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74" r:id="rId3"/>
    <p:sldId id="292" r:id="rId4"/>
    <p:sldId id="437" r:id="rId5"/>
    <p:sldId id="426" r:id="rId6"/>
    <p:sldId id="451" r:id="rId7"/>
    <p:sldId id="452" r:id="rId8"/>
    <p:sldId id="449" r:id="rId9"/>
    <p:sldId id="448" r:id="rId10"/>
    <p:sldId id="453" r:id="rId11"/>
    <p:sldId id="446" r:id="rId12"/>
    <p:sldId id="436" r:id="rId13"/>
    <p:sldId id="435" r:id="rId14"/>
    <p:sldId id="434" r:id="rId15"/>
    <p:sldId id="433" r:id="rId16"/>
    <p:sldId id="438" r:id="rId17"/>
    <p:sldId id="439" r:id="rId18"/>
    <p:sldId id="444" r:id="rId19"/>
    <p:sldId id="441" r:id="rId20"/>
    <p:sldId id="442" r:id="rId21"/>
    <p:sldId id="445" r:id="rId22"/>
    <p:sldId id="447" r:id="rId23"/>
    <p:sldId id="45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FF4700"/>
    <a:srgbClr val="00D500"/>
    <a:srgbClr val="02AE00"/>
    <a:srgbClr val="029C00"/>
    <a:srgbClr val="0080FF"/>
    <a:srgbClr val="EAEAEA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5224" autoAdjust="0"/>
  </p:normalViewPr>
  <p:slideViewPr>
    <p:cSldViewPr>
      <p:cViewPr varScale="1">
        <p:scale>
          <a:sx n="94" d="100"/>
          <a:sy n="94" d="100"/>
        </p:scale>
        <p:origin x="14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28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457AD4-1394-D544-BE72-BE757AF243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5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147F517-DC3E-0E45-A370-ABD39CB6F7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8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Introductie van onszelf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</a:t>
            </a:r>
            <a:r>
              <a:rPr lang="nl-NL" baseline="0" dirty="0"/>
              <a:t> niveau 1 cel inhiberen. Toevoegen: vuurpatroon</a:t>
            </a:r>
            <a:endParaRPr lang="nl-NL" dirty="0"/>
          </a:p>
          <a:p>
            <a:r>
              <a:rPr lang="nl-NL" dirty="0"/>
              <a:t>Vuurpatronen neuronen</a:t>
            </a:r>
            <a:r>
              <a:rPr lang="nl-NL" baseline="0" dirty="0"/>
              <a:t> (verschil bij bepaalde ziektes zoals MS en </a:t>
            </a:r>
            <a:r>
              <a:rPr lang="nl-NL" baseline="0" dirty="0" err="1"/>
              <a:t>pakinson</a:t>
            </a:r>
            <a:r>
              <a:rPr lang="nl-NL" baseline="0" dirty="0"/>
              <a:t>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Fotos</a:t>
            </a:r>
            <a:r>
              <a:rPr lang="nl-NL" dirty="0"/>
              <a:t> </a:t>
            </a:r>
            <a:r>
              <a:rPr lang="nl-NL" dirty="0" err="1"/>
              <a:t>andre</a:t>
            </a:r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0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Geleidbaarheid = weerstand (</a:t>
            </a:r>
            <a:r>
              <a:rPr lang="nl-NL" dirty="0" err="1"/>
              <a:t>ionkanaal</a:t>
            </a:r>
            <a:r>
              <a:rPr lang="nl-NL" baseline="0" dirty="0"/>
              <a:t> in membraan)</a:t>
            </a:r>
            <a:endParaRPr lang="nl-NL" dirty="0"/>
          </a:p>
          <a:p>
            <a:r>
              <a:rPr lang="nl-NL" dirty="0" err="1"/>
              <a:t>Ionconcentraties</a:t>
            </a:r>
            <a:r>
              <a:rPr lang="nl-NL" dirty="0"/>
              <a:t> werken als batterij</a:t>
            </a:r>
            <a:r>
              <a:rPr lang="nl-NL" baseline="0" dirty="0"/>
              <a:t> </a:t>
            </a:r>
          </a:p>
          <a:p>
            <a:r>
              <a:rPr lang="nl-NL" baseline="0" dirty="0" err="1"/>
              <a:t>Fosfolipidenlaag</a:t>
            </a:r>
            <a:r>
              <a:rPr lang="nl-NL" baseline="0" dirty="0"/>
              <a:t> = condensator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Welke krachten spelen een rol bij de verdeling van ionen aan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weerszijden van een semipermeabel membraan?</a:t>
            </a:r>
          </a:p>
          <a:p>
            <a:r>
              <a:rPr lang="nl-NL" dirty="0"/>
              <a:t>Verhouding</a:t>
            </a:r>
            <a:r>
              <a:rPr lang="nl-NL" baseline="0" dirty="0"/>
              <a:t> = van belang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1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Permeabiliteit hangt af van het # kanalen.</a:t>
            </a:r>
            <a:r>
              <a:rPr lang="nl-NL" baseline="0" dirty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In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een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cel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zijn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meerdere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nernstpotentialen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veantwoordlijk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voor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ligging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van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membraanpotentiaal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.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acutele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ligging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is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afhankelijk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van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geleidbaarheid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van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membraan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voor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verschillende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ionen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op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dat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moment.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evenwichtspotentiaal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van het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iom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met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grootsts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geleidbaarheid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zal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grootste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nadruk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kunne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leggen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op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membraanpotentiaal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. In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dit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geval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bv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is de PK&gt;&gt;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PNa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bv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95:1). De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membraanpotentiaal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ligt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dus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dicht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bij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de EK.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Dit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is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uit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te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rekenen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met de GHK-</a:t>
            </a:r>
            <a:r>
              <a:rPr lang="en-US" dirty="0" err="1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vergelijking</a:t>
            </a:r>
            <a:r>
              <a:rPr lang="en-US" dirty="0">
                <a:solidFill>
                  <a:srgbClr val="000000"/>
                </a:solidFill>
                <a:latin typeface="Times" pitchFamily="-112" charset="0"/>
                <a:ea typeface="Times" pitchFamily="-112" charset="0"/>
                <a:cs typeface="Times" pitchFamily="-112" charset="0"/>
                <a:sym typeface="Times" pitchFamily="-112" charset="0"/>
              </a:rPr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5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 gaat t hier om?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7F517-DC3E-0E45-A370-ABD39CB6F7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77432"/>
            <a:ext cx="7772400" cy="1963736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FC35-7B4E-C94C-9F8C-F24A442A7E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0" y="692150"/>
            <a:ext cx="9144000" cy="1873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br>
              <a:rPr lang="en-US" sz="2000" b="1" dirty="0">
                <a:solidFill>
                  <a:schemeClr val="bg1"/>
                </a:solidFill>
                <a:cs typeface="+mn-cs"/>
              </a:rPr>
            </a:br>
            <a:endParaRPr lang="en-US" sz="36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7" descr="CMA-logo-400x400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013176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9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54E1-1BC7-964D-9727-96E80623B2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9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628775"/>
            <a:ext cx="2071687" cy="4497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628775"/>
            <a:ext cx="6067425" cy="4497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8E4B-1DBB-3843-B52B-EFF1FCDFB5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8945-2DCC-804E-A5CA-BBD4ED1DD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918B-F073-8A4C-80CC-ED20A585CF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5401-4695-9047-8578-C0F22CE1C4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357313"/>
            <a:ext cx="41738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97075"/>
            <a:ext cx="4173860" cy="4129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313"/>
            <a:ext cx="42474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97075"/>
            <a:ext cx="4247455" cy="4129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0D34-9D67-DD4B-BE38-FE37B5DE4B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4D98-F3AB-CC46-9812-3F70F138E4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527D-AA54-A84B-BE8C-EB2D49D2E3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A789-531A-404B-9E7E-22F6D3207E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C17B-D4A5-9C42-A858-ACE4EF1288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184373"/>
            <a:ext cx="856895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9" y="1268760"/>
            <a:ext cx="8568952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763"/>
            <a:ext cx="2895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03E8D4-16AF-FD40-8281-1935CFC57D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529" y="1052736"/>
            <a:ext cx="85689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FagoNo" panose="00000500000000000000" pitchFamily="2" charset="0"/>
          <a:ea typeface="+mj-ea"/>
          <a:cs typeface="FagoNo" panose="00000500000000000000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ts val="0"/>
        </a:spcBef>
        <a:spcAft>
          <a:spcPts val="60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114000"/>
        </a:lnSpc>
        <a:spcBef>
          <a:spcPts val="0"/>
        </a:spcBef>
        <a:spcAft>
          <a:spcPts val="6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14000"/>
        </a:lnSpc>
        <a:spcBef>
          <a:spcPts val="0"/>
        </a:spcBef>
        <a:spcAft>
          <a:spcPts val="60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14000"/>
        </a:lnSpc>
        <a:spcBef>
          <a:spcPts val="0"/>
        </a:spcBef>
        <a:spcAft>
          <a:spcPts val="6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14000"/>
        </a:lnSpc>
        <a:spcBef>
          <a:spcPts val="0"/>
        </a:spcBef>
        <a:spcAft>
          <a:spcPts val="60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J.P.Heck@uva.n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.wmf"/><Relationship Id="rId4" Type="http://schemas.openxmlformats.org/officeDocument/2006/relationships/hyperlink" Target="mailto:merelcollenteur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ioplek.org/animaties/zenuwstelsel/axonmembraa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harvard.edu/AANLIB/home.html" TargetMode="External"/><Relationship Id="rId2" Type="http://schemas.openxmlformats.org/officeDocument/2006/relationships/hyperlink" Target="http://www9.biostr.washington.edu/d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84984"/>
            <a:ext cx="9144000" cy="15128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6600"/>
                </a:solidFill>
                <a:cs typeface="+mj-cs"/>
              </a:rPr>
              <a:t>Andre Heck (</a:t>
            </a:r>
            <a:r>
              <a:rPr lang="en-US" sz="2400" dirty="0">
                <a:solidFill>
                  <a:srgbClr val="FF6600"/>
                </a:solidFill>
                <a:cs typeface="+mj-cs"/>
                <a:hlinkClick r:id="rId3"/>
              </a:rPr>
              <a:t>A.J.P.Heck@uva.nl</a:t>
            </a:r>
            <a:r>
              <a:rPr lang="en-US" sz="2400" dirty="0">
                <a:solidFill>
                  <a:srgbClr val="FF6600"/>
                </a:solidFill>
                <a:cs typeface="+mj-cs"/>
              </a:rPr>
              <a:t> )</a:t>
            </a:r>
            <a:br>
              <a:rPr lang="en-US" sz="2400" dirty="0">
                <a:solidFill>
                  <a:srgbClr val="FF6600"/>
                </a:solidFill>
                <a:cs typeface="+mj-cs"/>
              </a:rPr>
            </a:br>
            <a:r>
              <a:rPr lang="en-US" sz="2400" dirty="0">
                <a:solidFill>
                  <a:srgbClr val="FF6600"/>
                </a:solidFill>
                <a:cs typeface="+mj-cs"/>
              </a:rPr>
              <a:t>Merel Collenteur ( </a:t>
            </a:r>
            <a:r>
              <a:rPr lang="en-US" sz="2400" dirty="0">
                <a:solidFill>
                  <a:srgbClr val="FF6600"/>
                </a:solidFill>
                <a:cs typeface="+mj-cs"/>
                <a:hlinkClick r:id="rId4"/>
              </a:rPr>
              <a:t>merelcollenteur@gmail.com</a:t>
            </a:r>
            <a:r>
              <a:rPr lang="en-US" sz="2400" dirty="0">
                <a:solidFill>
                  <a:srgbClr val="FF6600"/>
                </a:solidFill>
                <a:cs typeface="+mj-cs"/>
              </a:rPr>
              <a:t>) </a:t>
            </a:r>
            <a:endParaRPr lang="en-US" sz="2400" b="1" dirty="0">
              <a:cs typeface="+mj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92150"/>
            <a:ext cx="9144000" cy="1873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br>
              <a:rPr lang="en-US" sz="2000" b="1" dirty="0">
                <a:solidFill>
                  <a:schemeClr val="bg1"/>
                </a:solidFill>
                <a:cs typeface="+mn-cs"/>
              </a:rPr>
            </a:br>
            <a:endParaRPr lang="en-US" sz="36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30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0" y="908050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600"/>
              </a:spcAft>
            </a:pPr>
            <a:r>
              <a:rPr lang="nl-NL" sz="4800" b="1" dirty="0">
                <a:solidFill>
                  <a:schemeClr val="bg1"/>
                </a:solidFill>
                <a:latin typeface="FagoNo" panose="00000500000000000000" pitchFamily="2" charset="0"/>
              </a:rPr>
              <a:t>In actie met actiepotentialen!</a:t>
            </a:r>
          </a:p>
          <a:p>
            <a:pPr algn="ctr" eaLnBrk="1" hangingPunct="1">
              <a:spcBef>
                <a:spcPts val="0"/>
              </a:spcBef>
              <a:spcAft>
                <a:spcPts val="1600"/>
              </a:spcAft>
            </a:pPr>
            <a:endParaRPr lang="nl-NL" sz="1800" dirty="0">
              <a:solidFill>
                <a:srgbClr val="FF6600"/>
              </a:solidFill>
              <a:latin typeface="FagoNo" panose="00000500000000000000" pitchFamily="2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600"/>
              </a:spcAft>
            </a:pPr>
            <a:endParaRPr lang="nl-NL" sz="1800" dirty="0">
              <a:solidFill>
                <a:srgbClr val="FF6600"/>
              </a:solidFill>
              <a:latin typeface="FagoNo" panose="00000500000000000000" pitchFamily="2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600"/>
              </a:spcAft>
            </a:pPr>
            <a:r>
              <a:rPr lang="nl-NL" dirty="0">
                <a:solidFill>
                  <a:srgbClr val="FF6600"/>
                </a:solidFill>
                <a:latin typeface="FagoNo" panose="00000500000000000000" pitchFamily="2" charset="0"/>
              </a:rPr>
              <a:t>14 januari 2017</a:t>
            </a:r>
            <a:endParaRPr lang="nl-NL" b="1" dirty="0">
              <a:solidFill>
                <a:schemeClr val="bg1"/>
              </a:solidFill>
              <a:latin typeface="FagoNo" panose="00000500000000000000" pitchFamily="2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4601"/>
            <a:ext cx="3851920" cy="17724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" name="Tijdelijke aanduiding voor inhoud 13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390777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Opfrissen!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http://www.bioplek.org/animaties/zenuwstelsel/axonmembraan.html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140968"/>
            <a:ext cx="5616624" cy="34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3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 model celmembraan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9" y="1268760"/>
            <a:ext cx="5760639" cy="48574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Membraan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dirty="0" err="1">
                <a:solidFill>
                  <a:srgbClr val="000000"/>
                </a:solidFill>
              </a:rPr>
              <a:t>een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condensator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want door </a:t>
            </a:r>
            <a:r>
              <a:rPr lang="en-US" dirty="0" err="1">
                <a:solidFill>
                  <a:srgbClr val="000000"/>
                </a:solidFill>
              </a:rPr>
              <a:t>semipermeabiliteit</a:t>
            </a:r>
            <a:r>
              <a:rPr lang="en-US" dirty="0">
                <a:solidFill>
                  <a:srgbClr val="000000"/>
                </a:solidFill>
              </a:rPr>
              <a:t> via </a:t>
            </a:r>
            <a:r>
              <a:rPr lang="en-US" dirty="0" err="1">
                <a:solidFill>
                  <a:srgbClr val="000000"/>
                </a:solidFill>
              </a:rPr>
              <a:t>ionkanalen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ontstaat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ladingsverdeling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weerszijden</a:t>
            </a:r>
            <a:r>
              <a:rPr lang="en-US" dirty="0">
                <a:solidFill>
                  <a:srgbClr val="000000"/>
                </a:solidFill>
              </a:rPr>
              <a:t> van het </a:t>
            </a:r>
            <a:r>
              <a:rPr lang="en-US" dirty="0" err="1">
                <a:solidFill>
                  <a:srgbClr val="000000"/>
                </a:solidFill>
              </a:rPr>
              <a:t>membraan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Ionkanaal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werkt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batterij</a:t>
            </a:r>
            <a:r>
              <a:rPr lang="en-US" dirty="0">
                <a:solidFill>
                  <a:srgbClr val="000000"/>
                </a:solidFill>
              </a:rPr>
              <a:t> met in </a:t>
            </a:r>
            <a:r>
              <a:rPr lang="en-US" dirty="0" err="1">
                <a:solidFill>
                  <a:srgbClr val="000000"/>
                </a:solidFill>
              </a:rPr>
              <a:t>serie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weerstand</a:t>
            </a:r>
            <a:r>
              <a:rPr lang="en-US" dirty="0">
                <a:solidFill>
                  <a:srgbClr val="000000"/>
                </a:solidFill>
              </a:rPr>
              <a:t>.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701007"/>
            <a:ext cx="1919646" cy="21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767082" cy="332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4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4373"/>
            <a:ext cx="9143999" cy="868363"/>
          </a:xfrm>
        </p:spPr>
        <p:txBody>
          <a:bodyPr/>
          <a:lstStyle/>
          <a:p>
            <a:r>
              <a:rPr lang="nl-NL" sz="3200" dirty="0"/>
              <a:t>Hoofdrolspelers membraanpotentiaal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Ionensamenstelling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weerszijden</a:t>
            </a:r>
            <a:r>
              <a:rPr lang="en-US" sz="2400" dirty="0">
                <a:solidFill>
                  <a:srgbClr val="000000"/>
                </a:solidFill>
              </a:rPr>
              <a:t> van het </a:t>
            </a:r>
            <a:r>
              <a:rPr lang="en-US" sz="2400" dirty="0" err="1">
                <a:solidFill>
                  <a:srgbClr val="000000"/>
                </a:solidFill>
              </a:rPr>
              <a:t>membraan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geconcentreerd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binnen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cel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Na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en Ca</a:t>
            </a:r>
            <a:r>
              <a:rPr lang="en-US" baseline="30000" dirty="0">
                <a:solidFill>
                  <a:srgbClr val="000000"/>
                </a:solidFill>
              </a:rPr>
              <a:t>2+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geconcentreerd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buiten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cel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Cl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geconcentreerd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buiten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cel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Eiwitten</a:t>
            </a:r>
            <a:r>
              <a:rPr lang="en-US" sz="2400" dirty="0">
                <a:solidFill>
                  <a:srgbClr val="000000"/>
                </a:solidFill>
              </a:rPr>
              <a:t> in het </a:t>
            </a:r>
            <a:r>
              <a:rPr lang="en-US" sz="2400" dirty="0" err="1">
                <a:solidFill>
                  <a:srgbClr val="000000"/>
                </a:solidFill>
              </a:rPr>
              <a:t>celmembraan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kanalen</a:t>
            </a:r>
            <a:r>
              <a:rPr lang="en-US" sz="2400" dirty="0">
                <a:solidFill>
                  <a:srgbClr val="000000"/>
                </a:solidFill>
              </a:rPr>
              <a:t> en </a:t>
            </a:r>
            <a:r>
              <a:rPr lang="en-US" sz="2400" dirty="0" err="1">
                <a:solidFill>
                  <a:srgbClr val="000000"/>
                </a:solidFill>
              </a:rPr>
              <a:t>pompen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324" y="3469556"/>
            <a:ext cx="5569520" cy="19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27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Membraanpotentiaal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Twee </a:t>
            </a:r>
            <a:r>
              <a:rPr lang="en-US" sz="2400" dirty="0" err="1">
                <a:solidFill>
                  <a:srgbClr val="000000"/>
                </a:solidFill>
              </a:rPr>
              <a:t>tegen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elkaar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inwerkende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krachten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diffusiekracht</a:t>
            </a:r>
            <a:r>
              <a:rPr lang="en-US" dirty="0">
                <a:solidFill>
                  <a:srgbClr val="000000"/>
                </a:solidFill>
              </a:rPr>
              <a:t> ten </a:t>
            </a:r>
            <a:r>
              <a:rPr lang="en-US" dirty="0" err="1">
                <a:solidFill>
                  <a:srgbClr val="000000"/>
                </a:solidFill>
              </a:rPr>
              <a:t>gevolge</a:t>
            </a:r>
            <a:r>
              <a:rPr lang="en-US" dirty="0">
                <a:solidFill>
                  <a:srgbClr val="000000"/>
                </a:solidFill>
              </a:rPr>
              <a:t> van </a:t>
            </a:r>
            <a:r>
              <a:rPr lang="en-US" dirty="0" err="1">
                <a:solidFill>
                  <a:srgbClr val="000000"/>
                </a:solidFill>
              </a:rPr>
              <a:t>concentratieverschillen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en </a:t>
            </a:r>
            <a:r>
              <a:rPr lang="en-US" dirty="0" err="1">
                <a:solidFill>
                  <a:srgbClr val="000000"/>
                </a:solidFill>
              </a:rPr>
              <a:t>specifieke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permeabiliteit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elektrische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kracht</a:t>
            </a:r>
            <a:r>
              <a:rPr lang="en-US" dirty="0">
                <a:solidFill>
                  <a:srgbClr val="000000"/>
                </a:solidFill>
              </a:rPr>
              <a:t> door </a:t>
            </a:r>
            <a:r>
              <a:rPr lang="en-US" dirty="0" err="1">
                <a:solidFill>
                  <a:srgbClr val="000000"/>
                </a:solidFill>
              </a:rPr>
              <a:t>tegengestelde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ladingen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Bij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evenwicht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zijn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krachten</a:t>
            </a:r>
            <a:r>
              <a:rPr lang="en-US" sz="2400" dirty="0">
                <a:solidFill>
                  <a:srgbClr val="000000"/>
                </a:solidFill>
              </a:rPr>
              <a:t> even </a:t>
            </a:r>
            <a:r>
              <a:rPr lang="en-US" sz="2400" dirty="0" err="1">
                <a:solidFill>
                  <a:srgbClr val="000000"/>
                </a:solidFill>
              </a:rPr>
              <a:t>groot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Factoren</a:t>
            </a:r>
            <a:r>
              <a:rPr lang="en-US" sz="2400" dirty="0">
                <a:solidFill>
                  <a:srgbClr val="000000"/>
                </a:solidFill>
              </a:rPr>
              <a:t> die </a:t>
            </a:r>
            <a:r>
              <a:rPr lang="en-US" sz="2400" dirty="0" err="1">
                <a:solidFill>
                  <a:srgbClr val="000000"/>
                </a:solidFill>
              </a:rPr>
              <a:t>membraanpotentiaal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beinvloeden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Concentraties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binnen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buiten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cel</a:t>
            </a:r>
            <a:r>
              <a:rPr lang="en-US" sz="2000" dirty="0">
                <a:solidFill>
                  <a:srgbClr val="000000"/>
                </a:solidFill>
              </a:rPr>
              <a:t> van </a:t>
            </a:r>
            <a:r>
              <a:rPr lang="en-US" sz="2000" dirty="0" err="1">
                <a:solidFill>
                  <a:srgbClr val="000000"/>
                </a:solidFill>
              </a:rPr>
              <a:t>ionen</a:t>
            </a:r>
            <a:r>
              <a:rPr lang="en-US" sz="2000" dirty="0">
                <a:solidFill>
                  <a:srgbClr val="000000"/>
                </a:solidFill>
              </a:rPr>
              <a:t>. (</a:t>
            </a:r>
            <a:r>
              <a:rPr lang="en-US" sz="2000" dirty="0" err="1">
                <a:solidFill>
                  <a:srgbClr val="000000"/>
                </a:solidFill>
              </a:rPr>
              <a:t>normaliter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redelijk</a:t>
            </a:r>
            <a:r>
              <a:rPr lang="en-US" sz="2000" dirty="0">
                <a:solidFill>
                  <a:srgbClr val="000000"/>
                </a:solidFill>
              </a:rPr>
              <a:t> constant)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Geleidbaarheid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verschillende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ionen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25605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Membraanpotentiaal bij 1 ion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014788" y="1962150"/>
            <a:ext cx="4538662" cy="3581400"/>
            <a:chOff x="0" y="0"/>
            <a:chExt cx="2859" cy="2256"/>
          </a:xfrm>
        </p:grpSpPr>
        <p:sp>
          <p:nvSpPr>
            <p:cNvPr id="10" name="Oval 4"/>
            <p:cNvSpPr>
              <a:spLocks/>
            </p:cNvSpPr>
            <p:nvPr/>
          </p:nvSpPr>
          <p:spPr bwMode="auto">
            <a:xfrm>
              <a:off x="0" y="0"/>
              <a:ext cx="2859" cy="2256"/>
            </a:xfrm>
            <a:prstGeom prst="ellipse">
              <a:avLst/>
            </a:prstGeom>
            <a:gradFill rotWithShape="0">
              <a:gsLst>
                <a:gs pos="0">
                  <a:srgbClr val="FBEAC7"/>
                </a:gs>
                <a:gs pos="100000">
                  <a:srgbClr val="FEE7F2"/>
                </a:gs>
              </a:gsLst>
              <a:lin ang="0" scaled="1"/>
            </a:gradFill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1401" y="1016"/>
              <a:ext cx="5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ectangle 7"/>
          <p:cNvSpPr>
            <a:spLocks/>
          </p:cNvSpPr>
          <p:nvPr/>
        </p:nvSpPr>
        <p:spPr bwMode="auto">
          <a:xfrm>
            <a:off x="2743200" y="1981200"/>
            <a:ext cx="105251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5 mM K</a:t>
            </a:r>
            <a:r>
              <a:rPr lang="en-US" sz="2000" baseline="3000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+</a:t>
            </a:r>
          </a:p>
          <a:p>
            <a:pPr marL="39688"/>
            <a:r>
              <a:rPr lang="en-US" sz="200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5 mM X</a:t>
            </a:r>
            <a:r>
              <a:rPr lang="en-US" sz="2000" baseline="3000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-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827588" y="3025775"/>
            <a:ext cx="133508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 dirty="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150 </a:t>
            </a:r>
            <a:r>
              <a:rPr lang="en-US" sz="2000" dirty="0" err="1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mM</a:t>
            </a:r>
            <a:r>
              <a:rPr lang="en-US" sz="2000" dirty="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 K</a:t>
            </a:r>
            <a:r>
              <a:rPr lang="en-US" sz="2000" baseline="30000" dirty="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+</a:t>
            </a:r>
          </a:p>
          <a:p>
            <a:pPr marL="39688"/>
            <a:r>
              <a:rPr lang="en-US" sz="2000" dirty="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150 </a:t>
            </a:r>
            <a:r>
              <a:rPr lang="en-US" sz="2000" dirty="0" err="1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mM</a:t>
            </a:r>
            <a:r>
              <a:rPr lang="en-US" sz="2000" dirty="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 X</a:t>
            </a:r>
            <a:r>
              <a:rPr lang="en-US" sz="2000" baseline="30000" dirty="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-</a:t>
            </a:r>
          </a:p>
        </p:txBody>
      </p:sp>
      <p:sp>
        <p:nvSpPr>
          <p:cNvPr id="14" name="Rectangle 25"/>
          <p:cNvSpPr>
            <a:spLocks/>
          </p:cNvSpPr>
          <p:nvPr/>
        </p:nvSpPr>
        <p:spPr bwMode="auto">
          <a:xfrm>
            <a:off x="5691188" y="4168775"/>
            <a:ext cx="1327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 dirty="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E</a:t>
            </a:r>
            <a:r>
              <a:rPr lang="en-US" sz="2000" baseline="-25000" dirty="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=-90 mV</a:t>
            </a:r>
          </a:p>
        </p:txBody>
      </p:sp>
      <p:grpSp>
        <p:nvGrpSpPr>
          <p:cNvPr id="36" name="Group 8"/>
          <p:cNvGrpSpPr>
            <a:grpSpLocks/>
          </p:cNvGrpSpPr>
          <p:nvPr/>
        </p:nvGrpSpPr>
        <p:grpSpPr bwMode="auto">
          <a:xfrm>
            <a:off x="4233863" y="2108200"/>
            <a:ext cx="881062" cy="817563"/>
            <a:chOff x="0" y="0"/>
            <a:chExt cx="554" cy="515"/>
          </a:xfrm>
        </p:grpSpPr>
        <p:grpSp>
          <p:nvGrpSpPr>
            <p:cNvPr id="37" name="Group 9"/>
            <p:cNvGrpSpPr>
              <a:grpSpLocks/>
            </p:cNvGrpSpPr>
            <p:nvPr/>
          </p:nvGrpSpPr>
          <p:grpSpPr bwMode="auto">
            <a:xfrm rot="-2760000">
              <a:off x="39" y="317"/>
              <a:ext cx="144" cy="171"/>
              <a:chOff x="0" y="0"/>
              <a:chExt cx="144" cy="171"/>
            </a:xfrm>
          </p:grpSpPr>
          <p:sp>
            <p:nvSpPr>
              <p:cNvPr id="46" name="Rectangle 10"/>
              <p:cNvSpPr>
                <a:spLocks/>
              </p:cNvSpPr>
              <p:nvPr/>
            </p:nvSpPr>
            <p:spPr bwMode="auto">
              <a:xfrm>
                <a:off x="0" y="0"/>
                <a:ext cx="144" cy="171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777777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11"/>
              <p:cNvSpPr>
                <a:spLocks/>
              </p:cNvSpPr>
              <p:nvPr/>
            </p:nvSpPr>
            <p:spPr bwMode="auto">
              <a:xfrm>
                <a:off x="0" y="0"/>
                <a:ext cx="48" cy="171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12"/>
              <p:cNvSpPr>
                <a:spLocks/>
              </p:cNvSpPr>
              <p:nvPr/>
            </p:nvSpPr>
            <p:spPr bwMode="auto">
              <a:xfrm>
                <a:off x="95" y="0"/>
                <a:ext cx="48" cy="170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" name="Group 13"/>
            <p:cNvGrpSpPr>
              <a:grpSpLocks/>
            </p:cNvGrpSpPr>
            <p:nvPr/>
          </p:nvGrpSpPr>
          <p:grpSpPr bwMode="auto">
            <a:xfrm rot="-2219999">
              <a:off x="200" y="149"/>
              <a:ext cx="129" cy="192"/>
              <a:chOff x="0" y="0"/>
              <a:chExt cx="128" cy="192"/>
            </a:xfrm>
          </p:grpSpPr>
          <p:sp>
            <p:nvSpPr>
              <p:cNvPr id="43" name="Rectangle 14"/>
              <p:cNvSpPr>
                <a:spLocks/>
              </p:cNvSpPr>
              <p:nvPr/>
            </p:nvSpPr>
            <p:spPr bwMode="auto">
              <a:xfrm>
                <a:off x="0" y="0"/>
                <a:ext cx="128" cy="19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777777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Rectangle 15"/>
              <p:cNvSpPr>
                <a:spLocks/>
              </p:cNvSpPr>
              <p:nvPr/>
            </p:nvSpPr>
            <p:spPr bwMode="auto">
              <a:xfrm>
                <a:off x="0" y="0"/>
                <a:ext cx="42" cy="192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16"/>
              <p:cNvSpPr>
                <a:spLocks/>
              </p:cNvSpPr>
              <p:nvPr/>
            </p:nvSpPr>
            <p:spPr bwMode="auto">
              <a:xfrm>
                <a:off x="85" y="0"/>
                <a:ext cx="43" cy="192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roup 17"/>
            <p:cNvGrpSpPr>
              <a:grpSpLocks/>
            </p:cNvGrpSpPr>
            <p:nvPr/>
          </p:nvGrpSpPr>
          <p:grpSpPr bwMode="auto">
            <a:xfrm rot="-1980000">
              <a:off x="384" y="19"/>
              <a:ext cx="128" cy="192"/>
              <a:chOff x="0" y="0"/>
              <a:chExt cx="128" cy="192"/>
            </a:xfrm>
          </p:grpSpPr>
          <p:sp>
            <p:nvSpPr>
              <p:cNvPr id="40" name="Rectangle 18"/>
              <p:cNvSpPr>
                <a:spLocks/>
              </p:cNvSpPr>
              <p:nvPr/>
            </p:nvSpPr>
            <p:spPr bwMode="auto">
              <a:xfrm>
                <a:off x="0" y="0"/>
                <a:ext cx="128" cy="19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777777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19"/>
              <p:cNvSpPr>
                <a:spLocks/>
              </p:cNvSpPr>
              <p:nvPr/>
            </p:nvSpPr>
            <p:spPr bwMode="auto">
              <a:xfrm>
                <a:off x="0" y="0"/>
                <a:ext cx="42" cy="192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Rectangle 20"/>
              <p:cNvSpPr>
                <a:spLocks/>
              </p:cNvSpPr>
              <p:nvPr/>
            </p:nvSpPr>
            <p:spPr bwMode="auto">
              <a:xfrm>
                <a:off x="85" y="0"/>
                <a:ext cx="43" cy="192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4062413" y="1841500"/>
            <a:ext cx="1066800" cy="1143000"/>
            <a:chOff x="0" y="0"/>
            <a:chExt cx="671" cy="720"/>
          </a:xfrm>
        </p:grpSpPr>
        <p:sp>
          <p:nvSpPr>
            <p:cNvPr id="20" name="Line 22"/>
            <p:cNvSpPr>
              <a:spLocks noChangeShapeType="1"/>
            </p:cNvSpPr>
            <p:nvPr/>
          </p:nvSpPr>
          <p:spPr bwMode="auto">
            <a:xfrm rot="10800000">
              <a:off x="399" y="0"/>
              <a:ext cx="272" cy="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rot="10800000">
              <a:off x="193" y="125"/>
              <a:ext cx="295" cy="4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rot="10800000">
              <a:off x="0" y="314"/>
              <a:ext cx="350" cy="4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" name="Group 49"/>
          <p:cNvGrpSpPr>
            <a:grpSpLocks/>
          </p:cNvGrpSpPr>
          <p:nvPr/>
        </p:nvGrpSpPr>
        <p:grpSpPr bwMode="auto">
          <a:xfrm>
            <a:off x="2663825" y="5811838"/>
            <a:ext cx="2687638" cy="665162"/>
            <a:chOff x="1678" y="3661"/>
            <a:chExt cx="1693" cy="419"/>
          </a:xfrm>
        </p:grpSpPr>
        <p:sp>
          <p:nvSpPr>
            <p:cNvPr id="72" name="Rectangle 27"/>
            <p:cNvSpPr>
              <a:spLocks/>
            </p:cNvSpPr>
            <p:nvPr/>
          </p:nvSpPr>
          <p:spPr bwMode="auto">
            <a:xfrm>
              <a:off x="1678" y="3760"/>
              <a:ext cx="14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=</a:t>
              </a:r>
            </a:p>
          </p:txBody>
        </p:sp>
        <p:sp>
          <p:nvSpPr>
            <p:cNvPr id="73" name="Rectangle 28"/>
            <p:cNvSpPr>
              <a:spLocks/>
            </p:cNvSpPr>
            <p:nvPr/>
          </p:nvSpPr>
          <p:spPr bwMode="auto">
            <a:xfrm>
              <a:off x="2017" y="3670"/>
              <a:ext cx="58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8.3·310</a:t>
              </a:r>
            </a:p>
          </p:txBody>
        </p:sp>
        <p:sp>
          <p:nvSpPr>
            <p:cNvPr id="74" name="Rectangle 29"/>
            <p:cNvSpPr>
              <a:spLocks/>
            </p:cNvSpPr>
            <p:nvPr/>
          </p:nvSpPr>
          <p:spPr bwMode="auto">
            <a:xfrm>
              <a:off x="1927" y="3888"/>
              <a:ext cx="77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9.64·10</a:t>
              </a:r>
              <a:r>
                <a:rPr lang="en-US" sz="2000" baseline="30000">
                  <a:ea typeface="Arial" pitchFamily="-112" charset="0"/>
                  <a:cs typeface="Arial" pitchFamily="-112" charset="0"/>
                  <a:sym typeface="Arial" pitchFamily="-112" charset="0"/>
                </a:rPr>
                <a:t>4</a:t>
              </a:r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·1</a:t>
              </a:r>
            </a:p>
          </p:txBody>
        </p:sp>
        <p:sp>
          <p:nvSpPr>
            <p:cNvPr id="75" name="Line 30"/>
            <p:cNvSpPr>
              <a:spLocks noChangeShapeType="1"/>
            </p:cNvSpPr>
            <p:nvPr/>
          </p:nvSpPr>
          <p:spPr bwMode="auto">
            <a:xfrm>
              <a:off x="1946" y="3874"/>
              <a:ext cx="79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1"/>
            <p:cNvSpPr>
              <a:spLocks/>
            </p:cNvSpPr>
            <p:nvPr/>
          </p:nvSpPr>
          <p:spPr bwMode="auto">
            <a:xfrm>
              <a:off x="2802" y="3765"/>
              <a:ext cx="17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ln</a:t>
              </a:r>
            </a:p>
          </p:txBody>
        </p:sp>
        <p:sp>
          <p:nvSpPr>
            <p:cNvPr id="77" name="Rectangle 32"/>
            <p:cNvSpPr>
              <a:spLocks/>
            </p:cNvSpPr>
            <p:nvPr/>
          </p:nvSpPr>
          <p:spPr bwMode="auto">
            <a:xfrm>
              <a:off x="3054" y="3661"/>
              <a:ext cx="22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[5]</a:t>
              </a:r>
            </a:p>
          </p:txBody>
        </p:sp>
        <p:sp>
          <p:nvSpPr>
            <p:cNvPr id="78" name="Rectangle 33"/>
            <p:cNvSpPr>
              <a:spLocks/>
            </p:cNvSpPr>
            <p:nvPr/>
          </p:nvSpPr>
          <p:spPr bwMode="auto">
            <a:xfrm>
              <a:off x="2962" y="3880"/>
              <a:ext cx="40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[150]</a:t>
              </a:r>
            </a:p>
          </p:txBody>
        </p:sp>
        <p:sp>
          <p:nvSpPr>
            <p:cNvPr id="79" name="Line 34"/>
            <p:cNvSpPr>
              <a:spLocks noChangeShapeType="1"/>
            </p:cNvSpPr>
            <p:nvPr/>
          </p:nvSpPr>
          <p:spPr bwMode="auto">
            <a:xfrm>
              <a:off x="3005" y="3882"/>
              <a:ext cx="36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48"/>
          <p:cNvGrpSpPr>
            <a:grpSpLocks/>
          </p:cNvGrpSpPr>
          <p:nvPr/>
        </p:nvGrpSpPr>
        <p:grpSpPr bwMode="auto">
          <a:xfrm>
            <a:off x="696913" y="5799138"/>
            <a:ext cx="1792287" cy="665162"/>
            <a:chOff x="439" y="3653"/>
            <a:chExt cx="1129" cy="419"/>
          </a:xfrm>
        </p:grpSpPr>
        <p:sp>
          <p:nvSpPr>
            <p:cNvPr id="81" name="Rectangle 36"/>
            <p:cNvSpPr>
              <a:spLocks/>
            </p:cNvSpPr>
            <p:nvPr/>
          </p:nvSpPr>
          <p:spPr bwMode="auto">
            <a:xfrm>
              <a:off x="439" y="3752"/>
              <a:ext cx="25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E=</a:t>
              </a:r>
            </a:p>
          </p:txBody>
        </p:sp>
        <p:sp>
          <p:nvSpPr>
            <p:cNvPr id="82" name="Rectangle 37"/>
            <p:cNvSpPr>
              <a:spLocks/>
            </p:cNvSpPr>
            <p:nvPr/>
          </p:nvSpPr>
          <p:spPr bwMode="auto">
            <a:xfrm>
              <a:off x="671" y="3653"/>
              <a:ext cx="30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R·T</a:t>
              </a:r>
            </a:p>
          </p:txBody>
        </p:sp>
        <p:sp>
          <p:nvSpPr>
            <p:cNvPr id="83" name="Rectangle 38"/>
            <p:cNvSpPr>
              <a:spLocks/>
            </p:cNvSpPr>
            <p:nvPr/>
          </p:nvSpPr>
          <p:spPr bwMode="auto">
            <a:xfrm>
              <a:off x="687" y="3880"/>
              <a:ext cx="2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F·z</a:t>
              </a:r>
            </a:p>
          </p:txBody>
        </p:sp>
        <p:sp>
          <p:nvSpPr>
            <p:cNvPr id="84" name="Line 39"/>
            <p:cNvSpPr>
              <a:spLocks noChangeShapeType="1"/>
            </p:cNvSpPr>
            <p:nvPr/>
          </p:nvSpPr>
          <p:spPr bwMode="auto">
            <a:xfrm>
              <a:off x="720" y="3872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40"/>
            <p:cNvSpPr>
              <a:spLocks/>
            </p:cNvSpPr>
            <p:nvPr/>
          </p:nvSpPr>
          <p:spPr bwMode="auto">
            <a:xfrm>
              <a:off x="963" y="3749"/>
              <a:ext cx="17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ln</a:t>
              </a:r>
            </a:p>
          </p:txBody>
        </p:sp>
        <p:sp>
          <p:nvSpPr>
            <p:cNvPr id="86" name="Rectangle 41"/>
            <p:cNvSpPr>
              <a:spLocks/>
            </p:cNvSpPr>
            <p:nvPr/>
          </p:nvSpPr>
          <p:spPr bwMode="auto">
            <a:xfrm>
              <a:off x="1182" y="3653"/>
              <a:ext cx="36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[out]</a:t>
              </a:r>
            </a:p>
          </p:txBody>
        </p:sp>
        <p:sp>
          <p:nvSpPr>
            <p:cNvPr id="87" name="Rectangle 42"/>
            <p:cNvSpPr>
              <a:spLocks/>
            </p:cNvSpPr>
            <p:nvPr/>
          </p:nvSpPr>
          <p:spPr bwMode="auto">
            <a:xfrm>
              <a:off x="1235" y="3872"/>
              <a:ext cx="26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[in]</a:t>
              </a:r>
            </a:p>
          </p:txBody>
        </p:sp>
        <p:sp>
          <p:nvSpPr>
            <p:cNvPr id="88" name="Line 43"/>
            <p:cNvSpPr>
              <a:spLocks noChangeShapeType="1"/>
            </p:cNvSpPr>
            <p:nvPr/>
          </p:nvSpPr>
          <p:spPr bwMode="auto">
            <a:xfrm>
              <a:off x="1203" y="3880"/>
              <a:ext cx="3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44"/>
          <p:cNvGrpSpPr>
            <a:grpSpLocks/>
          </p:cNvGrpSpPr>
          <p:nvPr/>
        </p:nvGrpSpPr>
        <p:grpSpPr bwMode="auto">
          <a:xfrm>
            <a:off x="5613400" y="5980113"/>
            <a:ext cx="2392363" cy="330200"/>
            <a:chOff x="0" y="0"/>
            <a:chExt cx="1506" cy="208"/>
          </a:xfrm>
        </p:grpSpPr>
        <p:sp>
          <p:nvSpPr>
            <p:cNvPr id="90" name="Rectangle 45"/>
            <p:cNvSpPr>
              <a:spLocks/>
            </p:cNvSpPr>
            <p:nvPr/>
          </p:nvSpPr>
          <p:spPr bwMode="auto">
            <a:xfrm>
              <a:off x="0" y="0"/>
              <a:ext cx="14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=</a:t>
              </a:r>
            </a:p>
          </p:txBody>
        </p:sp>
        <p:sp>
          <p:nvSpPr>
            <p:cNvPr id="91" name="Rectangle 46"/>
            <p:cNvSpPr>
              <a:spLocks/>
            </p:cNvSpPr>
            <p:nvPr/>
          </p:nvSpPr>
          <p:spPr bwMode="auto">
            <a:xfrm>
              <a:off x="159" y="16"/>
              <a:ext cx="134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-0.091 V ≈ -90 mV</a:t>
              </a:r>
            </a:p>
          </p:txBody>
        </p:sp>
      </p:grpSp>
      <p:sp>
        <p:nvSpPr>
          <p:cNvPr id="92" name="Rectangle 47"/>
          <p:cNvSpPr>
            <a:spLocks/>
          </p:cNvSpPr>
          <p:nvPr/>
        </p:nvSpPr>
        <p:spPr bwMode="auto">
          <a:xfrm>
            <a:off x="339725" y="5024438"/>
            <a:ext cx="24717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200" dirty="0">
                <a:ea typeface="Arial" pitchFamily="-112" charset="0"/>
                <a:cs typeface="Arial" pitchFamily="-112" charset="0"/>
                <a:sym typeface="Arial" pitchFamily="-112" charset="0"/>
              </a:rPr>
              <a:t>Nernst-</a:t>
            </a:r>
            <a:r>
              <a:rPr lang="en-US" sz="2200" dirty="0" err="1">
                <a:ea typeface="Arial" pitchFamily="-112" charset="0"/>
                <a:cs typeface="Arial" pitchFamily="-112" charset="0"/>
                <a:sym typeface="Arial" pitchFamily="-112" charset="0"/>
              </a:rPr>
              <a:t>vergelijking</a:t>
            </a:r>
            <a:r>
              <a:rPr lang="en-US" sz="2200" dirty="0">
                <a:ea typeface="Arial" pitchFamily="-112" charset="0"/>
                <a:cs typeface="Arial" pitchFamily="-112" charset="0"/>
                <a:sym typeface="Arial" pitchFamily="-11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4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build="p" autoUpdateAnimBg="0"/>
      <p:bldP spid="9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Membraanpotentiaal bij 1 ion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619375" y="1905000"/>
            <a:ext cx="4538663" cy="3581400"/>
            <a:chOff x="0" y="0"/>
            <a:chExt cx="2859" cy="2256"/>
          </a:xfrm>
        </p:grpSpPr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0" y="0"/>
              <a:ext cx="2859" cy="2256"/>
            </a:xfrm>
            <a:prstGeom prst="ellipse">
              <a:avLst/>
            </a:prstGeom>
            <a:gradFill rotWithShape="0">
              <a:gsLst>
                <a:gs pos="0">
                  <a:srgbClr val="FBEAC7"/>
                </a:gs>
                <a:gs pos="100000">
                  <a:srgbClr val="FEE7F2"/>
                </a:gs>
              </a:gsLst>
              <a:lin ang="0" scaled="1"/>
            </a:gradFill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/>
            </p:cNvSpPr>
            <p:nvPr/>
          </p:nvSpPr>
          <p:spPr bwMode="auto">
            <a:xfrm>
              <a:off x="1401" y="1016"/>
              <a:ext cx="5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8" name="Rectangle 6"/>
          <p:cNvSpPr>
            <a:spLocks/>
          </p:cNvSpPr>
          <p:nvPr/>
        </p:nvSpPr>
        <p:spPr bwMode="auto">
          <a:xfrm>
            <a:off x="4829175" y="3376613"/>
            <a:ext cx="13493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15 mM Na</a:t>
            </a:r>
            <a:r>
              <a:rPr lang="en-US" sz="2000" baseline="3000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+</a:t>
            </a:r>
          </a:p>
          <a:p>
            <a:pPr marL="39688"/>
            <a:r>
              <a:rPr lang="en-US" sz="200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15 mM X</a:t>
            </a:r>
            <a:r>
              <a:rPr lang="en-US" sz="2000" baseline="3000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-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7153275" y="4816475"/>
            <a:ext cx="14906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 dirty="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150 </a:t>
            </a:r>
            <a:r>
              <a:rPr lang="en-US" sz="2000" dirty="0" err="1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mM</a:t>
            </a:r>
            <a:r>
              <a:rPr lang="en-US" sz="2000" dirty="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 Na</a:t>
            </a:r>
            <a:r>
              <a:rPr lang="en-US" sz="2000" baseline="30000" dirty="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+</a:t>
            </a:r>
          </a:p>
          <a:p>
            <a:pPr marL="39688"/>
            <a:r>
              <a:rPr lang="en-US" sz="2000" dirty="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150 </a:t>
            </a:r>
            <a:r>
              <a:rPr lang="en-US" sz="2000" dirty="0" err="1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mM</a:t>
            </a:r>
            <a:r>
              <a:rPr lang="en-US" sz="2000" dirty="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 X</a:t>
            </a:r>
            <a:r>
              <a:rPr lang="en-US" sz="2000" baseline="30000" dirty="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-</a:t>
            </a:r>
          </a:p>
        </p:txBody>
      </p:sp>
      <p:sp>
        <p:nvSpPr>
          <p:cNvPr id="14" name="Rectangle 25"/>
          <p:cNvSpPr>
            <a:spLocks/>
          </p:cNvSpPr>
          <p:nvPr/>
        </p:nvSpPr>
        <p:spPr bwMode="auto">
          <a:xfrm>
            <a:off x="3990975" y="2538413"/>
            <a:ext cx="15621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E</a:t>
            </a:r>
            <a:r>
              <a:rPr lang="en-US" sz="2000" baseline="-2500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Na</a:t>
            </a:r>
            <a:r>
              <a:rPr lang="en-US" sz="2000">
                <a:solidFill>
                  <a:srgbClr val="33CC33"/>
                </a:solidFill>
                <a:ea typeface="Arial" pitchFamily="-112" charset="0"/>
                <a:cs typeface="Arial" pitchFamily="-112" charset="0"/>
                <a:sym typeface="Arial" pitchFamily="-112" charset="0"/>
              </a:rPr>
              <a:t>=+60  mV</a:t>
            </a: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6292653" y="4309546"/>
            <a:ext cx="839787" cy="862012"/>
            <a:chOff x="0" y="0"/>
            <a:chExt cx="528" cy="543"/>
          </a:xfrm>
        </p:grpSpPr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0" y="306"/>
              <a:ext cx="215" cy="237"/>
              <a:chOff x="0" y="0"/>
              <a:chExt cx="215" cy="236"/>
            </a:xfrm>
          </p:grpSpPr>
          <p:sp>
            <p:nvSpPr>
              <p:cNvPr id="25" name="Rectangle 10"/>
              <p:cNvSpPr>
                <a:spLocks/>
              </p:cNvSpPr>
              <p:nvPr/>
            </p:nvSpPr>
            <p:spPr bwMode="auto">
              <a:xfrm rot="8700000">
                <a:off x="44" y="22"/>
                <a:ext cx="128" cy="192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B2B2B2"/>
                  </a:gs>
                </a:gsLst>
                <a:lin ang="195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1"/>
              <p:cNvSpPr>
                <a:spLocks/>
              </p:cNvSpPr>
              <p:nvPr/>
            </p:nvSpPr>
            <p:spPr bwMode="auto">
              <a:xfrm rot="8700000">
                <a:off x="121" y="-5"/>
                <a:ext cx="43" cy="191"/>
              </a:xfrm>
              <a:prstGeom prst="rect">
                <a:avLst/>
              </a:prstGeom>
              <a:gradFill rotWithShape="0">
                <a:gsLst>
                  <a:gs pos="0">
                    <a:srgbClr val="761746"/>
                  </a:gs>
                  <a:gs pos="100000">
                    <a:srgbClr val="FF3399"/>
                  </a:gs>
                </a:gsLst>
                <a:lin ang="195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2"/>
              <p:cNvSpPr>
                <a:spLocks/>
              </p:cNvSpPr>
              <p:nvPr/>
            </p:nvSpPr>
            <p:spPr bwMode="auto">
              <a:xfrm rot="8700000">
                <a:off x="51" y="49"/>
                <a:ext cx="42" cy="192"/>
              </a:xfrm>
              <a:prstGeom prst="rect">
                <a:avLst/>
              </a:prstGeom>
              <a:gradFill rotWithShape="0">
                <a:gsLst>
                  <a:gs pos="0">
                    <a:srgbClr val="761746"/>
                  </a:gs>
                  <a:gs pos="100000">
                    <a:srgbClr val="FF3399"/>
                  </a:gs>
                </a:gsLst>
                <a:lin ang="195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159" y="158"/>
              <a:ext cx="223" cy="236"/>
              <a:chOff x="0" y="0"/>
              <a:chExt cx="223" cy="235"/>
            </a:xfrm>
          </p:grpSpPr>
          <p:sp>
            <p:nvSpPr>
              <p:cNvPr id="22" name="Rectangle 14"/>
              <p:cNvSpPr>
                <a:spLocks/>
              </p:cNvSpPr>
              <p:nvPr/>
            </p:nvSpPr>
            <p:spPr bwMode="auto">
              <a:xfrm rot="8340000">
                <a:off x="48" y="22"/>
                <a:ext cx="128" cy="192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B2B2B2"/>
                  </a:gs>
                </a:gsLst>
                <a:lin ang="1914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5"/>
              <p:cNvSpPr>
                <a:spLocks/>
              </p:cNvSpPr>
              <p:nvPr/>
            </p:nvSpPr>
            <p:spPr bwMode="auto">
              <a:xfrm rot="8340000">
                <a:off x="122" y="-9"/>
                <a:ext cx="43" cy="191"/>
              </a:xfrm>
              <a:prstGeom prst="rect">
                <a:avLst/>
              </a:prstGeom>
              <a:gradFill rotWithShape="0">
                <a:gsLst>
                  <a:gs pos="0">
                    <a:srgbClr val="761746"/>
                  </a:gs>
                  <a:gs pos="100000">
                    <a:srgbClr val="FF3399"/>
                  </a:gs>
                </a:gsLst>
                <a:lin ang="1914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6"/>
              <p:cNvSpPr>
                <a:spLocks/>
              </p:cNvSpPr>
              <p:nvPr/>
            </p:nvSpPr>
            <p:spPr bwMode="auto">
              <a:xfrm rot="8340000">
                <a:off x="57" y="53"/>
                <a:ext cx="43" cy="192"/>
              </a:xfrm>
              <a:prstGeom prst="rect">
                <a:avLst/>
              </a:prstGeom>
              <a:gradFill rotWithShape="0">
                <a:gsLst>
                  <a:gs pos="0">
                    <a:srgbClr val="761746"/>
                  </a:gs>
                  <a:gs pos="100000">
                    <a:srgbClr val="FF3399"/>
                  </a:gs>
                </a:gsLst>
                <a:lin ang="1914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05" y="0"/>
              <a:ext cx="223" cy="222"/>
              <a:chOff x="0" y="0"/>
              <a:chExt cx="222" cy="222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 bwMode="auto">
              <a:xfrm rot="8040000">
                <a:off x="39" y="24"/>
                <a:ext cx="144" cy="171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B2B2B2"/>
                  </a:gs>
                </a:gsLst>
                <a:lin ang="1884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19"/>
              <p:cNvSpPr>
                <a:spLocks/>
              </p:cNvSpPr>
              <p:nvPr/>
            </p:nvSpPr>
            <p:spPr bwMode="auto">
              <a:xfrm rot="8040000">
                <a:off x="116" y="-9"/>
                <a:ext cx="48" cy="169"/>
              </a:xfrm>
              <a:prstGeom prst="rect">
                <a:avLst/>
              </a:prstGeom>
              <a:gradFill rotWithShape="0">
                <a:gsLst>
                  <a:gs pos="0">
                    <a:srgbClr val="761746"/>
                  </a:gs>
                  <a:gs pos="100000">
                    <a:srgbClr val="FF3399"/>
                  </a:gs>
                </a:gsLst>
                <a:lin ang="1884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>
                <a:spLocks/>
              </p:cNvSpPr>
              <p:nvPr/>
            </p:nvSpPr>
            <p:spPr bwMode="auto">
              <a:xfrm rot="8040000">
                <a:off x="56" y="60"/>
                <a:ext cx="48" cy="170"/>
              </a:xfrm>
              <a:prstGeom prst="rect">
                <a:avLst/>
              </a:prstGeom>
              <a:gradFill rotWithShape="0">
                <a:gsLst>
                  <a:gs pos="0">
                    <a:srgbClr val="761746"/>
                  </a:gs>
                  <a:gs pos="100000">
                    <a:srgbClr val="FF3399"/>
                  </a:gs>
                </a:gsLst>
                <a:lin ang="1884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6178550" y="4090988"/>
            <a:ext cx="1035050" cy="1149350"/>
            <a:chOff x="0" y="0"/>
            <a:chExt cx="651" cy="724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 rot="10800000">
              <a:off x="256" y="0"/>
              <a:ext cx="395" cy="395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rot="10800000">
              <a:off x="146" y="150"/>
              <a:ext cx="340" cy="44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rot="10800000">
              <a:off x="0" y="260"/>
              <a:ext cx="268" cy="464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48"/>
          <p:cNvGrpSpPr>
            <a:grpSpLocks/>
          </p:cNvGrpSpPr>
          <p:nvPr/>
        </p:nvGrpSpPr>
        <p:grpSpPr bwMode="auto">
          <a:xfrm>
            <a:off x="2663825" y="5811838"/>
            <a:ext cx="2830513" cy="665162"/>
            <a:chOff x="1678" y="3661"/>
            <a:chExt cx="1783" cy="419"/>
          </a:xfrm>
        </p:grpSpPr>
        <p:sp>
          <p:nvSpPr>
            <p:cNvPr id="29" name="Rectangle 49"/>
            <p:cNvSpPr>
              <a:spLocks/>
            </p:cNvSpPr>
            <p:nvPr/>
          </p:nvSpPr>
          <p:spPr bwMode="auto">
            <a:xfrm>
              <a:off x="1678" y="3760"/>
              <a:ext cx="14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=</a:t>
              </a:r>
            </a:p>
          </p:txBody>
        </p:sp>
        <p:sp>
          <p:nvSpPr>
            <p:cNvPr id="30" name="Rectangle 50"/>
            <p:cNvSpPr>
              <a:spLocks/>
            </p:cNvSpPr>
            <p:nvPr/>
          </p:nvSpPr>
          <p:spPr bwMode="auto">
            <a:xfrm>
              <a:off x="2017" y="3670"/>
              <a:ext cx="58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8.3·310</a:t>
              </a:r>
            </a:p>
          </p:txBody>
        </p:sp>
        <p:sp>
          <p:nvSpPr>
            <p:cNvPr id="31" name="Rectangle 51"/>
            <p:cNvSpPr>
              <a:spLocks/>
            </p:cNvSpPr>
            <p:nvPr/>
          </p:nvSpPr>
          <p:spPr bwMode="auto">
            <a:xfrm>
              <a:off x="1927" y="3888"/>
              <a:ext cx="77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9.64·10</a:t>
              </a:r>
              <a:r>
                <a:rPr lang="en-US" sz="2000" baseline="30000">
                  <a:ea typeface="Arial" pitchFamily="-112" charset="0"/>
                  <a:cs typeface="Arial" pitchFamily="-112" charset="0"/>
                  <a:sym typeface="Arial" pitchFamily="-112" charset="0"/>
                </a:rPr>
                <a:t>4</a:t>
              </a:r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·1</a:t>
              </a:r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1946" y="3874"/>
              <a:ext cx="79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53"/>
            <p:cNvSpPr>
              <a:spLocks/>
            </p:cNvSpPr>
            <p:nvPr/>
          </p:nvSpPr>
          <p:spPr bwMode="auto">
            <a:xfrm>
              <a:off x="2802" y="3765"/>
              <a:ext cx="17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ln</a:t>
              </a:r>
            </a:p>
          </p:txBody>
        </p:sp>
        <p:sp>
          <p:nvSpPr>
            <p:cNvPr id="34" name="Rectangle 54"/>
            <p:cNvSpPr>
              <a:spLocks/>
            </p:cNvSpPr>
            <p:nvPr/>
          </p:nvSpPr>
          <p:spPr bwMode="auto">
            <a:xfrm>
              <a:off x="3054" y="3661"/>
              <a:ext cx="40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[150]</a:t>
              </a:r>
            </a:p>
          </p:txBody>
        </p:sp>
        <p:sp>
          <p:nvSpPr>
            <p:cNvPr id="35" name="Rectangle 55"/>
            <p:cNvSpPr>
              <a:spLocks/>
            </p:cNvSpPr>
            <p:nvPr/>
          </p:nvSpPr>
          <p:spPr bwMode="auto">
            <a:xfrm>
              <a:off x="2962" y="3880"/>
              <a:ext cx="31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[15]</a:t>
              </a:r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3005" y="3882"/>
              <a:ext cx="36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57"/>
          <p:cNvGrpSpPr>
            <a:grpSpLocks/>
          </p:cNvGrpSpPr>
          <p:nvPr/>
        </p:nvGrpSpPr>
        <p:grpSpPr bwMode="auto">
          <a:xfrm>
            <a:off x="696913" y="5799138"/>
            <a:ext cx="1792287" cy="665162"/>
            <a:chOff x="439" y="3653"/>
            <a:chExt cx="1129" cy="419"/>
          </a:xfrm>
        </p:grpSpPr>
        <p:sp>
          <p:nvSpPr>
            <p:cNvPr id="38" name="Rectangle 58"/>
            <p:cNvSpPr>
              <a:spLocks/>
            </p:cNvSpPr>
            <p:nvPr/>
          </p:nvSpPr>
          <p:spPr bwMode="auto">
            <a:xfrm>
              <a:off x="439" y="3752"/>
              <a:ext cx="25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E=</a:t>
              </a:r>
            </a:p>
          </p:txBody>
        </p:sp>
        <p:sp>
          <p:nvSpPr>
            <p:cNvPr id="39" name="Rectangle 59"/>
            <p:cNvSpPr>
              <a:spLocks/>
            </p:cNvSpPr>
            <p:nvPr/>
          </p:nvSpPr>
          <p:spPr bwMode="auto">
            <a:xfrm>
              <a:off x="671" y="3653"/>
              <a:ext cx="30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R·T</a:t>
              </a:r>
            </a:p>
          </p:txBody>
        </p:sp>
        <p:sp>
          <p:nvSpPr>
            <p:cNvPr id="40" name="Rectangle 60"/>
            <p:cNvSpPr>
              <a:spLocks/>
            </p:cNvSpPr>
            <p:nvPr/>
          </p:nvSpPr>
          <p:spPr bwMode="auto">
            <a:xfrm>
              <a:off x="687" y="3880"/>
              <a:ext cx="2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F·z</a:t>
              </a:r>
            </a:p>
          </p:txBody>
        </p:sp>
        <p:sp>
          <p:nvSpPr>
            <p:cNvPr id="41" name="Line 61"/>
            <p:cNvSpPr>
              <a:spLocks noChangeShapeType="1"/>
            </p:cNvSpPr>
            <p:nvPr/>
          </p:nvSpPr>
          <p:spPr bwMode="auto">
            <a:xfrm>
              <a:off x="720" y="3872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62"/>
            <p:cNvSpPr>
              <a:spLocks/>
            </p:cNvSpPr>
            <p:nvPr/>
          </p:nvSpPr>
          <p:spPr bwMode="auto">
            <a:xfrm>
              <a:off x="963" y="3749"/>
              <a:ext cx="17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ln</a:t>
              </a:r>
            </a:p>
          </p:txBody>
        </p:sp>
        <p:sp>
          <p:nvSpPr>
            <p:cNvPr id="43" name="Rectangle 63"/>
            <p:cNvSpPr>
              <a:spLocks/>
            </p:cNvSpPr>
            <p:nvPr/>
          </p:nvSpPr>
          <p:spPr bwMode="auto">
            <a:xfrm>
              <a:off x="1182" y="3653"/>
              <a:ext cx="36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[out]</a:t>
              </a:r>
            </a:p>
          </p:txBody>
        </p:sp>
        <p:sp>
          <p:nvSpPr>
            <p:cNvPr id="44" name="Rectangle 64"/>
            <p:cNvSpPr>
              <a:spLocks/>
            </p:cNvSpPr>
            <p:nvPr/>
          </p:nvSpPr>
          <p:spPr bwMode="auto">
            <a:xfrm>
              <a:off x="1235" y="3872"/>
              <a:ext cx="26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[in]</a:t>
              </a:r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>
              <a:off x="1203" y="3880"/>
              <a:ext cx="3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66"/>
          <p:cNvGrpSpPr>
            <a:grpSpLocks/>
          </p:cNvGrpSpPr>
          <p:nvPr/>
        </p:nvGrpSpPr>
        <p:grpSpPr bwMode="auto">
          <a:xfrm>
            <a:off x="5613400" y="5980113"/>
            <a:ext cx="2371725" cy="330200"/>
            <a:chOff x="0" y="0"/>
            <a:chExt cx="1493" cy="208"/>
          </a:xfrm>
        </p:grpSpPr>
        <p:sp>
          <p:nvSpPr>
            <p:cNvPr id="47" name="Rectangle 67"/>
            <p:cNvSpPr>
              <a:spLocks/>
            </p:cNvSpPr>
            <p:nvPr/>
          </p:nvSpPr>
          <p:spPr bwMode="auto">
            <a:xfrm>
              <a:off x="0" y="0"/>
              <a:ext cx="14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=</a:t>
              </a:r>
            </a:p>
          </p:txBody>
        </p:sp>
        <p:sp>
          <p:nvSpPr>
            <p:cNvPr id="48" name="Rectangle 68"/>
            <p:cNvSpPr>
              <a:spLocks/>
            </p:cNvSpPr>
            <p:nvPr/>
          </p:nvSpPr>
          <p:spPr bwMode="auto">
            <a:xfrm>
              <a:off x="159" y="16"/>
              <a:ext cx="133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ea typeface="Arial" pitchFamily="-112" charset="0"/>
                  <a:cs typeface="Arial" pitchFamily="-112" charset="0"/>
                  <a:sym typeface="Arial" pitchFamily="-112" charset="0"/>
                </a:rPr>
                <a:t>0.060 V ≈ +60 mV</a:t>
              </a:r>
            </a:p>
          </p:txBody>
        </p:sp>
      </p:grpSp>
      <p:sp>
        <p:nvSpPr>
          <p:cNvPr id="49" name="Rectangle 69"/>
          <p:cNvSpPr>
            <a:spLocks/>
          </p:cNvSpPr>
          <p:nvPr/>
        </p:nvSpPr>
        <p:spPr bwMode="auto">
          <a:xfrm>
            <a:off x="339725" y="5126038"/>
            <a:ext cx="24717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200" dirty="0">
                <a:ea typeface="Arial" pitchFamily="-112" charset="0"/>
                <a:cs typeface="Arial" pitchFamily="-112" charset="0"/>
                <a:sym typeface="Arial" pitchFamily="-112" charset="0"/>
              </a:rPr>
              <a:t>Nernst-</a:t>
            </a:r>
            <a:r>
              <a:rPr lang="en-US" sz="2200" dirty="0" err="1">
                <a:ea typeface="Arial" pitchFamily="-112" charset="0"/>
                <a:cs typeface="Arial" pitchFamily="-112" charset="0"/>
                <a:sym typeface="Arial" pitchFamily="-112" charset="0"/>
              </a:rPr>
              <a:t>vergelijking</a:t>
            </a:r>
            <a:r>
              <a:rPr lang="en-US" sz="2200" dirty="0">
                <a:ea typeface="Arial" pitchFamily="-112" charset="0"/>
                <a:cs typeface="Arial" pitchFamily="-112" charset="0"/>
                <a:sym typeface="Arial" pitchFamily="-11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0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4" grpId="0" build="p" autoUpdateAnimBg="0"/>
      <p:bldP spid="4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Membraanpotentiaal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Ion met hoogste geleidbaarheid heeft meeste invloed op potentiaal </a:t>
            </a:r>
            <a:r>
              <a:rPr lang="en-US" dirty="0"/>
              <a:t>= Het ion met de </a:t>
            </a:r>
            <a:r>
              <a:rPr lang="en-US" dirty="0" err="1"/>
              <a:t>hoogste</a:t>
            </a:r>
            <a:r>
              <a:rPr lang="en-US" dirty="0"/>
              <a:t> </a:t>
            </a:r>
            <a:r>
              <a:rPr lang="en-US" dirty="0" err="1"/>
              <a:t>permeabiliteit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de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invloed</a:t>
            </a:r>
            <a:r>
              <a:rPr lang="en-US" dirty="0"/>
              <a:t> op de </a:t>
            </a:r>
            <a:r>
              <a:rPr lang="en-US" dirty="0" err="1"/>
              <a:t>membraanpotentiaal</a:t>
            </a:r>
            <a:br>
              <a:rPr lang="en-US" dirty="0"/>
            </a:b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3203848" y="3356992"/>
            <a:ext cx="5688632" cy="3456384"/>
            <a:chOff x="160" y="1294"/>
            <a:chExt cx="4281" cy="278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736" y="1552"/>
              <a:ext cx="2859" cy="2256"/>
              <a:chOff x="0" y="0"/>
              <a:chExt cx="2859" cy="2256"/>
            </a:xfrm>
          </p:grpSpPr>
          <p:sp>
            <p:nvSpPr>
              <p:cNvPr id="62" name="Oval 4"/>
              <p:cNvSpPr>
                <a:spLocks/>
              </p:cNvSpPr>
              <p:nvPr/>
            </p:nvSpPr>
            <p:spPr bwMode="auto">
              <a:xfrm>
                <a:off x="0" y="0"/>
                <a:ext cx="2859" cy="2256"/>
              </a:xfrm>
              <a:prstGeom prst="ellipse">
                <a:avLst/>
              </a:prstGeom>
              <a:gradFill rotWithShape="0">
                <a:gsLst>
                  <a:gs pos="0">
                    <a:srgbClr val="FBEAC7"/>
                  </a:gs>
                  <a:gs pos="100000">
                    <a:srgbClr val="FEE7F2"/>
                  </a:gs>
                </a:gsLst>
                <a:lin ang="0" scaled="1"/>
              </a:gra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5"/>
              <p:cNvSpPr>
                <a:spLocks/>
              </p:cNvSpPr>
              <p:nvPr/>
            </p:nvSpPr>
            <p:spPr bwMode="auto">
              <a:xfrm>
                <a:off x="1401" y="1016"/>
                <a:ext cx="56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1248" y="2222"/>
              <a:ext cx="841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150 mM K</a:t>
              </a:r>
              <a:r>
                <a:rPr lang="en-US" sz="2000" baseline="30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+</a:t>
              </a:r>
            </a:p>
            <a:p>
              <a:pPr marL="39688"/>
              <a:r>
                <a:rPr lang="en-US" sz="2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150 mM X</a:t>
              </a:r>
              <a:r>
                <a:rPr lang="en-US" sz="2000" baseline="30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-</a:t>
              </a:r>
            </a:p>
          </p:txBody>
        </p:sp>
        <p:sp>
          <p:nvSpPr>
            <p:cNvPr id="8" name="Rectangle 8"/>
            <p:cNvSpPr>
              <a:spLocks/>
            </p:cNvSpPr>
            <p:nvPr/>
          </p:nvSpPr>
          <p:spPr bwMode="auto">
            <a:xfrm>
              <a:off x="232" y="1294"/>
              <a:ext cx="663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5 mM K</a:t>
              </a:r>
              <a:r>
                <a:rPr lang="en-US" sz="2000" baseline="30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+</a:t>
              </a:r>
            </a:p>
            <a:p>
              <a:pPr marL="39688"/>
              <a:r>
                <a:rPr lang="en-US" sz="2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5 mM X</a:t>
              </a:r>
              <a:r>
                <a:rPr lang="en-US" sz="2000" baseline="30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-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874" y="1644"/>
              <a:ext cx="555" cy="515"/>
              <a:chOff x="0" y="0"/>
              <a:chExt cx="554" cy="515"/>
            </a:xfrm>
          </p:grpSpPr>
          <p:grpSp>
            <p:nvGrpSpPr>
              <p:cNvPr id="50" name="Group 10"/>
              <p:cNvGrpSpPr>
                <a:grpSpLocks/>
              </p:cNvGrpSpPr>
              <p:nvPr/>
            </p:nvGrpSpPr>
            <p:grpSpPr bwMode="auto">
              <a:xfrm rot="-2760000">
                <a:off x="39" y="317"/>
                <a:ext cx="144" cy="171"/>
                <a:chOff x="0" y="0"/>
                <a:chExt cx="144" cy="171"/>
              </a:xfrm>
            </p:grpSpPr>
            <p:sp>
              <p:nvSpPr>
                <p:cNvPr id="59" name="Rectangle 11"/>
                <p:cNvSpPr>
                  <a:spLocks/>
                </p:cNvSpPr>
                <p:nvPr/>
              </p:nvSpPr>
              <p:spPr bwMode="auto">
                <a:xfrm>
                  <a:off x="0" y="0"/>
                  <a:ext cx="144" cy="171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100000">
                      <a:srgbClr val="777777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48" cy="17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3"/>
                <p:cNvSpPr>
                  <a:spLocks/>
                </p:cNvSpPr>
                <p:nvPr/>
              </p:nvSpPr>
              <p:spPr bwMode="auto">
                <a:xfrm>
                  <a:off x="95" y="0"/>
                  <a:ext cx="48" cy="17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4"/>
              <p:cNvGrpSpPr>
                <a:grpSpLocks/>
              </p:cNvGrpSpPr>
              <p:nvPr/>
            </p:nvGrpSpPr>
            <p:grpSpPr bwMode="auto">
              <a:xfrm rot="-2219999">
                <a:off x="200" y="149"/>
                <a:ext cx="129" cy="192"/>
                <a:chOff x="0" y="0"/>
                <a:chExt cx="128" cy="192"/>
              </a:xfrm>
            </p:grpSpPr>
            <p:sp>
              <p:nvSpPr>
                <p:cNvPr id="56" name="Rectangle 15"/>
                <p:cNvSpPr>
                  <a:spLocks/>
                </p:cNvSpPr>
                <p:nvPr/>
              </p:nvSpPr>
              <p:spPr bwMode="auto">
                <a:xfrm>
                  <a:off x="0" y="0"/>
                  <a:ext cx="128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100000">
                      <a:srgbClr val="777777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16"/>
                <p:cNvSpPr>
                  <a:spLocks/>
                </p:cNvSpPr>
                <p:nvPr/>
              </p:nvSpPr>
              <p:spPr bwMode="auto">
                <a:xfrm>
                  <a:off x="0" y="0"/>
                  <a:ext cx="42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7"/>
                <p:cNvSpPr>
                  <a:spLocks/>
                </p:cNvSpPr>
                <p:nvPr/>
              </p:nvSpPr>
              <p:spPr bwMode="auto">
                <a:xfrm>
                  <a:off x="85" y="0"/>
                  <a:ext cx="43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18"/>
              <p:cNvGrpSpPr>
                <a:grpSpLocks/>
              </p:cNvGrpSpPr>
              <p:nvPr/>
            </p:nvGrpSpPr>
            <p:grpSpPr bwMode="auto">
              <a:xfrm rot="-1980000">
                <a:off x="384" y="19"/>
                <a:ext cx="128" cy="192"/>
                <a:chOff x="0" y="0"/>
                <a:chExt cx="128" cy="192"/>
              </a:xfrm>
            </p:grpSpPr>
            <p:sp>
              <p:nvSpPr>
                <p:cNvPr id="53" name="Rectangle 19"/>
                <p:cNvSpPr>
                  <a:spLocks/>
                </p:cNvSpPr>
                <p:nvPr/>
              </p:nvSpPr>
              <p:spPr bwMode="auto">
                <a:xfrm>
                  <a:off x="0" y="0"/>
                  <a:ext cx="128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100000">
                      <a:srgbClr val="777777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20"/>
                <p:cNvSpPr>
                  <a:spLocks/>
                </p:cNvSpPr>
                <p:nvPr/>
              </p:nvSpPr>
              <p:spPr bwMode="auto">
                <a:xfrm>
                  <a:off x="0" y="0"/>
                  <a:ext cx="42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21"/>
                <p:cNvSpPr>
                  <a:spLocks/>
                </p:cNvSpPr>
                <p:nvPr/>
              </p:nvSpPr>
              <p:spPr bwMode="auto">
                <a:xfrm>
                  <a:off x="85" y="0"/>
                  <a:ext cx="43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766" y="1476"/>
              <a:ext cx="672" cy="720"/>
              <a:chOff x="0" y="0"/>
              <a:chExt cx="671" cy="720"/>
            </a:xfrm>
          </p:grpSpPr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 rot="10800000">
                <a:off x="399" y="0"/>
                <a:ext cx="272" cy="4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 rot="10800000">
                <a:off x="193" y="125"/>
                <a:ext cx="295" cy="47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auto">
              <a:xfrm rot="10800000">
                <a:off x="0" y="314"/>
                <a:ext cx="350" cy="40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26"/>
            <p:cNvSpPr>
              <a:spLocks/>
            </p:cNvSpPr>
            <p:nvPr/>
          </p:nvSpPr>
          <p:spPr bwMode="auto">
            <a:xfrm>
              <a:off x="1090" y="2731"/>
              <a:ext cx="8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/>
              <a:r>
                <a:rPr lang="en-US" sz="2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E</a:t>
              </a:r>
              <a:r>
                <a:rPr lang="en-US" sz="2000" baseline="-25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K</a:t>
              </a:r>
              <a:r>
                <a:rPr lang="en-US" sz="2000">
                  <a:solidFill>
                    <a:srgbClr val="FF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=-90 mV</a:t>
              </a:r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272" y="2435"/>
              <a:ext cx="2169" cy="1523"/>
              <a:chOff x="0" y="0"/>
              <a:chExt cx="2169" cy="1523"/>
            </a:xfrm>
          </p:grpSpPr>
          <p:sp>
            <p:nvSpPr>
              <p:cNvPr id="27" name="Rectangle 28"/>
              <p:cNvSpPr>
                <a:spLocks/>
              </p:cNvSpPr>
              <p:nvPr/>
            </p:nvSpPr>
            <p:spPr bwMode="auto">
              <a:xfrm>
                <a:off x="0" y="315"/>
                <a:ext cx="850" cy="3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40" bIns="0">
                <a:prstTxWarp prst="textNoShape">
                  <a:avLst/>
                </a:prstTxWarp>
                <a:spAutoFit/>
              </a:bodyPr>
              <a:lstStyle/>
              <a:p>
                <a:pPr marL="39688"/>
                <a:r>
                  <a:rPr lang="en-US" sz="2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15 mM Na</a:t>
                </a:r>
                <a:r>
                  <a:rPr lang="en-US" sz="2000" baseline="30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+</a:t>
                </a:r>
              </a:p>
              <a:p>
                <a:pPr marL="39688"/>
                <a:r>
                  <a:rPr lang="en-US" sz="2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15 mM X</a:t>
                </a:r>
                <a:r>
                  <a:rPr lang="en-US" sz="2000" baseline="30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-</a:t>
                </a:r>
              </a:p>
            </p:txBody>
          </p:sp>
          <p:sp>
            <p:nvSpPr>
              <p:cNvPr id="28" name="Rectangle 29"/>
              <p:cNvSpPr>
                <a:spLocks/>
              </p:cNvSpPr>
              <p:nvPr/>
            </p:nvSpPr>
            <p:spPr bwMode="auto">
              <a:xfrm>
                <a:off x="1230" y="1139"/>
                <a:ext cx="939" cy="3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40" bIns="0">
                <a:prstTxWarp prst="textNoShape">
                  <a:avLst/>
                </a:prstTxWarp>
                <a:spAutoFit/>
              </a:bodyPr>
              <a:lstStyle/>
              <a:p>
                <a:pPr marL="39688"/>
                <a:r>
                  <a:rPr lang="en-US" sz="2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150 mM Na</a:t>
                </a:r>
                <a:r>
                  <a:rPr lang="en-US" sz="2000" baseline="30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+</a:t>
                </a:r>
              </a:p>
              <a:p>
                <a:pPr marL="39688"/>
                <a:r>
                  <a:rPr lang="en-US" sz="2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150 mM X</a:t>
                </a:r>
                <a:r>
                  <a:rPr lang="en-US" sz="2000" baseline="30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-</a:t>
                </a:r>
              </a:p>
            </p:txBody>
          </p:sp>
          <p:grpSp>
            <p:nvGrpSpPr>
              <p:cNvPr id="29" name="Group 30"/>
              <p:cNvGrpSpPr>
                <a:grpSpLocks/>
              </p:cNvGrpSpPr>
              <p:nvPr/>
            </p:nvGrpSpPr>
            <p:grpSpPr bwMode="auto">
              <a:xfrm>
                <a:off x="737" y="645"/>
                <a:ext cx="529" cy="543"/>
                <a:chOff x="0" y="0"/>
                <a:chExt cx="528" cy="543"/>
              </a:xfrm>
            </p:grpSpPr>
            <p:grpSp>
              <p:nvGrpSpPr>
                <p:cNvPr id="35" name="Group 31"/>
                <p:cNvGrpSpPr>
                  <a:grpSpLocks/>
                </p:cNvGrpSpPr>
                <p:nvPr/>
              </p:nvGrpSpPr>
              <p:grpSpPr bwMode="auto">
                <a:xfrm>
                  <a:off x="0" y="306"/>
                  <a:ext cx="215" cy="237"/>
                  <a:chOff x="0" y="0"/>
                  <a:chExt cx="215" cy="236"/>
                </a:xfrm>
              </p:grpSpPr>
              <p:sp>
                <p:nvSpPr>
                  <p:cNvPr id="44" name="Rectangle 32"/>
                  <p:cNvSpPr>
                    <a:spLocks/>
                  </p:cNvSpPr>
                  <p:nvPr/>
                </p:nvSpPr>
                <p:spPr bwMode="auto">
                  <a:xfrm rot="8700000">
                    <a:off x="44" y="22"/>
                    <a:ext cx="128" cy="1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77777"/>
                      </a:gs>
                      <a:gs pos="100000">
                        <a:srgbClr val="B2B2B2"/>
                      </a:gs>
                    </a:gsLst>
                    <a:lin ang="1950000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33"/>
                  <p:cNvSpPr>
                    <a:spLocks/>
                  </p:cNvSpPr>
                  <p:nvPr/>
                </p:nvSpPr>
                <p:spPr bwMode="auto">
                  <a:xfrm rot="8700000">
                    <a:off x="121" y="-5"/>
                    <a:ext cx="43" cy="1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1746"/>
                      </a:gs>
                      <a:gs pos="100000">
                        <a:srgbClr val="FF3399"/>
                      </a:gs>
                    </a:gsLst>
                    <a:lin ang="1950000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34"/>
                  <p:cNvSpPr>
                    <a:spLocks/>
                  </p:cNvSpPr>
                  <p:nvPr/>
                </p:nvSpPr>
                <p:spPr bwMode="auto">
                  <a:xfrm rot="8700000">
                    <a:off x="51" y="49"/>
                    <a:ext cx="42" cy="1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1746"/>
                      </a:gs>
                      <a:gs pos="100000">
                        <a:srgbClr val="FF3399"/>
                      </a:gs>
                    </a:gsLst>
                    <a:lin ang="1950000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35"/>
                <p:cNvGrpSpPr>
                  <a:grpSpLocks/>
                </p:cNvGrpSpPr>
                <p:nvPr/>
              </p:nvGrpSpPr>
              <p:grpSpPr bwMode="auto">
                <a:xfrm>
                  <a:off x="159" y="158"/>
                  <a:ext cx="223" cy="236"/>
                  <a:chOff x="0" y="0"/>
                  <a:chExt cx="223" cy="235"/>
                </a:xfrm>
              </p:grpSpPr>
              <p:sp>
                <p:nvSpPr>
                  <p:cNvPr id="41" name="Rectangle 36"/>
                  <p:cNvSpPr>
                    <a:spLocks/>
                  </p:cNvSpPr>
                  <p:nvPr/>
                </p:nvSpPr>
                <p:spPr bwMode="auto">
                  <a:xfrm rot="8340000">
                    <a:off x="48" y="22"/>
                    <a:ext cx="128" cy="1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77777"/>
                      </a:gs>
                      <a:gs pos="100000">
                        <a:srgbClr val="B2B2B2"/>
                      </a:gs>
                    </a:gsLst>
                    <a:lin ang="1914000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37"/>
                  <p:cNvSpPr>
                    <a:spLocks/>
                  </p:cNvSpPr>
                  <p:nvPr/>
                </p:nvSpPr>
                <p:spPr bwMode="auto">
                  <a:xfrm rot="8340000">
                    <a:off x="122" y="-9"/>
                    <a:ext cx="43" cy="1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1746"/>
                      </a:gs>
                      <a:gs pos="100000">
                        <a:srgbClr val="FF3399"/>
                      </a:gs>
                    </a:gsLst>
                    <a:lin ang="1914000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Rectangle 38"/>
                  <p:cNvSpPr>
                    <a:spLocks/>
                  </p:cNvSpPr>
                  <p:nvPr/>
                </p:nvSpPr>
                <p:spPr bwMode="auto">
                  <a:xfrm rot="8340000">
                    <a:off x="57" y="53"/>
                    <a:ext cx="43" cy="1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1746"/>
                      </a:gs>
                      <a:gs pos="100000">
                        <a:srgbClr val="FF3399"/>
                      </a:gs>
                    </a:gsLst>
                    <a:lin ang="1914000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39"/>
                <p:cNvGrpSpPr>
                  <a:grpSpLocks/>
                </p:cNvGrpSpPr>
                <p:nvPr/>
              </p:nvGrpSpPr>
              <p:grpSpPr bwMode="auto">
                <a:xfrm>
                  <a:off x="305" y="0"/>
                  <a:ext cx="223" cy="222"/>
                  <a:chOff x="0" y="0"/>
                  <a:chExt cx="222" cy="222"/>
                </a:xfrm>
              </p:grpSpPr>
              <p:sp>
                <p:nvSpPr>
                  <p:cNvPr id="38" name="Rectangle 40"/>
                  <p:cNvSpPr>
                    <a:spLocks/>
                  </p:cNvSpPr>
                  <p:nvPr/>
                </p:nvSpPr>
                <p:spPr bwMode="auto">
                  <a:xfrm rot="8040000">
                    <a:off x="39" y="24"/>
                    <a:ext cx="144" cy="17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77777"/>
                      </a:gs>
                      <a:gs pos="100000">
                        <a:srgbClr val="B2B2B2"/>
                      </a:gs>
                    </a:gsLst>
                    <a:lin ang="1884000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Rectangle 41"/>
                  <p:cNvSpPr>
                    <a:spLocks/>
                  </p:cNvSpPr>
                  <p:nvPr/>
                </p:nvSpPr>
                <p:spPr bwMode="auto">
                  <a:xfrm rot="8040000">
                    <a:off x="116" y="-9"/>
                    <a:ext cx="48" cy="16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1746"/>
                      </a:gs>
                      <a:gs pos="100000">
                        <a:srgbClr val="FF3399"/>
                      </a:gs>
                    </a:gsLst>
                    <a:lin ang="1884000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Rectangle 42"/>
                  <p:cNvSpPr>
                    <a:spLocks/>
                  </p:cNvSpPr>
                  <p:nvPr/>
                </p:nvSpPr>
                <p:spPr bwMode="auto">
                  <a:xfrm rot="8040000">
                    <a:off x="56" y="60"/>
                    <a:ext cx="48" cy="17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1746"/>
                      </a:gs>
                      <a:gs pos="100000">
                        <a:srgbClr val="FF3399"/>
                      </a:gs>
                    </a:gsLst>
                    <a:lin ang="1884000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43"/>
              <p:cNvGrpSpPr>
                <a:grpSpLocks/>
              </p:cNvGrpSpPr>
              <p:nvPr/>
            </p:nvGrpSpPr>
            <p:grpSpPr bwMode="auto">
              <a:xfrm>
                <a:off x="669" y="519"/>
                <a:ext cx="652" cy="724"/>
                <a:chOff x="0" y="0"/>
                <a:chExt cx="651" cy="724"/>
              </a:xfrm>
            </p:grpSpPr>
            <p:sp>
              <p:nvSpPr>
                <p:cNvPr id="3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256" y="0"/>
                  <a:ext cx="395" cy="395"/>
                </a:xfrm>
                <a:prstGeom prst="line">
                  <a:avLst/>
                </a:prstGeom>
                <a:noFill/>
                <a:ln w="25400">
                  <a:solidFill>
                    <a:srgbClr val="33CC33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Line 45"/>
                <p:cNvSpPr>
                  <a:spLocks noChangeShapeType="1"/>
                </p:cNvSpPr>
                <p:nvPr/>
              </p:nvSpPr>
              <p:spPr bwMode="auto">
                <a:xfrm rot="10800000">
                  <a:off x="146" y="150"/>
                  <a:ext cx="340" cy="440"/>
                </a:xfrm>
                <a:prstGeom prst="line">
                  <a:avLst/>
                </a:prstGeom>
                <a:noFill/>
                <a:ln w="25400">
                  <a:solidFill>
                    <a:srgbClr val="33CC33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Line 46"/>
                <p:cNvSpPr>
                  <a:spLocks noChangeShapeType="1"/>
                </p:cNvSpPr>
                <p:nvPr/>
              </p:nvSpPr>
              <p:spPr bwMode="auto">
                <a:xfrm rot="10800000">
                  <a:off x="0" y="260"/>
                  <a:ext cx="268" cy="464"/>
                </a:xfrm>
                <a:prstGeom prst="line">
                  <a:avLst/>
                </a:prstGeom>
                <a:noFill/>
                <a:ln w="25400">
                  <a:solidFill>
                    <a:srgbClr val="33CC33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Rectangle 47"/>
              <p:cNvSpPr>
                <a:spLocks/>
              </p:cNvSpPr>
              <p:nvPr/>
            </p:nvSpPr>
            <p:spPr bwMode="auto">
              <a:xfrm>
                <a:off x="190" y="0"/>
                <a:ext cx="984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40" bIns="0">
                <a:prstTxWarp prst="textNoShape">
                  <a:avLst/>
                </a:prstTxWarp>
                <a:spAutoFit/>
              </a:bodyPr>
              <a:lstStyle/>
              <a:p>
                <a:pPr marL="39688"/>
                <a:r>
                  <a:rPr lang="en-US" sz="2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E</a:t>
                </a:r>
                <a:r>
                  <a:rPr lang="en-US" sz="2000" baseline="-25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Na</a:t>
                </a:r>
                <a:r>
                  <a:rPr lang="en-US" sz="2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=+60  mV</a:t>
                </a:r>
              </a:p>
            </p:txBody>
          </p:sp>
        </p:grpSp>
        <p:grpSp>
          <p:nvGrpSpPr>
            <p:cNvPr id="13" name="Group 64"/>
            <p:cNvGrpSpPr>
              <a:grpSpLocks/>
            </p:cNvGrpSpPr>
            <p:nvPr/>
          </p:nvGrpSpPr>
          <p:grpSpPr bwMode="auto">
            <a:xfrm>
              <a:off x="160" y="3090"/>
              <a:ext cx="2274" cy="993"/>
              <a:chOff x="0" y="139"/>
              <a:chExt cx="2274" cy="992"/>
            </a:xfrm>
          </p:grpSpPr>
          <p:grpSp>
            <p:nvGrpSpPr>
              <p:cNvPr id="14" name="Group 65"/>
              <p:cNvGrpSpPr>
                <a:grpSpLocks/>
              </p:cNvGrpSpPr>
              <p:nvPr/>
            </p:nvGrpSpPr>
            <p:grpSpPr bwMode="auto">
              <a:xfrm rot="1500000">
                <a:off x="1154" y="473"/>
                <a:ext cx="547" cy="658"/>
                <a:chOff x="0" y="0"/>
                <a:chExt cx="546" cy="658"/>
              </a:xfrm>
            </p:grpSpPr>
            <p:sp>
              <p:nvSpPr>
                <p:cNvPr id="24" name="AutoShape 66"/>
                <p:cNvSpPr>
                  <a:spLocks/>
                </p:cNvSpPr>
                <p:nvPr/>
              </p:nvSpPr>
              <p:spPr bwMode="auto">
                <a:xfrm>
                  <a:off x="1" y="0"/>
                  <a:ext cx="545" cy="65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9671" y="0"/>
                        <a:pt x="0" y="3454"/>
                        <a:pt x="0" y="7715"/>
                      </a:cubicBezTo>
                      <a:lnTo>
                        <a:pt x="0" y="12123"/>
                      </a:lnTo>
                      <a:cubicBezTo>
                        <a:pt x="0" y="15392"/>
                        <a:pt x="5770" y="18307"/>
                        <a:pt x="14399" y="19396"/>
                      </a:cubicBezTo>
                      <a:lnTo>
                        <a:pt x="14400" y="21600"/>
                      </a:lnTo>
                      <a:lnTo>
                        <a:pt x="21600" y="17633"/>
                      </a:lnTo>
                      <a:lnTo>
                        <a:pt x="14400" y="12783"/>
                      </a:lnTo>
                      <a:lnTo>
                        <a:pt x="14399" y="14988"/>
                      </a:lnTo>
                      <a:cubicBezTo>
                        <a:pt x="7890" y="14166"/>
                        <a:pt x="2873" y="12282"/>
                        <a:pt x="900" y="9919"/>
                      </a:cubicBezTo>
                      <a:cubicBezTo>
                        <a:pt x="3630" y="6649"/>
                        <a:pt x="12048" y="4408"/>
                        <a:pt x="21600" y="4408"/>
                      </a:cubicBez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45" cy="30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9671" y="0"/>
                        <a:pt x="0" y="7522"/>
                        <a:pt x="0" y="16800"/>
                      </a:cubicBezTo>
                      <a:cubicBezTo>
                        <a:pt x="0" y="18425"/>
                        <a:pt x="303" y="20042"/>
                        <a:pt x="900" y="21600"/>
                      </a:cubicBezTo>
                      <a:cubicBezTo>
                        <a:pt x="3630" y="14480"/>
                        <a:pt x="12048" y="9600"/>
                        <a:pt x="21600" y="9600"/>
                      </a:cubicBez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00CC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AutoShape 68"/>
                <p:cNvSpPr>
                  <a:spLocks/>
                </p:cNvSpPr>
                <p:nvPr/>
              </p:nvSpPr>
              <p:spPr bwMode="auto">
                <a:xfrm>
                  <a:off x="0" y="236"/>
                  <a:ext cx="22" cy="6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0" y="7315"/>
                        <a:pt x="7276" y="14590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 rot="-7499999">
                <a:off x="681" y="82"/>
                <a:ext cx="546" cy="659"/>
                <a:chOff x="0" y="0"/>
                <a:chExt cx="546" cy="659"/>
              </a:xfrm>
            </p:grpSpPr>
            <p:sp>
              <p:nvSpPr>
                <p:cNvPr id="21" name="AutoShape 70"/>
                <p:cNvSpPr>
                  <a:spLocks/>
                </p:cNvSpPr>
                <p:nvPr/>
              </p:nvSpPr>
              <p:spPr bwMode="auto">
                <a:xfrm>
                  <a:off x="1" y="0"/>
                  <a:ext cx="545" cy="659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9671" y="0"/>
                        <a:pt x="0" y="3454"/>
                        <a:pt x="0" y="7715"/>
                      </a:cubicBezTo>
                      <a:lnTo>
                        <a:pt x="0" y="12123"/>
                      </a:lnTo>
                      <a:cubicBezTo>
                        <a:pt x="0" y="15392"/>
                        <a:pt x="5770" y="18307"/>
                        <a:pt x="14399" y="19396"/>
                      </a:cubicBezTo>
                      <a:lnTo>
                        <a:pt x="14400" y="21600"/>
                      </a:lnTo>
                      <a:lnTo>
                        <a:pt x="21600" y="17633"/>
                      </a:lnTo>
                      <a:lnTo>
                        <a:pt x="14400" y="12783"/>
                      </a:lnTo>
                      <a:lnTo>
                        <a:pt x="14399" y="14988"/>
                      </a:lnTo>
                      <a:cubicBezTo>
                        <a:pt x="7890" y="14166"/>
                        <a:pt x="2873" y="12282"/>
                        <a:pt x="900" y="9919"/>
                      </a:cubicBezTo>
                      <a:cubicBezTo>
                        <a:pt x="3630" y="6649"/>
                        <a:pt x="12048" y="4408"/>
                        <a:pt x="21600" y="4408"/>
                      </a:cubicBez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AutoShape 71"/>
                <p:cNvSpPr>
                  <a:spLocks/>
                </p:cNvSpPr>
                <p:nvPr/>
              </p:nvSpPr>
              <p:spPr bwMode="auto">
                <a:xfrm>
                  <a:off x="0" y="0"/>
                  <a:ext cx="545" cy="302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21600" y="0"/>
                      </a:moveTo>
                      <a:cubicBezTo>
                        <a:pt x="9671" y="0"/>
                        <a:pt x="0" y="7522"/>
                        <a:pt x="0" y="16800"/>
                      </a:cubicBezTo>
                      <a:cubicBezTo>
                        <a:pt x="0" y="18425"/>
                        <a:pt x="303" y="20042"/>
                        <a:pt x="900" y="21600"/>
                      </a:cubicBezTo>
                      <a:cubicBezTo>
                        <a:pt x="3630" y="14480"/>
                        <a:pt x="12048" y="9600"/>
                        <a:pt x="21600" y="9600"/>
                      </a:cubicBez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CC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AutoShape 72"/>
                <p:cNvSpPr>
                  <a:spLocks/>
                </p:cNvSpPr>
                <p:nvPr/>
              </p:nvSpPr>
              <p:spPr bwMode="auto">
                <a:xfrm>
                  <a:off x="0" y="237"/>
                  <a:ext cx="23" cy="6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cubicBezTo>
                        <a:pt x="0" y="7315"/>
                        <a:pt x="7276" y="14590"/>
                        <a:pt x="21600" y="21600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939" y="424"/>
                <a:ext cx="474" cy="432"/>
                <a:chOff x="-5" y="0"/>
                <a:chExt cx="473" cy="432"/>
              </a:xfrm>
            </p:grpSpPr>
            <p:sp>
              <p:nvSpPr>
                <p:cNvPr id="19" name="Oval 74"/>
                <p:cNvSpPr>
                  <a:spLocks/>
                </p:cNvSpPr>
                <p:nvPr/>
              </p:nvSpPr>
              <p:spPr bwMode="auto">
                <a:xfrm>
                  <a:off x="15" y="0"/>
                  <a:ext cx="432" cy="432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75"/>
                <p:cNvSpPr>
                  <a:spLocks/>
                </p:cNvSpPr>
                <p:nvPr/>
              </p:nvSpPr>
              <p:spPr bwMode="auto">
                <a:xfrm>
                  <a:off x="-5" y="106"/>
                  <a:ext cx="473" cy="2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prstTxWarp prst="textNoShape">
                    <a:avLst/>
                  </a:prstTxWarp>
                  <a:spAutoFit/>
                </a:bodyPr>
                <a:lstStyle/>
                <a:p>
                  <a:pPr marL="1588"/>
                  <a:r>
                    <a:rPr lang="en-US">
                      <a:ea typeface="Arial" pitchFamily="-112" charset="0"/>
                      <a:cs typeface="Arial" pitchFamily="-112" charset="0"/>
                      <a:sym typeface="Arial" pitchFamily="-112" charset="0"/>
                    </a:rPr>
                    <a:t>1 ATP</a:t>
                  </a:r>
                </a:p>
              </p:txBody>
            </p:sp>
          </p:grpSp>
          <p:sp>
            <p:nvSpPr>
              <p:cNvPr id="17" name="Rectangle 76"/>
              <p:cNvSpPr>
                <a:spLocks/>
              </p:cNvSpPr>
              <p:nvPr/>
            </p:nvSpPr>
            <p:spPr bwMode="auto">
              <a:xfrm>
                <a:off x="0" y="230"/>
                <a:ext cx="35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40" bIns="0">
                <a:prstTxWarp prst="textNoShape">
                  <a:avLst/>
                </a:prstTxWarp>
                <a:spAutoFit/>
              </a:bodyPr>
              <a:lstStyle/>
              <a:p>
                <a:pPr marL="39688"/>
                <a:r>
                  <a:rPr lang="en-US" sz="2000">
                    <a:solidFill>
                      <a:srgbClr val="FF0000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2 K</a:t>
                </a:r>
                <a:r>
                  <a:rPr lang="en-US" sz="2000" baseline="30000">
                    <a:solidFill>
                      <a:srgbClr val="FF0000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+</a:t>
                </a:r>
              </a:p>
            </p:txBody>
          </p:sp>
          <p:sp>
            <p:nvSpPr>
              <p:cNvPr id="18" name="Rectangle 77"/>
              <p:cNvSpPr>
                <a:spLocks/>
              </p:cNvSpPr>
              <p:nvPr/>
            </p:nvSpPr>
            <p:spPr bwMode="auto">
              <a:xfrm>
                <a:off x="1824" y="470"/>
                <a:ext cx="450" cy="1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40" bIns="0">
                <a:prstTxWarp prst="textNoShape">
                  <a:avLst/>
                </a:prstTxWarp>
                <a:spAutoFit/>
              </a:bodyPr>
              <a:lstStyle/>
              <a:p>
                <a:pPr marL="39688"/>
                <a:r>
                  <a:rPr lang="en-US" sz="2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3 Na</a:t>
                </a:r>
                <a:r>
                  <a:rPr lang="en-US" sz="2000" baseline="30000">
                    <a:solidFill>
                      <a:srgbClr val="33CC33"/>
                    </a:solidFill>
                    <a:ea typeface="Arial" pitchFamily="-112" charset="0"/>
                    <a:cs typeface="Arial" pitchFamily="-112" charset="0"/>
                    <a:sym typeface="Arial" pitchFamily="-112" charset="0"/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18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351472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9" name="Group 3"/>
          <p:cNvGrpSpPr>
            <a:grpSpLocks/>
          </p:cNvGrpSpPr>
          <p:nvPr/>
        </p:nvGrpSpPr>
        <p:grpSpPr bwMode="auto">
          <a:xfrm>
            <a:off x="4241800" y="985838"/>
            <a:ext cx="4395788" cy="2673350"/>
            <a:chOff x="2672" y="621"/>
            <a:chExt cx="2769" cy="1684"/>
          </a:xfrm>
        </p:grpSpPr>
        <p:grpSp>
          <p:nvGrpSpPr>
            <p:cNvPr id="705540" name="Group 4"/>
            <p:cNvGrpSpPr>
              <a:grpSpLocks/>
            </p:cNvGrpSpPr>
            <p:nvPr/>
          </p:nvGrpSpPr>
          <p:grpSpPr bwMode="auto">
            <a:xfrm>
              <a:off x="3145" y="621"/>
              <a:ext cx="2296" cy="1684"/>
              <a:chOff x="3145" y="621"/>
              <a:chExt cx="2296" cy="1684"/>
            </a:xfrm>
          </p:grpSpPr>
          <p:sp>
            <p:nvSpPr>
              <p:cNvPr id="70554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881" y="2113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Buiten de cel</a:t>
                </a:r>
              </a:p>
            </p:txBody>
          </p:sp>
          <p:sp>
            <p:nvSpPr>
              <p:cNvPr id="705542" name="Rectangle 6"/>
              <p:cNvSpPr>
                <a:spLocks noChangeAspect="1" noChangeArrowheads="1"/>
              </p:cNvSpPr>
              <p:nvPr/>
            </p:nvSpPr>
            <p:spPr bwMode="auto">
              <a:xfrm>
                <a:off x="3863" y="621"/>
                <a:ext cx="84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Binnen de cel</a:t>
                </a:r>
              </a:p>
            </p:txBody>
          </p:sp>
          <p:grpSp>
            <p:nvGrpSpPr>
              <p:cNvPr id="705543" name="Group 7"/>
              <p:cNvGrpSpPr>
                <a:grpSpLocks/>
              </p:cNvGrpSpPr>
              <p:nvPr/>
            </p:nvGrpSpPr>
            <p:grpSpPr bwMode="auto">
              <a:xfrm>
                <a:off x="3247" y="915"/>
                <a:ext cx="221" cy="976"/>
                <a:chOff x="3247" y="915"/>
                <a:chExt cx="221" cy="976"/>
              </a:xfrm>
            </p:grpSpPr>
            <p:sp>
              <p:nvSpPr>
                <p:cNvPr id="705544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3247" y="1505"/>
                  <a:ext cx="0" cy="38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45" name="Line 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47" y="915"/>
                  <a:ext cx="0" cy="39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46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3247" y="921"/>
                  <a:ext cx="221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47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3247" y="1891"/>
                  <a:ext cx="221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5548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145" y="1293"/>
                <a:ext cx="253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V</a:t>
                </a:r>
                <a:r>
                  <a:rPr lang="en-US" altLang="en-US" sz="1400" baseline="-25000" noProof="1">
                    <a:solidFill>
                      <a:schemeClr val="tx1"/>
                    </a:solidFill>
                    <a:effectLst/>
                  </a:rPr>
                  <a:t>m</a:t>
                </a:r>
              </a:p>
            </p:txBody>
          </p:sp>
          <p:sp>
            <p:nvSpPr>
              <p:cNvPr id="705549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610" y="1293"/>
                <a:ext cx="25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C</a:t>
                </a:r>
                <a:r>
                  <a:rPr lang="en-US" altLang="en-US" sz="1400" baseline="-25000" noProof="1">
                    <a:solidFill>
                      <a:schemeClr val="tx1"/>
                    </a:solidFill>
                    <a:effectLst/>
                  </a:rPr>
                  <a:t>m</a:t>
                </a:r>
              </a:p>
            </p:txBody>
          </p:sp>
          <p:sp>
            <p:nvSpPr>
              <p:cNvPr id="70555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119" y="1531"/>
                <a:ext cx="28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E</a:t>
                </a:r>
                <a:r>
                  <a:rPr lang="en-US" altLang="en-US" sz="1400" baseline="-25000" noProof="1">
                    <a:solidFill>
                      <a:schemeClr val="tx1"/>
                    </a:solidFill>
                    <a:effectLst/>
                  </a:rPr>
                  <a:t>Ca</a:t>
                </a:r>
              </a:p>
            </p:txBody>
          </p:sp>
          <p:sp>
            <p:nvSpPr>
              <p:cNvPr id="705551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634" y="1531"/>
                <a:ext cx="24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E</a:t>
                </a:r>
                <a:r>
                  <a:rPr lang="en-US" altLang="en-US" sz="1400" baseline="-25000" noProof="1">
                    <a:solidFill>
                      <a:schemeClr val="tx1"/>
                    </a:solidFill>
                    <a:effectLst/>
                  </a:rPr>
                  <a:t>K</a:t>
                </a:r>
              </a:p>
            </p:txBody>
          </p:sp>
          <p:sp>
            <p:nvSpPr>
              <p:cNvPr id="705552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5160" y="1531"/>
                <a:ext cx="28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E</a:t>
                </a:r>
                <a:r>
                  <a:rPr lang="en-US" altLang="en-US" sz="1400" baseline="-25000" noProof="1">
                    <a:solidFill>
                      <a:schemeClr val="tx1"/>
                    </a:solidFill>
                    <a:effectLst/>
                  </a:rPr>
                  <a:t>Na</a:t>
                </a:r>
              </a:p>
            </p:txBody>
          </p:sp>
          <p:sp>
            <p:nvSpPr>
              <p:cNvPr id="70555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4126" y="1178"/>
                <a:ext cx="274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g</a:t>
                </a:r>
                <a:r>
                  <a:rPr lang="en-US" altLang="en-US" sz="1400" baseline="-25000" noProof="1">
                    <a:solidFill>
                      <a:schemeClr val="tx1"/>
                    </a:solidFill>
                    <a:effectLst/>
                  </a:rPr>
                  <a:t>Ca</a:t>
                </a:r>
              </a:p>
            </p:txBody>
          </p:sp>
          <p:sp>
            <p:nvSpPr>
              <p:cNvPr id="70555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641" y="1178"/>
                <a:ext cx="234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g</a:t>
                </a:r>
                <a:r>
                  <a:rPr lang="en-US" altLang="en-US" sz="1400" baseline="-25000" noProof="1">
                    <a:solidFill>
                      <a:schemeClr val="tx1"/>
                    </a:solidFill>
                    <a:effectLst/>
                  </a:rPr>
                  <a:t>K</a:t>
                </a:r>
              </a:p>
            </p:txBody>
          </p:sp>
          <p:sp>
            <p:nvSpPr>
              <p:cNvPr id="705555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5167" y="1178"/>
                <a:ext cx="274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 eaLnBrk="0" hangingPunct="0"/>
                <a:r>
                  <a:rPr lang="en-US" altLang="en-US" sz="1400" noProof="1">
                    <a:solidFill>
                      <a:schemeClr val="tx1"/>
                    </a:solidFill>
                    <a:effectLst/>
                  </a:rPr>
                  <a:t>g</a:t>
                </a:r>
                <a:r>
                  <a:rPr lang="en-US" altLang="en-US" sz="1400" baseline="-25000" noProof="1">
                    <a:solidFill>
                      <a:schemeClr val="tx1"/>
                    </a:solidFill>
                    <a:effectLst/>
                  </a:rPr>
                  <a:t>Na</a:t>
                </a:r>
              </a:p>
            </p:txBody>
          </p:sp>
          <p:grpSp>
            <p:nvGrpSpPr>
              <p:cNvPr id="705556" name="Group 20"/>
              <p:cNvGrpSpPr>
                <a:grpSpLocks/>
              </p:cNvGrpSpPr>
              <p:nvPr/>
            </p:nvGrpSpPr>
            <p:grpSpPr bwMode="auto">
              <a:xfrm>
                <a:off x="3467" y="912"/>
                <a:ext cx="1944" cy="1127"/>
                <a:chOff x="3467" y="912"/>
                <a:chExt cx="1944" cy="1127"/>
              </a:xfrm>
            </p:grpSpPr>
            <p:sp>
              <p:nvSpPr>
                <p:cNvPr id="705557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67" y="1427"/>
                  <a:ext cx="15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58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3543" y="1432"/>
                  <a:ext cx="0" cy="45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59" name="Line 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43" y="915"/>
                  <a:ext cx="0" cy="46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0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3543" y="1891"/>
                  <a:ext cx="1673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1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3543" y="920"/>
                  <a:ext cx="1673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2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20" y="1654"/>
                  <a:ext cx="7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3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96" y="1620"/>
                  <a:ext cx="119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4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015" y="1105"/>
                  <a:ext cx="81" cy="307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81D5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5" name="Line 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58" y="915"/>
                  <a:ext cx="0" cy="187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6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4058" y="1421"/>
                  <a:ext cx="0" cy="19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7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4058" y="1657"/>
                  <a:ext cx="0" cy="225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8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46" y="1110"/>
                  <a:ext cx="243" cy="30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9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537" y="1885"/>
                  <a:ext cx="7" cy="7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0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536" y="1882"/>
                  <a:ext cx="11" cy="1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1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052" y="1885"/>
                  <a:ext cx="7" cy="7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51" y="1882"/>
                  <a:ext cx="11" cy="1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3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4545" y="1628"/>
                  <a:ext cx="5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4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4516" y="1659"/>
                  <a:ext cx="108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5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530" y="1105"/>
                  <a:ext cx="81" cy="307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81D5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6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73" y="915"/>
                  <a:ext cx="0" cy="187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7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1421"/>
                  <a:ext cx="0" cy="199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8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1655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79" name="Line 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59" y="1110"/>
                  <a:ext cx="243" cy="30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80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7" y="1885"/>
                  <a:ext cx="7" cy="7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81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566" y="1882"/>
                  <a:ext cx="12" cy="1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82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7" y="914"/>
                  <a:ext cx="7" cy="7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83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566" y="912"/>
                  <a:ext cx="12" cy="1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84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052" y="914"/>
                  <a:ext cx="7" cy="7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85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052" y="912"/>
                  <a:ext cx="12" cy="1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86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537" y="914"/>
                  <a:ext cx="7" cy="7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87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537" y="912"/>
                  <a:ext cx="12" cy="1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05588" name="Group 52"/>
                <p:cNvGrpSpPr>
                  <a:grpSpLocks/>
                </p:cNvGrpSpPr>
                <p:nvPr/>
              </p:nvGrpSpPr>
              <p:grpSpPr bwMode="auto">
                <a:xfrm>
                  <a:off x="4014" y="1987"/>
                  <a:ext cx="87" cy="52"/>
                  <a:chOff x="3954" y="2160"/>
                  <a:chExt cx="87" cy="52"/>
                </a:xfrm>
              </p:grpSpPr>
              <p:sp>
                <p:nvSpPr>
                  <p:cNvPr id="705589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54" y="2160"/>
                    <a:ext cx="8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590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69" y="2186"/>
                    <a:ext cx="5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59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84" y="2212"/>
                    <a:ext cx="2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5592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4058" y="1895"/>
                  <a:ext cx="0" cy="89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93" name="Line 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54" y="1655"/>
                  <a:ext cx="7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94" name="Line 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30" y="1622"/>
                  <a:ext cx="118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95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049" y="1106"/>
                  <a:ext cx="81" cy="308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81D5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96" name="Line 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091" y="917"/>
                  <a:ext cx="0" cy="187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97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5091" y="1423"/>
                  <a:ext cx="0" cy="199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98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5091" y="1658"/>
                  <a:ext cx="0" cy="225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99" name="Line 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980" y="1111"/>
                  <a:ext cx="242" cy="30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6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5086" y="1886"/>
                  <a:ext cx="7" cy="7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6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5085" y="1884"/>
                  <a:ext cx="11" cy="1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602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5086" y="915"/>
                  <a:ext cx="7" cy="8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603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086" y="913"/>
                  <a:ext cx="11" cy="1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05604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5257" y="1891"/>
                  <a:ext cx="154" cy="0"/>
                  <a:chOff x="4832" y="3138"/>
                  <a:chExt cx="256" cy="0"/>
                </a:xfrm>
              </p:grpSpPr>
              <p:sp>
                <p:nvSpPr>
                  <p:cNvPr id="705605" name="Line 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36" y="313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06" name="Line 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32" y="313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07" name="Line 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040" y="313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5608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5257" y="920"/>
                  <a:ext cx="154" cy="0"/>
                  <a:chOff x="4832" y="1518"/>
                  <a:chExt cx="256" cy="0"/>
                </a:xfrm>
              </p:grpSpPr>
              <p:sp>
                <p:nvSpPr>
                  <p:cNvPr id="705609" name="Line 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36" y="151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10" name="Line 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32" y="151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11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040" y="1518"/>
                    <a:ext cx="4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5612" name="Line 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67" y="1375"/>
                  <a:ext cx="15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05613" name="AutoShape 77"/>
            <p:cNvSpPr>
              <a:spLocks noChangeArrowheads="1"/>
            </p:cNvSpPr>
            <p:nvPr/>
          </p:nvSpPr>
          <p:spPr bwMode="auto">
            <a:xfrm rot="-1396575">
              <a:off x="2672" y="1572"/>
              <a:ext cx="279" cy="93"/>
            </a:xfrm>
            <a:prstGeom prst="rightArrow">
              <a:avLst>
                <a:gd name="adj1" fmla="val 44083"/>
                <a:gd name="adj2" fmla="val 75264"/>
              </a:avLst>
            </a:prstGeom>
            <a:solidFill>
              <a:schemeClr val="folHlink"/>
            </a:solidFill>
            <a:ln w="571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5614" name="Group 78"/>
          <p:cNvGrpSpPr>
            <a:grpSpLocks/>
          </p:cNvGrpSpPr>
          <p:nvPr/>
        </p:nvGrpSpPr>
        <p:grpSpPr bwMode="auto">
          <a:xfrm>
            <a:off x="361951" y="1296988"/>
            <a:ext cx="4049714" cy="3721100"/>
            <a:chOff x="228" y="817"/>
            <a:chExt cx="2551" cy="2344"/>
          </a:xfrm>
        </p:grpSpPr>
        <p:sp>
          <p:nvSpPr>
            <p:cNvPr id="705615" name="Rectangle 79"/>
            <p:cNvSpPr>
              <a:spLocks noChangeArrowheads="1"/>
            </p:cNvSpPr>
            <p:nvPr/>
          </p:nvSpPr>
          <p:spPr bwMode="auto">
            <a:xfrm>
              <a:off x="489" y="817"/>
              <a:ext cx="19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Aft>
                  <a:spcPct val="30000"/>
                </a:spcAft>
              </a:pPr>
              <a:r>
                <a:rPr lang="en-US" altLang="en-US" sz="1400" noProof="1">
                  <a:solidFill>
                    <a:schemeClr val="tx1"/>
                  </a:solidFill>
                  <a:effectLst/>
                </a:rPr>
                <a:t>Tijdsafhankelijke (‘gated’) stromen</a:t>
              </a:r>
            </a:p>
          </p:txBody>
        </p:sp>
        <p:sp>
          <p:nvSpPr>
            <p:cNvPr id="705616" name="Rectangle 80"/>
            <p:cNvSpPr>
              <a:spLocks noChangeArrowheads="1"/>
            </p:cNvSpPr>
            <p:nvPr/>
          </p:nvSpPr>
          <p:spPr bwMode="auto">
            <a:xfrm>
              <a:off x="1486" y="2833"/>
              <a:ext cx="129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Aft>
                  <a:spcPct val="30000"/>
                </a:spcAft>
              </a:pPr>
              <a:r>
                <a:rPr lang="en-US" altLang="en-US" sz="1400" noProof="1">
                  <a:solidFill>
                    <a:schemeClr val="tx1"/>
                  </a:solidFill>
                  <a:effectLst/>
                </a:rPr>
                <a:t>tijdsonafhankelijke</a:t>
              </a:r>
              <a:br>
                <a:rPr lang="en-US" altLang="en-US" sz="1400" noProof="1">
                  <a:solidFill>
                    <a:schemeClr val="tx1"/>
                  </a:solidFill>
                  <a:effectLst/>
                </a:rPr>
              </a:br>
              <a:r>
                <a:rPr lang="en-US" altLang="en-US" sz="1400" noProof="1">
                  <a:solidFill>
                    <a:schemeClr val="tx1"/>
                  </a:solidFill>
                  <a:effectLst/>
                </a:rPr>
                <a:t>(achtergrond)stromen</a:t>
              </a:r>
            </a:p>
          </p:txBody>
        </p:sp>
        <p:sp>
          <p:nvSpPr>
            <p:cNvPr id="705617" name="Rectangle 81"/>
            <p:cNvSpPr>
              <a:spLocks noChangeArrowheads="1"/>
            </p:cNvSpPr>
            <p:nvPr/>
          </p:nvSpPr>
          <p:spPr bwMode="auto">
            <a:xfrm>
              <a:off x="228" y="2833"/>
              <a:ext cx="98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Aft>
                  <a:spcPct val="30000"/>
                </a:spcAft>
              </a:pPr>
              <a:r>
                <a:rPr lang="en-US" altLang="en-US" sz="1400" noProof="1">
                  <a:solidFill>
                    <a:schemeClr val="tx1"/>
                  </a:solidFill>
                  <a:effectLst/>
                </a:rPr>
                <a:t>pompen en </a:t>
              </a:r>
              <a:br>
                <a:rPr lang="en-US" altLang="en-US" sz="1400" noProof="1">
                  <a:solidFill>
                    <a:schemeClr val="tx1"/>
                  </a:solidFill>
                  <a:effectLst/>
                </a:rPr>
              </a:br>
              <a:r>
                <a:rPr lang="en-US" altLang="en-US" sz="1400" noProof="1">
                  <a:solidFill>
                    <a:schemeClr val="tx1"/>
                  </a:solidFill>
                  <a:effectLst/>
                </a:rPr>
                <a:t>ionenwisselaars</a:t>
              </a:r>
            </a:p>
          </p:txBody>
        </p:sp>
        <p:sp>
          <p:nvSpPr>
            <p:cNvPr id="705618" name="Oval 82"/>
            <p:cNvSpPr>
              <a:spLocks noChangeArrowheads="1"/>
            </p:cNvSpPr>
            <p:nvPr/>
          </p:nvSpPr>
          <p:spPr bwMode="auto">
            <a:xfrm>
              <a:off x="436" y="1607"/>
              <a:ext cx="2074" cy="74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19" name="Line 83"/>
            <p:cNvSpPr>
              <a:spLocks noChangeShapeType="1"/>
            </p:cNvSpPr>
            <p:nvPr/>
          </p:nvSpPr>
          <p:spPr bwMode="auto">
            <a:xfrm>
              <a:off x="1008" y="1421"/>
              <a:ext cx="79" cy="3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0" name="Line 84"/>
            <p:cNvSpPr>
              <a:spLocks noChangeShapeType="1"/>
            </p:cNvSpPr>
            <p:nvPr/>
          </p:nvSpPr>
          <p:spPr bwMode="auto">
            <a:xfrm flipV="1">
              <a:off x="1429" y="1375"/>
              <a:ext cx="0" cy="3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1" name="Line 85"/>
            <p:cNvSpPr>
              <a:spLocks noChangeShapeType="1"/>
            </p:cNvSpPr>
            <p:nvPr/>
          </p:nvSpPr>
          <p:spPr bwMode="auto">
            <a:xfrm flipH="1">
              <a:off x="1105" y="2230"/>
              <a:ext cx="116" cy="3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2" name="Line 86"/>
            <p:cNvSpPr>
              <a:spLocks noChangeShapeType="1"/>
            </p:cNvSpPr>
            <p:nvPr/>
          </p:nvSpPr>
          <p:spPr bwMode="auto">
            <a:xfrm rot="21044801" flipH="1">
              <a:off x="2078" y="1488"/>
              <a:ext cx="178" cy="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3" name="Line 87"/>
            <p:cNvSpPr>
              <a:spLocks noChangeShapeType="1"/>
            </p:cNvSpPr>
            <p:nvPr/>
          </p:nvSpPr>
          <p:spPr bwMode="auto">
            <a:xfrm flipH="1">
              <a:off x="1781" y="1413"/>
              <a:ext cx="69" cy="3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4" name="Line 88"/>
            <p:cNvSpPr>
              <a:spLocks noChangeShapeType="1"/>
            </p:cNvSpPr>
            <p:nvPr/>
          </p:nvSpPr>
          <p:spPr bwMode="auto">
            <a:xfrm>
              <a:off x="623" y="1523"/>
              <a:ext cx="165" cy="3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5" name="Line 89"/>
            <p:cNvSpPr>
              <a:spLocks noChangeShapeType="1"/>
            </p:cNvSpPr>
            <p:nvPr/>
          </p:nvSpPr>
          <p:spPr bwMode="auto">
            <a:xfrm flipV="1">
              <a:off x="805" y="2175"/>
              <a:ext cx="149" cy="3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6" name="Line 90"/>
            <p:cNvSpPr>
              <a:spLocks noChangeShapeType="1"/>
            </p:cNvSpPr>
            <p:nvPr/>
          </p:nvSpPr>
          <p:spPr bwMode="auto">
            <a:xfrm flipH="1" flipV="1">
              <a:off x="1669" y="2201"/>
              <a:ext cx="89" cy="3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7" name="Line 91"/>
            <p:cNvSpPr>
              <a:spLocks noChangeShapeType="1"/>
            </p:cNvSpPr>
            <p:nvPr/>
          </p:nvSpPr>
          <p:spPr bwMode="auto">
            <a:xfrm>
              <a:off x="1945" y="2162"/>
              <a:ext cx="124" cy="3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8" name="Line 92"/>
            <p:cNvSpPr>
              <a:spLocks noChangeShapeType="1"/>
            </p:cNvSpPr>
            <p:nvPr/>
          </p:nvSpPr>
          <p:spPr bwMode="auto">
            <a:xfrm flipH="1" flipV="1">
              <a:off x="2159" y="2085"/>
              <a:ext cx="218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9" name="Rectangle 93"/>
            <p:cNvSpPr>
              <a:spLocks noChangeArrowheads="1"/>
            </p:cNvSpPr>
            <p:nvPr/>
          </p:nvSpPr>
          <p:spPr bwMode="auto">
            <a:xfrm>
              <a:off x="442" y="1219"/>
              <a:ext cx="26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Ca</a:t>
              </a:r>
            </a:p>
          </p:txBody>
        </p:sp>
        <p:sp>
          <p:nvSpPr>
            <p:cNvPr id="705630" name="Rectangle 94"/>
            <p:cNvSpPr>
              <a:spLocks noChangeArrowheads="1"/>
            </p:cNvSpPr>
            <p:nvPr/>
          </p:nvSpPr>
          <p:spPr bwMode="auto">
            <a:xfrm>
              <a:off x="876" y="1147"/>
              <a:ext cx="24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Kr</a:t>
              </a:r>
            </a:p>
          </p:txBody>
        </p:sp>
        <p:sp>
          <p:nvSpPr>
            <p:cNvPr id="705631" name="Rectangle 95"/>
            <p:cNvSpPr>
              <a:spLocks noChangeArrowheads="1"/>
            </p:cNvSpPr>
            <p:nvPr/>
          </p:nvSpPr>
          <p:spPr bwMode="auto">
            <a:xfrm>
              <a:off x="1295" y="1087"/>
              <a:ext cx="26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Ks</a:t>
              </a:r>
            </a:p>
          </p:txBody>
        </p:sp>
        <p:sp>
          <p:nvSpPr>
            <p:cNvPr id="705632" name="Rectangle 96"/>
            <p:cNvSpPr>
              <a:spLocks noChangeArrowheads="1"/>
            </p:cNvSpPr>
            <p:nvPr/>
          </p:nvSpPr>
          <p:spPr bwMode="auto">
            <a:xfrm>
              <a:off x="1729" y="1147"/>
              <a:ext cx="23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to</a:t>
              </a:r>
            </a:p>
          </p:txBody>
        </p:sp>
        <p:sp>
          <p:nvSpPr>
            <p:cNvPr id="705633" name="Rectangle 97"/>
            <p:cNvSpPr>
              <a:spLocks noChangeArrowheads="1"/>
            </p:cNvSpPr>
            <p:nvPr/>
          </p:nvSpPr>
          <p:spPr bwMode="auto">
            <a:xfrm>
              <a:off x="2134" y="1219"/>
              <a:ext cx="26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Na</a:t>
              </a:r>
            </a:p>
          </p:txBody>
        </p:sp>
        <p:sp>
          <p:nvSpPr>
            <p:cNvPr id="705634" name="Rectangle 98"/>
            <p:cNvSpPr>
              <a:spLocks noChangeArrowheads="1"/>
            </p:cNvSpPr>
            <p:nvPr/>
          </p:nvSpPr>
          <p:spPr bwMode="auto">
            <a:xfrm>
              <a:off x="579" y="2503"/>
              <a:ext cx="37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NaCa</a:t>
              </a:r>
            </a:p>
          </p:txBody>
        </p:sp>
        <p:sp>
          <p:nvSpPr>
            <p:cNvPr id="705635" name="Rectangle 99"/>
            <p:cNvSpPr>
              <a:spLocks noChangeArrowheads="1"/>
            </p:cNvSpPr>
            <p:nvPr/>
          </p:nvSpPr>
          <p:spPr bwMode="auto">
            <a:xfrm>
              <a:off x="941" y="2573"/>
              <a:ext cx="32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NaK</a:t>
              </a:r>
            </a:p>
          </p:txBody>
        </p:sp>
        <p:sp>
          <p:nvSpPr>
            <p:cNvPr id="705636" name="Rectangle 100"/>
            <p:cNvSpPr>
              <a:spLocks noChangeArrowheads="1"/>
            </p:cNvSpPr>
            <p:nvPr/>
          </p:nvSpPr>
          <p:spPr bwMode="auto">
            <a:xfrm>
              <a:off x="2314" y="2411"/>
              <a:ext cx="34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b,Na</a:t>
              </a:r>
            </a:p>
          </p:txBody>
        </p:sp>
        <p:sp>
          <p:nvSpPr>
            <p:cNvPr id="705637" name="Rectangle 101"/>
            <p:cNvSpPr>
              <a:spLocks noChangeArrowheads="1"/>
            </p:cNvSpPr>
            <p:nvPr/>
          </p:nvSpPr>
          <p:spPr bwMode="auto">
            <a:xfrm>
              <a:off x="2006" y="2503"/>
              <a:ext cx="26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K1</a:t>
              </a:r>
            </a:p>
          </p:txBody>
        </p:sp>
        <p:sp>
          <p:nvSpPr>
            <p:cNvPr id="705638" name="Rectangle 102"/>
            <p:cNvSpPr>
              <a:spLocks noChangeArrowheads="1"/>
            </p:cNvSpPr>
            <p:nvPr/>
          </p:nvSpPr>
          <p:spPr bwMode="auto">
            <a:xfrm>
              <a:off x="1602" y="2573"/>
              <a:ext cx="34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b,Ca</a:t>
              </a:r>
            </a:p>
          </p:txBody>
        </p:sp>
        <p:sp>
          <p:nvSpPr>
            <p:cNvPr id="705639" name="Line 103"/>
            <p:cNvSpPr>
              <a:spLocks noChangeShapeType="1"/>
            </p:cNvSpPr>
            <p:nvPr/>
          </p:nvSpPr>
          <p:spPr bwMode="auto">
            <a:xfrm flipH="1">
              <a:off x="511" y="2076"/>
              <a:ext cx="192" cy="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40" name="Rectangle 104"/>
            <p:cNvSpPr>
              <a:spLocks noChangeArrowheads="1"/>
            </p:cNvSpPr>
            <p:nvPr/>
          </p:nvSpPr>
          <p:spPr bwMode="auto">
            <a:xfrm>
              <a:off x="267" y="2380"/>
              <a:ext cx="341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120000"/>
                </a:lnSpc>
                <a:spcAft>
                  <a:spcPct val="30000"/>
                </a:spcAft>
              </a:pPr>
              <a:r>
                <a:rPr lang="en-US" altLang="en-US" sz="1600" noProof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altLang="en-US" sz="1600" baseline="-25000" noProof="1">
                  <a:solidFill>
                    <a:schemeClr val="tx1"/>
                  </a:solidFill>
                  <a:effectLst/>
                </a:rPr>
                <a:t>Ca,p</a:t>
              </a:r>
            </a:p>
          </p:txBody>
        </p:sp>
        <p:sp>
          <p:nvSpPr>
            <p:cNvPr id="705641" name="Rectangle 105"/>
            <p:cNvSpPr>
              <a:spLocks noChangeAspect="1" noChangeArrowheads="1"/>
            </p:cNvSpPr>
            <p:nvPr/>
          </p:nvSpPr>
          <p:spPr bwMode="auto">
            <a:xfrm>
              <a:off x="1132" y="1893"/>
              <a:ext cx="6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1600" dirty="0" err="1">
                  <a:solidFill>
                    <a:schemeClr val="tx1"/>
                  </a:solidFill>
                  <a:effectLst/>
                </a:rPr>
                <a:t>zenuwcel</a:t>
              </a:r>
              <a:endParaRPr lang="en-US" altLang="en-US" sz="1600" noProof="1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05642" name="Group 106"/>
          <p:cNvGrpSpPr>
            <a:grpSpLocks/>
          </p:cNvGrpSpPr>
          <p:nvPr/>
        </p:nvGrpSpPr>
        <p:grpSpPr bwMode="auto">
          <a:xfrm>
            <a:off x="4435400" y="3406319"/>
            <a:ext cx="2573338" cy="3086100"/>
            <a:chOff x="3050" y="2310"/>
            <a:chExt cx="1621" cy="1944"/>
          </a:xfrm>
        </p:grpSpPr>
        <p:sp>
          <p:nvSpPr>
            <p:cNvPr id="705643" name="AutoShape 107"/>
            <p:cNvSpPr>
              <a:spLocks noChangeArrowheads="1"/>
            </p:cNvSpPr>
            <p:nvPr/>
          </p:nvSpPr>
          <p:spPr bwMode="auto">
            <a:xfrm rot="5443425">
              <a:off x="3596" y="2403"/>
              <a:ext cx="279" cy="93"/>
            </a:xfrm>
            <a:prstGeom prst="rightArrow">
              <a:avLst>
                <a:gd name="adj1" fmla="val 44083"/>
                <a:gd name="adj2" fmla="val 75264"/>
              </a:avLst>
            </a:prstGeom>
            <a:solidFill>
              <a:schemeClr val="folHlink"/>
            </a:solidFill>
            <a:ln w="571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05644" name="Picture 108" descr="j038258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2633"/>
              <a:ext cx="1621" cy="1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5645" name="Group 109"/>
          <p:cNvGrpSpPr>
            <a:grpSpLocks/>
          </p:cNvGrpSpPr>
          <p:nvPr/>
        </p:nvGrpSpPr>
        <p:grpSpPr bwMode="auto">
          <a:xfrm>
            <a:off x="5227216" y="4820139"/>
            <a:ext cx="3013075" cy="823912"/>
            <a:chOff x="3560" y="3163"/>
            <a:chExt cx="1898" cy="519"/>
          </a:xfrm>
        </p:grpSpPr>
        <p:grpSp>
          <p:nvGrpSpPr>
            <p:cNvPr id="705646" name="Group 110"/>
            <p:cNvGrpSpPr>
              <a:grpSpLocks noChangeAspect="1"/>
            </p:cNvGrpSpPr>
            <p:nvPr/>
          </p:nvGrpSpPr>
          <p:grpSpPr bwMode="auto">
            <a:xfrm>
              <a:off x="3560" y="3198"/>
              <a:ext cx="324" cy="188"/>
              <a:chOff x="2452" y="935"/>
              <a:chExt cx="979" cy="529"/>
            </a:xfrm>
          </p:grpSpPr>
          <p:grpSp>
            <p:nvGrpSpPr>
              <p:cNvPr id="705647" name="Group 111"/>
              <p:cNvGrpSpPr>
                <a:grpSpLocks noChangeAspect="1"/>
              </p:cNvGrpSpPr>
              <p:nvPr/>
            </p:nvGrpSpPr>
            <p:grpSpPr bwMode="auto">
              <a:xfrm>
                <a:off x="2626" y="935"/>
                <a:ext cx="222" cy="529"/>
                <a:chOff x="2002" y="1101"/>
                <a:chExt cx="3018" cy="2370"/>
              </a:xfrm>
            </p:grpSpPr>
            <p:sp>
              <p:nvSpPr>
                <p:cNvPr id="705648" name="Freeform 112"/>
                <p:cNvSpPr>
                  <a:spLocks noChangeAspect="1"/>
                </p:cNvSpPr>
                <p:nvPr/>
              </p:nvSpPr>
              <p:spPr bwMode="auto">
                <a:xfrm>
                  <a:off x="2093" y="1101"/>
                  <a:ext cx="280" cy="2369"/>
                </a:xfrm>
                <a:custGeom>
                  <a:avLst/>
                  <a:gdLst>
                    <a:gd name="T0" fmla="*/ 9 w 538"/>
                    <a:gd name="T1" fmla="*/ 3635 h 3637"/>
                    <a:gd name="T2" fmla="*/ 19 w 538"/>
                    <a:gd name="T3" fmla="*/ 3635 h 3637"/>
                    <a:gd name="T4" fmla="*/ 29 w 538"/>
                    <a:gd name="T5" fmla="*/ 3635 h 3637"/>
                    <a:gd name="T6" fmla="*/ 39 w 538"/>
                    <a:gd name="T7" fmla="*/ 3635 h 3637"/>
                    <a:gd name="T8" fmla="*/ 49 w 538"/>
                    <a:gd name="T9" fmla="*/ 3635 h 3637"/>
                    <a:gd name="T10" fmla="*/ 59 w 538"/>
                    <a:gd name="T11" fmla="*/ 3635 h 3637"/>
                    <a:gd name="T12" fmla="*/ 70 w 538"/>
                    <a:gd name="T13" fmla="*/ 3635 h 3637"/>
                    <a:gd name="T14" fmla="*/ 79 w 538"/>
                    <a:gd name="T15" fmla="*/ 3636 h 3637"/>
                    <a:gd name="T16" fmla="*/ 89 w 538"/>
                    <a:gd name="T17" fmla="*/ 3636 h 3637"/>
                    <a:gd name="T18" fmla="*/ 99 w 538"/>
                    <a:gd name="T19" fmla="*/ 3636 h 3637"/>
                    <a:gd name="T20" fmla="*/ 109 w 538"/>
                    <a:gd name="T21" fmla="*/ 3636 h 3637"/>
                    <a:gd name="T22" fmla="*/ 119 w 538"/>
                    <a:gd name="T23" fmla="*/ 3636 h 3637"/>
                    <a:gd name="T24" fmla="*/ 129 w 538"/>
                    <a:gd name="T25" fmla="*/ 3636 h 3637"/>
                    <a:gd name="T26" fmla="*/ 139 w 538"/>
                    <a:gd name="T27" fmla="*/ 3636 h 3637"/>
                    <a:gd name="T28" fmla="*/ 150 w 538"/>
                    <a:gd name="T29" fmla="*/ 3636 h 3637"/>
                    <a:gd name="T30" fmla="*/ 160 w 538"/>
                    <a:gd name="T31" fmla="*/ 3636 h 3637"/>
                    <a:gd name="T32" fmla="*/ 170 w 538"/>
                    <a:gd name="T33" fmla="*/ 3636 h 3637"/>
                    <a:gd name="T34" fmla="*/ 180 w 538"/>
                    <a:gd name="T35" fmla="*/ 3636 h 3637"/>
                    <a:gd name="T36" fmla="*/ 190 w 538"/>
                    <a:gd name="T37" fmla="*/ 3636 h 3637"/>
                    <a:gd name="T38" fmla="*/ 200 w 538"/>
                    <a:gd name="T39" fmla="*/ 3636 h 3637"/>
                    <a:gd name="T40" fmla="*/ 211 w 538"/>
                    <a:gd name="T41" fmla="*/ 3636 h 3637"/>
                    <a:gd name="T42" fmla="*/ 221 w 538"/>
                    <a:gd name="T43" fmla="*/ 3636 h 3637"/>
                    <a:gd name="T44" fmla="*/ 231 w 538"/>
                    <a:gd name="T45" fmla="*/ 3636 h 3637"/>
                    <a:gd name="T46" fmla="*/ 241 w 538"/>
                    <a:gd name="T47" fmla="*/ 3636 h 3637"/>
                    <a:gd name="T48" fmla="*/ 251 w 538"/>
                    <a:gd name="T49" fmla="*/ 3636 h 3637"/>
                    <a:gd name="T50" fmla="*/ 261 w 538"/>
                    <a:gd name="T51" fmla="*/ 3636 h 3637"/>
                    <a:gd name="T52" fmla="*/ 272 w 538"/>
                    <a:gd name="T53" fmla="*/ 3636 h 3637"/>
                    <a:gd name="T54" fmla="*/ 282 w 538"/>
                    <a:gd name="T55" fmla="*/ 3636 h 3637"/>
                    <a:gd name="T56" fmla="*/ 292 w 538"/>
                    <a:gd name="T57" fmla="*/ 3636 h 3637"/>
                    <a:gd name="T58" fmla="*/ 302 w 538"/>
                    <a:gd name="T59" fmla="*/ 3636 h 3637"/>
                    <a:gd name="T60" fmla="*/ 312 w 538"/>
                    <a:gd name="T61" fmla="*/ 3636 h 3637"/>
                    <a:gd name="T62" fmla="*/ 322 w 538"/>
                    <a:gd name="T63" fmla="*/ 3636 h 3637"/>
                    <a:gd name="T64" fmla="*/ 333 w 538"/>
                    <a:gd name="T65" fmla="*/ 3636 h 3637"/>
                    <a:gd name="T66" fmla="*/ 343 w 538"/>
                    <a:gd name="T67" fmla="*/ 3636 h 3637"/>
                    <a:gd name="T68" fmla="*/ 353 w 538"/>
                    <a:gd name="T69" fmla="*/ 3636 h 3637"/>
                    <a:gd name="T70" fmla="*/ 363 w 538"/>
                    <a:gd name="T71" fmla="*/ 3636 h 3637"/>
                    <a:gd name="T72" fmla="*/ 373 w 538"/>
                    <a:gd name="T73" fmla="*/ 3636 h 3637"/>
                    <a:gd name="T74" fmla="*/ 383 w 538"/>
                    <a:gd name="T75" fmla="*/ 3636 h 3637"/>
                    <a:gd name="T76" fmla="*/ 393 w 538"/>
                    <a:gd name="T77" fmla="*/ 3636 h 3637"/>
                    <a:gd name="T78" fmla="*/ 404 w 538"/>
                    <a:gd name="T79" fmla="*/ 3636 h 3637"/>
                    <a:gd name="T80" fmla="*/ 414 w 538"/>
                    <a:gd name="T81" fmla="*/ 3637 h 3637"/>
                    <a:gd name="T82" fmla="*/ 424 w 538"/>
                    <a:gd name="T83" fmla="*/ 3637 h 3637"/>
                    <a:gd name="T84" fmla="*/ 434 w 538"/>
                    <a:gd name="T85" fmla="*/ 3637 h 3637"/>
                    <a:gd name="T86" fmla="*/ 444 w 538"/>
                    <a:gd name="T87" fmla="*/ 3637 h 3637"/>
                    <a:gd name="T88" fmla="*/ 454 w 538"/>
                    <a:gd name="T89" fmla="*/ 3637 h 3637"/>
                    <a:gd name="T90" fmla="*/ 465 w 538"/>
                    <a:gd name="T91" fmla="*/ 3637 h 3637"/>
                    <a:gd name="T92" fmla="*/ 470 w 538"/>
                    <a:gd name="T93" fmla="*/ 3482 h 3637"/>
                    <a:gd name="T94" fmla="*/ 475 w 538"/>
                    <a:gd name="T95" fmla="*/ 3280 h 3637"/>
                    <a:gd name="T96" fmla="*/ 479 w 538"/>
                    <a:gd name="T97" fmla="*/ 3080 h 3637"/>
                    <a:gd name="T98" fmla="*/ 482 w 538"/>
                    <a:gd name="T99" fmla="*/ 2878 h 3637"/>
                    <a:gd name="T100" fmla="*/ 487 w 538"/>
                    <a:gd name="T101" fmla="*/ 2656 h 3637"/>
                    <a:gd name="T102" fmla="*/ 491 w 538"/>
                    <a:gd name="T103" fmla="*/ 2234 h 3637"/>
                    <a:gd name="T104" fmla="*/ 496 w 538"/>
                    <a:gd name="T105" fmla="*/ 86 h 3637"/>
                    <a:gd name="T106" fmla="*/ 500 w 538"/>
                    <a:gd name="T107" fmla="*/ 8 h 3637"/>
                    <a:gd name="T108" fmla="*/ 505 w 538"/>
                    <a:gd name="T109" fmla="*/ 70 h 3637"/>
                    <a:gd name="T110" fmla="*/ 509 w 538"/>
                    <a:gd name="T111" fmla="*/ 158 h 3637"/>
                    <a:gd name="T112" fmla="*/ 514 w 538"/>
                    <a:gd name="T113" fmla="*/ 258 h 3637"/>
                    <a:gd name="T114" fmla="*/ 518 w 538"/>
                    <a:gd name="T115" fmla="*/ 362 h 3637"/>
                    <a:gd name="T116" fmla="*/ 523 w 538"/>
                    <a:gd name="T117" fmla="*/ 467 h 3637"/>
                    <a:gd name="T118" fmla="*/ 527 w 538"/>
                    <a:gd name="T119" fmla="*/ 568 h 3637"/>
                    <a:gd name="T120" fmla="*/ 532 w 538"/>
                    <a:gd name="T121" fmla="*/ 662 h 3637"/>
                    <a:gd name="T122" fmla="*/ 536 w 538"/>
                    <a:gd name="T123" fmla="*/ 748 h 3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8" h="3637">
                      <a:moveTo>
                        <a:pt x="0" y="3635"/>
                      </a:moveTo>
                      <a:lnTo>
                        <a:pt x="1" y="3635"/>
                      </a:lnTo>
                      <a:lnTo>
                        <a:pt x="2" y="3635"/>
                      </a:lnTo>
                      <a:lnTo>
                        <a:pt x="4" y="3635"/>
                      </a:lnTo>
                      <a:lnTo>
                        <a:pt x="5" y="3635"/>
                      </a:lnTo>
                      <a:lnTo>
                        <a:pt x="6" y="3635"/>
                      </a:lnTo>
                      <a:lnTo>
                        <a:pt x="7" y="3635"/>
                      </a:lnTo>
                      <a:lnTo>
                        <a:pt x="9" y="3635"/>
                      </a:lnTo>
                      <a:lnTo>
                        <a:pt x="10" y="3635"/>
                      </a:lnTo>
                      <a:lnTo>
                        <a:pt x="11" y="3635"/>
                      </a:lnTo>
                      <a:lnTo>
                        <a:pt x="13" y="3635"/>
                      </a:lnTo>
                      <a:lnTo>
                        <a:pt x="14" y="3635"/>
                      </a:lnTo>
                      <a:lnTo>
                        <a:pt x="15" y="3635"/>
                      </a:lnTo>
                      <a:lnTo>
                        <a:pt x="16" y="3635"/>
                      </a:lnTo>
                      <a:lnTo>
                        <a:pt x="18" y="3635"/>
                      </a:lnTo>
                      <a:lnTo>
                        <a:pt x="19" y="3635"/>
                      </a:lnTo>
                      <a:lnTo>
                        <a:pt x="20" y="3635"/>
                      </a:lnTo>
                      <a:lnTo>
                        <a:pt x="21" y="3635"/>
                      </a:lnTo>
                      <a:lnTo>
                        <a:pt x="23" y="3635"/>
                      </a:lnTo>
                      <a:lnTo>
                        <a:pt x="24" y="3635"/>
                      </a:lnTo>
                      <a:lnTo>
                        <a:pt x="25" y="3635"/>
                      </a:lnTo>
                      <a:lnTo>
                        <a:pt x="26" y="3635"/>
                      </a:lnTo>
                      <a:lnTo>
                        <a:pt x="28" y="3635"/>
                      </a:lnTo>
                      <a:lnTo>
                        <a:pt x="29" y="3635"/>
                      </a:lnTo>
                      <a:lnTo>
                        <a:pt x="30" y="3635"/>
                      </a:lnTo>
                      <a:lnTo>
                        <a:pt x="32" y="3635"/>
                      </a:lnTo>
                      <a:lnTo>
                        <a:pt x="33" y="3635"/>
                      </a:lnTo>
                      <a:lnTo>
                        <a:pt x="34" y="3635"/>
                      </a:lnTo>
                      <a:lnTo>
                        <a:pt x="35" y="3635"/>
                      </a:lnTo>
                      <a:lnTo>
                        <a:pt x="37" y="3635"/>
                      </a:lnTo>
                      <a:lnTo>
                        <a:pt x="38" y="3635"/>
                      </a:lnTo>
                      <a:lnTo>
                        <a:pt x="39" y="3635"/>
                      </a:lnTo>
                      <a:lnTo>
                        <a:pt x="40" y="3635"/>
                      </a:lnTo>
                      <a:lnTo>
                        <a:pt x="42" y="3635"/>
                      </a:lnTo>
                      <a:lnTo>
                        <a:pt x="43" y="3635"/>
                      </a:lnTo>
                      <a:lnTo>
                        <a:pt x="44" y="3635"/>
                      </a:lnTo>
                      <a:lnTo>
                        <a:pt x="46" y="3635"/>
                      </a:lnTo>
                      <a:lnTo>
                        <a:pt x="47" y="3635"/>
                      </a:lnTo>
                      <a:lnTo>
                        <a:pt x="48" y="3635"/>
                      </a:lnTo>
                      <a:lnTo>
                        <a:pt x="49" y="3635"/>
                      </a:lnTo>
                      <a:lnTo>
                        <a:pt x="51" y="3635"/>
                      </a:lnTo>
                      <a:lnTo>
                        <a:pt x="52" y="3635"/>
                      </a:lnTo>
                      <a:lnTo>
                        <a:pt x="53" y="3635"/>
                      </a:lnTo>
                      <a:lnTo>
                        <a:pt x="54" y="3635"/>
                      </a:lnTo>
                      <a:lnTo>
                        <a:pt x="56" y="3635"/>
                      </a:lnTo>
                      <a:lnTo>
                        <a:pt x="57" y="3635"/>
                      </a:lnTo>
                      <a:lnTo>
                        <a:pt x="58" y="3635"/>
                      </a:lnTo>
                      <a:lnTo>
                        <a:pt x="59" y="3635"/>
                      </a:lnTo>
                      <a:lnTo>
                        <a:pt x="61" y="3635"/>
                      </a:lnTo>
                      <a:lnTo>
                        <a:pt x="62" y="3635"/>
                      </a:lnTo>
                      <a:lnTo>
                        <a:pt x="63" y="3635"/>
                      </a:lnTo>
                      <a:lnTo>
                        <a:pt x="65" y="3635"/>
                      </a:lnTo>
                      <a:lnTo>
                        <a:pt x="66" y="3635"/>
                      </a:lnTo>
                      <a:lnTo>
                        <a:pt x="67" y="3635"/>
                      </a:lnTo>
                      <a:lnTo>
                        <a:pt x="68" y="3635"/>
                      </a:lnTo>
                      <a:lnTo>
                        <a:pt x="70" y="3635"/>
                      </a:lnTo>
                      <a:lnTo>
                        <a:pt x="71" y="3635"/>
                      </a:lnTo>
                      <a:lnTo>
                        <a:pt x="72" y="3635"/>
                      </a:lnTo>
                      <a:lnTo>
                        <a:pt x="73" y="3635"/>
                      </a:lnTo>
                      <a:lnTo>
                        <a:pt x="75" y="3635"/>
                      </a:lnTo>
                      <a:lnTo>
                        <a:pt x="75" y="3636"/>
                      </a:lnTo>
                      <a:lnTo>
                        <a:pt x="76" y="3636"/>
                      </a:lnTo>
                      <a:lnTo>
                        <a:pt x="77" y="3636"/>
                      </a:lnTo>
                      <a:lnTo>
                        <a:pt x="79" y="3636"/>
                      </a:lnTo>
                      <a:lnTo>
                        <a:pt x="80" y="3636"/>
                      </a:lnTo>
                      <a:lnTo>
                        <a:pt x="81" y="3636"/>
                      </a:lnTo>
                      <a:lnTo>
                        <a:pt x="82" y="3636"/>
                      </a:lnTo>
                      <a:lnTo>
                        <a:pt x="84" y="3636"/>
                      </a:lnTo>
                      <a:lnTo>
                        <a:pt x="85" y="3636"/>
                      </a:lnTo>
                      <a:lnTo>
                        <a:pt x="86" y="3636"/>
                      </a:lnTo>
                      <a:lnTo>
                        <a:pt x="87" y="3636"/>
                      </a:lnTo>
                      <a:lnTo>
                        <a:pt x="89" y="3636"/>
                      </a:lnTo>
                      <a:lnTo>
                        <a:pt x="90" y="3636"/>
                      </a:lnTo>
                      <a:lnTo>
                        <a:pt x="91" y="3636"/>
                      </a:lnTo>
                      <a:lnTo>
                        <a:pt x="93" y="3636"/>
                      </a:lnTo>
                      <a:lnTo>
                        <a:pt x="94" y="3636"/>
                      </a:lnTo>
                      <a:lnTo>
                        <a:pt x="95" y="3636"/>
                      </a:lnTo>
                      <a:lnTo>
                        <a:pt x="96" y="3636"/>
                      </a:lnTo>
                      <a:lnTo>
                        <a:pt x="98" y="3636"/>
                      </a:lnTo>
                      <a:lnTo>
                        <a:pt x="99" y="3636"/>
                      </a:lnTo>
                      <a:lnTo>
                        <a:pt x="100" y="3636"/>
                      </a:lnTo>
                      <a:lnTo>
                        <a:pt x="101" y="3636"/>
                      </a:lnTo>
                      <a:lnTo>
                        <a:pt x="103" y="3636"/>
                      </a:lnTo>
                      <a:lnTo>
                        <a:pt x="104" y="3636"/>
                      </a:lnTo>
                      <a:lnTo>
                        <a:pt x="105" y="3636"/>
                      </a:lnTo>
                      <a:lnTo>
                        <a:pt x="106" y="3636"/>
                      </a:lnTo>
                      <a:lnTo>
                        <a:pt x="108" y="3636"/>
                      </a:lnTo>
                      <a:lnTo>
                        <a:pt x="109" y="3636"/>
                      </a:lnTo>
                      <a:lnTo>
                        <a:pt x="110" y="3636"/>
                      </a:lnTo>
                      <a:lnTo>
                        <a:pt x="112" y="3636"/>
                      </a:lnTo>
                      <a:lnTo>
                        <a:pt x="113" y="3636"/>
                      </a:lnTo>
                      <a:lnTo>
                        <a:pt x="114" y="3636"/>
                      </a:lnTo>
                      <a:lnTo>
                        <a:pt x="115" y="3636"/>
                      </a:lnTo>
                      <a:lnTo>
                        <a:pt x="117" y="3636"/>
                      </a:lnTo>
                      <a:lnTo>
                        <a:pt x="118" y="3636"/>
                      </a:lnTo>
                      <a:lnTo>
                        <a:pt x="119" y="3636"/>
                      </a:lnTo>
                      <a:lnTo>
                        <a:pt x="120" y="3636"/>
                      </a:lnTo>
                      <a:lnTo>
                        <a:pt x="122" y="3636"/>
                      </a:lnTo>
                      <a:lnTo>
                        <a:pt x="123" y="3636"/>
                      </a:lnTo>
                      <a:lnTo>
                        <a:pt x="124" y="3636"/>
                      </a:lnTo>
                      <a:lnTo>
                        <a:pt x="126" y="3636"/>
                      </a:lnTo>
                      <a:lnTo>
                        <a:pt x="127" y="3636"/>
                      </a:lnTo>
                      <a:lnTo>
                        <a:pt x="128" y="3636"/>
                      </a:lnTo>
                      <a:lnTo>
                        <a:pt x="129" y="3636"/>
                      </a:lnTo>
                      <a:lnTo>
                        <a:pt x="131" y="3636"/>
                      </a:lnTo>
                      <a:lnTo>
                        <a:pt x="132" y="3636"/>
                      </a:lnTo>
                      <a:lnTo>
                        <a:pt x="133" y="3636"/>
                      </a:lnTo>
                      <a:lnTo>
                        <a:pt x="134" y="3636"/>
                      </a:lnTo>
                      <a:lnTo>
                        <a:pt x="136" y="3636"/>
                      </a:lnTo>
                      <a:lnTo>
                        <a:pt x="137" y="3636"/>
                      </a:lnTo>
                      <a:lnTo>
                        <a:pt x="138" y="3636"/>
                      </a:lnTo>
                      <a:lnTo>
                        <a:pt x="139" y="3636"/>
                      </a:lnTo>
                      <a:lnTo>
                        <a:pt x="141" y="3636"/>
                      </a:lnTo>
                      <a:lnTo>
                        <a:pt x="142" y="3636"/>
                      </a:lnTo>
                      <a:lnTo>
                        <a:pt x="143" y="3636"/>
                      </a:lnTo>
                      <a:lnTo>
                        <a:pt x="145" y="3636"/>
                      </a:lnTo>
                      <a:lnTo>
                        <a:pt x="146" y="3636"/>
                      </a:lnTo>
                      <a:lnTo>
                        <a:pt x="147" y="3636"/>
                      </a:lnTo>
                      <a:lnTo>
                        <a:pt x="148" y="3636"/>
                      </a:lnTo>
                      <a:lnTo>
                        <a:pt x="150" y="3636"/>
                      </a:lnTo>
                      <a:lnTo>
                        <a:pt x="151" y="3636"/>
                      </a:lnTo>
                      <a:lnTo>
                        <a:pt x="152" y="3636"/>
                      </a:lnTo>
                      <a:lnTo>
                        <a:pt x="153" y="3636"/>
                      </a:lnTo>
                      <a:lnTo>
                        <a:pt x="155" y="3636"/>
                      </a:lnTo>
                      <a:lnTo>
                        <a:pt x="156" y="3636"/>
                      </a:lnTo>
                      <a:lnTo>
                        <a:pt x="157" y="3636"/>
                      </a:lnTo>
                      <a:lnTo>
                        <a:pt x="159" y="3636"/>
                      </a:lnTo>
                      <a:lnTo>
                        <a:pt x="160" y="3636"/>
                      </a:lnTo>
                      <a:lnTo>
                        <a:pt x="161" y="3636"/>
                      </a:lnTo>
                      <a:lnTo>
                        <a:pt x="162" y="3636"/>
                      </a:lnTo>
                      <a:lnTo>
                        <a:pt x="164" y="3636"/>
                      </a:lnTo>
                      <a:lnTo>
                        <a:pt x="165" y="3636"/>
                      </a:lnTo>
                      <a:lnTo>
                        <a:pt x="166" y="3636"/>
                      </a:lnTo>
                      <a:lnTo>
                        <a:pt x="167" y="3636"/>
                      </a:lnTo>
                      <a:lnTo>
                        <a:pt x="169" y="3636"/>
                      </a:lnTo>
                      <a:lnTo>
                        <a:pt x="170" y="3636"/>
                      </a:lnTo>
                      <a:lnTo>
                        <a:pt x="171" y="3636"/>
                      </a:lnTo>
                      <a:lnTo>
                        <a:pt x="173" y="3636"/>
                      </a:lnTo>
                      <a:lnTo>
                        <a:pt x="174" y="3636"/>
                      </a:lnTo>
                      <a:lnTo>
                        <a:pt x="175" y="3636"/>
                      </a:lnTo>
                      <a:lnTo>
                        <a:pt x="176" y="3636"/>
                      </a:lnTo>
                      <a:lnTo>
                        <a:pt x="178" y="3636"/>
                      </a:lnTo>
                      <a:lnTo>
                        <a:pt x="179" y="3636"/>
                      </a:lnTo>
                      <a:lnTo>
                        <a:pt x="180" y="3636"/>
                      </a:lnTo>
                      <a:lnTo>
                        <a:pt x="181" y="3636"/>
                      </a:lnTo>
                      <a:lnTo>
                        <a:pt x="183" y="3636"/>
                      </a:lnTo>
                      <a:lnTo>
                        <a:pt x="184" y="3636"/>
                      </a:lnTo>
                      <a:lnTo>
                        <a:pt x="185" y="3636"/>
                      </a:lnTo>
                      <a:lnTo>
                        <a:pt x="186" y="3636"/>
                      </a:lnTo>
                      <a:lnTo>
                        <a:pt x="188" y="3636"/>
                      </a:lnTo>
                      <a:lnTo>
                        <a:pt x="189" y="3636"/>
                      </a:lnTo>
                      <a:lnTo>
                        <a:pt x="190" y="3636"/>
                      </a:lnTo>
                      <a:lnTo>
                        <a:pt x="192" y="3636"/>
                      </a:lnTo>
                      <a:lnTo>
                        <a:pt x="193" y="3636"/>
                      </a:lnTo>
                      <a:lnTo>
                        <a:pt x="194" y="3636"/>
                      </a:lnTo>
                      <a:lnTo>
                        <a:pt x="195" y="3636"/>
                      </a:lnTo>
                      <a:lnTo>
                        <a:pt x="197" y="3636"/>
                      </a:lnTo>
                      <a:lnTo>
                        <a:pt x="198" y="3636"/>
                      </a:lnTo>
                      <a:lnTo>
                        <a:pt x="199" y="3636"/>
                      </a:lnTo>
                      <a:lnTo>
                        <a:pt x="200" y="3636"/>
                      </a:lnTo>
                      <a:lnTo>
                        <a:pt x="202" y="3636"/>
                      </a:lnTo>
                      <a:lnTo>
                        <a:pt x="203" y="3636"/>
                      </a:lnTo>
                      <a:lnTo>
                        <a:pt x="204" y="3636"/>
                      </a:lnTo>
                      <a:lnTo>
                        <a:pt x="206" y="3636"/>
                      </a:lnTo>
                      <a:lnTo>
                        <a:pt x="207" y="3636"/>
                      </a:lnTo>
                      <a:lnTo>
                        <a:pt x="208" y="3636"/>
                      </a:lnTo>
                      <a:lnTo>
                        <a:pt x="209" y="3636"/>
                      </a:lnTo>
                      <a:lnTo>
                        <a:pt x="211" y="3636"/>
                      </a:lnTo>
                      <a:lnTo>
                        <a:pt x="212" y="3636"/>
                      </a:lnTo>
                      <a:lnTo>
                        <a:pt x="213" y="3636"/>
                      </a:lnTo>
                      <a:lnTo>
                        <a:pt x="214" y="3636"/>
                      </a:lnTo>
                      <a:lnTo>
                        <a:pt x="216" y="3636"/>
                      </a:lnTo>
                      <a:lnTo>
                        <a:pt x="217" y="3636"/>
                      </a:lnTo>
                      <a:lnTo>
                        <a:pt x="218" y="3636"/>
                      </a:lnTo>
                      <a:lnTo>
                        <a:pt x="220" y="3636"/>
                      </a:lnTo>
                      <a:lnTo>
                        <a:pt x="221" y="3636"/>
                      </a:lnTo>
                      <a:lnTo>
                        <a:pt x="222" y="3636"/>
                      </a:lnTo>
                      <a:lnTo>
                        <a:pt x="223" y="3636"/>
                      </a:lnTo>
                      <a:lnTo>
                        <a:pt x="225" y="3636"/>
                      </a:lnTo>
                      <a:lnTo>
                        <a:pt x="226" y="3636"/>
                      </a:lnTo>
                      <a:lnTo>
                        <a:pt x="227" y="3636"/>
                      </a:lnTo>
                      <a:lnTo>
                        <a:pt x="228" y="3636"/>
                      </a:lnTo>
                      <a:lnTo>
                        <a:pt x="230" y="3636"/>
                      </a:lnTo>
                      <a:lnTo>
                        <a:pt x="231" y="3636"/>
                      </a:lnTo>
                      <a:lnTo>
                        <a:pt x="232" y="3636"/>
                      </a:lnTo>
                      <a:lnTo>
                        <a:pt x="233" y="3636"/>
                      </a:lnTo>
                      <a:lnTo>
                        <a:pt x="235" y="3636"/>
                      </a:lnTo>
                      <a:lnTo>
                        <a:pt x="236" y="3636"/>
                      </a:lnTo>
                      <a:lnTo>
                        <a:pt x="237" y="3636"/>
                      </a:lnTo>
                      <a:lnTo>
                        <a:pt x="239" y="3636"/>
                      </a:lnTo>
                      <a:lnTo>
                        <a:pt x="240" y="3636"/>
                      </a:lnTo>
                      <a:lnTo>
                        <a:pt x="241" y="3636"/>
                      </a:lnTo>
                      <a:lnTo>
                        <a:pt x="242" y="3636"/>
                      </a:lnTo>
                      <a:lnTo>
                        <a:pt x="244" y="3636"/>
                      </a:lnTo>
                      <a:lnTo>
                        <a:pt x="245" y="3636"/>
                      </a:lnTo>
                      <a:lnTo>
                        <a:pt x="246" y="3636"/>
                      </a:lnTo>
                      <a:lnTo>
                        <a:pt x="247" y="3636"/>
                      </a:lnTo>
                      <a:lnTo>
                        <a:pt x="249" y="3636"/>
                      </a:lnTo>
                      <a:lnTo>
                        <a:pt x="250" y="3636"/>
                      </a:lnTo>
                      <a:lnTo>
                        <a:pt x="251" y="3636"/>
                      </a:lnTo>
                      <a:lnTo>
                        <a:pt x="253" y="3636"/>
                      </a:lnTo>
                      <a:lnTo>
                        <a:pt x="254" y="3636"/>
                      </a:lnTo>
                      <a:lnTo>
                        <a:pt x="255" y="3636"/>
                      </a:lnTo>
                      <a:lnTo>
                        <a:pt x="256" y="3636"/>
                      </a:lnTo>
                      <a:lnTo>
                        <a:pt x="258" y="3636"/>
                      </a:lnTo>
                      <a:lnTo>
                        <a:pt x="259" y="3636"/>
                      </a:lnTo>
                      <a:lnTo>
                        <a:pt x="260" y="3636"/>
                      </a:lnTo>
                      <a:lnTo>
                        <a:pt x="261" y="3636"/>
                      </a:lnTo>
                      <a:lnTo>
                        <a:pt x="263" y="3636"/>
                      </a:lnTo>
                      <a:lnTo>
                        <a:pt x="264" y="3636"/>
                      </a:lnTo>
                      <a:lnTo>
                        <a:pt x="265" y="3636"/>
                      </a:lnTo>
                      <a:lnTo>
                        <a:pt x="266" y="3636"/>
                      </a:lnTo>
                      <a:lnTo>
                        <a:pt x="268" y="3636"/>
                      </a:lnTo>
                      <a:lnTo>
                        <a:pt x="269" y="3636"/>
                      </a:lnTo>
                      <a:lnTo>
                        <a:pt x="270" y="3636"/>
                      </a:lnTo>
                      <a:lnTo>
                        <a:pt x="272" y="3636"/>
                      </a:lnTo>
                      <a:lnTo>
                        <a:pt x="273" y="3636"/>
                      </a:lnTo>
                      <a:lnTo>
                        <a:pt x="274" y="3636"/>
                      </a:lnTo>
                      <a:lnTo>
                        <a:pt x="275" y="3636"/>
                      </a:lnTo>
                      <a:lnTo>
                        <a:pt x="277" y="3636"/>
                      </a:lnTo>
                      <a:lnTo>
                        <a:pt x="278" y="3636"/>
                      </a:lnTo>
                      <a:lnTo>
                        <a:pt x="279" y="3636"/>
                      </a:lnTo>
                      <a:lnTo>
                        <a:pt x="280" y="3636"/>
                      </a:lnTo>
                      <a:lnTo>
                        <a:pt x="282" y="3636"/>
                      </a:lnTo>
                      <a:lnTo>
                        <a:pt x="283" y="3636"/>
                      </a:lnTo>
                      <a:lnTo>
                        <a:pt x="284" y="3636"/>
                      </a:lnTo>
                      <a:lnTo>
                        <a:pt x="286" y="3636"/>
                      </a:lnTo>
                      <a:lnTo>
                        <a:pt x="287" y="3636"/>
                      </a:lnTo>
                      <a:lnTo>
                        <a:pt x="288" y="3636"/>
                      </a:lnTo>
                      <a:lnTo>
                        <a:pt x="289" y="3636"/>
                      </a:lnTo>
                      <a:lnTo>
                        <a:pt x="291" y="3636"/>
                      </a:lnTo>
                      <a:lnTo>
                        <a:pt x="292" y="3636"/>
                      </a:lnTo>
                      <a:lnTo>
                        <a:pt x="293" y="3636"/>
                      </a:lnTo>
                      <a:lnTo>
                        <a:pt x="294" y="3636"/>
                      </a:lnTo>
                      <a:lnTo>
                        <a:pt x="296" y="3636"/>
                      </a:lnTo>
                      <a:lnTo>
                        <a:pt x="297" y="3636"/>
                      </a:lnTo>
                      <a:lnTo>
                        <a:pt x="298" y="3636"/>
                      </a:lnTo>
                      <a:lnTo>
                        <a:pt x="300" y="3636"/>
                      </a:lnTo>
                      <a:lnTo>
                        <a:pt x="301" y="3636"/>
                      </a:lnTo>
                      <a:lnTo>
                        <a:pt x="302" y="3636"/>
                      </a:lnTo>
                      <a:lnTo>
                        <a:pt x="303" y="3636"/>
                      </a:lnTo>
                      <a:lnTo>
                        <a:pt x="305" y="3636"/>
                      </a:lnTo>
                      <a:lnTo>
                        <a:pt x="306" y="3636"/>
                      </a:lnTo>
                      <a:lnTo>
                        <a:pt x="307" y="3636"/>
                      </a:lnTo>
                      <a:lnTo>
                        <a:pt x="308" y="3636"/>
                      </a:lnTo>
                      <a:lnTo>
                        <a:pt x="310" y="3636"/>
                      </a:lnTo>
                      <a:lnTo>
                        <a:pt x="311" y="3636"/>
                      </a:lnTo>
                      <a:lnTo>
                        <a:pt x="312" y="3636"/>
                      </a:lnTo>
                      <a:lnTo>
                        <a:pt x="313" y="3636"/>
                      </a:lnTo>
                      <a:lnTo>
                        <a:pt x="315" y="3636"/>
                      </a:lnTo>
                      <a:lnTo>
                        <a:pt x="316" y="3636"/>
                      </a:lnTo>
                      <a:lnTo>
                        <a:pt x="317" y="3636"/>
                      </a:lnTo>
                      <a:lnTo>
                        <a:pt x="319" y="3636"/>
                      </a:lnTo>
                      <a:lnTo>
                        <a:pt x="320" y="3636"/>
                      </a:lnTo>
                      <a:lnTo>
                        <a:pt x="321" y="3636"/>
                      </a:lnTo>
                      <a:lnTo>
                        <a:pt x="322" y="3636"/>
                      </a:lnTo>
                      <a:lnTo>
                        <a:pt x="324" y="3636"/>
                      </a:lnTo>
                      <a:lnTo>
                        <a:pt x="325" y="3636"/>
                      </a:lnTo>
                      <a:lnTo>
                        <a:pt x="326" y="3636"/>
                      </a:lnTo>
                      <a:lnTo>
                        <a:pt x="327" y="3636"/>
                      </a:lnTo>
                      <a:lnTo>
                        <a:pt x="329" y="3636"/>
                      </a:lnTo>
                      <a:lnTo>
                        <a:pt x="330" y="3636"/>
                      </a:lnTo>
                      <a:lnTo>
                        <a:pt x="331" y="3636"/>
                      </a:lnTo>
                      <a:lnTo>
                        <a:pt x="333" y="3636"/>
                      </a:lnTo>
                      <a:lnTo>
                        <a:pt x="334" y="3636"/>
                      </a:lnTo>
                      <a:lnTo>
                        <a:pt x="335" y="3636"/>
                      </a:lnTo>
                      <a:lnTo>
                        <a:pt x="336" y="3636"/>
                      </a:lnTo>
                      <a:lnTo>
                        <a:pt x="338" y="3636"/>
                      </a:lnTo>
                      <a:lnTo>
                        <a:pt x="339" y="3636"/>
                      </a:lnTo>
                      <a:lnTo>
                        <a:pt x="340" y="3636"/>
                      </a:lnTo>
                      <a:lnTo>
                        <a:pt x="341" y="3636"/>
                      </a:lnTo>
                      <a:lnTo>
                        <a:pt x="343" y="3636"/>
                      </a:lnTo>
                      <a:lnTo>
                        <a:pt x="344" y="3636"/>
                      </a:lnTo>
                      <a:lnTo>
                        <a:pt x="345" y="3636"/>
                      </a:lnTo>
                      <a:lnTo>
                        <a:pt x="346" y="3636"/>
                      </a:lnTo>
                      <a:lnTo>
                        <a:pt x="348" y="3636"/>
                      </a:lnTo>
                      <a:lnTo>
                        <a:pt x="349" y="3636"/>
                      </a:lnTo>
                      <a:lnTo>
                        <a:pt x="350" y="3636"/>
                      </a:lnTo>
                      <a:lnTo>
                        <a:pt x="352" y="3636"/>
                      </a:lnTo>
                      <a:lnTo>
                        <a:pt x="353" y="3636"/>
                      </a:lnTo>
                      <a:lnTo>
                        <a:pt x="354" y="3636"/>
                      </a:lnTo>
                      <a:lnTo>
                        <a:pt x="355" y="3636"/>
                      </a:lnTo>
                      <a:lnTo>
                        <a:pt x="357" y="3636"/>
                      </a:lnTo>
                      <a:lnTo>
                        <a:pt x="358" y="3636"/>
                      </a:lnTo>
                      <a:lnTo>
                        <a:pt x="359" y="3636"/>
                      </a:lnTo>
                      <a:lnTo>
                        <a:pt x="360" y="3636"/>
                      </a:lnTo>
                      <a:lnTo>
                        <a:pt x="362" y="3636"/>
                      </a:lnTo>
                      <a:lnTo>
                        <a:pt x="363" y="3636"/>
                      </a:lnTo>
                      <a:lnTo>
                        <a:pt x="364" y="3636"/>
                      </a:lnTo>
                      <a:lnTo>
                        <a:pt x="366" y="3636"/>
                      </a:lnTo>
                      <a:lnTo>
                        <a:pt x="367" y="3636"/>
                      </a:lnTo>
                      <a:lnTo>
                        <a:pt x="368" y="3636"/>
                      </a:lnTo>
                      <a:lnTo>
                        <a:pt x="369" y="3636"/>
                      </a:lnTo>
                      <a:lnTo>
                        <a:pt x="371" y="3636"/>
                      </a:lnTo>
                      <a:lnTo>
                        <a:pt x="372" y="3636"/>
                      </a:lnTo>
                      <a:lnTo>
                        <a:pt x="373" y="3636"/>
                      </a:lnTo>
                      <a:lnTo>
                        <a:pt x="374" y="3636"/>
                      </a:lnTo>
                      <a:lnTo>
                        <a:pt x="376" y="3636"/>
                      </a:lnTo>
                      <a:lnTo>
                        <a:pt x="377" y="3636"/>
                      </a:lnTo>
                      <a:lnTo>
                        <a:pt x="378" y="3636"/>
                      </a:lnTo>
                      <a:lnTo>
                        <a:pt x="380" y="3636"/>
                      </a:lnTo>
                      <a:lnTo>
                        <a:pt x="381" y="3636"/>
                      </a:lnTo>
                      <a:lnTo>
                        <a:pt x="382" y="3636"/>
                      </a:lnTo>
                      <a:lnTo>
                        <a:pt x="383" y="3636"/>
                      </a:lnTo>
                      <a:lnTo>
                        <a:pt x="385" y="3636"/>
                      </a:lnTo>
                      <a:lnTo>
                        <a:pt x="386" y="3636"/>
                      </a:lnTo>
                      <a:lnTo>
                        <a:pt x="387" y="3636"/>
                      </a:lnTo>
                      <a:lnTo>
                        <a:pt x="388" y="3636"/>
                      </a:lnTo>
                      <a:lnTo>
                        <a:pt x="390" y="3636"/>
                      </a:lnTo>
                      <a:lnTo>
                        <a:pt x="391" y="3636"/>
                      </a:lnTo>
                      <a:lnTo>
                        <a:pt x="392" y="3636"/>
                      </a:lnTo>
                      <a:lnTo>
                        <a:pt x="393" y="3636"/>
                      </a:lnTo>
                      <a:lnTo>
                        <a:pt x="395" y="3636"/>
                      </a:lnTo>
                      <a:lnTo>
                        <a:pt x="396" y="3636"/>
                      </a:lnTo>
                      <a:lnTo>
                        <a:pt x="397" y="3636"/>
                      </a:lnTo>
                      <a:lnTo>
                        <a:pt x="399" y="3636"/>
                      </a:lnTo>
                      <a:lnTo>
                        <a:pt x="400" y="3636"/>
                      </a:lnTo>
                      <a:lnTo>
                        <a:pt x="401" y="3636"/>
                      </a:lnTo>
                      <a:lnTo>
                        <a:pt x="402" y="3636"/>
                      </a:lnTo>
                      <a:lnTo>
                        <a:pt x="404" y="3636"/>
                      </a:lnTo>
                      <a:lnTo>
                        <a:pt x="405" y="3636"/>
                      </a:lnTo>
                      <a:lnTo>
                        <a:pt x="406" y="3636"/>
                      </a:lnTo>
                      <a:lnTo>
                        <a:pt x="407" y="3636"/>
                      </a:lnTo>
                      <a:lnTo>
                        <a:pt x="409" y="3636"/>
                      </a:lnTo>
                      <a:lnTo>
                        <a:pt x="410" y="3636"/>
                      </a:lnTo>
                      <a:lnTo>
                        <a:pt x="411" y="3637"/>
                      </a:lnTo>
                      <a:lnTo>
                        <a:pt x="413" y="3637"/>
                      </a:lnTo>
                      <a:lnTo>
                        <a:pt x="414" y="3637"/>
                      </a:lnTo>
                      <a:lnTo>
                        <a:pt x="415" y="3637"/>
                      </a:lnTo>
                      <a:lnTo>
                        <a:pt x="416" y="3637"/>
                      </a:lnTo>
                      <a:lnTo>
                        <a:pt x="418" y="3637"/>
                      </a:lnTo>
                      <a:lnTo>
                        <a:pt x="419" y="3637"/>
                      </a:lnTo>
                      <a:lnTo>
                        <a:pt x="420" y="3637"/>
                      </a:lnTo>
                      <a:lnTo>
                        <a:pt x="421" y="3637"/>
                      </a:lnTo>
                      <a:lnTo>
                        <a:pt x="423" y="3637"/>
                      </a:lnTo>
                      <a:lnTo>
                        <a:pt x="424" y="3637"/>
                      </a:lnTo>
                      <a:lnTo>
                        <a:pt x="425" y="3637"/>
                      </a:lnTo>
                      <a:lnTo>
                        <a:pt x="426" y="3637"/>
                      </a:lnTo>
                      <a:lnTo>
                        <a:pt x="428" y="3637"/>
                      </a:lnTo>
                      <a:lnTo>
                        <a:pt x="429" y="3637"/>
                      </a:lnTo>
                      <a:lnTo>
                        <a:pt x="430" y="3637"/>
                      </a:lnTo>
                      <a:lnTo>
                        <a:pt x="432" y="3637"/>
                      </a:lnTo>
                      <a:lnTo>
                        <a:pt x="433" y="3637"/>
                      </a:lnTo>
                      <a:lnTo>
                        <a:pt x="434" y="3637"/>
                      </a:lnTo>
                      <a:lnTo>
                        <a:pt x="435" y="3637"/>
                      </a:lnTo>
                      <a:lnTo>
                        <a:pt x="437" y="3637"/>
                      </a:lnTo>
                      <a:lnTo>
                        <a:pt x="438" y="3637"/>
                      </a:lnTo>
                      <a:lnTo>
                        <a:pt x="439" y="3637"/>
                      </a:lnTo>
                      <a:lnTo>
                        <a:pt x="440" y="3637"/>
                      </a:lnTo>
                      <a:lnTo>
                        <a:pt x="442" y="3637"/>
                      </a:lnTo>
                      <a:lnTo>
                        <a:pt x="443" y="3637"/>
                      </a:lnTo>
                      <a:lnTo>
                        <a:pt x="444" y="3637"/>
                      </a:lnTo>
                      <a:lnTo>
                        <a:pt x="446" y="3637"/>
                      </a:lnTo>
                      <a:lnTo>
                        <a:pt x="447" y="3637"/>
                      </a:lnTo>
                      <a:lnTo>
                        <a:pt x="448" y="3637"/>
                      </a:lnTo>
                      <a:lnTo>
                        <a:pt x="449" y="3637"/>
                      </a:lnTo>
                      <a:lnTo>
                        <a:pt x="451" y="3637"/>
                      </a:lnTo>
                      <a:lnTo>
                        <a:pt x="452" y="3637"/>
                      </a:lnTo>
                      <a:lnTo>
                        <a:pt x="453" y="3637"/>
                      </a:lnTo>
                      <a:lnTo>
                        <a:pt x="454" y="3637"/>
                      </a:lnTo>
                      <a:lnTo>
                        <a:pt x="456" y="3637"/>
                      </a:lnTo>
                      <a:lnTo>
                        <a:pt x="457" y="3637"/>
                      </a:lnTo>
                      <a:lnTo>
                        <a:pt x="458" y="3637"/>
                      </a:lnTo>
                      <a:lnTo>
                        <a:pt x="460" y="3637"/>
                      </a:lnTo>
                      <a:lnTo>
                        <a:pt x="461" y="3637"/>
                      </a:lnTo>
                      <a:lnTo>
                        <a:pt x="462" y="3637"/>
                      </a:lnTo>
                      <a:lnTo>
                        <a:pt x="463" y="3637"/>
                      </a:lnTo>
                      <a:lnTo>
                        <a:pt x="465" y="3637"/>
                      </a:lnTo>
                      <a:lnTo>
                        <a:pt x="466" y="3637"/>
                      </a:lnTo>
                      <a:lnTo>
                        <a:pt x="467" y="3637"/>
                      </a:lnTo>
                      <a:lnTo>
                        <a:pt x="467" y="3611"/>
                      </a:lnTo>
                      <a:lnTo>
                        <a:pt x="467" y="3585"/>
                      </a:lnTo>
                      <a:lnTo>
                        <a:pt x="468" y="3560"/>
                      </a:lnTo>
                      <a:lnTo>
                        <a:pt x="468" y="3534"/>
                      </a:lnTo>
                      <a:lnTo>
                        <a:pt x="470" y="3508"/>
                      </a:lnTo>
                      <a:lnTo>
                        <a:pt x="470" y="3482"/>
                      </a:lnTo>
                      <a:lnTo>
                        <a:pt x="471" y="3457"/>
                      </a:lnTo>
                      <a:lnTo>
                        <a:pt x="471" y="3432"/>
                      </a:lnTo>
                      <a:lnTo>
                        <a:pt x="471" y="3406"/>
                      </a:lnTo>
                      <a:lnTo>
                        <a:pt x="472" y="3381"/>
                      </a:lnTo>
                      <a:lnTo>
                        <a:pt x="472" y="3355"/>
                      </a:lnTo>
                      <a:lnTo>
                        <a:pt x="473" y="3330"/>
                      </a:lnTo>
                      <a:lnTo>
                        <a:pt x="473" y="3306"/>
                      </a:lnTo>
                      <a:lnTo>
                        <a:pt x="475" y="3280"/>
                      </a:lnTo>
                      <a:lnTo>
                        <a:pt x="475" y="3255"/>
                      </a:lnTo>
                      <a:lnTo>
                        <a:pt x="475" y="3230"/>
                      </a:lnTo>
                      <a:lnTo>
                        <a:pt x="476" y="3206"/>
                      </a:lnTo>
                      <a:lnTo>
                        <a:pt x="476" y="3180"/>
                      </a:lnTo>
                      <a:lnTo>
                        <a:pt x="477" y="3155"/>
                      </a:lnTo>
                      <a:lnTo>
                        <a:pt x="477" y="3129"/>
                      </a:lnTo>
                      <a:lnTo>
                        <a:pt x="479" y="3105"/>
                      </a:lnTo>
                      <a:lnTo>
                        <a:pt x="479" y="3080"/>
                      </a:lnTo>
                      <a:lnTo>
                        <a:pt x="479" y="3054"/>
                      </a:lnTo>
                      <a:lnTo>
                        <a:pt x="480" y="3029"/>
                      </a:lnTo>
                      <a:lnTo>
                        <a:pt x="480" y="3005"/>
                      </a:lnTo>
                      <a:lnTo>
                        <a:pt x="481" y="2979"/>
                      </a:lnTo>
                      <a:lnTo>
                        <a:pt x="481" y="2954"/>
                      </a:lnTo>
                      <a:lnTo>
                        <a:pt x="482" y="2929"/>
                      </a:lnTo>
                      <a:lnTo>
                        <a:pt x="482" y="2903"/>
                      </a:lnTo>
                      <a:lnTo>
                        <a:pt x="482" y="2878"/>
                      </a:lnTo>
                      <a:lnTo>
                        <a:pt x="484" y="2852"/>
                      </a:lnTo>
                      <a:lnTo>
                        <a:pt x="484" y="2826"/>
                      </a:lnTo>
                      <a:lnTo>
                        <a:pt x="485" y="2800"/>
                      </a:lnTo>
                      <a:lnTo>
                        <a:pt x="485" y="2772"/>
                      </a:lnTo>
                      <a:lnTo>
                        <a:pt x="486" y="2746"/>
                      </a:lnTo>
                      <a:lnTo>
                        <a:pt x="486" y="2717"/>
                      </a:lnTo>
                      <a:lnTo>
                        <a:pt x="487" y="2687"/>
                      </a:lnTo>
                      <a:lnTo>
                        <a:pt x="487" y="2656"/>
                      </a:lnTo>
                      <a:lnTo>
                        <a:pt x="487" y="2620"/>
                      </a:lnTo>
                      <a:lnTo>
                        <a:pt x="489" y="2581"/>
                      </a:lnTo>
                      <a:lnTo>
                        <a:pt x="489" y="2560"/>
                      </a:lnTo>
                      <a:lnTo>
                        <a:pt x="490" y="2532"/>
                      </a:lnTo>
                      <a:lnTo>
                        <a:pt x="490" y="2493"/>
                      </a:lnTo>
                      <a:lnTo>
                        <a:pt x="491" y="2440"/>
                      </a:lnTo>
                      <a:lnTo>
                        <a:pt x="491" y="2360"/>
                      </a:lnTo>
                      <a:lnTo>
                        <a:pt x="491" y="2234"/>
                      </a:lnTo>
                      <a:lnTo>
                        <a:pt x="493" y="2024"/>
                      </a:lnTo>
                      <a:lnTo>
                        <a:pt x="493" y="1674"/>
                      </a:lnTo>
                      <a:lnTo>
                        <a:pt x="494" y="1194"/>
                      </a:lnTo>
                      <a:lnTo>
                        <a:pt x="494" y="746"/>
                      </a:lnTo>
                      <a:lnTo>
                        <a:pt x="495" y="441"/>
                      </a:lnTo>
                      <a:lnTo>
                        <a:pt x="495" y="258"/>
                      </a:lnTo>
                      <a:lnTo>
                        <a:pt x="495" y="151"/>
                      </a:lnTo>
                      <a:lnTo>
                        <a:pt x="496" y="86"/>
                      </a:lnTo>
                      <a:lnTo>
                        <a:pt x="496" y="48"/>
                      </a:lnTo>
                      <a:lnTo>
                        <a:pt x="498" y="24"/>
                      </a:lnTo>
                      <a:lnTo>
                        <a:pt x="498" y="10"/>
                      </a:lnTo>
                      <a:lnTo>
                        <a:pt x="499" y="4"/>
                      </a:lnTo>
                      <a:lnTo>
                        <a:pt x="499" y="0"/>
                      </a:lnTo>
                      <a:lnTo>
                        <a:pt x="499" y="1"/>
                      </a:lnTo>
                      <a:lnTo>
                        <a:pt x="500" y="4"/>
                      </a:lnTo>
                      <a:lnTo>
                        <a:pt x="500" y="8"/>
                      </a:lnTo>
                      <a:lnTo>
                        <a:pt x="501" y="13"/>
                      </a:lnTo>
                      <a:lnTo>
                        <a:pt x="501" y="19"/>
                      </a:lnTo>
                      <a:lnTo>
                        <a:pt x="503" y="27"/>
                      </a:lnTo>
                      <a:lnTo>
                        <a:pt x="503" y="34"/>
                      </a:lnTo>
                      <a:lnTo>
                        <a:pt x="503" y="42"/>
                      </a:lnTo>
                      <a:lnTo>
                        <a:pt x="504" y="51"/>
                      </a:lnTo>
                      <a:lnTo>
                        <a:pt x="504" y="60"/>
                      </a:lnTo>
                      <a:lnTo>
                        <a:pt x="505" y="70"/>
                      </a:lnTo>
                      <a:lnTo>
                        <a:pt x="505" y="80"/>
                      </a:lnTo>
                      <a:lnTo>
                        <a:pt x="507" y="90"/>
                      </a:lnTo>
                      <a:lnTo>
                        <a:pt x="507" y="100"/>
                      </a:lnTo>
                      <a:lnTo>
                        <a:pt x="508" y="112"/>
                      </a:lnTo>
                      <a:lnTo>
                        <a:pt x="508" y="123"/>
                      </a:lnTo>
                      <a:lnTo>
                        <a:pt x="508" y="135"/>
                      </a:lnTo>
                      <a:lnTo>
                        <a:pt x="509" y="146"/>
                      </a:lnTo>
                      <a:lnTo>
                        <a:pt x="509" y="158"/>
                      </a:lnTo>
                      <a:lnTo>
                        <a:pt x="510" y="170"/>
                      </a:lnTo>
                      <a:lnTo>
                        <a:pt x="510" y="182"/>
                      </a:lnTo>
                      <a:lnTo>
                        <a:pt x="512" y="194"/>
                      </a:lnTo>
                      <a:lnTo>
                        <a:pt x="512" y="207"/>
                      </a:lnTo>
                      <a:lnTo>
                        <a:pt x="512" y="220"/>
                      </a:lnTo>
                      <a:lnTo>
                        <a:pt x="513" y="233"/>
                      </a:lnTo>
                      <a:lnTo>
                        <a:pt x="513" y="245"/>
                      </a:lnTo>
                      <a:lnTo>
                        <a:pt x="514" y="258"/>
                      </a:lnTo>
                      <a:lnTo>
                        <a:pt x="514" y="271"/>
                      </a:lnTo>
                      <a:lnTo>
                        <a:pt x="515" y="283"/>
                      </a:lnTo>
                      <a:lnTo>
                        <a:pt x="515" y="297"/>
                      </a:lnTo>
                      <a:lnTo>
                        <a:pt x="515" y="310"/>
                      </a:lnTo>
                      <a:lnTo>
                        <a:pt x="517" y="323"/>
                      </a:lnTo>
                      <a:lnTo>
                        <a:pt x="517" y="337"/>
                      </a:lnTo>
                      <a:lnTo>
                        <a:pt x="518" y="349"/>
                      </a:lnTo>
                      <a:lnTo>
                        <a:pt x="518" y="362"/>
                      </a:lnTo>
                      <a:lnTo>
                        <a:pt x="519" y="376"/>
                      </a:lnTo>
                      <a:lnTo>
                        <a:pt x="519" y="389"/>
                      </a:lnTo>
                      <a:lnTo>
                        <a:pt x="519" y="403"/>
                      </a:lnTo>
                      <a:lnTo>
                        <a:pt x="520" y="415"/>
                      </a:lnTo>
                      <a:lnTo>
                        <a:pt x="520" y="428"/>
                      </a:lnTo>
                      <a:lnTo>
                        <a:pt x="522" y="441"/>
                      </a:lnTo>
                      <a:lnTo>
                        <a:pt x="522" y="455"/>
                      </a:lnTo>
                      <a:lnTo>
                        <a:pt x="523" y="467"/>
                      </a:lnTo>
                      <a:lnTo>
                        <a:pt x="523" y="480"/>
                      </a:lnTo>
                      <a:lnTo>
                        <a:pt x="524" y="493"/>
                      </a:lnTo>
                      <a:lnTo>
                        <a:pt x="524" y="506"/>
                      </a:lnTo>
                      <a:lnTo>
                        <a:pt x="524" y="518"/>
                      </a:lnTo>
                      <a:lnTo>
                        <a:pt x="526" y="531"/>
                      </a:lnTo>
                      <a:lnTo>
                        <a:pt x="526" y="542"/>
                      </a:lnTo>
                      <a:lnTo>
                        <a:pt x="527" y="555"/>
                      </a:lnTo>
                      <a:lnTo>
                        <a:pt x="527" y="568"/>
                      </a:lnTo>
                      <a:lnTo>
                        <a:pt x="528" y="579"/>
                      </a:lnTo>
                      <a:lnTo>
                        <a:pt x="528" y="592"/>
                      </a:lnTo>
                      <a:lnTo>
                        <a:pt x="528" y="603"/>
                      </a:lnTo>
                      <a:lnTo>
                        <a:pt x="529" y="616"/>
                      </a:lnTo>
                      <a:lnTo>
                        <a:pt x="529" y="627"/>
                      </a:lnTo>
                      <a:lnTo>
                        <a:pt x="531" y="639"/>
                      </a:lnTo>
                      <a:lnTo>
                        <a:pt x="531" y="650"/>
                      </a:lnTo>
                      <a:lnTo>
                        <a:pt x="532" y="662"/>
                      </a:lnTo>
                      <a:lnTo>
                        <a:pt x="532" y="673"/>
                      </a:lnTo>
                      <a:lnTo>
                        <a:pt x="532" y="685"/>
                      </a:lnTo>
                      <a:lnTo>
                        <a:pt x="533" y="695"/>
                      </a:lnTo>
                      <a:lnTo>
                        <a:pt x="533" y="706"/>
                      </a:lnTo>
                      <a:lnTo>
                        <a:pt x="534" y="716"/>
                      </a:lnTo>
                      <a:lnTo>
                        <a:pt x="534" y="728"/>
                      </a:lnTo>
                      <a:lnTo>
                        <a:pt x="536" y="738"/>
                      </a:lnTo>
                      <a:lnTo>
                        <a:pt x="536" y="748"/>
                      </a:lnTo>
                      <a:lnTo>
                        <a:pt x="536" y="758"/>
                      </a:lnTo>
                      <a:lnTo>
                        <a:pt x="537" y="768"/>
                      </a:lnTo>
                      <a:lnTo>
                        <a:pt x="537" y="779"/>
                      </a:lnTo>
                      <a:lnTo>
                        <a:pt x="538" y="789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49" name="Freeform 113"/>
                <p:cNvSpPr>
                  <a:spLocks noChangeAspect="1"/>
                </p:cNvSpPr>
                <p:nvPr/>
              </p:nvSpPr>
              <p:spPr bwMode="auto">
                <a:xfrm>
                  <a:off x="2373" y="1614"/>
                  <a:ext cx="199" cy="238"/>
                </a:xfrm>
                <a:custGeom>
                  <a:avLst/>
                  <a:gdLst>
                    <a:gd name="T0" fmla="*/ 4 w 382"/>
                    <a:gd name="T1" fmla="*/ 65 h 363"/>
                    <a:gd name="T2" fmla="*/ 8 w 382"/>
                    <a:gd name="T3" fmla="*/ 129 h 363"/>
                    <a:gd name="T4" fmla="*/ 13 w 382"/>
                    <a:gd name="T5" fmla="*/ 186 h 363"/>
                    <a:gd name="T6" fmla="*/ 17 w 382"/>
                    <a:gd name="T7" fmla="*/ 232 h 363"/>
                    <a:gd name="T8" fmla="*/ 22 w 382"/>
                    <a:gd name="T9" fmla="*/ 270 h 363"/>
                    <a:gd name="T10" fmla="*/ 26 w 382"/>
                    <a:gd name="T11" fmla="*/ 301 h 363"/>
                    <a:gd name="T12" fmla="*/ 31 w 382"/>
                    <a:gd name="T13" fmla="*/ 324 h 363"/>
                    <a:gd name="T14" fmla="*/ 35 w 382"/>
                    <a:gd name="T15" fmla="*/ 340 h 363"/>
                    <a:gd name="T16" fmla="*/ 38 w 382"/>
                    <a:gd name="T17" fmla="*/ 352 h 363"/>
                    <a:gd name="T18" fmla="*/ 45 w 382"/>
                    <a:gd name="T19" fmla="*/ 359 h 363"/>
                    <a:gd name="T20" fmla="*/ 51 w 382"/>
                    <a:gd name="T21" fmla="*/ 363 h 363"/>
                    <a:gd name="T22" fmla="*/ 59 w 382"/>
                    <a:gd name="T23" fmla="*/ 359 h 363"/>
                    <a:gd name="T24" fmla="*/ 65 w 382"/>
                    <a:gd name="T25" fmla="*/ 354 h 363"/>
                    <a:gd name="T26" fmla="*/ 70 w 382"/>
                    <a:gd name="T27" fmla="*/ 348 h 363"/>
                    <a:gd name="T28" fmla="*/ 75 w 382"/>
                    <a:gd name="T29" fmla="*/ 339 h 363"/>
                    <a:gd name="T30" fmla="*/ 80 w 382"/>
                    <a:gd name="T31" fmla="*/ 331 h 363"/>
                    <a:gd name="T32" fmla="*/ 85 w 382"/>
                    <a:gd name="T33" fmla="*/ 322 h 363"/>
                    <a:gd name="T34" fmla="*/ 90 w 382"/>
                    <a:gd name="T35" fmla="*/ 312 h 363"/>
                    <a:gd name="T36" fmla="*/ 95 w 382"/>
                    <a:gd name="T37" fmla="*/ 302 h 363"/>
                    <a:gd name="T38" fmla="*/ 101 w 382"/>
                    <a:gd name="T39" fmla="*/ 293 h 363"/>
                    <a:gd name="T40" fmla="*/ 106 w 382"/>
                    <a:gd name="T41" fmla="*/ 283 h 363"/>
                    <a:gd name="T42" fmla="*/ 111 w 382"/>
                    <a:gd name="T43" fmla="*/ 275 h 363"/>
                    <a:gd name="T44" fmla="*/ 115 w 382"/>
                    <a:gd name="T45" fmla="*/ 266 h 363"/>
                    <a:gd name="T46" fmla="*/ 120 w 382"/>
                    <a:gd name="T47" fmla="*/ 259 h 363"/>
                    <a:gd name="T48" fmla="*/ 125 w 382"/>
                    <a:gd name="T49" fmla="*/ 250 h 363"/>
                    <a:gd name="T50" fmla="*/ 130 w 382"/>
                    <a:gd name="T51" fmla="*/ 241 h 363"/>
                    <a:gd name="T52" fmla="*/ 136 w 382"/>
                    <a:gd name="T53" fmla="*/ 231 h 363"/>
                    <a:gd name="T54" fmla="*/ 141 w 382"/>
                    <a:gd name="T55" fmla="*/ 223 h 363"/>
                    <a:gd name="T56" fmla="*/ 148 w 382"/>
                    <a:gd name="T57" fmla="*/ 213 h 363"/>
                    <a:gd name="T58" fmla="*/ 153 w 382"/>
                    <a:gd name="T59" fmla="*/ 206 h 363"/>
                    <a:gd name="T60" fmla="*/ 158 w 382"/>
                    <a:gd name="T61" fmla="*/ 198 h 363"/>
                    <a:gd name="T62" fmla="*/ 163 w 382"/>
                    <a:gd name="T63" fmla="*/ 192 h 363"/>
                    <a:gd name="T64" fmla="*/ 168 w 382"/>
                    <a:gd name="T65" fmla="*/ 185 h 363"/>
                    <a:gd name="T66" fmla="*/ 172 w 382"/>
                    <a:gd name="T67" fmla="*/ 179 h 363"/>
                    <a:gd name="T68" fmla="*/ 178 w 382"/>
                    <a:gd name="T69" fmla="*/ 172 h 363"/>
                    <a:gd name="T70" fmla="*/ 184 w 382"/>
                    <a:gd name="T71" fmla="*/ 165 h 363"/>
                    <a:gd name="T72" fmla="*/ 189 w 382"/>
                    <a:gd name="T73" fmla="*/ 160 h 363"/>
                    <a:gd name="T74" fmla="*/ 198 w 382"/>
                    <a:gd name="T75" fmla="*/ 150 h 363"/>
                    <a:gd name="T76" fmla="*/ 206 w 382"/>
                    <a:gd name="T77" fmla="*/ 142 h 363"/>
                    <a:gd name="T78" fmla="*/ 214 w 382"/>
                    <a:gd name="T79" fmla="*/ 134 h 363"/>
                    <a:gd name="T80" fmla="*/ 220 w 382"/>
                    <a:gd name="T81" fmla="*/ 129 h 363"/>
                    <a:gd name="T82" fmla="*/ 226 w 382"/>
                    <a:gd name="T83" fmla="*/ 124 h 363"/>
                    <a:gd name="T84" fmla="*/ 233 w 382"/>
                    <a:gd name="T85" fmla="*/ 119 h 363"/>
                    <a:gd name="T86" fmla="*/ 240 w 382"/>
                    <a:gd name="T87" fmla="*/ 113 h 363"/>
                    <a:gd name="T88" fmla="*/ 247 w 382"/>
                    <a:gd name="T89" fmla="*/ 108 h 363"/>
                    <a:gd name="T90" fmla="*/ 254 w 382"/>
                    <a:gd name="T91" fmla="*/ 103 h 363"/>
                    <a:gd name="T92" fmla="*/ 262 w 382"/>
                    <a:gd name="T93" fmla="*/ 98 h 363"/>
                    <a:gd name="T94" fmla="*/ 268 w 382"/>
                    <a:gd name="T95" fmla="*/ 94 h 363"/>
                    <a:gd name="T96" fmla="*/ 277 w 382"/>
                    <a:gd name="T97" fmla="*/ 87 h 363"/>
                    <a:gd name="T98" fmla="*/ 285 w 382"/>
                    <a:gd name="T99" fmla="*/ 84 h 363"/>
                    <a:gd name="T100" fmla="*/ 294 w 382"/>
                    <a:gd name="T101" fmla="*/ 79 h 363"/>
                    <a:gd name="T102" fmla="*/ 301 w 382"/>
                    <a:gd name="T103" fmla="*/ 73 h 363"/>
                    <a:gd name="T104" fmla="*/ 309 w 382"/>
                    <a:gd name="T105" fmla="*/ 70 h 363"/>
                    <a:gd name="T106" fmla="*/ 316 w 382"/>
                    <a:gd name="T107" fmla="*/ 65 h 363"/>
                    <a:gd name="T108" fmla="*/ 325 w 382"/>
                    <a:gd name="T109" fmla="*/ 61 h 363"/>
                    <a:gd name="T110" fmla="*/ 332 w 382"/>
                    <a:gd name="T111" fmla="*/ 57 h 363"/>
                    <a:gd name="T112" fmla="*/ 339 w 382"/>
                    <a:gd name="T113" fmla="*/ 54 h 363"/>
                    <a:gd name="T114" fmla="*/ 347 w 382"/>
                    <a:gd name="T115" fmla="*/ 51 h 363"/>
                    <a:gd name="T116" fmla="*/ 357 w 382"/>
                    <a:gd name="T117" fmla="*/ 45 h 363"/>
                    <a:gd name="T118" fmla="*/ 365 w 382"/>
                    <a:gd name="T119" fmla="*/ 42 h 363"/>
                    <a:gd name="T120" fmla="*/ 372 w 382"/>
                    <a:gd name="T121" fmla="*/ 39 h 363"/>
                    <a:gd name="T122" fmla="*/ 379 w 382"/>
                    <a:gd name="T123" fmla="*/ 35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2" h="363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2" y="28"/>
                      </a:lnTo>
                      <a:lnTo>
                        <a:pt x="2" y="38"/>
                      </a:lnTo>
                      <a:lnTo>
                        <a:pt x="3" y="47"/>
                      </a:lnTo>
                      <a:lnTo>
                        <a:pt x="3" y="56"/>
                      </a:lnTo>
                      <a:lnTo>
                        <a:pt x="4" y="65"/>
                      </a:lnTo>
                      <a:lnTo>
                        <a:pt x="4" y="73"/>
                      </a:lnTo>
                      <a:lnTo>
                        <a:pt x="5" y="81"/>
                      </a:lnTo>
                      <a:lnTo>
                        <a:pt x="5" y="90"/>
                      </a:lnTo>
                      <a:lnTo>
                        <a:pt x="7" y="98"/>
                      </a:lnTo>
                      <a:lnTo>
                        <a:pt x="7" y="106"/>
                      </a:lnTo>
                      <a:lnTo>
                        <a:pt x="7" y="114"/>
                      </a:lnTo>
                      <a:lnTo>
                        <a:pt x="8" y="122"/>
                      </a:lnTo>
                      <a:lnTo>
                        <a:pt x="8" y="129"/>
                      </a:lnTo>
                      <a:lnTo>
                        <a:pt x="9" y="137"/>
                      </a:lnTo>
                      <a:lnTo>
                        <a:pt x="9" y="145"/>
                      </a:lnTo>
                      <a:lnTo>
                        <a:pt x="10" y="152"/>
                      </a:lnTo>
                      <a:lnTo>
                        <a:pt x="10" y="159"/>
                      </a:lnTo>
                      <a:lnTo>
                        <a:pt x="10" y="166"/>
                      </a:lnTo>
                      <a:lnTo>
                        <a:pt x="12" y="172"/>
                      </a:lnTo>
                      <a:lnTo>
                        <a:pt x="12" y="179"/>
                      </a:lnTo>
                      <a:lnTo>
                        <a:pt x="13" y="186"/>
                      </a:lnTo>
                      <a:lnTo>
                        <a:pt x="13" y="193"/>
                      </a:lnTo>
                      <a:lnTo>
                        <a:pt x="14" y="198"/>
                      </a:lnTo>
                      <a:lnTo>
                        <a:pt x="14" y="204"/>
                      </a:lnTo>
                      <a:lnTo>
                        <a:pt x="14" y="211"/>
                      </a:lnTo>
                      <a:lnTo>
                        <a:pt x="15" y="216"/>
                      </a:lnTo>
                      <a:lnTo>
                        <a:pt x="15" y="222"/>
                      </a:lnTo>
                      <a:lnTo>
                        <a:pt x="17" y="227"/>
                      </a:lnTo>
                      <a:lnTo>
                        <a:pt x="17" y="232"/>
                      </a:lnTo>
                      <a:lnTo>
                        <a:pt x="18" y="239"/>
                      </a:lnTo>
                      <a:lnTo>
                        <a:pt x="18" y="244"/>
                      </a:lnTo>
                      <a:lnTo>
                        <a:pt x="18" y="247"/>
                      </a:lnTo>
                      <a:lnTo>
                        <a:pt x="19" y="252"/>
                      </a:lnTo>
                      <a:lnTo>
                        <a:pt x="19" y="258"/>
                      </a:lnTo>
                      <a:lnTo>
                        <a:pt x="21" y="261"/>
                      </a:lnTo>
                      <a:lnTo>
                        <a:pt x="21" y="266"/>
                      </a:lnTo>
                      <a:lnTo>
                        <a:pt x="22" y="270"/>
                      </a:lnTo>
                      <a:lnTo>
                        <a:pt x="22" y="275"/>
                      </a:lnTo>
                      <a:lnTo>
                        <a:pt x="23" y="279"/>
                      </a:lnTo>
                      <a:lnTo>
                        <a:pt x="23" y="283"/>
                      </a:lnTo>
                      <a:lnTo>
                        <a:pt x="23" y="287"/>
                      </a:lnTo>
                      <a:lnTo>
                        <a:pt x="24" y="291"/>
                      </a:lnTo>
                      <a:lnTo>
                        <a:pt x="24" y="294"/>
                      </a:lnTo>
                      <a:lnTo>
                        <a:pt x="26" y="297"/>
                      </a:lnTo>
                      <a:lnTo>
                        <a:pt x="26" y="301"/>
                      </a:lnTo>
                      <a:lnTo>
                        <a:pt x="27" y="303"/>
                      </a:lnTo>
                      <a:lnTo>
                        <a:pt x="27" y="307"/>
                      </a:lnTo>
                      <a:lnTo>
                        <a:pt x="27" y="310"/>
                      </a:lnTo>
                      <a:lnTo>
                        <a:pt x="28" y="313"/>
                      </a:lnTo>
                      <a:lnTo>
                        <a:pt x="28" y="316"/>
                      </a:lnTo>
                      <a:lnTo>
                        <a:pt x="29" y="319"/>
                      </a:lnTo>
                      <a:lnTo>
                        <a:pt x="29" y="321"/>
                      </a:lnTo>
                      <a:lnTo>
                        <a:pt x="31" y="324"/>
                      </a:lnTo>
                      <a:lnTo>
                        <a:pt x="31" y="326"/>
                      </a:lnTo>
                      <a:lnTo>
                        <a:pt x="31" y="329"/>
                      </a:lnTo>
                      <a:lnTo>
                        <a:pt x="32" y="330"/>
                      </a:lnTo>
                      <a:lnTo>
                        <a:pt x="32" y="333"/>
                      </a:lnTo>
                      <a:lnTo>
                        <a:pt x="33" y="335"/>
                      </a:lnTo>
                      <a:lnTo>
                        <a:pt x="33" y="336"/>
                      </a:lnTo>
                      <a:lnTo>
                        <a:pt x="35" y="339"/>
                      </a:lnTo>
                      <a:lnTo>
                        <a:pt x="35" y="340"/>
                      </a:lnTo>
                      <a:lnTo>
                        <a:pt x="35" y="341"/>
                      </a:lnTo>
                      <a:lnTo>
                        <a:pt x="36" y="344"/>
                      </a:lnTo>
                      <a:lnTo>
                        <a:pt x="36" y="345"/>
                      </a:lnTo>
                      <a:lnTo>
                        <a:pt x="37" y="346"/>
                      </a:lnTo>
                      <a:lnTo>
                        <a:pt x="37" y="348"/>
                      </a:lnTo>
                      <a:lnTo>
                        <a:pt x="38" y="349"/>
                      </a:lnTo>
                      <a:lnTo>
                        <a:pt x="38" y="350"/>
                      </a:lnTo>
                      <a:lnTo>
                        <a:pt x="38" y="352"/>
                      </a:lnTo>
                      <a:lnTo>
                        <a:pt x="40" y="353"/>
                      </a:lnTo>
                      <a:lnTo>
                        <a:pt x="40" y="354"/>
                      </a:lnTo>
                      <a:lnTo>
                        <a:pt x="41" y="354"/>
                      </a:lnTo>
                      <a:lnTo>
                        <a:pt x="41" y="355"/>
                      </a:lnTo>
                      <a:lnTo>
                        <a:pt x="42" y="357"/>
                      </a:lnTo>
                      <a:lnTo>
                        <a:pt x="43" y="358"/>
                      </a:lnTo>
                      <a:lnTo>
                        <a:pt x="43" y="359"/>
                      </a:lnTo>
                      <a:lnTo>
                        <a:pt x="45" y="359"/>
                      </a:lnTo>
                      <a:lnTo>
                        <a:pt x="45" y="360"/>
                      </a:lnTo>
                      <a:lnTo>
                        <a:pt x="46" y="360"/>
                      </a:lnTo>
                      <a:lnTo>
                        <a:pt x="46" y="362"/>
                      </a:lnTo>
                      <a:lnTo>
                        <a:pt x="47" y="362"/>
                      </a:lnTo>
                      <a:lnTo>
                        <a:pt x="49" y="362"/>
                      </a:lnTo>
                      <a:lnTo>
                        <a:pt x="49" y="363"/>
                      </a:lnTo>
                      <a:lnTo>
                        <a:pt x="50" y="363"/>
                      </a:lnTo>
                      <a:lnTo>
                        <a:pt x="51" y="363"/>
                      </a:lnTo>
                      <a:lnTo>
                        <a:pt x="52" y="363"/>
                      </a:lnTo>
                      <a:lnTo>
                        <a:pt x="54" y="363"/>
                      </a:lnTo>
                      <a:lnTo>
                        <a:pt x="54" y="362"/>
                      </a:lnTo>
                      <a:lnTo>
                        <a:pt x="55" y="362"/>
                      </a:lnTo>
                      <a:lnTo>
                        <a:pt x="56" y="362"/>
                      </a:lnTo>
                      <a:lnTo>
                        <a:pt x="57" y="360"/>
                      </a:lnTo>
                      <a:lnTo>
                        <a:pt x="59" y="360"/>
                      </a:lnTo>
                      <a:lnTo>
                        <a:pt x="59" y="359"/>
                      </a:lnTo>
                      <a:lnTo>
                        <a:pt x="60" y="359"/>
                      </a:lnTo>
                      <a:lnTo>
                        <a:pt x="60" y="358"/>
                      </a:lnTo>
                      <a:lnTo>
                        <a:pt x="61" y="358"/>
                      </a:lnTo>
                      <a:lnTo>
                        <a:pt x="61" y="357"/>
                      </a:lnTo>
                      <a:lnTo>
                        <a:pt x="62" y="357"/>
                      </a:lnTo>
                      <a:lnTo>
                        <a:pt x="64" y="355"/>
                      </a:lnTo>
                      <a:lnTo>
                        <a:pt x="64" y="354"/>
                      </a:lnTo>
                      <a:lnTo>
                        <a:pt x="65" y="354"/>
                      </a:lnTo>
                      <a:lnTo>
                        <a:pt x="65" y="353"/>
                      </a:lnTo>
                      <a:lnTo>
                        <a:pt x="66" y="353"/>
                      </a:lnTo>
                      <a:lnTo>
                        <a:pt x="66" y="352"/>
                      </a:lnTo>
                      <a:lnTo>
                        <a:pt x="68" y="350"/>
                      </a:lnTo>
                      <a:lnTo>
                        <a:pt x="68" y="349"/>
                      </a:lnTo>
                      <a:lnTo>
                        <a:pt x="69" y="349"/>
                      </a:lnTo>
                      <a:lnTo>
                        <a:pt x="69" y="348"/>
                      </a:lnTo>
                      <a:lnTo>
                        <a:pt x="70" y="348"/>
                      </a:lnTo>
                      <a:lnTo>
                        <a:pt x="70" y="346"/>
                      </a:lnTo>
                      <a:lnTo>
                        <a:pt x="71" y="345"/>
                      </a:lnTo>
                      <a:lnTo>
                        <a:pt x="71" y="344"/>
                      </a:lnTo>
                      <a:lnTo>
                        <a:pt x="73" y="343"/>
                      </a:lnTo>
                      <a:lnTo>
                        <a:pt x="74" y="341"/>
                      </a:lnTo>
                      <a:lnTo>
                        <a:pt x="74" y="340"/>
                      </a:lnTo>
                      <a:lnTo>
                        <a:pt x="75" y="340"/>
                      </a:lnTo>
                      <a:lnTo>
                        <a:pt x="75" y="339"/>
                      </a:lnTo>
                      <a:lnTo>
                        <a:pt x="75" y="338"/>
                      </a:lnTo>
                      <a:lnTo>
                        <a:pt x="76" y="338"/>
                      </a:lnTo>
                      <a:lnTo>
                        <a:pt x="76" y="336"/>
                      </a:lnTo>
                      <a:lnTo>
                        <a:pt x="78" y="335"/>
                      </a:lnTo>
                      <a:lnTo>
                        <a:pt x="78" y="334"/>
                      </a:lnTo>
                      <a:lnTo>
                        <a:pt x="79" y="334"/>
                      </a:lnTo>
                      <a:lnTo>
                        <a:pt x="79" y="333"/>
                      </a:lnTo>
                      <a:lnTo>
                        <a:pt x="80" y="331"/>
                      </a:lnTo>
                      <a:lnTo>
                        <a:pt x="80" y="330"/>
                      </a:lnTo>
                      <a:lnTo>
                        <a:pt x="82" y="329"/>
                      </a:lnTo>
                      <a:lnTo>
                        <a:pt x="82" y="327"/>
                      </a:lnTo>
                      <a:lnTo>
                        <a:pt x="83" y="326"/>
                      </a:lnTo>
                      <a:lnTo>
                        <a:pt x="84" y="325"/>
                      </a:lnTo>
                      <a:lnTo>
                        <a:pt x="84" y="324"/>
                      </a:lnTo>
                      <a:lnTo>
                        <a:pt x="84" y="322"/>
                      </a:lnTo>
                      <a:lnTo>
                        <a:pt x="85" y="322"/>
                      </a:lnTo>
                      <a:lnTo>
                        <a:pt x="85" y="321"/>
                      </a:lnTo>
                      <a:lnTo>
                        <a:pt x="87" y="320"/>
                      </a:lnTo>
                      <a:lnTo>
                        <a:pt x="87" y="319"/>
                      </a:lnTo>
                      <a:lnTo>
                        <a:pt x="88" y="317"/>
                      </a:lnTo>
                      <a:lnTo>
                        <a:pt x="88" y="316"/>
                      </a:lnTo>
                      <a:lnTo>
                        <a:pt x="89" y="315"/>
                      </a:lnTo>
                      <a:lnTo>
                        <a:pt x="89" y="313"/>
                      </a:lnTo>
                      <a:lnTo>
                        <a:pt x="90" y="312"/>
                      </a:lnTo>
                      <a:lnTo>
                        <a:pt x="92" y="311"/>
                      </a:lnTo>
                      <a:lnTo>
                        <a:pt x="92" y="310"/>
                      </a:lnTo>
                      <a:lnTo>
                        <a:pt x="92" y="308"/>
                      </a:lnTo>
                      <a:lnTo>
                        <a:pt x="93" y="307"/>
                      </a:lnTo>
                      <a:lnTo>
                        <a:pt x="94" y="306"/>
                      </a:lnTo>
                      <a:lnTo>
                        <a:pt x="94" y="305"/>
                      </a:lnTo>
                      <a:lnTo>
                        <a:pt x="95" y="303"/>
                      </a:lnTo>
                      <a:lnTo>
                        <a:pt x="95" y="302"/>
                      </a:lnTo>
                      <a:lnTo>
                        <a:pt x="97" y="301"/>
                      </a:lnTo>
                      <a:lnTo>
                        <a:pt x="97" y="299"/>
                      </a:lnTo>
                      <a:lnTo>
                        <a:pt x="98" y="298"/>
                      </a:lnTo>
                      <a:lnTo>
                        <a:pt x="98" y="297"/>
                      </a:lnTo>
                      <a:lnTo>
                        <a:pt x="99" y="297"/>
                      </a:lnTo>
                      <a:lnTo>
                        <a:pt x="99" y="296"/>
                      </a:lnTo>
                      <a:lnTo>
                        <a:pt x="101" y="294"/>
                      </a:lnTo>
                      <a:lnTo>
                        <a:pt x="101" y="293"/>
                      </a:lnTo>
                      <a:lnTo>
                        <a:pt x="101" y="292"/>
                      </a:lnTo>
                      <a:lnTo>
                        <a:pt x="102" y="291"/>
                      </a:lnTo>
                      <a:lnTo>
                        <a:pt x="103" y="289"/>
                      </a:lnTo>
                      <a:lnTo>
                        <a:pt x="103" y="288"/>
                      </a:lnTo>
                      <a:lnTo>
                        <a:pt x="104" y="287"/>
                      </a:lnTo>
                      <a:lnTo>
                        <a:pt x="104" y="286"/>
                      </a:lnTo>
                      <a:lnTo>
                        <a:pt x="106" y="284"/>
                      </a:lnTo>
                      <a:lnTo>
                        <a:pt x="106" y="283"/>
                      </a:lnTo>
                      <a:lnTo>
                        <a:pt x="107" y="282"/>
                      </a:lnTo>
                      <a:lnTo>
                        <a:pt x="107" y="280"/>
                      </a:lnTo>
                      <a:lnTo>
                        <a:pt x="108" y="280"/>
                      </a:lnTo>
                      <a:lnTo>
                        <a:pt x="108" y="279"/>
                      </a:lnTo>
                      <a:lnTo>
                        <a:pt x="108" y="278"/>
                      </a:lnTo>
                      <a:lnTo>
                        <a:pt x="109" y="277"/>
                      </a:lnTo>
                      <a:lnTo>
                        <a:pt x="109" y="275"/>
                      </a:lnTo>
                      <a:lnTo>
                        <a:pt x="111" y="275"/>
                      </a:lnTo>
                      <a:lnTo>
                        <a:pt x="111" y="274"/>
                      </a:lnTo>
                      <a:lnTo>
                        <a:pt x="112" y="273"/>
                      </a:lnTo>
                      <a:lnTo>
                        <a:pt x="112" y="272"/>
                      </a:lnTo>
                      <a:lnTo>
                        <a:pt x="112" y="270"/>
                      </a:lnTo>
                      <a:lnTo>
                        <a:pt x="113" y="270"/>
                      </a:lnTo>
                      <a:lnTo>
                        <a:pt x="113" y="269"/>
                      </a:lnTo>
                      <a:lnTo>
                        <a:pt x="115" y="268"/>
                      </a:lnTo>
                      <a:lnTo>
                        <a:pt x="115" y="266"/>
                      </a:lnTo>
                      <a:lnTo>
                        <a:pt x="116" y="266"/>
                      </a:lnTo>
                      <a:lnTo>
                        <a:pt x="116" y="265"/>
                      </a:lnTo>
                      <a:lnTo>
                        <a:pt x="117" y="264"/>
                      </a:lnTo>
                      <a:lnTo>
                        <a:pt x="117" y="263"/>
                      </a:lnTo>
                      <a:lnTo>
                        <a:pt x="117" y="261"/>
                      </a:lnTo>
                      <a:lnTo>
                        <a:pt x="118" y="261"/>
                      </a:lnTo>
                      <a:lnTo>
                        <a:pt x="118" y="260"/>
                      </a:lnTo>
                      <a:lnTo>
                        <a:pt x="120" y="259"/>
                      </a:lnTo>
                      <a:lnTo>
                        <a:pt x="120" y="258"/>
                      </a:lnTo>
                      <a:lnTo>
                        <a:pt x="121" y="258"/>
                      </a:lnTo>
                      <a:lnTo>
                        <a:pt x="121" y="256"/>
                      </a:lnTo>
                      <a:lnTo>
                        <a:pt x="121" y="255"/>
                      </a:lnTo>
                      <a:lnTo>
                        <a:pt x="122" y="254"/>
                      </a:lnTo>
                      <a:lnTo>
                        <a:pt x="123" y="252"/>
                      </a:lnTo>
                      <a:lnTo>
                        <a:pt x="123" y="251"/>
                      </a:lnTo>
                      <a:lnTo>
                        <a:pt x="125" y="250"/>
                      </a:lnTo>
                      <a:lnTo>
                        <a:pt x="125" y="249"/>
                      </a:lnTo>
                      <a:lnTo>
                        <a:pt x="126" y="247"/>
                      </a:lnTo>
                      <a:lnTo>
                        <a:pt x="126" y="246"/>
                      </a:lnTo>
                      <a:lnTo>
                        <a:pt x="127" y="246"/>
                      </a:lnTo>
                      <a:lnTo>
                        <a:pt x="127" y="245"/>
                      </a:lnTo>
                      <a:lnTo>
                        <a:pt x="129" y="244"/>
                      </a:lnTo>
                      <a:lnTo>
                        <a:pt x="129" y="242"/>
                      </a:lnTo>
                      <a:lnTo>
                        <a:pt x="130" y="241"/>
                      </a:lnTo>
                      <a:lnTo>
                        <a:pt x="130" y="240"/>
                      </a:lnTo>
                      <a:lnTo>
                        <a:pt x="131" y="239"/>
                      </a:lnTo>
                      <a:lnTo>
                        <a:pt x="132" y="237"/>
                      </a:lnTo>
                      <a:lnTo>
                        <a:pt x="132" y="236"/>
                      </a:lnTo>
                      <a:lnTo>
                        <a:pt x="134" y="235"/>
                      </a:lnTo>
                      <a:lnTo>
                        <a:pt x="134" y="233"/>
                      </a:lnTo>
                      <a:lnTo>
                        <a:pt x="135" y="232"/>
                      </a:lnTo>
                      <a:lnTo>
                        <a:pt x="136" y="231"/>
                      </a:lnTo>
                      <a:lnTo>
                        <a:pt x="136" y="230"/>
                      </a:lnTo>
                      <a:lnTo>
                        <a:pt x="137" y="230"/>
                      </a:lnTo>
                      <a:lnTo>
                        <a:pt x="137" y="228"/>
                      </a:lnTo>
                      <a:lnTo>
                        <a:pt x="137" y="227"/>
                      </a:lnTo>
                      <a:lnTo>
                        <a:pt x="139" y="227"/>
                      </a:lnTo>
                      <a:lnTo>
                        <a:pt x="139" y="226"/>
                      </a:lnTo>
                      <a:lnTo>
                        <a:pt x="140" y="225"/>
                      </a:lnTo>
                      <a:lnTo>
                        <a:pt x="141" y="223"/>
                      </a:lnTo>
                      <a:lnTo>
                        <a:pt x="141" y="222"/>
                      </a:lnTo>
                      <a:lnTo>
                        <a:pt x="142" y="221"/>
                      </a:lnTo>
                      <a:lnTo>
                        <a:pt x="142" y="219"/>
                      </a:lnTo>
                      <a:lnTo>
                        <a:pt x="144" y="218"/>
                      </a:lnTo>
                      <a:lnTo>
                        <a:pt x="145" y="217"/>
                      </a:lnTo>
                      <a:lnTo>
                        <a:pt x="145" y="216"/>
                      </a:lnTo>
                      <a:lnTo>
                        <a:pt x="146" y="214"/>
                      </a:lnTo>
                      <a:lnTo>
                        <a:pt x="148" y="213"/>
                      </a:lnTo>
                      <a:lnTo>
                        <a:pt x="148" y="212"/>
                      </a:lnTo>
                      <a:lnTo>
                        <a:pt x="149" y="212"/>
                      </a:lnTo>
                      <a:lnTo>
                        <a:pt x="149" y="211"/>
                      </a:lnTo>
                      <a:lnTo>
                        <a:pt x="149" y="209"/>
                      </a:lnTo>
                      <a:lnTo>
                        <a:pt x="150" y="209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3" y="206"/>
                      </a:lnTo>
                      <a:lnTo>
                        <a:pt x="153" y="204"/>
                      </a:lnTo>
                      <a:lnTo>
                        <a:pt x="154" y="203"/>
                      </a:lnTo>
                      <a:lnTo>
                        <a:pt x="155" y="202"/>
                      </a:lnTo>
                      <a:lnTo>
                        <a:pt x="155" y="200"/>
                      </a:lnTo>
                      <a:lnTo>
                        <a:pt x="156" y="200"/>
                      </a:lnTo>
                      <a:lnTo>
                        <a:pt x="156" y="199"/>
                      </a:lnTo>
                      <a:lnTo>
                        <a:pt x="158" y="199"/>
                      </a:lnTo>
                      <a:lnTo>
                        <a:pt x="158" y="198"/>
                      </a:lnTo>
                      <a:lnTo>
                        <a:pt x="158" y="197"/>
                      </a:lnTo>
                      <a:lnTo>
                        <a:pt x="159" y="197"/>
                      </a:lnTo>
                      <a:lnTo>
                        <a:pt x="159" y="195"/>
                      </a:lnTo>
                      <a:lnTo>
                        <a:pt x="160" y="195"/>
                      </a:lnTo>
                      <a:lnTo>
                        <a:pt x="160" y="194"/>
                      </a:lnTo>
                      <a:lnTo>
                        <a:pt x="162" y="193"/>
                      </a:lnTo>
                      <a:lnTo>
                        <a:pt x="162" y="192"/>
                      </a:lnTo>
                      <a:lnTo>
                        <a:pt x="163" y="192"/>
                      </a:lnTo>
                      <a:lnTo>
                        <a:pt x="163" y="190"/>
                      </a:lnTo>
                      <a:lnTo>
                        <a:pt x="164" y="190"/>
                      </a:lnTo>
                      <a:lnTo>
                        <a:pt x="164" y="189"/>
                      </a:lnTo>
                      <a:lnTo>
                        <a:pt x="165" y="188"/>
                      </a:lnTo>
                      <a:lnTo>
                        <a:pt x="165" y="186"/>
                      </a:lnTo>
                      <a:lnTo>
                        <a:pt x="167" y="186"/>
                      </a:lnTo>
                      <a:lnTo>
                        <a:pt x="167" y="185"/>
                      </a:lnTo>
                      <a:lnTo>
                        <a:pt x="168" y="185"/>
                      </a:lnTo>
                      <a:lnTo>
                        <a:pt x="168" y="184"/>
                      </a:lnTo>
                      <a:lnTo>
                        <a:pt x="169" y="184"/>
                      </a:lnTo>
                      <a:lnTo>
                        <a:pt x="169" y="183"/>
                      </a:lnTo>
                      <a:lnTo>
                        <a:pt x="169" y="181"/>
                      </a:lnTo>
                      <a:lnTo>
                        <a:pt x="170" y="181"/>
                      </a:lnTo>
                      <a:lnTo>
                        <a:pt x="170" y="180"/>
                      </a:lnTo>
                      <a:lnTo>
                        <a:pt x="172" y="180"/>
                      </a:lnTo>
                      <a:lnTo>
                        <a:pt x="172" y="179"/>
                      </a:lnTo>
                      <a:lnTo>
                        <a:pt x="173" y="179"/>
                      </a:lnTo>
                      <a:lnTo>
                        <a:pt x="173" y="178"/>
                      </a:lnTo>
                      <a:lnTo>
                        <a:pt x="174" y="178"/>
                      </a:lnTo>
                      <a:lnTo>
                        <a:pt x="174" y="176"/>
                      </a:lnTo>
                      <a:lnTo>
                        <a:pt x="175" y="175"/>
                      </a:lnTo>
                      <a:lnTo>
                        <a:pt x="177" y="174"/>
                      </a:lnTo>
                      <a:lnTo>
                        <a:pt x="177" y="172"/>
                      </a:lnTo>
                      <a:lnTo>
                        <a:pt x="178" y="172"/>
                      </a:lnTo>
                      <a:lnTo>
                        <a:pt x="178" y="171"/>
                      </a:lnTo>
                      <a:lnTo>
                        <a:pt x="179" y="170"/>
                      </a:lnTo>
                      <a:lnTo>
                        <a:pt x="181" y="169"/>
                      </a:lnTo>
                      <a:lnTo>
                        <a:pt x="182" y="167"/>
                      </a:lnTo>
                      <a:lnTo>
                        <a:pt x="182" y="166"/>
                      </a:lnTo>
                      <a:lnTo>
                        <a:pt x="183" y="166"/>
                      </a:lnTo>
                      <a:lnTo>
                        <a:pt x="183" y="165"/>
                      </a:lnTo>
                      <a:lnTo>
                        <a:pt x="184" y="165"/>
                      </a:lnTo>
                      <a:lnTo>
                        <a:pt x="184" y="164"/>
                      </a:lnTo>
                      <a:lnTo>
                        <a:pt x="186" y="164"/>
                      </a:lnTo>
                      <a:lnTo>
                        <a:pt x="186" y="162"/>
                      </a:lnTo>
                      <a:lnTo>
                        <a:pt x="187" y="162"/>
                      </a:lnTo>
                      <a:lnTo>
                        <a:pt x="187" y="161"/>
                      </a:lnTo>
                      <a:lnTo>
                        <a:pt x="188" y="161"/>
                      </a:lnTo>
                      <a:lnTo>
                        <a:pt x="188" y="160"/>
                      </a:lnTo>
                      <a:lnTo>
                        <a:pt x="189" y="160"/>
                      </a:lnTo>
                      <a:lnTo>
                        <a:pt x="189" y="159"/>
                      </a:lnTo>
                      <a:lnTo>
                        <a:pt x="191" y="157"/>
                      </a:lnTo>
                      <a:lnTo>
                        <a:pt x="192" y="156"/>
                      </a:lnTo>
                      <a:lnTo>
                        <a:pt x="193" y="155"/>
                      </a:lnTo>
                      <a:lnTo>
                        <a:pt x="195" y="153"/>
                      </a:lnTo>
                      <a:lnTo>
                        <a:pt x="196" y="152"/>
                      </a:lnTo>
                      <a:lnTo>
                        <a:pt x="197" y="151"/>
                      </a:lnTo>
                      <a:lnTo>
                        <a:pt x="198" y="150"/>
                      </a:lnTo>
                      <a:lnTo>
                        <a:pt x="198" y="148"/>
                      </a:lnTo>
                      <a:lnTo>
                        <a:pt x="200" y="148"/>
                      </a:lnTo>
                      <a:lnTo>
                        <a:pt x="201" y="147"/>
                      </a:lnTo>
                      <a:lnTo>
                        <a:pt x="202" y="146"/>
                      </a:lnTo>
                      <a:lnTo>
                        <a:pt x="202" y="145"/>
                      </a:lnTo>
                      <a:lnTo>
                        <a:pt x="203" y="145"/>
                      </a:lnTo>
                      <a:lnTo>
                        <a:pt x="205" y="143"/>
                      </a:lnTo>
                      <a:lnTo>
                        <a:pt x="206" y="142"/>
                      </a:lnTo>
                      <a:lnTo>
                        <a:pt x="207" y="141"/>
                      </a:lnTo>
                      <a:lnTo>
                        <a:pt x="209" y="139"/>
                      </a:lnTo>
                      <a:lnTo>
                        <a:pt x="210" y="138"/>
                      </a:lnTo>
                      <a:lnTo>
                        <a:pt x="211" y="138"/>
                      </a:lnTo>
                      <a:lnTo>
                        <a:pt x="211" y="137"/>
                      </a:lnTo>
                      <a:lnTo>
                        <a:pt x="212" y="136"/>
                      </a:lnTo>
                      <a:lnTo>
                        <a:pt x="214" y="136"/>
                      </a:lnTo>
                      <a:lnTo>
                        <a:pt x="214" y="134"/>
                      </a:lnTo>
                      <a:lnTo>
                        <a:pt x="215" y="134"/>
                      </a:lnTo>
                      <a:lnTo>
                        <a:pt x="215" y="133"/>
                      </a:lnTo>
                      <a:lnTo>
                        <a:pt x="216" y="133"/>
                      </a:lnTo>
                      <a:lnTo>
                        <a:pt x="216" y="132"/>
                      </a:lnTo>
                      <a:lnTo>
                        <a:pt x="217" y="132"/>
                      </a:lnTo>
                      <a:lnTo>
                        <a:pt x="219" y="131"/>
                      </a:lnTo>
                      <a:lnTo>
                        <a:pt x="219" y="129"/>
                      </a:lnTo>
                      <a:lnTo>
                        <a:pt x="220" y="129"/>
                      </a:lnTo>
                      <a:lnTo>
                        <a:pt x="221" y="128"/>
                      </a:lnTo>
                      <a:lnTo>
                        <a:pt x="222" y="128"/>
                      </a:lnTo>
                      <a:lnTo>
                        <a:pt x="222" y="127"/>
                      </a:lnTo>
                      <a:lnTo>
                        <a:pt x="224" y="127"/>
                      </a:lnTo>
                      <a:lnTo>
                        <a:pt x="224" y="125"/>
                      </a:lnTo>
                      <a:lnTo>
                        <a:pt x="225" y="125"/>
                      </a:lnTo>
                      <a:lnTo>
                        <a:pt x="225" y="124"/>
                      </a:lnTo>
                      <a:lnTo>
                        <a:pt x="226" y="124"/>
                      </a:lnTo>
                      <a:lnTo>
                        <a:pt x="226" y="123"/>
                      </a:lnTo>
                      <a:lnTo>
                        <a:pt x="228" y="123"/>
                      </a:lnTo>
                      <a:lnTo>
                        <a:pt x="229" y="122"/>
                      </a:lnTo>
                      <a:lnTo>
                        <a:pt x="230" y="122"/>
                      </a:lnTo>
                      <a:lnTo>
                        <a:pt x="230" y="120"/>
                      </a:lnTo>
                      <a:lnTo>
                        <a:pt x="231" y="120"/>
                      </a:lnTo>
                      <a:lnTo>
                        <a:pt x="231" y="119"/>
                      </a:lnTo>
                      <a:lnTo>
                        <a:pt x="233" y="119"/>
                      </a:lnTo>
                      <a:lnTo>
                        <a:pt x="234" y="118"/>
                      </a:lnTo>
                      <a:lnTo>
                        <a:pt x="235" y="118"/>
                      </a:lnTo>
                      <a:lnTo>
                        <a:pt x="235" y="117"/>
                      </a:lnTo>
                      <a:lnTo>
                        <a:pt x="236" y="115"/>
                      </a:lnTo>
                      <a:lnTo>
                        <a:pt x="238" y="115"/>
                      </a:lnTo>
                      <a:lnTo>
                        <a:pt x="238" y="114"/>
                      </a:lnTo>
                      <a:lnTo>
                        <a:pt x="239" y="114"/>
                      </a:lnTo>
                      <a:lnTo>
                        <a:pt x="240" y="113"/>
                      </a:lnTo>
                      <a:lnTo>
                        <a:pt x="242" y="113"/>
                      </a:lnTo>
                      <a:lnTo>
                        <a:pt x="242" y="112"/>
                      </a:lnTo>
                      <a:lnTo>
                        <a:pt x="243" y="112"/>
                      </a:lnTo>
                      <a:lnTo>
                        <a:pt x="243" y="110"/>
                      </a:lnTo>
                      <a:lnTo>
                        <a:pt x="244" y="110"/>
                      </a:lnTo>
                      <a:lnTo>
                        <a:pt x="245" y="109"/>
                      </a:lnTo>
                      <a:lnTo>
                        <a:pt x="247" y="109"/>
                      </a:lnTo>
                      <a:lnTo>
                        <a:pt x="247" y="108"/>
                      </a:lnTo>
                      <a:lnTo>
                        <a:pt x="248" y="108"/>
                      </a:lnTo>
                      <a:lnTo>
                        <a:pt x="248" y="106"/>
                      </a:lnTo>
                      <a:lnTo>
                        <a:pt x="249" y="106"/>
                      </a:lnTo>
                      <a:lnTo>
                        <a:pt x="250" y="105"/>
                      </a:lnTo>
                      <a:lnTo>
                        <a:pt x="252" y="105"/>
                      </a:lnTo>
                      <a:lnTo>
                        <a:pt x="252" y="104"/>
                      </a:lnTo>
                      <a:lnTo>
                        <a:pt x="253" y="104"/>
                      </a:lnTo>
                      <a:lnTo>
                        <a:pt x="254" y="103"/>
                      </a:lnTo>
                      <a:lnTo>
                        <a:pt x="255" y="103"/>
                      </a:lnTo>
                      <a:lnTo>
                        <a:pt x="255" y="101"/>
                      </a:lnTo>
                      <a:lnTo>
                        <a:pt x="257" y="101"/>
                      </a:lnTo>
                      <a:lnTo>
                        <a:pt x="258" y="100"/>
                      </a:lnTo>
                      <a:lnTo>
                        <a:pt x="259" y="100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2" y="98"/>
                      </a:lnTo>
                      <a:lnTo>
                        <a:pt x="263" y="98"/>
                      </a:lnTo>
                      <a:lnTo>
                        <a:pt x="263" y="96"/>
                      </a:lnTo>
                      <a:lnTo>
                        <a:pt x="264" y="96"/>
                      </a:lnTo>
                      <a:lnTo>
                        <a:pt x="264" y="95"/>
                      </a:lnTo>
                      <a:lnTo>
                        <a:pt x="266" y="95"/>
                      </a:lnTo>
                      <a:lnTo>
                        <a:pt x="267" y="95"/>
                      </a:lnTo>
                      <a:lnTo>
                        <a:pt x="267" y="94"/>
                      </a:lnTo>
                      <a:lnTo>
                        <a:pt x="268" y="94"/>
                      </a:lnTo>
                      <a:lnTo>
                        <a:pt x="269" y="92"/>
                      </a:lnTo>
                      <a:lnTo>
                        <a:pt x="271" y="92"/>
                      </a:lnTo>
                      <a:lnTo>
                        <a:pt x="271" y="91"/>
                      </a:lnTo>
                      <a:lnTo>
                        <a:pt x="272" y="91"/>
                      </a:lnTo>
                      <a:lnTo>
                        <a:pt x="273" y="90"/>
                      </a:lnTo>
                      <a:lnTo>
                        <a:pt x="275" y="90"/>
                      </a:lnTo>
                      <a:lnTo>
                        <a:pt x="276" y="89"/>
                      </a:lnTo>
                      <a:lnTo>
                        <a:pt x="277" y="87"/>
                      </a:lnTo>
                      <a:lnTo>
                        <a:pt x="278" y="87"/>
                      </a:lnTo>
                      <a:lnTo>
                        <a:pt x="280" y="86"/>
                      </a:lnTo>
                      <a:lnTo>
                        <a:pt x="281" y="86"/>
                      </a:lnTo>
                      <a:lnTo>
                        <a:pt x="281" y="85"/>
                      </a:lnTo>
                      <a:lnTo>
                        <a:pt x="282" y="85"/>
                      </a:lnTo>
                      <a:lnTo>
                        <a:pt x="283" y="85"/>
                      </a:lnTo>
                      <a:lnTo>
                        <a:pt x="283" y="84"/>
                      </a:lnTo>
                      <a:lnTo>
                        <a:pt x="285" y="84"/>
                      </a:lnTo>
                      <a:lnTo>
                        <a:pt x="286" y="82"/>
                      </a:lnTo>
                      <a:lnTo>
                        <a:pt x="287" y="82"/>
                      </a:lnTo>
                      <a:lnTo>
                        <a:pt x="287" y="81"/>
                      </a:lnTo>
                      <a:lnTo>
                        <a:pt x="289" y="81"/>
                      </a:lnTo>
                      <a:lnTo>
                        <a:pt x="290" y="80"/>
                      </a:lnTo>
                      <a:lnTo>
                        <a:pt x="291" y="80"/>
                      </a:lnTo>
                      <a:lnTo>
                        <a:pt x="292" y="79"/>
                      </a:lnTo>
                      <a:lnTo>
                        <a:pt x="294" y="79"/>
                      </a:lnTo>
                      <a:lnTo>
                        <a:pt x="294" y="77"/>
                      </a:lnTo>
                      <a:lnTo>
                        <a:pt x="295" y="77"/>
                      </a:lnTo>
                      <a:lnTo>
                        <a:pt x="296" y="77"/>
                      </a:lnTo>
                      <a:lnTo>
                        <a:pt x="296" y="76"/>
                      </a:lnTo>
                      <a:lnTo>
                        <a:pt x="297" y="76"/>
                      </a:lnTo>
                      <a:lnTo>
                        <a:pt x="299" y="75"/>
                      </a:lnTo>
                      <a:lnTo>
                        <a:pt x="300" y="75"/>
                      </a:lnTo>
                      <a:lnTo>
                        <a:pt x="301" y="73"/>
                      </a:lnTo>
                      <a:lnTo>
                        <a:pt x="302" y="73"/>
                      </a:lnTo>
                      <a:lnTo>
                        <a:pt x="304" y="72"/>
                      </a:lnTo>
                      <a:lnTo>
                        <a:pt x="305" y="72"/>
                      </a:lnTo>
                      <a:lnTo>
                        <a:pt x="305" y="71"/>
                      </a:lnTo>
                      <a:lnTo>
                        <a:pt x="306" y="71"/>
                      </a:lnTo>
                      <a:lnTo>
                        <a:pt x="308" y="71"/>
                      </a:lnTo>
                      <a:lnTo>
                        <a:pt x="308" y="70"/>
                      </a:lnTo>
                      <a:lnTo>
                        <a:pt x="309" y="70"/>
                      </a:lnTo>
                      <a:lnTo>
                        <a:pt x="310" y="68"/>
                      </a:lnTo>
                      <a:lnTo>
                        <a:pt x="311" y="68"/>
                      </a:lnTo>
                      <a:lnTo>
                        <a:pt x="313" y="68"/>
                      </a:lnTo>
                      <a:lnTo>
                        <a:pt x="313" y="67"/>
                      </a:lnTo>
                      <a:lnTo>
                        <a:pt x="314" y="67"/>
                      </a:lnTo>
                      <a:lnTo>
                        <a:pt x="315" y="66"/>
                      </a:lnTo>
                      <a:lnTo>
                        <a:pt x="316" y="66"/>
                      </a:lnTo>
                      <a:lnTo>
                        <a:pt x="316" y="65"/>
                      </a:lnTo>
                      <a:lnTo>
                        <a:pt x="318" y="65"/>
                      </a:lnTo>
                      <a:lnTo>
                        <a:pt x="319" y="65"/>
                      </a:lnTo>
                      <a:lnTo>
                        <a:pt x="320" y="63"/>
                      </a:lnTo>
                      <a:lnTo>
                        <a:pt x="322" y="63"/>
                      </a:lnTo>
                      <a:lnTo>
                        <a:pt x="322" y="62"/>
                      </a:lnTo>
                      <a:lnTo>
                        <a:pt x="323" y="62"/>
                      </a:lnTo>
                      <a:lnTo>
                        <a:pt x="324" y="62"/>
                      </a:lnTo>
                      <a:lnTo>
                        <a:pt x="325" y="61"/>
                      </a:lnTo>
                      <a:lnTo>
                        <a:pt x="327" y="61"/>
                      </a:lnTo>
                      <a:lnTo>
                        <a:pt x="327" y="59"/>
                      </a:lnTo>
                      <a:lnTo>
                        <a:pt x="328" y="59"/>
                      </a:lnTo>
                      <a:lnTo>
                        <a:pt x="329" y="59"/>
                      </a:lnTo>
                      <a:lnTo>
                        <a:pt x="329" y="58"/>
                      </a:lnTo>
                      <a:lnTo>
                        <a:pt x="330" y="58"/>
                      </a:lnTo>
                      <a:lnTo>
                        <a:pt x="332" y="58"/>
                      </a:lnTo>
                      <a:lnTo>
                        <a:pt x="332" y="57"/>
                      </a:lnTo>
                      <a:lnTo>
                        <a:pt x="333" y="57"/>
                      </a:lnTo>
                      <a:lnTo>
                        <a:pt x="334" y="57"/>
                      </a:lnTo>
                      <a:lnTo>
                        <a:pt x="334" y="56"/>
                      </a:lnTo>
                      <a:lnTo>
                        <a:pt x="336" y="56"/>
                      </a:lnTo>
                      <a:lnTo>
                        <a:pt x="337" y="56"/>
                      </a:lnTo>
                      <a:lnTo>
                        <a:pt x="337" y="54"/>
                      </a:lnTo>
                      <a:lnTo>
                        <a:pt x="338" y="54"/>
                      </a:lnTo>
                      <a:lnTo>
                        <a:pt x="339" y="54"/>
                      </a:lnTo>
                      <a:lnTo>
                        <a:pt x="339" y="53"/>
                      </a:lnTo>
                      <a:lnTo>
                        <a:pt x="341" y="53"/>
                      </a:lnTo>
                      <a:lnTo>
                        <a:pt x="342" y="53"/>
                      </a:lnTo>
                      <a:lnTo>
                        <a:pt x="342" y="52"/>
                      </a:lnTo>
                      <a:lnTo>
                        <a:pt x="343" y="52"/>
                      </a:lnTo>
                      <a:lnTo>
                        <a:pt x="344" y="52"/>
                      </a:lnTo>
                      <a:lnTo>
                        <a:pt x="346" y="51"/>
                      </a:lnTo>
                      <a:lnTo>
                        <a:pt x="347" y="51"/>
                      </a:lnTo>
                      <a:lnTo>
                        <a:pt x="348" y="49"/>
                      </a:lnTo>
                      <a:lnTo>
                        <a:pt x="349" y="49"/>
                      </a:lnTo>
                      <a:lnTo>
                        <a:pt x="351" y="48"/>
                      </a:lnTo>
                      <a:lnTo>
                        <a:pt x="352" y="48"/>
                      </a:lnTo>
                      <a:lnTo>
                        <a:pt x="353" y="47"/>
                      </a:lnTo>
                      <a:lnTo>
                        <a:pt x="355" y="47"/>
                      </a:lnTo>
                      <a:lnTo>
                        <a:pt x="356" y="45"/>
                      </a:lnTo>
                      <a:lnTo>
                        <a:pt x="357" y="45"/>
                      </a:lnTo>
                      <a:lnTo>
                        <a:pt x="358" y="44"/>
                      </a:lnTo>
                      <a:lnTo>
                        <a:pt x="360" y="44"/>
                      </a:lnTo>
                      <a:lnTo>
                        <a:pt x="361" y="44"/>
                      </a:lnTo>
                      <a:lnTo>
                        <a:pt x="361" y="43"/>
                      </a:lnTo>
                      <a:lnTo>
                        <a:pt x="362" y="43"/>
                      </a:lnTo>
                      <a:lnTo>
                        <a:pt x="363" y="43"/>
                      </a:lnTo>
                      <a:lnTo>
                        <a:pt x="363" y="42"/>
                      </a:lnTo>
                      <a:lnTo>
                        <a:pt x="365" y="42"/>
                      </a:lnTo>
                      <a:lnTo>
                        <a:pt x="366" y="42"/>
                      </a:lnTo>
                      <a:lnTo>
                        <a:pt x="366" y="40"/>
                      </a:lnTo>
                      <a:lnTo>
                        <a:pt x="367" y="40"/>
                      </a:lnTo>
                      <a:lnTo>
                        <a:pt x="369" y="40"/>
                      </a:lnTo>
                      <a:lnTo>
                        <a:pt x="370" y="40"/>
                      </a:lnTo>
                      <a:lnTo>
                        <a:pt x="370" y="39"/>
                      </a:lnTo>
                      <a:lnTo>
                        <a:pt x="371" y="39"/>
                      </a:lnTo>
                      <a:lnTo>
                        <a:pt x="372" y="39"/>
                      </a:lnTo>
                      <a:lnTo>
                        <a:pt x="372" y="38"/>
                      </a:lnTo>
                      <a:lnTo>
                        <a:pt x="374" y="38"/>
                      </a:lnTo>
                      <a:lnTo>
                        <a:pt x="375" y="38"/>
                      </a:lnTo>
                      <a:lnTo>
                        <a:pt x="375" y="37"/>
                      </a:lnTo>
                      <a:lnTo>
                        <a:pt x="376" y="37"/>
                      </a:lnTo>
                      <a:lnTo>
                        <a:pt x="377" y="37"/>
                      </a:lnTo>
                      <a:lnTo>
                        <a:pt x="377" y="35"/>
                      </a:lnTo>
                      <a:lnTo>
                        <a:pt x="379" y="35"/>
                      </a:lnTo>
                      <a:lnTo>
                        <a:pt x="380" y="35"/>
                      </a:lnTo>
                      <a:lnTo>
                        <a:pt x="381" y="35"/>
                      </a:lnTo>
                      <a:lnTo>
                        <a:pt x="381" y="34"/>
                      </a:lnTo>
                      <a:lnTo>
                        <a:pt x="382" y="34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0" name="Freeform 114"/>
                <p:cNvSpPr>
                  <a:spLocks noChangeAspect="1"/>
                </p:cNvSpPr>
                <p:nvPr/>
              </p:nvSpPr>
              <p:spPr bwMode="auto">
                <a:xfrm>
                  <a:off x="2572" y="1593"/>
                  <a:ext cx="294" cy="44"/>
                </a:xfrm>
                <a:custGeom>
                  <a:avLst/>
                  <a:gdLst>
                    <a:gd name="T0" fmla="*/ 7 w 564"/>
                    <a:gd name="T1" fmla="*/ 64 h 66"/>
                    <a:gd name="T2" fmla="*/ 14 w 564"/>
                    <a:gd name="T3" fmla="*/ 60 h 66"/>
                    <a:gd name="T4" fmla="*/ 23 w 564"/>
                    <a:gd name="T5" fmla="*/ 57 h 66"/>
                    <a:gd name="T6" fmla="*/ 31 w 564"/>
                    <a:gd name="T7" fmla="*/ 53 h 66"/>
                    <a:gd name="T8" fmla="*/ 39 w 564"/>
                    <a:gd name="T9" fmla="*/ 51 h 66"/>
                    <a:gd name="T10" fmla="*/ 47 w 564"/>
                    <a:gd name="T11" fmla="*/ 47 h 66"/>
                    <a:gd name="T12" fmla="*/ 56 w 564"/>
                    <a:gd name="T13" fmla="*/ 44 h 66"/>
                    <a:gd name="T14" fmla="*/ 64 w 564"/>
                    <a:gd name="T15" fmla="*/ 41 h 66"/>
                    <a:gd name="T16" fmla="*/ 73 w 564"/>
                    <a:gd name="T17" fmla="*/ 38 h 66"/>
                    <a:gd name="T18" fmla="*/ 83 w 564"/>
                    <a:gd name="T19" fmla="*/ 34 h 66"/>
                    <a:gd name="T20" fmla="*/ 91 w 564"/>
                    <a:gd name="T21" fmla="*/ 32 h 66"/>
                    <a:gd name="T22" fmla="*/ 100 w 564"/>
                    <a:gd name="T23" fmla="*/ 29 h 66"/>
                    <a:gd name="T24" fmla="*/ 108 w 564"/>
                    <a:gd name="T25" fmla="*/ 27 h 66"/>
                    <a:gd name="T26" fmla="*/ 117 w 564"/>
                    <a:gd name="T27" fmla="*/ 25 h 66"/>
                    <a:gd name="T28" fmla="*/ 126 w 564"/>
                    <a:gd name="T29" fmla="*/ 23 h 66"/>
                    <a:gd name="T30" fmla="*/ 134 w 564"/>
                    <a:gd name="T31" fmla="*/ 20 h 66"/>
                    <a:gd name="T32" fmla="*/ 143 w 564"/>
                    <a:gd name="T33" fmla="*/ 18 h 66"/>
                    <a:gd name="T34" fmla="*/ 153 w 564"/>
                    <a:gd name="T35" fmla="*/ 17 h 66"/>
                    <a:gd name="T36" fmla="*/ 160 w 564"/>
                    <a:gd name="T37" fmla="*/ 14 h 66"/>
                    <a:gd name="T38" fmla="*/ 169 w 564"/>
                    <a:gd name="T39" fmla="*/ 13 h 66"/>
                    <a:gd name="T40" fmla="*/ 178 w 564"/>
                    <a:gd name="T41" fmla="*/ 11 h 66"/>
                    <a:gd name="T42" fmla="*/ 187 w 564"/>
                    <a:gd name="T43" fmla="*/ 9 h 66"/>
                    <a:gd name="T44" fmla="*/ 197 w 564"/>
                    <a:gd name="T45" fmla="*/ 8 h 66"/>
                    <a:gd name="T46" fmla="*/ 206 w 564"/>
                    <a:gd name="T47" fmla="*/ 6 h 66"/>
                    <a:gd name="T48" fmla="*/ 215 w 564"/>
                    <a:gd name="T49" fmla="*/ 5 h 66"/>
                    <a:gd name="T50" fmla="*/ 224 w 564"/>
                    <a:gd name="T51" fmla="*/ 4 h 66"/>
                    <a:gd name="T52" fmla="*/ 234 w 564"/>
                    <a:gd name="T53" fmla="*/ 4 h 66"/>
                    <a:gd name="T54" fmla="*/ 243 w 564"/>
                    <a:gd name="T55" fmla="*/ 3 h 66"/>
                    <a:gd name="T56" fmla="*/ 252 w 564"/>
                    <a:gd name="T57" fmla="*/ 1 h 66"/>
                    <a:gd name="T58" fmla="*/ 262 w 564"/>
                    <a:gd name="T59" fmla="*/ 1 h 66"/>
                    <a:gd name="T60" fmla="*/ 272 w 564"/>
                    <a:gd name="T61" fmla="*/ 1 h 66"/>
                    <a:gd name="T62" fmla="*/ 282 w 564"/>
                    <a:gd name="T63" fmla="*/ 0 h 66"/>
                    <a:gd name="T64" fmla="*/ 293 w 564"/>
                    <a:gd name="T65" fmla="*/ 0 h 66"/>
                    <a:gd name="T66" fmla="*/ 303 w 564"/>
                    <a:gd name="T67" fmla="*/ 0 h 66"/>
                    <a:gd name="T68" fmla="*/ 313 w 564"/>
                    <a:gd name="T69" fmla="*/ 1 h 66"/>
                    <a:gd name="T70" fmla="*/ 323 w 564"/>
                    <a:gd name="T71" fmla="*/ 1 h 66"/>
                    <a:gd name="T72" fmla="*/ 333 w 564"/>
                    <a:gd name="T73" fmla="*/ 1 h 66"/>
                    <a:gd name="T74" fmla="*/ 342 w 564"/>
                    <a:gd name="T75" fmla="*/ 3 h 66"/>
                    <a:gd name="T76" fmla="*/ 352 w 564"/>
                    <a:gd name="T77" fmla="*/ 3 h 66"/>
                    <a:gd name="T78" fmla="*/ 362 w 564"/>
                    <a:gd name="T79" fmla="*/ 4 h 66"/>
                    <a:gd name="T80" fmla="*/ 373 w 564"/>
                    <a:gd name="T81" fmla="*/ 5 h 66"/>
                    <a:gd name="T82" fmla="*/ 383 w 564"/>
                    <a:gd name="T83" fmla="*/ 6 h 66"/>
                    <a:gd name="T84" fmla="*/ 393 w 564"/>
                    <a:gd name="T85" fmla="*/ 6 h 66"/>
                    <a:gd name="T86" fmla="*/ 402 w 564"/>
                    <a:gd name="T87" fmla="*/ 8 h 66"/>
                    <a:gd name="T88" fmla="*/ 411 w 564"/>
                    <a:gd name="T89" fmla="*/ 9 h 66"/>
                    <a:gd name="T90" fmla="*/ 420 w 564"/>
                    <a:gd name="T91" fmla="*/ 11 h 66"/>
                    <a:gd name="T92" fmla="*/ 430 w 564"/>
                    <a:gd name="T93" fmla="*/ 13 h 66"/>
                    <a:gd name="T94" fmla="*/ 439 w 564"/>
                    <a:gd name="T95" fmla="*/ 14 h 66"/>
                    <a:gd name="T96" fmla="*/ 447 w 564"/>
                    <a:gd name="T97" fmla="*/ 15 h 66"/>
                    <a:gd name="T98" fmla="*/ 455 w 564"/>
                    <a:gd name="T99" fmla="*/ 18 h 66"/>
                    <a:gd name="T100" fmla="*/ 465 w 564"/>
                    <a:gd name="T101" fmla="*/ 19 h 66"/>
                    <a:gd name="T102" fmla="*/ 473 w 564"/>
                    <a:gd name="T103" fmla="*/ 22 h 66"/>
                    <a:gd name="T104" fmla="*/ 483 w 564"/>
                    <a:gd name="T105" fmla="*/ 23 h 66"/>
                    <a:gd name="T106" fmla="*/ 492 w 564"/>
                    <a:gd name="T107" fmla="*/ 25 h 66"/>
                    <a:gd name="T108" fmla="*/ 501 w 564"/>
                    <a:gd name="T109" fmla="*/ 28 h 66"/>
                    <a:gd name="T110" fmla="*/ 510 w 564"/>
                    <a:gd name="T111" fmla="*/ 29 h 66"/>
                    <a:gd name="T112" fmla="*/ 517 w 564"/>
                    <a:gd name="T113" fmla="*/ 32 h 66"/>
                    <a:gd name="T114" fmla="*/ 526 w 564"/>
                    <a:gd name="T115" fmla="*/ 33 h 66"/>
                    <a:gd name="T116" fmla="*/ 534 w 564"/>
                    <a:gd name="T117" fmla="*/ 36 h 66"/>
                    <a:gd name="T118" fmla="*/ 541 w 564"/>
                    <a:gd name="T119" fmla="*/ 38 h 66"/>
                    <a:gd name="T120" fmla="*/ 552 w 564"/>
                    <a:gd name="T121" fmla="*/ 41 h 66"/>
                    <a:gd name="T122" fmla="*/ 561 w 564"/>
                    <a:gd name="T123" fmla="*/ 4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64" h="66">
                      <a:moveTo>
                        <a:pt x="0" y="66"/>
                      </a:moveTo>
                      <a:lnTo>
                        <a:pt x="2" y="66"/>
                      </a:lnTo>
                      <a:lnTo>
                        <a:pt x="2" y="65"/>
                      </a:lnTo>
                      <a:lnTo>
                        <a:pt x="3" y="65"/>
                      </a:lnTo>
                      <a:lnTo>
                        <a:pt x="4" y="65"/>
                      </a:lnTo>
                      <a:lnTo>
                        <a:pt x="4" y="64"/>
                      </a:lnTo>
                      <a:lnTo>
                        <a:pt x="6" y="64"/>
                      </a:lnTo>
                      <a:lnTo>
                        <a:pt x="7" y="64"/>
                      </a:lnTo>
                      <a:lnTo>
                        <a:pt x="8" y="64"/>
                      </a:lnTo>
                      <a:lnTo>
                        <a:pt x="8" y="62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1"/>
                      </a:lnTo>
                      <a:lnTo>
                        <a:pt x="12" y="61"/>
                      </a:lnTo>
                      <a:lnTo>
                        <a:pt x="13" y="61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7" y="60"/>
                      </a:lnTo>
                      <a:lnTo>
                        <a:pt x="17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1" y="57"/>
                      </a:lnTo>
                      <a:lnTo>
                        <a:pt x="22" y="57"/>
                      </a:lnTo>
                      <a:lnTo>
                        <a:pt x="23" y="57"/>
                      </a:lnTo>
                      <a:lnTo>
                        <a:pt x="23" y="56"/>
                      </a:lnTo>
                      <a:lnTo>
                        <a:pt x="25" y="56"/>
                      </a:lnTo>
                      <a:lnTo>
                        <a:pt x="26" y="56"/>
                      </a:lnTo>
                      <a:lnTo>
                        <a:pt x="27" y="55"/>
                      </a:lnTo>
                      <a:lnTo>
                        <a:pt x="28" y="55"/>
                      </a:lnTo>
                      <a:lnTo>
                        <a:pt x="30" y="55"/>
                      </a:lnTo>
                      <a:lnTo>
                        <a:pt x="30" y="53"/>
                      </a:lnTo>
                      <a:lnTo>
                        <a:pt x="31" y="53"/>
                      </a:lnTo>
                      <a:lnTo>
                        <a:pt x="32" y="53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5" y="52"/>
                      </a:lnTo>
                      <a:lnTo>
                        <a:pt x="36" y="52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41" y="50"/>
                      </a:lnTo>
                      <a:lnTo>
                        <a:pt x="42" y="50"/>
                      </a:lnTo>
                      <a:lnTo>
                        <a:pt x="44" y="48"/>
                      </a:lnTo>
                      <a:lnTo>
                        <a:pt x="45" y="48"/>
                      </a:lnTo>
                      <a:lnTo>
                        <a:pt x="46" y="48"/>
                      </a:lnTo>
                      <a:lnTo>
                        <a:pt x="46" y="47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0" y="46"/>
                      </a:lnTo>
                      <a:lnTo>
                        <a:pt x="51" y="46"/>
                      </a:lnTo>
                      <a:lnTo>
                        <a:pt x="53" y="46"/>
                      </a:lnTo>
                      <a:lnTo>
                        <a:pt x="53" y="44"/>
                      </a:lnTo>
                      <a:lnTo>
                        <a:pt x="54" y="44"/>
                      </a:lnTo>
                      <a:lnTo>
                        <a:pt x="55" y="44"/>
                      </a:lnTo>
                      <a:lnTo>
                        <a:pt x="56" y="44"/>
                      </a:lnTo>
                      <a:lnTo>
                        <a:pt x="58" y="43"/>
                      </a:lnTo>
                      <a:lnTo>
                        <a:pt x="59" y="43"/>
                      </a:lnTo>
                      <a:lnTo>
                        <a:pt x="60" y="43"/>
                      </a:lnTo>
                      <a:lnTo>
                        <a:pt x="60" y="42"/>
                      </a:lnTo>
                      <a:lnTo>
                        <a:pt x="61" y="42"/>
                      </a:lnTo>
                      <a:lnTo>
                        <a:pt x="63" y="42"/>
                      </a:lnTo>
                      <a:lnTo>
                        <a:pt x="64" y="42"/>
                      </a:lnTo>
                      <a:lnTo>
                        <a:pt x="64" y="41"/>
                      </a:lnTo>
                      <a:lnTo>
                        <a:pt x="65" y="41"/>
                      </a:lnTo>
                      <a:lnTo>
                        <a:pt x="67" y="41"/>
                      </a:lnTo>
                      <a:lnTo>
                        <a:pt x="68" y="41"/>
                      </a:lnTo>
                      <a:lnTo>
                        <a:pt x="68" y="39"/>
                      </a:lnTo>
                      <a:lnTo>
                        <a:pt x="69" y="39"/>
                      </a:lnTo>
                      <a:lnTo>
                        <a:pt x="70" y="39"/>
                      </a:lnTo>
                      <a:lnTo>
                        <a:pt x="72" y="38"/>
                      </a:lnTo>
                      <a:lnTo>
                        <a:pt x="73" y="38"/>
                      </a:lnTo>
                      <a:lnTo>
                        <a:pt x="74" y="38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8" y="37"/>
                      </a:lnTo>
                      <a:lnTo>
                        <a:pt x="79" y="36"/>
                      </a:lnTo>
                      <a:lnTo>
                        <a:pt x="80" y="36"/>
                      </a:lnTo>
                      <a:lnTo>
                        <a:pt x="82" y="36"/>
                      </a:lnTo>
                      <a:lnTo>
                        <a:pt x="83" y="34"/>
                      </a:lnTo>
                      <a:lnTo>
                        <a:pt x="84" y="34"/>
                      </a:lnTo>
                      <a:lnTo>
                        <a:pt x="86" y="34"/>
                      </a:lnTo>
                      <a:lnTo>
                        <a:pt x="87" y="34"/>
                      </a:lnTo>
                      <a:lnTo>
                        <a:pt x="87" y="33"/>
                      </a:lnTo>
                      <a:lnTo>
                        <a:pt x="88" y="33"/>
                      </a:lnTo>
                      <a:lnTo>
                        <a:pt x="89" y="33"/>
                      </a:lnTo>
                      <a:lnTo>
                        <a:pt x="91" y="33"/>
                      </a:lnTo>
                      <a:lnTo>
                        <a:pt x="91" y="32"/>
                      </a:lnTo>
                      <a:lnTo>
                        <a:pt x="92" y="32"/>
                      </a:lnTo>
                      <a:lnTo>
                        <a:pt x="93" y="32"/>
                      </a:lnTo>
                      <a:lnTo>
                        <a:pt x="94" y="32"/>
                      </a:lnTo>
                      <a:lnTo>
                        <a:pt x="94" y="30"/>
                      </a:lnTo>
                      <a:lnTo>
                        <a:pt x="96" y="30"/>
                      </a:lnTo>
                      <a:lnTo>
                        <a:pt x="97" y="30"/>
                      </a:lnTo>
                      <a:lnTo>
                        <a:pt x="98" y="30"/>
                      </a:lnTo>
                      <a:lnTo>
                        <a:pt x="100" y="29"/>
                      </a:lnTo>
                      <a:lnTo>
                        <a:pt x="101" y="29"/>
                      </a:lnTo>
                      <a:lnTo>
                        <a:pt x="102" y="29"/>
                      </a:lnTo>
                      <a:lnTo>
                        <a:pt x="103" y="29"/>
                      </a:lnTo>
                      <a:lnTo>
                        <a:pt x="103" y="28"/>
                      </a:lnTo>
                      <a:lnTo>
                        <a:pt x="105" y="28"/>
                      </a:lnTo>
                      <a:lnTo>
                        <a:pt x="106" y="28"/>
                      </a:lnTo>
                      <a:lnTo>
                        <a:pt x="107" y="28"/>
                      </a:lnTo>
                      <a:lnTo>
                        <a:pt x="108" y="27"/>
                      </a:lnTo>
                      <a:lnTo>
                        <a:pt x="110" y="27"/>
                      </a:lnTo>
                      <a:lnTo>
                        <a:pt x="111" y="27"/>
                      </a:lnTo>
                      <a:lnTo>
                        <a:pt x="112" y="27"/>
                      </a:lnTo>
                      <a:lnTo>
                        <a:pt x="112" y="25"/>
                      </a:lnTo>
                      <a:lnTo>
                        <a:pt x="114" y="25"/>
                      </a:lnTo>
                      <a:lnTo>
                        <a:pt x="115" y="25"/>
                      </a:lnTo>
                      <a:lnTo>
                        <a:pt x="116" y="25"/>
                      </a:lnTo>
                      <a:lnTo>
                        <a:pt x="117" y="25"/>
                      </a:lnTo>
                      <a:lnTo>
                        <a:pt x="117" y="24"/>
                      </a:lnTo>
                      <a:lnTo>
                        <a:pt x="119" y="24"/>
                      </a:lnTo>
                      <a:lnTo>
                        <a:pt x="120" y="24"/>
                      </a:lnTo>
                      <a:lnTo>
                        <a:pt x="121" y="24"/>
                      </a:lnTo>
                      <a:lnTo>
                        <a:pt x="122" y="23"/>
                      </a:lnTo>
                      <a:lnTo>
                        <a:pt x="124" y="23"/>
                      </a:lnTo>
                      <a:lnTo>
                        <a:pt x="125" y="23"/>
                      </a:lnTo>
                      <a:lnTo>
                        <a:pt x="126" y="23"/>
                      </a:lnTo>
                      <a:lnTo>
                        <a:pt x="126" y="22"/>
                      </a:lnTo>
                      <a:lnTo>
                        <a:pt x="127" y="22"/>
                      </a:lnTo>
                      <a:lnTo>
                        <a:pt x="129" y="22"/>
                      </a:lnTo>
                      <a:lnTo>
                        <a:pt x="130" y="22"/>
                      </a:lnTo>
                      <a:lnTo>
                        <a:pt x="131" y="22"/>
                      </a:lnTo>
                      <a:lnTo>
                        <a:pt x="131" y="20"/>
                      </a:lnTo>
                      <a:lnTo>
                        <a:pt x="133" y="20"/>
                      </a:lnTo>
                      <a:lnTo>
                        <a:pt x="134" y="20"/>
                      </a:lnTo>
                      <a:lnTo>
                        <a:pt x="135" y="20"/>
                      </a:lnTo>
                      <a:lnTo>
                        <a:pt x="136" y="20"/>
                      </a:lnTo>
                      <a:lnTo>
                        <a:pt x="136" y="19"/>
                      </a:lnTo>
                      <a:lnTo>
                        <a:pt x="138" y="19"/>
                      </a:lnTo>
                      <a:lnTo>
                        <a:pt x="139" y="19"/>
                      </a:lnTo>
                      <a:lnTo>
                        <a:pt x="140" y="19"/>
                      </a:lnTo>
                      <a:lnTo>
                        <a:pt x="141" y="19"/>
                      </a:lnTo>
                      <a:lnTo>
                        <a:pt x="143" y="18"/>
                      </a:lnTo>
                      <a:lnTo>
                        <a:pt x="144" y="18"/>
                      </a:lnTo>
                      <a:lnTo>
                        <a:pt x="145" y="18"/>
                      </a:lnTo>
                      <a:lnTo>
                        <a:pt x="147" y="18"/>
                      </a:lnTo>
                      <a:lnTo>
                        <a:pt x="148" y="17"/>
                      </a:lnTo>
                      <a:lnTo>
                        <a:pt x="149" y="17"/>
                      </a:lnTo>
                      <a:lnTo>
                        <a:pt x="150" y="17"/>
                      </a:lnTo>
                      <a:lnTo>
                        <a:pt x="152" y="17"/>
                      </a:lnTo>
                      <a:lnTo>
                        <a:pt x="153" y="17"/>
                      </a:lnTo>
                      <a:lnTo>
                        <a:pt x="153" y="15"/>
                      </a:lnTo>
                      <a:lnTo>
                        <a:pt x="154" y="15"/>
                      </a:lnTo>
                      <a:lnTo>
                        <a:pt x="155" y="15"/>
                      </a:lnTo>
                      <a:lnTo>
                        <a:pt x="157" y="15"/>
                      </a:lnTo>
                      <a:lnTo>
                        <a:pt x="158" y="15"/>
                      </a:lnTo>
                      <a:lnTo>
                        <a:pt x="159" y="15"/>
                      </a:lnTo>
                      <a:lnTo>
                        <a:pt x="159" y="14"/>
                      </a:lnTo>
                      <a:lnTo>
                        <a:pt x="160" y="14"/>
                      </a:lnTo>
                      <a:lnTo>
                        <a:pt x="162" y="14"/>
                      </a:lnTo>
                      <a:lnTo>
                        <a:pt x="163" y="14"/>
                      </a:lnTo>
                      <a:lnTo>
                        <a:pt x="164" y="14"/>
                      </a:lnTo>
                      <a:lnTo>
                        <a:pt x="166" y="14"/>
                      </a:lnTo>
                      <a:lnTo>
                        <a:pt x="166" y="13"/>
                      </a:lnTo>
                      <a:lnTo>
                        <a:pt x="167" y="13"/>
                      </a:lnTo>
                      <a:lnTo>
                        <a:pt x="168" y="13"/>
                      </a:lnTo>
                      <a:lnTo>
                        <a:pt x="169" y="13"/>
                      </a:lnTo>
                      <a:lnTo>
                        <a:pt x="171" y="13"/>
                      </a:lnTo>
                      <a:lnTo>
                        <a:pt x="172" y="13"/>
                      </a:lnTo>
                      <a:lnTo>
                        <a:pt x="172" y="11"/>
                      </a:lnTo>
                      <a:lnTo>
                        <a:pt x="173" y="11"/>
                      </a:lnTo>
                      <a:lnTo>
                        <a:pt x="174" y="11"/>
                      </a:lnTo>
                      <a:lnTo>
                        <a:pt x="176" y="11"/>
                      </a:lnTo>
                      <a:lnTo>
                        <a:pt x="177" y="11"/>
                      </a:lnTo>
                      <a:lnTo>
                        <a:pt x="178" y="11"/>
                      </a:lnTo>
                      <a:lnTo>
                        <a:pt x="180" y="10"/>
                      </a:lnTo>
                      <a:lnTo>
                        <a:pt x="181" y="10"/>
                      </a:lnTo>
                      <a:lnTo>
                        <a:pt x="182" y="10"/>
                      </a:lnTo>
                      <a:lnTo>
                        <a:pt x="183" y="10"/>
                      </a:lnTo>
                      <a:lnTo>
                        <a:pt x="185" y="10"/>
                      </a:lnTo>
                      <a:lnTo>
                        <a:pt x="186" y="10"/>
                      </a:lnTo>
                      <a:lnTo>
                        <a:pt x="186" y="9"/>
                      </a:lnTo>
                      <a:lnTo>
                        <a:pt x="187" y="9"/>
                      </a:lnTo>
                      <a:lnTo>
                        <a:pt x="188" y="9"/>
                      </a:lnTo>
                      <a:lnTo>
                        <a:pt x="190" y="9"/>
                      </a:lnTo>
                      <a:lnTo>
                        <a:pt x="191" y="9"/>
                      </a:lnTo>
                      <a:lnTo>
                        <a:pt x="192" y="9"/>
                      </a:lnTo>
                      <a:lnTo>
                        <a:pt x="194" y="9"/>
                      </a:lnTo>
                      <a:lnTo>
                        <a:pt x="195" y="8"/>
                      </a:lnTo>
                      <a:lnTo>
                        <a:pt x="196" y="8"/>
                      </a:lnTo>
                      <a:lnTo>
                        <a:pt x="197" y="8"/>
                      </a:lnTo>
                      <a:lnTo>
                        <a:pt x="199" y="8"/>
                      </a:lnTo>
                      <a:lnTo>
                        <a:pt x="200" y="8"/>
                      </a:lnTo>
                      <a:lnTo>
                        <a:pt x="201" y="8"/>
                      </a:lnTo>
                      <a:lnTo>
                        <a:pt x="202" y="8"/>
                      </a:lnTo>
                      <a:lnTo>
                        <a:pt x="202" y="6"/>
                      </a:lnTo>
                      <a:lnTo>
                        <a:pt x="204" y="6"/>
                      </a:lnTo>
                      <a:lnTo>
                        <a:pt x="205" y="6"/>
                      </a:lnTo>
                      <a:lnTo>
                        <a:pt x="206" y="6"/>
                      </a:lnTo>
                      <a:lnTo>
                        <a:pt x="207" y="6"/>
                      </a:lnTo>
                      <a:lnTo>
                        <a:pt x="209" y="6"/>
                      </a:lnTo>
                      <a:lnTo>
                        <a:pt x="210" y="6"/>
                      </a:lnTo>
                      <a:lnTo>
                        <a:pt x="211" y="6"/>
                      </a:lnTo>
                      <a:lnTo>
                        <a:pt x="213" y="6"/>
                      </a:lnTo>
                      <a:lnTo>
                        <a:pt x="213" y="5"/>
                      </a:lnTo>
                      <a:lnTo>
                        <a:pt x="214" y="5"/>
                      </a:lnTo>
                      <a:lnTo>
                        <a:pt x="215" y="5"/>
                      </a:lnTo>
                      <a:lnTo>
                        <a:pt x="216" y="5"/>
                      </a:lnTo>
                      <a:lnTo>
                        <a:pt x="218" y="5"/>
                      </a:lnTo>
                      <a:lnTo>
                        <a:pt x="219" y="5"/>
                      </a:lnTo>
                      <a:lnTo>
                        <a:pt x="220" y="5"/>
                      </a:lnTo>
                      <a:lnTo>
                        <a:pt x="221" y="5"/>
                      </a:lnTo>
                      <a:lnTo>
                        <a:pt x="223" y="5"/>
                      </a:lnTo>
                      <a:lnTo>
                        <a:pt x="223" y="4"/>
                      </a:lnTo>
                      <a:lnTo>
                        <a:pt x="224" y="4"/>
                      </a:lnTo>
                      <a:lnTo>
                        <a:pt x="225" y="4"/>
                      </a:lnTo>
                      <a:lnTo>
                        <a:pt x="227" y="4"/>
                      </a:lnTo>
                      <a:lnTo>
                        <a:pt x="228" y="4"/>
                      </a:lnTo>
                      <a:lnTo>
                        <a:pt x="229" y="4"/>
                      </a:lnTo>
                      <a:lnTo>
                        <a:pt x="230" y="4"/>
                      </a:lnTo>
                      <a:lnTo>
                        <a:pt x="232" y="4"/>
                      </a:lnTo>
                      <a:lnTo>
                        <a:pt x="233" y="4"/>
                      </a:lnTo>
                      <a:lnTo>
                        <a:pt x="234" y="4"/>
                      </a:lnTo>
                      <a:lnTo>
                        <a:pt x="235" y="4"/>
                      </a:lnTo>
                      <a:lnTo>
                        <a:pt x="235" y="3"/>
                      </a:lnTo>
                      <a:lnTo>
                        <a:pt x="237" y="3"/>
                      </a:lnTo>
                      <a:lnTo>
                        <a:pt x="238" y="3"/>
                      </a:lnTo>
                      <a:lnTo>
                        <a:pt x="239" y="3"/>
                      </a:lnTo>
                      <a:lnTo>
                        <a:pt x="241" y="3"/>
                      </a:lnTo>
                      <a:lnTo>
                        <a:pt x="242" y="3"/>
                      </a:lnTo>
                      <a:lnTo>
                        <a:pt x="243" y="3"/>
                      </a:lnTo>
                      <a:lnTo>
                        <a:pt x="244" y="3"/>
                      </a:lnTo>
                      <a:lnTo>
                        <a:pt x="246" y="3"/>
                      </a:lnTo>
                      <a:lnTo>
                        <a:pt x="247" y="3"/>
                      </a:lnTo>
                      <a:lnTo>
                        <a:pt x="248" y="3"/>
                      </a:lnTo>
                      <a:lnTo>
                        <a:pt x="249" y="3"/>
                      </a:lnTo>
                      <a:lnTo>
                        <a:pt x="251" y="3"/>
                      </a:lnTo>
                      <a:lnTo>
                        <a:pt x="252" y="3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4" y="1"/>
                      </a:lnTo>
                      <a:lnTo>
                        <a:pt x="275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9" y="1"/>
                      </a:lnTo>
                      <a:lnTo>
                        <a:pt x="280" y="1"/>
                      </a:lnTo>
                      <a:lnTo>
                        <a:pt x="281" y="1"/>
                      </a:lnTo>
                      <a:lnTo>
                        <a:pt x="282" y="0"/>
                      </a:lnTo>
                      <a:lnTo>
                        <a:pt x="284" y="0"/>
                      </a:lnTo>
                      <a:lnTo>
                        <a:pt x="285" y="0"/>
                      </a:lnTo>
                      <a:lnTo>
                        <a:pt x="286" y="0"/>
                      </a:lnTo>
                      <a:lnTo>
                        <a:pt x="287" y="0"/>
                      </a:lnTo>
                      <a:lnTo>
                        <a:pt x="289" y="0"/>
                      </a:lnTo>
                      <a:lnTo>
                        <a:pt x="290" y="0"/>
                      </a:lnTo>
                      <a:lnTo>
                        <a:pt x="291" y="0"/>
                      </a:lnTo>
                      <a:lnTo>
                        <a:pt x="293" y="0"/>
                      </a:lnTo>
                      <a:lnTo>
                        <a:pt x="294" y="0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8" y="0"/>
                      </a:lnTo>
                      <a:lnTo>
                        <a:pt x="299" y="0"/>
                      </a:lnTo>
                      <a:lnTo>
                        <a:pt x="300" y="0"/>
                      </a:lnTo>
                      <a:lnTo>
                        <a:pt x="301" y="0"/>
                      </a:lnTo>
                      <a:lnTo>
                        <a:pt x="303" y="0"/>
                      </a:lnTo>
                      <a:lnTo>
                        <a:pt x="304" y="0"/>
                      </a:lnTo>
                      <a:lnTo>
                        <a:pt x="305" y="0"/>
                      </a:lnTo>
                      <a:lnTo>
                        <a:pt x="307" y="0"/>
                      </a:lnTo>
                      <a:lnTo>
                        <a:pt x="308" y="0"/>
                      </a:lnTo>
                      <a:lnTo>
                        <a:pt x="309" y="0"/>
                      </a:lnTo>
                      <a:lnTo>
                        <a:pt x="310" y="1"/>
                      </a:lnTo>
                      <a:lnTo>
                        <a:pt x="312" y="1"/>
                      </a:lnTo>
                      <a:lnTo>
                        <a:pt x="313" y="1"/>
                      </a:lnTo>
                      <a:lnTo>
                        <a:pt x="314" y="1"/>
                      </a:lnTo>
                      <a:lnTo>
                        <a:pt x="315" y="1"/>
                      </a:lnTo>
                      <a:lnTo>
                        <a:pt x="317" y="1"/>
                      </a:lnTo>
                      <a:lnTo>
                        <a:pt x="318" y="1"/>
                      </a:lnTo>
                      <a:lnTo>
                        <a:pt x="319" y="1"/>
                      </a:lnTo>
                      <a:lnTo>
                        <a:pt x="321" y="1"/>
                      </a:lnTo>
                      <a:lnTo>
                        <a:pt x="322" y="1"/>
                      </a:lnTo>
                      <a:lnTo>
                        <a:pt x="323" y="1"/>
                      </a:lnTo>
                      <a:lnTo>
                        <a:pt x="324" y="1"/>
                      </a:lnTo>
                      <a:lnTo>
                        <a:pt x="326" y="1"/>
                      </a:lnTo>
                      <a:lnTo>
                        <a:pt x="327" y="1"/>
                      </a:lnTo>
                      <a:lnTo>
                        <a:pt x="328" y="1"/>
                      </a:lnTo>
                      <a:lnTo>
                        <a:pt x="329" y="1"/>
                      </a:lnTo>
                      <a:lnTo>
                        <a:pt x="331" y="1"/>
                      </a:lnTo>
                      <a:lnTo>
                        <a:pt x="332" y="1"/>
                      </a:lnTo>
                      <a:lnTo>
                        <a:pt x="333" y="1"/>
                      </a:lnTo>
                      <a:lnTo>
                        <a:pt x="334" y="1"/>
                      </a:lnTo>
                      <a:lnTo>
                        <a:pt x="336" y="1"/>
                      </a:lnTo>
                      <a:lnTo>
                        <a:pt x="337" y="1"/>
                      </a:lnTo>
                      <a:lnTo>
                        <a:pt x="338" y="1"/>
                      </a:lnTo>
                      <a:lnTo>
                        <a:pt x="340" y="1"/>
                      </a:lnTo>
                      <a:lnTo>
                        <a:pt x="340" y="3"/>
                      </a:lnTo>
                      <a:lnTo>
                        <a:pt x="341" y="3"/>
                      </a:lnTo>
                      <a:lnTo>
                        <a:pt x="342" y="3"/>
                      </a:lnTo>
                      <a:lnTo>
                        <a:pt x="343" y="3"/>
                      </a:lnTo>
                      <a:lnTo>
                        <a:pt x="345" y="3"/>
                      </a:lnTo>
                      <a:lnTo>
                        <a:pt x="346" y="3"/>
                      </a:lnTo>
                      <a:lnTo>
                        <a:pt x="347" y="3"/>
                      </a:lnTo>
                      <a:lnTo>
                        <a:pt x="348" y="3"/>
                      </a:lnTo>
                      <a:lnTo>
                        <a:pt x="350" y="3"/>
                      </a:lnTo>
                      <a:lnTo>
                        <a:pt x="351" y="3"/>
                      </a:lnTo>
                      <a:lnTo>
                        <a:pt x="352" y="3"/>
                      </a:lnTo>
                      <a:lnTo>
                        <a:pt x="354" y="3"/>
                      </a:lnTo>
                      <a:lnTo>
                        <a:pt x="355" y="3"/>
                      </a:lnTo>
                      <a:lnTo>
                        <a:pt x="356" y="3"/>
                      </a:lnTo>
                      <a:lnTo>
                        <a:pt x="357" y="4"/>
                      </a:lnTo>
                      <a:lnTo>
                        <a:pt x="359" y="4"/>
                      </a:lnTo>
                      <a:lnTo>
                        <a:pt x="360" y="4"/>
                      </a:lnTo>
                      <a:lnTo>
                        <a:pt x="361" y="4"/>
                      </a:lnTo>
                      <a:lnTo>
                        <a:pt x="362" y="4"/>
                      </a:lnTo>
                      <a:lnTo>
                        <a:pt x="364" y="4"/>
                      </a:lnTo>
                      <a:lnTo>
                        <a:pt x="365" y="4"/>
                      </a:lnTo>
                      <a:lnTo>
                        <a:pt x="366" y="4"/>
                      </a:lnTo>
                      <a:lnTo>
                        <a:pt x="367" y="4"/>
                      </a:lnTo>
                      <a:lnTo>
                        <a:pt x="369" y="4"/>
                      </a:lnTo>
                      <a:lnTo>
                        <a:pt x="370" y="4"/>
                      </a:lnTo>
                      <a:lnTo>
                        <a:pt x="371" y="5"/>
                      </a:lnTo>
                      <a:lnTo>
                        <a:pt x="373" y="5"/>
                      </a:lnTo>
                      <a:lnTo>
                        <a:pt x="374" y="5"/>
                      </a:lnTo>
                      <a:lnTo>
                        <a:pt x="375" y="5"/>
                      </a:lnTo>
                      <a:lnTo>
                        <a:pt x="376" y="5"/>
                      </a:lnTo>
                      <a:lnTo>
                        <a:pt x="378" y="5"/>
                      </a:lnTo>
                      <a:lnTo>
                        <a:pt x="379" y="5"/>
                      </a:lnTo>
                      <a:lnTo>
                        <a:pt x="380" y="5"/>
                      </a:lnTo>
                      <a:lnTo>
                        <a:pt x="381" y="5"/>
                      </a:lnTo>
                      <a:lnTo>
                        <a:pt x="383" y="6"/>
                      </a:lnTo>
                      <a:lnTo>
                        <a:pt x="384" y="6"/>
                      </a:lnTo>
                      <a:lnTo>
                        <a:pt x="385" y="6"/>
                      </a:lnTo>
                      <a:lnTo>
                        <a:pt x="387" y="6"/>
                      </a:lnTo>
                      <a:lnTo>
                        <a:pt x="388" y="6"/>
                      </a:lnTo>
                      <a:lnTo>
                        <a:pt x="389" y="6"/>
                      </a:lnTo>
                      <a:lnTo>
                        <a:pt x="390" y="6"/>
                      </a:lnTo>
                      <a:lnTo>
                        <a:pt x="392" y="6"/>
                      </a:lnTo>
                      <a:lnTo>
                        <a:pt x="393" y="6"/>
                      </a:lnTo>
                      <a:lnTo>
                        <a:pt x="393" y="8"/>
                      </a:lnTo>
                      <a:lnTo>
                        <a:pt x="394" y="8"/>
                      </a:lnTo>
                      <a:lnTo>
                        <a:pt x="395" y="8"/>
                      </a:lnTo>
                      <a:lnTo>
                        <a:pt x="397" y="8"/>
                      </a:lnTo>
                      <a:lnTo>
                        <a:pt x="398" y="8"/>
                      </a:lnTo>
                      <a:lnTo>
                        <a:pt x="399" y="8"/>
                      </a:lnTo>
                      <a:lnTo>
                        <a:pt x="401" y="8"/>
                      </a:lnTo>
                      <a:lnTo>
                        <a:pt x="402" y="8"/>
                      </a:lnTo>
                      <a:lnTo>
                        <a:pt x="402" y="9"/>
                      </a:lnTo>
                      <a:lnTo>
                        <a:pt x="403" y="9"/>
                      </a:lnTo>
                      <a:lnTo>
                        <a:pt x="404" y="9"/>
                      </a:lnTo>
                      <a:lnTo>
                        <a:pt x="406" y="9"/>
                      </a:lnTo>
                      <a:lnTo>
                        <a:pt x="407" y="9"/>
                      </a:lnTo>
                      <a:lnTo>
                        <a:pt x="408" y="9"/>
                      </a:lnTo>
                      <a:lnTo>
                        <a:pt x="409" y="9"/>
                      </a:lnTo>
                      <a:lnTo>
                        <a:pt x="411" y="9"/>
                      </a:lnTo>
                      <a:lnTo>
                        <a:pt x="411" y="10"/>
                      </a:lnTo>
                      <a:lnTo>
                        <a:pt x="412" y="10"/>
                      </a:lnTo>
                      <a:lnTo>
                        <a:pt x="413" y="10"/>
                      </a:lnTo>
                      <a:lnTo>
                        <a:pt x="414" y="10"/>
                      </a:lnTo>
                      <a:lnTo>
                        <a:pt x="416" y="10"/>
                      </a:lnTo>
                      <a:lnTo>
                        <a:pt x="417" y="10"/>
                      </a:lnTo>
                      <a:lnTo>
                        <a:pt x="418" y="10"/>
                      </a:lnTo>
                      <a:lnTo>
                        <a:pt x="420" y="11"/>
                      </a:lnTo>
                      <a:lnTo>
                        <a:pt x="421" y="11"/>
                      </a:lnTo>
                      <a:lnTo>
                        <a:pt x="422" y="11"/>
                      </a:lnTo>
                      <a:lnTo>
                        <a:pt x="423" y="11"/>
                      </a:lnTo>
                      <a:lnTo>
                        <a:pt x="425" y="11"/>
                      </a:lnTo>
                      <a:lnTo>
                        <a:pt x="426" y="11"/>
                      </a:lnTo>
                      <a:lnTo>
                        <a:pt x="427" y="13"/>
                      </a:lnTo>
                      <a:lnTo>
                        <a:pt x="428" y="13"/>
                      </a:lnTo>
                      <a:lnTo>
                        <a:pt x="430" y="13"/>
                      </a:lnTo>
                      <a:lnTo>
                        <a:pt x="431" y="13"/>
                      </a:lnTo>
                      <a:lnTo>
                        <a:pt x="432" y="13"/>
                      </a:lnTo>
                      <a:lnTo>
                        <a:pt x="434" y="13"/>
                      </a:lnTo>
                      <a:lnTo>
                        <a:pt x="434" y="14"/>
                      </a:lnTo>
                      <a:lnTo>
                        <a:pt x="435" y="14"/>
                      </a:lnTo>
                      <a:lnTo>
                        <a:pt x="436" y="14"/>
                      </a:lnTo>
                      <a:lnTo>
                        <a:pt x="437" y="14"/>
                      </a:lnTo>
                      <a:lnTo>
                        <a:pt x="439" y="14"/>
                      </a:lnTo>
                      <a:lnTo>
                        <a:pt x="440" y="14"/>
                      </a:lnTo>
                      <a:lnTo>
                        <a:pt x="441" y="14"/>
                      </a:lnTo>
                      <a:lnTo>
                        <a:pt x="441" y="15"/>
                      </a:lnTo>
                      <a:lnTo>
                        <a:pt x="442" y="15"/>
                      </a:lnTo>
                      <a:lnTo>
                        <a:pt x="444" y="15"/>
                      </a:lnTo>
                      <a:lnTo>
                        <a:pt x="445" y="15"/>
                      </a:lnTo>
                      <a:lnTo>
                        <a:pt x="446" y="15"/>
                      </a:lnTo>
                      <a:lnTo>
                        <a:pt x="447" y="15"/>
                      </a:lnTo>
                      <a:lnTo>
                        <a:pt x="447" y="17"/>
                      </a:lnTo>
                      <a:lnTo>
                        <a:pt x="449" y="17"/>
                      </a:lnTo>
                      <a:lnTo>
                        <a:pt x="450" y="17"/>
                      </a:lnTo>
                      <a:lnTo>
                        <a:pt x="451" y="17"/>
                      </a:lnTo>
                      <a:lnTo>
                        <a:pt x="453" y="17"/>
                      </a:lnTo>
                      <a:lnTo>
                        <a:pt x="454" y="17"/>
                      </a:lnTo>
                      <a:lnTo>
                        <a:pt x="454" y="18"/>
                      </a:lnTo>
                      <a:lnTo>
                        <a:pt x="455" y="18"/>
                      </a:lnTo>
                      <a:lnTo>
                        <a:pt x="456" y="18"/>
                      </a:lnTo>
                      <a:lnTo>
                        <a:pt x="458" y="18"/>
                      </a:lnTo>
                      <a:lnTo>
                        <a:pt x="459" y="18"/>
                      </a:lnTo>
                      <a:lnTo>
                        <a:pt x="460" y="18"/>
                      </a:lnTo>
                      <a:lnTo>
                        <a:pt x="461" y="19"/>
                      </a:lnTo>
                      <a:lnTo>
                        <a:pt x="463" y="19"/>
                      </a:lnTo>
                      <a:lnTo>
                        <a:pt x="464" y="19"/>
                      </a:lnTo>
                      <a:lnTo>
                        <a:pt x="465" y="19"/>
                      </a:lnTo>
                      <a:lnTo>
                        <a:pt x="467" y="19"/>
                      </a:lnTo>
                      <a:lnTo>
                        <a:pt x="467" y="20"/>
                      </a:lnTo>
                      <a:lnTo>
                        <a:pt x="468" y="20"/>
                      </a:lnTo>
                      <a:lnTo>
                        <a:pt x="469" y="20"/>
                      </a:lnTo>
                      <a:lnTo>
                        <a:pt x="470" y="20"/>
                      </a:lnTo>
                      <a:lnTo>
                        <a:pt x="472" y="20"/>
                      </a:lnTo>
                      <a:lnTo>
                        <a:pt x="473" y="20"/>
                      </a:lnTo>
                      <a:lnTo>
                        <a:pt x="473" y="22"/>
                      </a:lnTo>
                      <a:lnTo>
                        <a:pt x="474" y="22"/>
                      </a:lnTo>
                      <a:lnTo>
                        <a:pt x="475" y="22"/>
                      </a:lnTo>
                      <a:lnTo>
                        <a:pt x="477" y="22"/>
                      </a:lnTo>
                      <a:lnTo>
                        <a:pt x="478" y="22"/>
                      </a:lnTo>
                      <a:lnTo>
                        <a:pt x="479" y="23"/>
                      </a:lnTo>
                      <a:lnTo>
                        <a:pt x="481" y="23"/>
                      </a:lnTo>
                      <a:lnTo>
                        <a:pt x="482" y="23"/>
                      </a:lnTo>
                      <a:lnTo>
                        <a:pt x="483" y="23"/>
                      </a:lnTo>
                      <a:lnTo>
                        <a:pt x="484" y="23"/>
                      </a:lnTo>
                      <a:lnTo>
                        <a:pt x="484" y="24"/>
                      </a:lnTo>
                      <a:lnTo>
                        <a:pt x="486" y="24"/>
                      </a:lnTo>
                      <a:lnTo>
                        <a:pt x="487" y="24"/>
                      </a:lnTo>
                      <a:lnTo>
                        <a:pt x="488" y="24"/>
                      </a:lnTo>
                      <a:lnTo>
                        <a:pt x="489" y="24"/>
                      </a:lnTo>
                      <a:lnTo>
                        <a:pt x="491" y="25"/>
                      </a:lnTo>
                      <a:lnTo>
                        <a:pt x="492" y="25"/>
                      </a:lnTo>
                      <a:lnTo>
                        <a:pt x="493" y="25"/>
                      </a:lnTo>
                      <a:lnTo>
                        <a:pt x="494" y="25"/>
                      </a:lnTo>
                      <a:lnTo>
                        <a:pt x="496" y="27"/>
                      </a:lnTo>
                      <a:lnTo>
                        <a:pt x="497" y="27"/>
                      </a:lnTo>
                      <a:lnTo>
                        <a:pt x="498" y="27"/>
                      </a:lnTo>
                      <a:lnTo>
                        <a:pt x="500" y="27"/>
                      </a:lnTo>
                      <a:lnTo>
                        <a:pt x="501" y="27"/>
                      </a:lnTo>
                      <a:lnTo>
                        <a:pt x="501" y="28"/>
                      </a:lnTo>
                      <a:lnTo>
                        <a:pt x="502" y="28"/>
                      </a:lnTo>
                      <a:lnTo>
                        <a:pt x="503" y="28"/>
                      </a:lnTo>
                      <a:lnTo>
                        <a:pt x="505" y="28"/>
                      </a:lnTo>
                      <a:lnTo>
                        <a:pt x="506" y="28"/>
                      </a:lnTo>
                      <a:lnTo>
                        <a:pt x="506" y="29"/>
                      </a:lnTo>
                      <a:lnTo>
                        <a:pt x="507" y="29"/>
                      </a:lnTo>
                      <a:lnTo>
                        <a:pt x="508" y="29"/>
                      </a:lnTo>
                      <a:lnTo>
                        <a:pt x="510" y="29"/>
                      </a:lnTo>
                      <a:lnTo>
                        <a:pt x="511" y="29"/>
                      </a:lnTo>
                      <a:lnTo>
                        <a:pt x="511" y="30"/>
                      </a:lnTo>
                      <a:lnTo>
                        <a:pt x="512" y="30"/>
                      </a:lnTo>
                      <a:lnTo>
                        <a:pt x="514" y="30"/>
                      </a:lnTo>
                      <a:lnTo>
                        <a:pt x="515" y="30"/>
                      </a:lnTo>
                      <a:lnTo>
                        <a:pt x="516" y="30"/>
                      </a:lnTo>
                      <a:lnTo>
                        <a:pt x="516" y="32"/>
                      </a:lnTo>
                      <a:lnTo>
                        <a:pt x="517" y="32"/>
                      </a:lnTo>
                      <a:lnTo>
                        <a:pt x="519" y="32"/>
                      </a:lnTo>
                      <a:lnTo>
                        <a:pt x="520" y="32"/>
                      </a:lnTo>
                      <a:lnTo>
                        <a:pt x="521" y="32"/>
                      </a:lnTo>
                      <a:lnTo>
                        <a:pt x="521" y="33"/>
                      </a:lnTo>
                      <a:lnTo>
                        <a:pt x="522" y="33"/>
                      </a:lnTo>
                      <a:lnTo>
                        <a:pt x="524" y="33"/>
                      </a:lnTo>
                      <a:lnTo>
                        <a:pt x="525" y="33"/>
                      </a:lnTo>
                      <a:lnTo>
                        <a:pt x="526" y="33"/>
                      </a:lnTo>
                      <a:lnTo>
                        <a:pt x="526" y="34"/>
                      </a:lnTo>
                      <a:lnTo>
                        <a:pt x="528" y="34"/>
                      </a:lnTo>
                      <a:lnTo>
                        <a:pt x="529" y="34"/>
                      </a:lnTo>
                      <a:lnTo>
                        <a:pt x="530" y="34"/>
                      </a:lnTo>
                      <a:lnTo>
                        <a:pt x="531" y="34"/>
                      </a:lnTo>
                      <a:lnTo>
                        <a:pt x="531" y="36"/>
                      </a:lnTo>
                      <a:lnTo>
                        <a:pt x="533" y="36"/>
                      </a:lnTo>
                      <a:lnTo>
                        <a:pt x="534" y="36"/>
                      </a:lnTo>
                      <a:lnTo>
                        <a:pt x="535" y="36"/>
                      </a:lnTo>
                      <a:lnTo>
                        <a:pt x="535" y="37"/>
                      </a:lnTo>
                      <a:lnTo>
                        <a:pt x="536" y="37"/>
                      </a:lnTo>
                      <a:lnTo>
                        <a:pt x="538" y="37"/>
                      </a:lnTo>
                      <a:lnTo>
                        <a:pt x="539" y="37"/>
                      </a:lnTo>
                      <a:lnTo>
                        <a:pt x="540" y="37"/>
                      </a:lnTo>
                      <a:lnTo>
                        <a:pt x="540" y="38"/>
                      </a:lnTo>
                      <a:lnTo>
                        <a:pt x="541" y="38"/>
                      </a:lnTo>
                      <a:lnTo>
                        <a:pt x="543" y="38"/>
                      </a:lnTo>
                      <a:lnTo>
                        <a:pt x="544" y="38"/>
                      </a:lnTo>
                      <a:lnTo>
                        <a:pt x="545" y="39"/>
                      </a:lnTo>
                      <a:lnTo>
                        <a:pt x="547" y="39"/>
                      </a:lnTo>
                      <a:lnTo>
                        <a:pt x="548" y="39"/>
                      </a:lnTo>
                      <a:lnTo>
                        <a:pt x="549" y="39"/>
                      </a:lnTo>
                      <a:lnTo>
                        <a:pt x="550" y="41"/>
                      </a:lnTo>
                      <a:lnTo>
                        <a:pt x="552" y="41"/>
                      </a:lnTo>
                      <a:lnTo>
                        <a:pt x="553" y="41"/>
                      </a:lnTo>
                      <a:lnTo>
                        <a:pt x="554" y="41"/>
                      </a:lnTo>
                      <a:lnTo>
                        <a:pt x="554" y="42"/>
                      </a:lnTo>
                      <a:lnTo>
                        <a:pt x="555" y="42"/>
                      </a:lnTo>
                      <a:lnTo>
                        <a:pt x="557" y="42"/>
                      </a:lnTo>
                      <a:lnTo>
                        <a:pt x="558" y="42"/>
                      </a:lnTo>
                      <a:lnTo>
                        <a:pt x="559" y="43"/>
                      </a:lnTo>
                      <a:lnTo>
                        <a:pt x="561" y="43"/>
                      </a:lnTo>
                      <a:lnTo>
                        <a:pt x="562" y="43"/>
                      </a:lnTo>
                      <a:lnTo>
                        <a:pt x="563" y="43"/>
                      </a:lnTo>
                      <a:lnTo>
                        <a:pt x="563" y="44"/>
                      </a:lnTo>
                      <a:lnTo>
                        <a:pt x="564" y="44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1" name="Freeform 115"/>
                <p:cNvSpPr>
                  <a:spLocks noChangeAspect="1"/>
                </p:cNvSpPr>
                <p:nvPr/>
              </p:nvSpPr>
              <p:spPr bwMode="auto">
                <a:xfrm>
                  <a:off x="2866" y="1623"/>
                  <a:ext cx="268" cy="126"/>
                </a:xfrm>
                <a:custGeom>
                  <a:avLst/>
                  <a:gdLst>
                    <a:gd name="T0" fmla="*/ 8 w 515"/>
                    <a:gd name="T1" fmla="*/ 3 h 197"/>
                    <a:gd name="T2" fmla="*/ 17 w 515"/>
                    <a:gd name="T3" fmla="*/ 4 h 197"/>
                    <a:gd name="T4" fmla="*/ 24 w 515"/>
                    <a:gd name="T5" fmla="*/ 7 h 197"/>
                    <a:gd name="T6" fmla="*/ 33 w 515"/>
                    <a:gd name="T7" fmla="*/ 11 h 197"/>
                    <a:gd name="T8" fmla="*/ 41 w 515"/>
                    <a:gd name="T9" fmla="*/ 13 h 197"/>
                    <a:gd name="T10" fmla="*/ 50 w 515"/>
                    <a:gd name="T11" fmla="*/ 16 h 197"/>
                    <a:gd name="T12" fmla="*/ 59 w 515"/>
                    <a:gd name="T13" fmla="*/ 18 h 197"/>
                    <a:gd name="T14" fmla="*/ 66 w 515"/>
                    <a:gd name="T15" fmla="*/ 21 h 197"/>
                    <a:gd name="T16" fmla="*/ 74 w 515"/>
                    <a:gd name="T17" fmla="*/ 23 h 197"/>
                    <a:gd name="T18" fmla="*/ 82 w 515"/>
                    <a:gd name="T19" fmla="*/ 26 h 197"/>
                    <a:gd name="T20" fmla="*/ 89 w 515"/>
                    <a:gd name="T21" fmla="*/ 28 h 197"/>
                    <a:gd name="T22" fmla="*/ 97 w 515"/>
                    <a:gd name="T23" fmla="*/ 31 h 197"/>
                    <a:gd name="T24" fmla="*/ 106 w 515"/>
                    <a:gd name="T25" fmla="*/ 33 h 197"/>
                    <a:gd name="T26" fmla="*/ 115 w 515"/>
                    <a:gd name="T27" fmla="*/ 37 h 197"/>
                    <a:gd name="T28" fmla="*/ 124 w 515"/>
                    <a:gd name="T29" fmla="*/ 40 h 197"/>
                    <a:gd name="T30" fmla="*/ 131 w 515"/>
                    <a:gd name="T31" fmla="*/ 42 h 197"/>
                    <a:gd name="T32" fmla="*/ 139 w 515"/>
                    <a:gd name="T33" fmla="*/ 46 h 197"/>
                    <a:gd name="T34" fmla="*/ 146 w 515"/>
                    <a:gd name="T35" fmla="*/ 49 h 197"/>
                    <a:gd name="T36" fmla="*/ 155 w 515"/>
                    <a:gd name="T37" fmla="*/ 51 h 197"/>
                    <a:gd name="T38" fmla="*/ 163 w 515"/>
                    <a:gd name="T39" fmla="*/ 55 h 197"/>
                    <a:gd name="T40" fmla="*/ 172 w 515"/>
                    <a:gd name="T41" fmla="*/ 58 h 197"/>
                    <a:gd name="T42" fmla="*/ 181 w 515"/>
                    <a:gd name="T43" fmla="*/ 60 h 197"/>
                    <a:gd name="T44" fmla="*/ 190 w 515"/>
                    <a:gd name="T45" fmla="*/ 64 h 197"/>
                    <a:gd name="T46" fmla="*/ 197 w 515"/>
                    <a:gd name="T47" fmla="*/ 68 h 197"/>
                    <a:gd name="T48" fmla="*/ 207 w 515"/>
                    <a:gd name="T49" fmla="*/ 70 h 197"/>
                    <a:gd name="T50" fmla="*/ 215 w 515"/>
                    <a:gd name="T51" fmla="*/ 74 h 197"/>
                    <a:gd name="T52" fmla="*/ 224 w 515"/>
                    <a:gd name="T53" fmla="*/ 77 h 197"/>
                    <a:gd name="T54" fmla="*/ 231 w 515"/>
                    <a:gd name="T55" fmla="*/ 80 h 197"/>
                    <a:gd name="T56" fmla="*/ 240 w 515"/>
                    <a:gd name="T57" fmla="*/ 83 h 197"/>
                    <a:gd name="T58" fmla="*/ 248 w 515"/>
                    <a:gd name="T59" fmla="*/ 87 h 197"/>
                    <a:gd name="T60" fmla="*/ 257 w 515"/>
                    <a:gd name="T61" fmla="*/ 89 h 197"/>
                    <a:gd name="T62" fmla="*/ 266 w 515"/>
                    <a:gd name="T63" fmla="*/ 93 h 197"/>
                    <a:gd name="T64" fmla="*/ 273 w 515"/>
                    <a:gd name="T65" fmla="*/ 97 h 197"/>
                    <a:gd name="T66" fmla="*/ 281 w 515"/>
                    <a:gd name="T67" fmla="*/ 100 h 197"/>
                    <a:gd name="T68" fmla="*/ 289 w 515"/>
                    <a:gd name="T69" fmla="*/ 103 h 197"/>
                    <a:gd name="T70" fmla="*/ 297 w 515"/>
                    <a:gd name="T71" fmla="*/ 106 h 197"/>
                    <a:gd name="T72" fmla="*/ 305 w 515"/>
                    <a:gd name="T73" fmla="*/ 110 h 197"/>
                    <a:gd name="T74" fmla="*/ 314 w 515"/>
                    <a:gd name="T75" fmla="*/ 113 h 197"/>
                    <a:gd name="T76" fmla="*/ 323 w 515"/>
                    <a:gd name="T77" fmla="*/ 116 h 197"/>
                    <a:gd name="T78" fmla="*/ 331 w 515"/>
                    <a:gd name="T79" fmla="*/ 120 h 197"/>
                    <a:gd name="T80" fmla="*/ 339 w 515"/>
                    <a:gd name="T81" fmla="*/ 124 h 197"/>
                    <a:gd name="T82" fmla="*/ 347 w 515"/>
                    <a:gd name="T83" fmla="*/ 127 h 197"/>
                    <a:gd name="T84" fmla="*/ 356 w 515"/>
                    <a:gd name="T85" fmla="*/ 130 h 197"/>
                    <a:gd name="T86" fmla="*/ 365 w 515"/>
                    <a:gd name="T87" fmla="*/ 134 h 197"/>
                    <a:gd name="T88" fmla="*/ 372 w 515"/>
                    <a:gd name="T89" fmla="*/ 138 h 197"/>
                    <a:gd name="T90" fmla="*/ 381 w 515"/>
                    <a:gd name="T91" fmla="*/ 141 h 197"/>
                    <a:gd name="T92" fmla="*/ 389 w 515"/>
                    <a:gd name="T93" fmla="*/ 144 h 197"/>
                    <a:gd name="T94" fmla="*/ 397 w 515"/>
                    <a:gd name="T95" fmla="*/ 148 h 197"/>
                    <a:gd name="T96" fmla="*/ 405 w 515"/>
                    <a:gd name="T97" fmla="*/ 152 h 197"/>
                    <a:gd name="T98" fmla="*/ 413 w 515"/>
                    <a:gd name="T99" fmla="*/ 154 h 197"/>
                    <a:gd name="T100" fmla="*/ 421 w 515"/>
                    <a:gd name="T101" fmla="*/ 158 h 197"/>
                    <a:gd name="T102" fmla="*/ 430 w 515"/>
                    <a:gd name="T103" fmla="*/ 162 h 197"/>
                    <a:gd name="T104" fmla="*/ 438 w 515"/>
                    <a:gd name="T105" fmla="*/ 166 h 197"/>
                    <a:gd name="T106" fmla="*/ 446 w 515"/>
                    <a:gd name="T107" fmla="*/ 168 h 197"/>
                    <a:gd name="T108" fmla="*/ 454 w 515"/>
                    <a:gd name="T109" fmla="*/ 172 h 197"/>
                    <a:gd name="T110" fmla="*/ 463 w 515"/>
                    <a:gd name="T111" fmla="*/ 176 h 197"/>
                    <a:gd name="T112" fmla="*/ 471 w 515"/>
                    <a:gd name="T113" fmla="*/ 178 h 197"/>
                    <a:gd name="T114" fmla="*/ 479 w 515"/>
                    <a:gd name="T115" fmla="*/ 182 h 197"/>
                    <a:gd name="T116" fmla="*/ 487 w 515"/>
                    <a:gd name="T117" fmla="*/ 185 h 197"/>
                    <a:gd name="T118" fmla="*/ 493 w 515"/>
                    <a:gd name="T119" fmla="*/ 188 h 197"/>
                    <a:gd name="T120" fmla="*/ 501 w 515"/>
                    <a:gd name="T121" fmla="*/ 192 h 197"/>
                    <a:gd name="T122" fmla="*/ 510 w 515"/>
                    <a:gd name="T123" fmla="*/ 195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15" h="19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21" y="6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30" y="9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3" y="11"/>
                      </a:lnTo>
                      <a:lnTo>
                        <a:pt x="35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1" y="12"/>
                      </a:lnTo>
                      <a:lnTo>
                        <a:pt x="41" y="13"/>
                      </a:lnTo>
                      <a:lnTo>
                        <a:pt x="42" y="13"/>
                      </a:lnTo>
                      <a:lnTo>
                        <a:pt x="44" y="13"/>
                      </a:lnTo>
                      <a:lnTo>
                        <a:pt x="45" y="13"/>
                      </a:lnTo>
                      <a:lnTo>
                        <a:pt x="45" y="14"/>
                      </a:lnTo>
                      <a:lnTo>
                        <a:pt x="46" y="14"/>
                      </a:lnTo>
                      <a:lnTo>
                        <a:pt x="47" y="14"/>
                      </a:lnTo>
                      <a:lnTo>
                        <a:pt x="49" y="14"/>
                      </a:lnTo>
                      <a:lnTo>
                        <a:pt x="50" y="16"/>
                      </a:lnTo>
                      <a:lnTo>
                        <a:pt x="51" y="16"/>
                      </a:lnTo>
                      <a:lnTo>
                        <a:pt x="52" y="16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6" y="17"/>
                      </a:lnTo>
                      <a:lnTo>
                        <a:pt x="57" y="17"/>
                      </a:lnTo>
                      <a:lnTo>
                        <a:pt x="57" y="18"/>
                      </a:lnTo>
                      <a:lnTo>
                        <a:pt x="59" y="18"/>
                      </a:lnTo>
                      <a:lnTo>
                        <a:pt x="60" y="18"/>
                      </a:lnTo>
                      <a:lnTo>
                        <a:pt x="61" y="18"/>
                      </a:lnTo>
                      <a:lnTo>
                        <a:pt x="61" y="20"/>
                      </a:lnTo>
                      <a:lnTo>
                        <a:pt x="63" y="20"/>
                      </a:lnTo>
                      <a:lnTo>
                        <a:pt x="64" y="20"/>
                      </a:lnTo>
                      <a:lnTo>
                        <a:pt x="65" y="20"/>
                      </a:lnTo>
                      <a:lnTo>
                        <a:pt x="65" y="21"/>
                      </a:lnTo>
                      <a:lnTo>
                        <a:pt x="66" y="21"/>
                      </a:lnTo>
                      <a:lnTo>
                        <a:pt x="68" y="21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70" y="22"/>
                      </a:lnTo>
                      <a:lnTo>
                        <a:pt x="71" y="22"/>
                      </a:lnTo>
                      <a:lnTo>
                        <a:pt x="73" y="22"/>
                      </a:lnTo>
                      <a:lnTo>
                        <a:pt x="73" y="23"/>
                      </a:lnTo>
                      <a:lnTo>
                        <a:pt x="74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7" y="25"/>
                      </a:lnTo>
                      <a:lnTo>
                        <a:pt x="78" y="25"/>
                      </a:lnTo>
                      <a:lnTo>
                        <a:pt x="79" y="25"/>
                      </a:lnTo>
                      <a:lnTo>
                        <a:pt x="80" y="25"/>
                      </a:lnTo>
                      <a:lnTo>
                        <a:pt x="80" y="26"/>
                      </a:lnTo>
                      <a:lnTo>
                        <a:pt x="82" y="26"/>
                      </a:lnTo>
                      <a:lnTo>
                        <a:pt x="83" y="26"/>
                      </a:lnTo>
                      <a:lnTo>
                        <a:pt x="84" y="26"/>
                      </a:lnTo>
                      <a:lnTo>
                        <a:pt x="84" y="27"/>
                      </a:lnTo>
                      <a:lnTo>
                        <a:pt x="85" y="27"/>
                      </a:lnTo>
                      <a:lnTo>
                        <a:pt x="87" y="27"/>
                      </a:lnTo>
                      <a:lnTo>
                        <a:pt x="88" y="27"/>
                      </a:lnTo>
                      <a:lnTo>
                        <a:pt x="88" y="28"/>
                      </a:lnTo>
                      <a:lnTo>
                        <a:pt x="89" y="28"/>
                      </a:lnTo>
                      <a:lnTo>
                        <a:pt x="90" y="28"/>
                      </a:lnTo>
                      <a:lnTo>
                        <a:pt x="92" y="28"/>
                      </a:lnTo>
                      <a:lnTo>
                        <a:pt x="92" y="30"/>
                      </a:lnTo>
                      <a:lnTo>
                        <a:pt x="93" y="30"/>
                      </a:lnTo>
                      <a:lnTo>
                        <a:pt x="94" y="30"/>
                      </a:lnTo>
                      <a:lnTo>
                        <a:pt x="96" y="30"/>
                      </a:lnTo>
                      <a:lnTo>
                        <a:pt x="96" y="31"/>
                      </a:lnTo>
                      <a:lnTo>
                        <a:pt x="97" y="31"/>
                      </a:lnTo>
                      <a:lnTo>
                        <a:pt x="98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101" y="32"/>
                      </a:lnTo>
                      <a:lnTo>
                        <a:pt x="102" y="32"/>
                      </a:lnTo>
                      <a:lnTo>
                        <a:pt x="103" y="33"/>
                      </a:lnTo>
                      <a:lnTo>
                        <a:pt x="104" y="33"/>
                      </a:lnTo>
                      <a:lnTo>
                        <a:pt x="106" y="33"/>
                      </a:lnTo>
                      <a:lnTo>
                        <a:pt x="107" y="35"/>
                      </a:lnTo>
                      <a:lnTo>
                        <a:pt x="108" y="35"/>
                      </a:lnTo>
                      <a:lnTo>
                        <a:pt x="110" y="35"/>
                      </a:lnTo>
                      <a:lnTo>
                        <a:pt x="111" y="35"/>
                      </a:lnTo>
                      <a:lnTo>
                        <a:pt x="111" y="36"/>
                      </a:lnTo>
                      <a:lnTo>
                        <a:pt x="112" y="36"/>
                      </a:lnTo>
                      <a:lnTo>
                        <a:pt x="113" y="36"/>
                      </a:lnTo>
                      <a:lnTo>
                        <a:pt x="115" y="37"/>
                      </a:lnTo>
                      <a:lnTo>
                        <a:pt x="116" y="37"/>
                      </a:lnTo>
                      <a:lnTo>
                        <a:pt x="117" y="37"/>
                      </a:lnTo>
                      <a:lnTo>
                        <a:pt x="118" y="39"/>
                      </a:lnTo>
                      <a:lnTo>
                        <a:pt x="120" y="39"/>
                      </a:lnTo>
                      <a:lnTo>
                        <a:pt x="121" y="39"/>
                      </a:lnTo>
                      <a:lnTo>
                        <a:pt x="121" y="40"/>
                      </a:lnTo>
                      <a:lnTo>
                        <a:pt x="122" y="40"/>
                      </a:lnTo>
                      <a:lnTo>
                        <a:pt x="124" y="40"/>
                      </a:lnTo>
                      <a:lnTo>
                        <a:pt x="125" y="40"/>
                      </a:lnTo>
                      <a:lnTo>
                        <a:pt x="125" y="41"/>
                      </a:lnTo>
                      <a:lnTo>
                        <a:pt x="126" y="41"/>
                      </a:lnTo>
                      <a:lnTo>
                        <a:pt x="127" y="41"/>
                      </a:lnTo>
                      <a:lnTo>
                        <a:pt x="129" y="41"/>
                      </a:lnTo>
                      <a:lnTo>
                        <a:pt x="129" y="42"/>
                      </a:lnTo>
                      <a:lnTo>
                        <a:pt x="130" y="42"/>
                      </a:lnTo>
                      <a:lnTo>
                        <a:pt x="131" y="42"/>
                      </a:lnTo>
                      <a:lnTo>
                        <a:pt x="132" y="44"/>
                      </a:lnTo>
                      <a:lnTo>
                        <a:pt x="134" y="44"/>
                      </a:lnTo>
                      <a:lnTo>
                        <a:pt x="135" y="44"/>
                      </a:lnTo>
                      <a:lnTo>
                        <a:pt x="135" y="45"/>
                      </a:lnTo>
                      <a:lnTo>
                        <a:pt x="136" y="45"/>
                      </a:lnTo>
                      <a:lnTo>
                        <a:pt x="137" y="45"/>
                      </a:lnTo>
                      <a:lnTo>
                        <a:pt x="139" y="45"/>
                      </a:lnTo>
                      <a:lnTo>
                        <a:pt x="139" y="46"/>
                      </a:lnTo>
                      <a:lnTo>
                        <a:pt x="140" y="46"/>
                      </a:lnTo>
                      <a:lnTo>
                        <a:pt x="141" y="46"/>
                      </a:lnTo>
                      <a:lnTo>
                        <a:pt x="143" y="46"/>
                      </a:lnTo>
                      <a:lnTo>
                        <a:pt x="143" y="47"/>
                      </a:lnTo>
                      <a:lnTo>
                        <a:pt x="144" y="47"/>
                      </a:lnTo>
                      <a:lnTo>
                        <a:pt x="145" y="47"/>
                      </a:lnTo>
                      <a:lnTo>
                        <a:pt x="146" y="47"/>
                      </a:lnTo>
                      <a:lnTo>
                        <a:pt x="146" y="49"/>
                      </a:lnTo>
                      <a:lnTo>
                        <a:pt x="148" y="49"/>
                      </a:lnTo>
                      <a:lnTo>
                        <a:pt x="149" y="49"/>
                      </a:lnTo>
                      <a:lnTo>
                        <a:pt x="150" y="50"/>
                      </a:lnTo>
                      <a:lnTo>
                        <a:pt x="151" y="50"/>
                      </a:lnTo>
                      <a:lnTo>
                        <a:pt x="153" y="50"/>
                      </a:lnTo>
                      <a:lnTo>
                        <a:pt x="153" y="51"/>
                      </a:lnTo>
                      <a:lnTo>
                        <a:pt x="154" y="51"/>
                      </a:lnTo>
                      <a:lnTo>
                        <a:pt x="155" y="51"/>
                      </a:lnTo>
                      <a:lnTo>
                        <a:pt x="157" y="51"/>
                      </a:lnTo>
                      <a:lnTo>
                        <a:pt x="157" y="53"/>
                      </a:lnTo>
                      <a:lnTo>
                        <a:pt x="158" y="53"/>
                      </a:lnTo>
                      <a:lnTo>
                        <a:pt x="159" y="53"/>
                      </a:lnTo>
                      <a:lnTo>
                        <a:pt x="160" y="54"/>
                      </a:lnTo>
                      <a:lnTo>
                        <a:pt x="162" y="54"/>
                      </a:lnTo>
                      <a:lnTo>
                        <a:pt x="163" y="54"/>
                      </a:lnTo>
                      <a:lnTo>
                        <a:pt x="163" y="55"/>
                      </a:lnTo>
                      <a:lnTo>
                        <a:pt x="164" y="55"/>
                      </a:lnTo>
                      <a:lnTo>
                        <a:pt x="165" y="55"/>
                      </a:lnTo>
                      <a:lnTo>
                        <a:pt x="167" y="55"/>
                      </a:lnTo>
                      <a:lnTo>
                        <a:pt x="168" y="56"/>
                      </a:lnTo>
                      <a:lnTo>
                        <a:pt x="169" y="56"/>
                      </a:lnTo>
                      <a:lnTo>
                        <a:pt x="170" y="56"/>
                      </a:lnTo>
                      <a:lnTo>
                        <a:pt x="170" y="58"/>
                      </a:lnTo>
                      <a:lnTo>
                        <a:pt x="172" y="58"/>
                      </a:lnTo>
                      <a:lnTo>
                        <a:pt x="173" y="58"/>
                      </a:lnTo>
                      <a:lnTo>
                        <a:pt x="174" y="59"/>
                      </a:lnTo>
                      <a:lnTo>
                        <a:pt x="176" y="59"/>
                      </a:lnTo>
                      <a:lnTo>
                        <a:pt x="177" y="59"/>
                      </a:lnTo>
                      <a:lnTo>
                        <a:pt x="177" y="60"/>
                      </a:lnTo>
                      <a:lnTo>
                        <a:pt x="178" y="60"/>
                      </a:lnTo>
                      <a:lnTo>
                        <a:pt x="179" y="60"/>
                      </a:lnTo>
                      <a:lnTo>
                        <a:pt x="181" y="60"/>
                      </a:lnTo>
                      <a:lnTo>
                        <a:pt x="181" y="61"/>
                      </a:lnTo>
                      <a:lnTo>
                        <a:pt x="182" y="61"/>
                      </a:lnTo>
                      <a:lnTo>
                        <a:pt x="183" y="61"/>
                      </a:lnTo>
                      <a:lnTo>
                        <a:pt x="184" y="63"/>
                      </a:lnTo>
                      <a:lnTo>
                        <a:pt x="186" y="63"/>
                      </a:lnTo>
                      <a:lnTo>
                        <a:pt x="187" y="63"/>
                      </a:lnTo>
                      <a:lnTo>
                        <a:pt x="188" y="64"/>
                      </a:lnTo>
                      <a:lnTo>
                        <a:pt x="190" y="64"/>
                      </a:lnTo>
                      <a:lnTo>
                        <a:pt x="191" y="64"/>
                      </a:lnTo>
                      <a:lnTo>
                        <a:pt x="191" y="65"/>
                      </a:lnTo>
                      <a:lnTo>
                        <a:pt x="192" y="65"/>
                      </a:lnTo>
                      <a:lnTo>
                        <a:pt x="193" y="65"/>
                      </a:lnTo>
                      <a:lnTo>
                        <a:pt x="195" y="67"/>
                      </a:lnTo>
                      <a:lnTo>
                        <a:pt x="196" y="67"/>
                      </a:lnTo>
                      <a:lnTo>
                        <a:pt x="197" y="67"/>
                      </a:lnTo>
                      <a:lnTo>
                        <a:pt x="197" y="68"/>
                      </a:lnTo>
                      <a:lnTo>
                        <a:pt x="198" y="68"/>
                      </a:lnTo>
                      <a:lnTo>
                        <a:pt x="200" y="68"/>
                      </a:lnTo>
                      <a:lnTo>
                        <a:pt x="201" y="69"/>
                      </a:lnTo>
                      <a:lnTo>
                        <a:pt x="202" y="69"/>
                      </a:lnTo>
                      <a:lnTo>
                        <a:pt x="204" y="69"/>
                      </a:lnTo>
                      <a:lnTo>
                        <a:pt x="205" y="70"/>
                      </a:lnTo>
                      <a:lnTo>
                        <a:pt x="206" y="70"/>
                      </a:lnTo>
                      <a:lnTo>
                        <a:pt x="207" y="70"/>
                      </a:lnTo>
                      <a:lnTo>
                        <a:pt x="207" y="72"/>
                      </a:lnTo>
                      <a:lnTo>
                        <a:pt x="209" y="72"/>
                      </a:lnTo>
                      <a:lnTo>
                        <a:pt x="210" y="72"/>
                      </a:lnTo>
                      <a:lnTo>
                        <a:pt x="211" y="72"/>
                      </a:lnTo>
                      <a:lnTo>
                        <a:pt x="211" y="73"/>
                      </a:lnTo>
                      <a:lnTo>
                        <a:pt x="212" y="73"/>
                      </a:lnTo>
                      <a:lnTo>
                        <a:pt x="214" y="73"/>
                      </a:lnTo>
                      <a:lnTo>
                        <a:pt x="215" y="74"/>
                      </a:lnTo>
                      <a:lnTo>
                        <a:pt x="216" y="74"/>
                      </a:lnTo>
                      <a:lnTo>
                        <a:pt x="217" y="74"/>
                      </a:lnTo>
                      <a:lnTo>
                        <a:pt x="217" y="75"/>
                      </a:lnTo>
                      <a:lnTo>
                        <a:pt x="219" y="75"/>
                      </a:lnTo>
                      <a:lnTo>
                        <a:pt x="220" y="75"/>
                      </a:lnTo>
                      <a:lnTo>
                        <a:pt x="221" y="77"/>
                      </a:lnTo>
                      <a:lnTo>
                        <a:pt x="223" y="77"/>
                      </a:lnTo>
                      <a:lnTo>
                        <a:pt x="224" y="77"/>
                      </a:lnTo>
                      <a:lnTo>
                        <a:pt x="225" y="78"/>
                      </a:lnTo>
                      <a:lnTo>
                        <a:pt x="226" y="78"/>
                      </a:lnTo>
                      <a:lnTo>
                        <a:pt x="228" y="78"/>
                      </a:lnTo>
                      <a:lnTo>
                        <a:pt x="228" y="79"/>
                      </a:lnTo>
                      <a:lnTo>
                        <a:pt x="229" y="79"/>
                      </a:lnTo>
                      <a:lnTo>
                        <a:pt x="230" y="79"/>
                      </a:lnTo>
                      <a:lnTo>
                        <a:pt x="230" y="80"/>
                      </a:lnTo>
                      <a:lnTo>
                        <a:pt x="231" y="80"/>
                      </a:lnTo>
                      <a:lnTo>
                        <a:pt x="233" y="80"/>
                      </a:lnTo>
                      <a:lnTo>
                        <a:pt x="234" y="82"/>
                      </a:lnTo>
                      <a:lnTo>
                        <a:pt x="235" y="82"/>
                      </a:lnTo>
                      <a:lnTo>
                        <a:pt x="237" y="82"/>
                      </a:lnTo>
                      <a:lnTo>
                        <a:pt x="237" y="83"/>
                      </a:lnTo>
                      <a:lnTo>
                        <a:pt x="238" y="83"/>
                      </a:lnTo>
                      <a:lnTo>
                        <a:pt x="239" y="83"/>
                      </a:lnTo>
                      <a:lnTo>
                        <a:pt x="240" y="83"/>
                      </a:lnTo>
                      <a:lnTo>
                        <a:pt x="240" y="84"/>
                      </a:lnTo>
                      <a:lnTo>
                        <a:pt x="242" y="84"/>
                      </a:lnTo>
                      <a:lnTo>
                        <a:pt x="243" y="84"/>
                      </a:lnTo>
                      <a:lnTo>
                        <a:pt x="244" y="86"/>
                      </a:lnTo>
                      <a:lnTo>
                        <a:pt x="245" y="86"/>
                      </a:lnTo>
                      <a:lnTo>
                        <a:pt x="247" y="86"/>
                      </a:lnTo>
                      <a:lnTo>
                        <a:pt x="247" y="87"/>
                      </a:lnTo>
                      <a:lnTo>
                        <a:pt x="248" y="87"/>
                      </a:lnTo>
                      <a:lnTo>
                        <a:pt x="249" y="87"/>
                      </a:lnTo>
                      <a:lnTo>
                        <a:pt x="251" y="88"/>
                      </a:lnTo>
                      <a:lnTo>
                        <a:pt x="252" y="88"/>
                      </a:lnTo>
                      <a:lnTo>
                        <a:pt x="253" y="88"/>
                      </a:lnTo>
                      <a:lnTo>
                        <a:pt x="253" y="89"/>
                      </a:lnTo>
                      <a:lnTo>
                        <a:pt x="254" y="89"/>
                      </a:lnTo>
                      <a:lnTo>
                        <a:pt x="256" y="89"/>
                      </a:lnTo>
                      <a:lnTo>
                        <a:pt x="257" y="89"/>
                      </a:lnTo>
                      <a:lnTo>
                        <a:pt x="257" y="91"/>
                      </a:lnTo>
                      <a:lnTo>
                        <a:pt x="258" y="91"/>
                      </a:lnTo>
                      <a:lnTo>
                        <a:pt x="259" y="91"/>
                      </a:lnTo>
                      <a:lnTo>
                        <a:pt x="261" y="92"/>
                      </a:lnTo>
                      <a:lnTo>
                        <a:pt x="262" y="92"/>
                      </a:lnTo>
                      <a:lnTo>
                        <a:pt x="263" y="93"/>
                      </a:lnTo>
                      <a:lnTo>
                        <a:pt x="264" y="93"/>
                      </a:lnTo>
                      <a:lnTo>
                        <a:pt x="266" y="93"/>
                      </a:lnTo>
                      <a:lnTo>
                        <a:pt x="266" y="94"/>
                      </a:lnTo>
                      <a:lnTo>
                        <a:pt x="267" y="94"/>
                      </a:lnTo>
                      <a:lnTo>
                        <a:pt x="268" y="94"/>
                      </a:lnTo>
                      <a:lnTo>
                        <a:pt x="270" y="94"/>
                      </a:lnTo>
                      <a:lnTo>
                        <a:pt x="270" y="96"/>
                      </a:lnTo>
                      <a:lnTo>
                        <a:pt x="271" y="96"/>
                      </a:lnTo>
                      <a:lnTo>
                        <a:pt x="272" y="96"/>
                      </a:lnTo>
                      <a:lnTo>
                        <a:pt x="273" y="97"/>
                      </a:lnTo>
                      <a:lnTo>
                        <a:pt x="275" y="97"/>
                      </a:lnTo>
                      <a:lnTo>
                        <a:pt x="276" y="97"/>
                      </a:lnTo>
                      <a:lnTo>
                        <a:pt x="276" y="98"/>
                      </a:lnTo>
                      <a:lnTo>
                        <a:pt x="277" y="98"/>
                      </a:lnTo>
                      <a:lnTo>
                        <a:pt x="278" y="98"/>
                      </a:lnTo>
                      <a:lnTo>
                        <a:pt x="278" y="100"/>
                      </a:lnTo>
                      <a:lnTo>
                        <a:pt x="280" y="100"/>
                      </a:lnTo>
                      <a:lnTo>
                        <a:pt x="281" y="100"/>
                      </a:lnTo>
                      <a:lnTo>
                        <a:pt x="282" y="100"/>
                      </a:lnTo>
                      <a:lnTo>
                        <a:pt x="282" y="101"/>
                      </a:lnTo>
                      <a:lnTo>
                        <a:pt x="284" y="101"/>
                      </a:lnTo>
                      <a:lnTo>
                        <a:pt x="285" y="101"/>
                      </a:lnTo>
                      <a:lnTo>
                        <a:pt x="286" y="102"/>
                      </a:lnTo>
                      <a:lnTo>
                        <a:pt x="287" y="102"/>
                      </a:lnTo>
                      <a:lnTo>
                        <a:pt x="289" y="102"/>
                      </a:lnTo>
                      <a:lnTo>
                        <a:pt x="289" y="103"/>
                      </a:lnTo>
                      <a:lnTo>
                        <a:pt x="290" y="103"/>
                      </a:lnTo>
                      <a:lnTo>
                        <a:pt x="291" y="103"/>
                      </a:lnTo>
                      <a:lnTo>
                        <a:pt x="291" y="105"/>
                      </a:lnTo>
                      <a:lnTo>
                        <a:pt x="292" y="105"/>
                      </a:lnTo>
                      <a:lnTo>
                        <a:pt x="294" y="105"/>
                      </a:lnTo>
                      <a:lnTo>
                        <a:pt x="295" y="106"/>
                      </a:lnTo>
                      <a:lnTo>
                        <a:pt x="296" y="106"/>
                      </a:lnTo>
                      <a:lnTo>
                        <a:pt x="297" y="106"/>
                      </a:lnTo>
                      <a:lnTo>
                        <a:pt x="299" y="107"/>
                      </a:lnTo>
                      <a:lnTo>
                        <a:pt x="300" y="107"/>
                      </a:lnTo>
                      <a:lnTo>
                        <a:pt x="301" y="107"/>
                      </a:lnTo>
                      <a:lnTo>
                        <a:pt x="301" y="108"/>
                      </a:lnTo>
                      <a:lnTo>
                        <a:pt x="303" y="108"/>
                      </a:lnTo>
                      <a:lnTo>
                        <a:pt x="304" y="108"/>
                      </a:lnTo>
                      <a:lnTo>
                        <a:pt x="304" y="110"/>
                      </a:lnTo>
                      <a:lnTo>
                        <a:pt x="305" y="110"/>
                      </a:lnTo>
                      <a:lnTo>
                        <a:pt x="306" y="110"/>
                      </a:lnTo>
                      <a:lnTo>
                        <a:pt x="308" y="111"/>
                      </a:lnTo>
                      <a:lnTo>
                        <a:pt x="309" y="111"/>
                      </a:lnTo>
                      <a:lnTo>
                        <a:pt x="310" y="111"/>
                      </a:lnTo>
                      <a:lnTo>
                        <a:pt x="310" y="112"/>
                      </a:lnTo>
                      <a:lnTo>
                        <a:pt x="311" y="112"/>
                      </a:lnTo>
                      <a:lnTo>
                        <a:pt x="313" y="112"/>
                      </a:lnTo>
                      <a:lnTo>
                        <a:pt x="314" y="113"/>
                      </a:lnTo>
                      <a:lnTo>
                        <a:pt x="315" y="113"/>
                      </a:lnTo>
                      <a:lnTo>
                        <a:pt x="317" y="113"/>
                      </a:lnTo>
                      <a:lnTo>
                        <a:pt x="317" y="115"/>
                      </a:lnTo>
                      <a:lnTo>
                        <a:pt x="318" y="115"/>
                      </a:lnTo>
                      <a:lnTo>
                        <a:pt x="319" y="115"/>
                      </a:lnTo>
                      <a:lnTo>
                        <a:pt x="320" y="116"/>
                      </a:lnTo>
                      <a:lnTo>
                        <a:pt x="322" y="116"/>
                      </a:lnTo>
                      <a:lnTo>
                        <a:pt x="323" y="116"/>
                      </a:lnTo>
                      <a:lnTo>
                        <a:pt x="323" y="117"/>
                      </a:lnTo>
                      <a:lnTo>
                        <a:pt x="324" y="117"/>
                      </a:lnTo>
                      <a:lnTo>
                        <a:pt x="325" y="117"/>
                      </a:lnTo>
                      <a:lnTo>
                        <a:pt x="327" y="119"/>
                      </a:lnTo>
                      <a:lnTo>
                        <a:pt x="328" y="119"/>
                      </a:lnTo>
                      <a:lnTo>
                        <a:pt x="329" y="119"/>
                      </a:lnTo>
                      <a:lnTo>
                        <a:pt x="329" y="120"/>
                      </a:lnTo>
                      <a:lnTo>
                        <a:pt x="331" y="120"/>
                      </a:lnTo>
                      <a:lnTo>
                        <a:pt x="332" y="120"/>
                      </a:lnTo>
                      <a:lnTo>
                        <a:pt x="332" y="121"/>
                      </a:lnTo>
                      <a:lnTo>
                        <a:pt x="333" y="121"/>
                      </a:lnTo>
                      <a:lnTo>
                        <a:pt x="334" y="121"/>
                      </a:lnTo>
                      <a:lnTo>
                        <a:pt x="336" y="122"/>
                      </a:lnTo>
                      <a:lnTo>
                        <a:pt x="337" y="122"/>
                      </a:lnTo>
                      <a:lnTo>
                        <a:pt x="338" y="122"/>
                      </a:lnTo>
                      <a:lnTo>
                        <a:pt x="339" y="124"/>
                      </a:lnTo>
                      <a:lnTo>
                        <a:pt x="341" y="124"/>
                      </a:lnTo>
                      <a:lnTo>
                        <a:pt x="342" y="125"/>
                      </a:lnTo>
                      <a:lnTo>
                        <a:pt x="343" y="125"/>
                      </a:lnTo>
                      <a:lnTo>
                        <a:pt x="344" y="125"/>
                      </a:lnTo>
                      <a:lnTo>
                        <a:pt x="344" y="126"/>
                      </a:lnTo>
                      <a:lnTo>
                        <a:pt x="346" y="126"/>
                      </a:lnTo>
                      <a:lnTo>
                        <a:pt x="347" y="126"/>
                      </a:lnTo>
                      <a:lnTo>
                        <a:pt x="347" y="127"/>
                      </a:lnTo>
                      <a:lnTo>
                        <a:pt x="348" y="127"/>
                      </a:lnTo>
                      <a:lnTo>
                        <a:pt x="350" y="127"/>
                      </a:lnTo>
                      <a:lnTo>
                        <a:pt x="351" y="127"/>
                      </a:lnTo>
                      <a:lnTo>
                        <a:pt x="351" y="129"/>
                      </a:lnTo>
                      <a:lnTo>
                        <a:pt x="352" y="129"/>
                      </a:lnTo>
                      <a:lnTo>
                        <a:pt x="353" y="129"/>
                      </a:lnTo>
                      <a:lnTo>
                        <a:pt x="355" y="130"/>
                      </a:lnTo>
                      <a:lnTo>
                        <a:pt x="356" y="130"/>
                      </a:lnTo>
                      <a:lnTo>
                        <a:pt x="357" y="131"/>
                      </a:lnTo>
                      <a:lnTo>
                        <a:pt x="358" y="131"/>
                      </a:lnTo>
                      <a:lnTo>
                        <a:pt x="360" y="131"/>
                      </a:lnTo>
                      <a:lnTo>
                        <a:pt x="360" y="133"/>
                      </a:lnTo>
                      <a:lnTo>
                        <a:pt x="361" y="133"/>
                      </a:lnTo>
                      <a:lnTo>
                        <a:pt x="362" y="133"/>
                      </a:lnTo>
                      <a:lnTo>
                        <a:pt x="364" y="134"/>
                      </a:lnTo>
                      <a:lnTo>
                        <a:pt x="365" y="134"/>
                      </a:lnTo>
                      <a:lnTo>
                        <a:pt x="366" y="134"/>
                      </a:lnTo>
                      <a:lnTo>
                        <a:pt x="366" y="135"/>
                      </a:lnTo>
                      <a:lnTo>
                        <a:pt x="367" y="135"/>
                      </a:lnTo>
                      <a:lnTo>
                        <a:pt x="369" y="135"/>
                      </a:lnTo>
                      <a:lnTo>
                        <a:pt x="369" y="136"/>
                      </a:lnTo>
                      <a:lnTo>
                        <a:pt x="370" y="136"/>
                      </a:lnTo>
                      <a:lnTo>
                        <a:pt x="371" y="136"/>
                      </a:lnTo>
                      <a:lnTo>
                        <a:pt x="372" y="138"/>
                      </a:lnTo>
                      <a:lnTo>
                        <a:pt x="374" y="138"/>
                      </a:lnTo>
                      <a:lnTo>
                        <a:pt x="375" y="138"/>
                      </a:lnTo>
                      <a:lnTo>
                        <a:pt x="376" y="139"/>
                      </a:lnTo>
                      <a:lnTo>
                        <a:pt x="377" y="139"/>
                      </a:lnTo>
                      <a:lnTo>
                        <a:pt x="379" y="140"/>
                      </a:lnTo>
                      <a:lnTo>
                        <a:pt x="380" y="140"/>
                      </a:lnTo>
                      <a:lnTo>
                        <a:pt x="381" y="140"/>
                      </a:lnTo>
                      <a:lnTo>
                        <a:pt x="381" y="141"/>
                      </a:lnTo>
                      <a:lnTo>
                        <a:pt x="383" y="141"/>
                      </a:lnTo>
                      <a:lnTo>
                        <a:pt x="384" y="141"/>
                      </a:lnTo>
                      <a:lnTo>
                        <a:pt x="384" y="143"/>
                      </a:lnTo>
                      <a:lnTo>
                        <a:pt x="385" y="143"/>
                      </a:lnTo>
                      <a:lnTo>
                        <a:pt x="386" y="143"/>
                      </a:lnTo>
                      <a:lnTo>
                        <a:pt x="388" y="143"/>
                      </a:lnTo>
                      <a:lnTo>
                        <a:pt x="388" y="144"/>
                      </a:lnTo>
                      <a:lnTo>
                        <a:pt x="389" y="144"/>
                      </a:lnTo>
                      <a:lnTo>
                        <a:pt x="390" y="144"/>
                      </a:lnTo>
                      <a:lnTo>
                        <a:pt x="390" y="145"/>
                      </a:lnTo>
                      <a:lnTo>
                        <a:pt x="391" y="145"/>
                      </a:lnTo>
                      <a:lnTo>
                        <a:pt x="393" y="145"/>
                      </a:lnTo>
                      <a:lnTo>
                        <a:pt x="394" y="147"/>
                      </a:lnTo>
                      <a:lnTo>
                        <a:pt x="395" y="147"/>
                      </a:lnTo>
                      <a:lnTo>
                        <a:pt x="397" y="147"/>
                      </a:lnTo>
                      <a:lnTo>
                        <a:pt x="397" y="148"/>
                      </a:lnTo>
                      <a:lnTo>
                        <a:pt x="398" y="148"/>
                      </a:lnTo>
                      <a:lnTo>
                        <a:pt x="399" y="148"/>
                      </a:lnTo>
                      <a:lnTo>
                        <a:pt x="400" y="149"/>
                      </a:lnTo>
                      <a:lnTo>
                        <a:pt x="402" y="149"/>
                      </a:lnTo>
                      <a:lnTo>
                        <a:pt x="403" y="150"/>
                      </a:lnTo>
                      <a:lnTo>
                        <a:pt x="404" y="150"/>
                      </a:lnTo>
                      <a:lnTo>
                        <a:pt x="405" y="150"/>
                      </a:lnTo>
                      <a:lnTo>
                        <a:pt x="405" y="152"/>
                      </a:lnTo>
                      <a:lnTo>
                        <a:pt x="407" y="152"/>
                      </a:lnTo>
                      <a:lnTo>
                        <a:pt x="408" y="152"/>
                      </a:lnTo>
                      <a:lnTo>
                        <a:pt x="408" y="153"/>
                      </a:lnTo>
                      <a:lnTo>
                        <a:pt x="409" y="153"/>
                      </a:lnTo>
                      <a:lnTo>
                        <a:pt x="411" y="153"/>
                      </a:lnTo>
                      <a:lnTo>
                        <a:pt x="412" y="153"/>
                      </a:lnTo>
                      <a:lnTo>
                        <a:pt x="412" y="154"/>
                      </a:lnTo>
                      <a:lnTo>
                        <a:pt x="413" y="154"/>
                      </a:lnTo>
                      <a:lnTo>
                        <a:pt x="414" y="154"/>
                      </a:lnTo>
                      <a:lnTo>
                        <a:pt x="414" y="155"/>
                      </a:lnTo>
                      <a:lnTo>
                        <a:pt x="416" y="155"/>
                      </a:lnTo>
                      <a:lnTo>
                        <a:pt x="417" y="155"/>
                      </a:lnTo>
                      <a:lnTo>
                        <a:pt x="418" y="157"/>
                      </a:lnTo>
                      <a:lnTo>
                        <a:pt x="419" y="157"/>
                      </a:lnTo>
                      <a:lnTo>
                        <a:pt x="421" y="157"/>
                      </a:lnTo>
                      <a:lnTo>
                        <a:pt x="421" y="158"/>
                      </a:lnTo>
                      <a:lnTo>
                        <a:pt x="422" y="158"/>
                      </a:lnTo>
                      <a:lnTo>
                        <a:pt x="423" y="158"/>
                      </a:lnTo>
                      <a:lnTo>
                        <a:pt x="424" y="159"/>
                      </a:lnTo>
                      <a:lnTo>
                        <a:pt x="426" y="159"/>
                      </a:lnTo>
                      <a:lnTo>
                        <a:pt x="427" y="160"/>
                      </a:lnTo>
                      <a:lnTo>
                        <a:pt x="428" y="160"/>
                      </a:lnTo>
                      <a:lnTo>
                        <a:pt x="430" y="160"/>
                      </a:lnTo>
                      <a:lnTo>
                        <a:pt x="430" y="162"/>
                      </a:lnTo>
                      <a:lnTo>
                        <a:pt x="431" y="162"/>
                      </a:lnTo>
                      <a:lnTo>
                        <a:pt x="432" y="162"/>
                      </a:lnTo>
                      <a:lnTo>
                        <a:pt x="433" y="163"/>
                      </a:lnTo>
                      <a:lnTo>
                        <a:pt x="435" y="163"/>
                      </a:lnTo>
                      <a:lnTo>
                        <a:pt x="436" y="164"/>
                      </a:lnTo>
                      <a:lnTo>
                        <a:pt x="437" y="164"/>
                      </a:lnTo>
                      <a:lnTo>
                        <a:pt x="438" y="164"/>
                      </a:lnTo>
                      <a:lnTo>
                        <a:pt x="438" y="166"/>
                      </a:lnTo>
                      <a:lnTo>
                        <a:pt x="440" y="166"/>
                      </a:lnTo>
                      <a:lnTo>
                        <a:pt x="441" y="166"/>
                      </a:lnTo>
                      <a:lnTo>
                        <a:pt x="441" y="167"/>
                      </a:lnTo>
                      <a:lnTo>
                        <a:pt x="442" y="167"/>
                      </a:lnTo>
                      <a:lnTo>
                        <a:pt x="444" y="167"/>
                      </a:lnTo>
                      <a:lnTo>
                        <a:pt x="445" y="167"/>
                      </a:lnTo>
                      <a:lnTo>
                        <a:pt x="445" y="168"/>
                      </a:lnTo>
                      <a:lnTo>
                        <a:pt x="446" y="168"/>
                      </a:lnTo>
                      <a:lnTo>
                        <a:pt x="447" y="168"/>
                      </a:lnTo>
                      <a:lnTo>
                        <a:pt x="447" y="169"/>
                      </a:lnTo>
                      <a:lnTo>
                        <a:pt x="449" y="169"/>
                      </a:lnTo>
                      <a:lnTo>
                        <a:pt x="450" y="169"/>
                      </a:lnTo>
                      <a:lnTo>
                        <a:pt x="451" y="171"/>
                      </a:lnTo>
                      <a:lnTo>
                        <a:pt x="452" y="171"/>
                      </a:lnTo>
                      <a:lnTo>
                        <a:pt x="454" y="171"/>
                      </a:lnTo>
                      <a:lnTo>
                        <a:pt x="454" y="172"/>
                      </a:lnTo>
                      <a:lnTo>
                        <a:pt x="455" y="172"/>
                      </a:lnTo>
                      <a:lnTo>
                        <a:pt x="456" y="172"/>
                      </a:lnTo>
                      <a:lnTo>
                        <a:pt x="456" y="173"/>
                      </a:lnTo>
                      <a:lnTo>
                        <a:pt x="457" y="173"/>
                      </a:lnTo>
                      <a:lnTo>
                        <a:pt x="459" y="173"/>
                      </a:lnTo>
                      <a:lnTo>
                        <a:pt x="460" y="174"/>
                      </a:lnTo>
                      <a:lnTo>
                        <a:pt x="461" y="174"/>
                      </a:lnTo>
                      <a:lnTo>
                        <a:pt x="463" y="176"/>
                      </a:lnTo>
                      <a:lnTo>
                        <a:pt x="464" y="176"/>
                      </a:lnTo>
                      <a:lnTo>
                        <a:pt x="465" y="176"/>
                      </a:lnTo>
                      <a:lnTo>
                        <a:pt x="465" y="177"/>
                      </a:lnTo>
                      <a:lnTo>
                        <a:pt x="466" y="177"/>
                      </a:lnTo>
                      <a:lnTo>
                        <a:pt x="468" y="177"/>
                      </a:lnTo>
                      <a:lnTo>
                        <a:pt x="469" y="178"/>
                      </a:lnTo>
                      <a:lnTo>
                        <a:pt x="470" y="178"/>
                      </a:lnTo>
                      <a:lnTo>
                        <a:pt x="471" y="178"/>
                      </a:lnTo>
                      <a:lnTo>
                        <a:pt x="471" y="180"/>
                      </a:lnTo>
                      <a:lnTo>
                        <a:pt x="473" y="180"/>
                      </a:lnTo>
                      <a:lnTo>
                        <a:pt x="474" y="180"/>
                      </a:lnTo>
                      <a:lnTo>
                        <a:pt x="474" y="181"/>
                      </a:lnTo>
                      <a:lnTo>
                        <a:pt x="475" y="181"/>
                      </a:lnTo>
                      <a:lnTo>
                        <a:pt x="477" y="181"/>
                      </a:lnTo>
                      <a:lnTo>
                        <a:pt x="478" y="182"/>
                      </a:lnTo>
                      <a:lnTo>
                        <a:pt x="479" y="182"/>
                      </a:lnTo>
                      <a:lnTo>
                        <a:pt x="480" y="182"/>
                      </a:lnTo>
                      <a:lnTo>
                        <a:pt x="480" y="183"/>
                      </a:lnTo>
                      <a:lnTo>
                        <a:pt x="482" y="183"/>
                      </a:lnTo>
                      <a:lnTo>
                        <a:pt x="483" y="183"/>
                      </a:lnTo>
                      <a:lnTo>
                        <a:pt x="483" y="185"/>
                      </a:lnTo>
                      <a:lnTo>
                        <a:pt x="484" y="185"/>
                      </a:lnTo>
                      <a:lnTo>
                        <a:pt x="485" y="185"/>
                      </a:lnTo>
                      <a:lnTo>
                        <a:pt x="487" y="185"/>
                      </a:lnTo>
                      <a:lnTo>
                        <a:pt x="487" y="186"/>
                      </a:lnTo>
                      <a:lnTo>
                        <a:pt x="488" y="186"/>
                      </a:lnTo>
                      <a:lnTo>
                        <a:pt x="489" y="186"/>
                      </a:lnTo>
                      <a:lnTo>
                        <a:pt x="489" y="187"/>
                      </a:lnTo>
                      <a:lnTo>
                        <a:pt x="491" y="187"/>
                      </a:lnTo>
                      <a:lnTo>
                        <a:pt x="492" y="187"/>
                      </a:lnTo>
                      <a:lnTo>
                        <a:pt x="492" y="188"/>
                      </a:lnTo>
                      <a:lnTo>
                        <a:pt x="493" y="188"/>
                      </a:lnTo>
                      <a:lnTo>
                        <a:pt x="494" y="188"/>
                      </a:lnTo>
                      <a:lnTo>
                        <a:pt x="496" y="190"/>
                      </a:lnTo>
                      <a:lnTo>
                        <a:pt x="497" y="190"/>
                      </a:lnTo>
                      <a:lnTo>
                        <a:pt x="498" y="190"/>
                      </a:lnTo>
                      <a:lnTo>
                        <a:pt x="498" y="191"/>
                      </a:lnTo>
                      <a:lnTo>
                        <a:pt x="499" y="191"/>
                      </a:lnTo>
                      <a:lnTo>
                        <a:pt x="501" y="191"/>
                      </a:lnTo>
                      <a:lnTo>
                        <a:pt x="501" y="192"/>
                      </a:lnTo>
                      <a:lnTo>
                        <a:pt x="502" y="192"/>
                      </a:lnTo>
                      <a:lnTo>
                        <a:pt x="503" y="192"/>
                      </a:lnTo>
                      <a:lnTo>
                        <a:pt x="504" y="194"/>
                      </a:lnTo>
                      <a:lnTo>
                        <a:pt x="506" y="194"/>
                      </a:lnTo>
                      <a:lnTo>
                        <a:pt x="507" y="194"/>
                      </a:lnTo>
                      <a:lnTo>
                        <a:pt x="507" y="195"/>
                      </a:lnTo>
                      <a:lnTo>
                        <a:pt x="508" y="195"/>
                      </a:lnTo>
                      <a:lnTo>
                        <a:pt x="510" y="195"/>
                      </a:lnTo>
                      <a:lnTo>
                        <a:pt x="511" y="196"/>
                      </a:lnTo>
                      <a:lnTo>
                        <a:pt x="512" y="196"/>
                      </a:lnTo>
                      <a:lnTo>
                        <a:pt x="513" y="197"/>
                      </a:lnTo>
                      <a:lnTo>
                        <a:pt x="515" y="197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2" name="Freeform 116"/>
                <p:cNvSpPr>
                  <a:spLocks noChangeAspect="1"/>
                </p:cNvSpPr>
                <p:nvPr/>
              </p:nvSpPr>
              <p:spPr bwMode="auto">
                <a:xfrm>
                  <a:off x="3134" y="1749"/>
                  <a:ext cx="259" cy="142"/>
                </a:xfrm>
                <a:custGeom>
                  <a:avLst/>
                  <a:gdLst>
                    <a:gd name="T0" fmla="*/ 7 w 496"/>
                    <a:gd name="T1" fmla="*/ 4 h 216"/>
                    <a:gd name="T2" fmla="*/ 16 w 496"/>
                    <a:gd name="T3" fmla="*/ 8 h 216"/>
                    <a:gd name="T4" fmla="*/ 24 w 496"/>
                    <a:gd name="T5" fmla="*/ 10 h 216"/>
                    <a:gd name="T6" fmla="*/ 30 w 496"/>
                    <a:gd name="T7" fmla="*/ 14 h 216"/>
                    <a:gd name="T8" fmla="*/ 38 w 496"/>
                    <a:gd name="T9" fmla="*/ 17 h 216"/>
                    <a:gd name="T10" fmla="*/ 45 w 496"/>
                    <a:gd name="T11" fmla="*/ 21 h 216"/>
                    <a:gd name="T12" fmla="*/ 53 w 496"/>
                    <a:gd name="T13" fmla="*/ 23 h 216"/>
                    <a:gd name="T14" fmla="*/ 61 w 496"/>
                    <a:gd name="T15" fmla="*/ 27 h 216"/>
                    <a:gd name="T16" fmla="*/ 68 w 496"/>
                    <a:gd name="T17" fmla="*/ 31 h 216"/>
                    <a:gd name="T18" fmla="*/ 77 w 496"/>
                    <a:gd name="T19" fmla="*/ 35 h 216"/>
                    <a:gd name="T20" fmla="*/ 86 w 496"/>
                    <a:gd name="T21" fmla="*/ 38 h 216"/>
                    <a:gd name="T22" fmla="*/ 96 w 496"/>
                    <a:gd name="T23" fmla="*/ 42 h 216"/>
                    <a:gd name="T24" fmla="*/ 105 w 496"/>
                    <a:gd name="T25" fmla="*/ 46 h 216"/>
                    <a:gd name="T26" fmla="*/ 114 w 496"/>
                    <a:gd name="T27" fmla="*/ 50 h 216"/>
                    <a:gd name="T28" fmla="*/ 122 w 496"/>
                    <a:gd name="T29" fmla="*/ 54 h 216"/>
                    <a:gd name="T30" fmla="*/ 129 w 496"/>
                    <a:gd name="T31" fmla="*/ 56 h 216"/>
                    <a:gd name="T32" fmla="*/ 137 w 496"/>
                    <a:gd name="T33" fmla="*/ 60 h 216"/>
                    <a:gd name="T34" fmla="*/ 144 w 496"/>
                    <a:gd name="T35" fmla="*/ 63 h 216"/>
                    <a:gd name="T36" fmla="*/ 151 w 496"/>
                    <a:gd name="T37" fmla="*/ 66 h 216"/>
                    <a:gd name="T38" fmla="*/ 158 w 496"/>
                    <a:gd name="T39" fmla="*/ 69 h 216"/>
                    <a:gd name="T40" fmla="*/ 165 w 496"/>
                    <a:gd name="T41" fmla="*/ 73 h 216"/>
                    <a:gd name="T42" fmla="*/ 174 w 496"/>
                    <a:gd name="T43" fmla="*/ 75 h 216"/>
                    <a:gd name="T44" fmla="*/ 181 w 496"/>
                    <a:gd name="T45" fmla="*/ 79 h 216"/>
                    <a:gd name="T46" fmla="*/ 190 w 496"/>
                    <a:gd name="T47" fmla="*/ 83 h 216"/>
                    <a:gd name="T48" fmla="*/ 199 w 496"/>
                    <a:gd name="T49" fmla="*/ 87 h 216"/>
                    <a:gd name="T50" fmla="*/ 208 w 496"/>
                    <a:gd name="T51" fmla="*/ 90 h 216"/>
                    <a:gd name="T52" fmla="*/ 217 w 496"/>
                    <a:gd name="T53" fmla="*/ 94 h 216"/>
                    <a:gd name="T54" fmla="*/ 224 w 496"/>
                    <a:gd name="T55" fmla="*/ 98 h 216"/>
                    <a:gd name="T56" fmla="*/ 232 w 496"/>
                    <a:gd name="T57" fmla="*/ 101 h 216"/>
                    <a:gd name="T58" fmla="*/ 238 w 496"/>
                    <a:gd name="T59" fmla="*/ 104 h 216"/>
                    <a:gd name="T60" fmla="*/ 246 w 496"/>
                    <a:gd name="T61" fmla="*/ 107 h 216"/>
                    <a:gd name="T62" fmla="*/ 254 w 496"/>
                    <a:gd name="T63" fmla="*/ 110 h 216"/>
                    <a:gd name="T64" fmla="*/ 260 w 496"/>
                    <a:gd name="T65" fmla="*/ 113 h 216"/>
                    <a:gd name="T66" fmla="*/ 268 w 496"/>
                    <a:gd name="T67" fmla="*/ 117 h 216"/>
                    <a:gd name="T68" fmla="*/ 276 w 496"/>
                    <a:gd name="T69" fmla="*/ 120 h 216"/>
                    <a:gd name="T70" fmla="*/ 285 w 496"/>
                    <a:gd name="T71" fmla="*/ 124 h 216"/>
                    <a:gd name="T72" fmla="*/ 294 w 496"/>
                    <a:gd name="T73" fmla="*/ 127 h 216"/>
                    <a:gd name="T74" fmla="*/ 303 w 496"/>
                    <a:gd name="T75" fmla="*/ 132 h 216"/>
                    <a:gd name="T76" fmla="*/ 312 w 496"/>
                    <a:gd name="T77" fmla="*/ 136 h 216"/>
                    <a:gd name="T78" fmla="*/ 321 w 496"/>
                    <a:gd name="T79" fmla="*/ 140 h 216"/>
                    <a:gd name="T80" fmla="*/ 329 w 496"/>
                    <a:gd name="T81" fmla="*/ 143 h 216"/>
                    <a:gd name="T82" fmla="*/ 336 w 496"/>
                    <a:gd name="T83" fmla="*/ 146 h 216"/>
                    <a:gd name="T84" fmla="*/ 344 w 496"/>
                    <a:gd name="T85" fmla="*/ 150 h 216"/>
                    <a:gd name="T86" fmla="*/ 353 w 496"/>
                    <a:gd name="T87" fmla="*/ 153 h 216"/>
                    <a:gd name="T88" fmla="*/ 359 w 496"/>
                    <a:gd name="T89" fmla="*/ 157 h 216"/>
                    <a:gd name="T90" fmla="*/ 367 w 496"/>
                    <a:gd name="T91" fmla="*/ 159 h 216"/>
                    <a:gd name="T92" fmla="*/ 373 w 496"/>
                    <a:gd name="T93" fmla="*/ 163 h 216"/>
                    <a:gd name="T94" fmla="*/ 381 w 496"/>
                    <a:gd name="T95" fmla="*/ 165 h 216"/>
                    <a:gd name="T96" fmla="*/ 388 w 496"/>
                    <a:gd name="T97" fmla="*/ 168 h 216"/>
                    <a:gd name="T98" fmla="*/ 395 w 496"/>
                    <a:gd name="T99" fmla="*/ 172 h 216"/>
                    <a:gd name="T100" fmla="*/ 402 w 496"/>
                    <a:gd name="T101" fmla="*/ 174 h 216"/>
                    <a:gd name="T102" fmla="*/ 410 w 496"/>
                    <a:gd name="T103" fmla="*/ 178 h 216"/>
                    <a:gd name="T104" fmla="*/ 416 w 496"/>
                    <a:gd name="T105" fmla="*/ 182 h 216"/>
                    <a:gd name="T106" fmla="*/ 425 w 496"/>
                    <a:gd name="T107" fmla="*/ 184 h 216"/>
                    <a:gd name="T108" fmla="*/ 434 w 496"/>
                    <a:gd name="T109" fmla="*/ 188 h 216"/>
                    <a:gd name="T110" fmla="*/ 442 w 496"/>
                    <a:gd name="T111" fmla="*/ 192 h 216"/>
                    <a:gd name="T112" fmla="*/ 450 w 496"/>
                    <a:gd name="T113" fmla="*/ 196 h 216"/>
                    <a:gd name="T114" fmla="*/ 459 w 496"/>
                    <a:gd name="T115" fmla="*/ 200 h 216"/>
                    <a:gd name="T116" fmla="*/ 467 w 496"/>
                    <a:gd name="T117" fmla="*/ 204 h 216"/>
                    <a:gd name="T118" fmla="*/ 473 w 496"/>
                    <a:gd name="T119" fmla="*/ 207 h 216"/>
                    <a:gd name="T120" fmla="*/ 482 w 496"/>
                    <a:gd name="T121" fmla="*/ 211 h 216"/>
                    <a:gd name="T122" fmla="*/ 492 w 496"/>
                    <a:gd name="T123" fmla="*/ 21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96" h="216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28" y="13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0" y="14"/>
                      </a:lnTo>
                      <a:lnTo>
                        <a:pt x="31" y="14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4" y="16"/>
                      </a:lnTo>
                      <a:lnTo>
                        <a:pt x="35" y="16"/>
                      </a:lnTo>
                      <a:lnTo>
                        <a:pt x="36" y="16"/>
                      </a:lnTo>
                      <a:lnTo>
                        <a:pt x="36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39" y="18"/>
                      </a:lnTo>
                      <a:lnTo>
                        <a:pt x="40" y="18"/>
                      </a:lnTo>
                      <a:lnTo>
                        <a:pt x="42" y="18"/>
                      </a:lnTo>
                      <a:lnTo>
                        <a:pt x="42" y="19"/>
                      </a:lnTo>
                      <a:lnTo>
                        <a:pt x="43" y="19"/>
                      </a:lnTo>
                      <a:lnTo>
                        <a:pt x="44" y="19"/>
                      </a:lnTo>
                      <a:lnTo>
                        <a:pt x="45" y="21"/>
                      </a:lnTo>
                      <a:lnTo>
                        <a:pt x="47" y="21"/>
                      </a:lnTo>
                      <a:lnTo>
                        <a:pt x="48" y="21"/>
                      </a:lnTo>
                      <a:lnTo>
                        <a:pt x="48" y="22"/>
                      </a:lnTo>
                      <a:lnTo>
                        <a:pt x="49" y="22"/>
                      </a:lnTo>
                      <a:lnTo>
                        <a:pt x="50" y="22"/>
                      </a:lnTo>
                      <a:lnTo>
                        <a:pt x="50" y="23"/>
                      </a:lnTo>
                      <a:lnTo>
                        <a:pt x="52" y="23"/>
                      </a:lnTo>
                      <a:lnTo>
                        <a:pt x="53" y="23"/>
                      </a:lnTo>
                      <a:lnTo>
                        <a:pt x="54" y="24"/>
                      </a:lnTo>
                      <a:lnTo>
                        <a:pt x="56" y="24"/>
                      </a:lnTo>
                      <a:lnTo>
                        <a:pt x="57" y="24"/>
                      </a:lnTo>
                      <a:lnTo>
                        <a:pt x="57" y="26"/>
                      </a:lnTo>
                      <a:lnTo>
                        <a:pt x="58" y="26"/>
                      </a:lnTo>
                      <a:lnTo>
                        <a:pt x="59" y="26"/>
                      </a:lnTo>
                      <a:lnTo>
                        <a:pt x="59" y="27"/>
                      </a:lnTo>
                      <a:lnTo>
                        <a:pt x="61" y="27"/>
                      </a:lnTo>
                      <a:lnTo>
                        <a:pt x="62" y="27"/>
                      </a:lnTo>
                      <a:lnTo>
                        <a:pt x="63" y="28"/>
                      </a:lnTo>
                      <a:lnTo>
                        <a:pt x="64" y="28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7" y="30"/>
                      </a:lnTo>
                      <a:lnTo>
                        <a:pt x="68" y="30"/>
                      </a:lnTo>
                      <a:lnTo>
                        <a:pt x="68" y="31"/>
                      </a:lnTo>
                      <a:lnTo>
                        <a:pt x="69" y="31"/>
                      </a:lnTo>
                      <a:lnTo>
                        <a:pt x="71" y="31"/>
                      </a:lnTo>
                      <a:lnTo>
                        <a:pt x="72" y="32"/>
                      </a:lnTo>
                      <a:lnTo>
                        <a:pt x="73" y="32"/>
                      </a:lnTo>
                      <a:lnTo>
                        <a:pt x="75" y="33"/>
                      </a:lnTo>
                      <a:lnTo>
                        <a:pt x="76" y="33"/>
                      </a:lnTo>
                      <a:lnTo>
                        <a:pt x="77" y="33"/>
                      </a:lnTo>
                      <a:lnTo>
                        <a:pt x="77" y="35"/>
                      </a:lnTo>
                      <a:lnTo>
                        <a:pt x="78" y="35"/>
                      </a:lnTo>
                      <a:lnTo>
                        <a:pt x="80" y="35"/>
                      </a:lnTo>
                      <a:lnTo>
                        <a:pt x="81" y="36"/>
                      </a:lnTo>
                      <a:lnTo>
                        <a:pt x="82" y="36"/>
                      </a:lnTo>
                      <a:lnTo>
                        <a:pt x="83" y="37"/>
                      </a:lnTo>
                      <a:lnTo>
                        <a:pt x="85" y="37"/>
                      </a:lnTo>
                      <a:lnTo>
                        <a:pt x="86" y="37"/>
                      </a:lnTo>
                      <a:lnTo>
                        <a:pt x="86" y="38"/>
                      </a:lnTo>
                      <a:lnTo>
                        <a:pt x="87" y="38"/>
                      </a:lnTo>
                      <a:lnTo>
                        <a:pt x="89" y="38"/>
                      </a:lnTo>
                      <a:lnTo>
                        <a:pt x="90" y="40"/>
                      </a:lnTo>
                      <a:lnTo>
                        <a:pt x="91" y="40"/>
                      </a:lnTo>
                      <a:lnTo>
                        <a:pt x="92" y="41"/>
                      </a:lnTo>
                      <a:lnTo>
                        <a:pt x="94" y="41"/>
                      </a:lnTo>
                      <a:lnTo>
                        <a:pt x="95" y="42"/>
                      </a:lnTo>
                      <a:lnTo>
                        <a:pt x="96" y="42"/>
                      </a:lnTo>
                      <a:lnTo>
                        <a:pt x="97" y="42"/>
                      </a:lnTo>
                      <a:lnTo>
                        <a:pt x="97" y="43"/>
                      </a:lnTo>
                      <a:lnTo>
                        <a:pt x="99" y="43"/>
                      </a:lnTo>
                      <a:lnTo>
                        <a:pt x="100" y="43"/>
                      </a:lnTo>
                      <a:lnTo>
                        <a:pt x="101" y="45"/>
                      </a:lnTo>
                      <a:lnTo>
                        <a:pt x="103" y="45"/>
                      </a:lnTo>
                      <a:lnTo>
                        <a:pt x="104" y="46"/>
                      </a:lnTo>
                      <a:lnTo>
                        <a:pt x="105" y="46"/>
                      </a:lnTo>
                      <a:lnTo>
                        <a:pt x="106" y="46"/>
                      </a:lnTo>
                      <a:lnTo>
                        <a:pt x="106" y="47"/>
                      </a:lnTo>
                      <a:lnTo>
                        <a:pt x="108" y="47"/>
                      </a:lnTo>
                      <a:lnTo>
                        <a:pt x="109" y="47"/>
                      </a:lnTo>
                      <a:lnTo>
                        <a:pt x="110" y="49"/>
                      </a:lnTo>
                      <a:lnTo>
                        <a:pt x="111" y="49"/>
                      </a:lnTo>
                      <a:lnTo>
                        <a:pt x="113" y="50"/>
                      </a:lnTo>
                      <a:lnTo>
                        <a:pt x="114" y="50"/>
                      </a:lnTo>
                      <a:lnTo>
                        <a:pt x="115" y="50"/>
                      </a:lnTo>
                      <a:lnTo>
                        <a:pt x="115" y="51"/>
                      </a:lnTo>
                      <a:lnTo>
                        <a:pt x="116" y="51"/>
                      </a:lnTo>
                      <a:lnTo>
                        <a:pt x="118" y="51"/>
                      </a:lnTo>
                      <a:lnTo>
                        <a:pt x="118" y="52"/>
                      </a:lnTo>
                      <a:lnTo>
                        <a:pt x="119" y="52"/>
                      </a:lnTo>
                      <a:lnTo>
                        <a:pt x="120" y="52"/>
                      </a:lnTo>
                      <a:lnTo>
                        <a:pt x="122" y="54"/>
                      </a:lnTo>
                      <a:lnTo>
                        <a:pt x="123" y="54"/>
                      </a:lnTo>
                      <a:lnTo>
                        <a:pt x="124" y="54"/>
                      </a:lnTo>
                      <a:lnTo>
                        <a:pt x="124" y="55"/>
                      </a:lnTo>
                      <a:lnTo>
                        <a:pt x="125" y="55"/>
                      </a:lnTo>
                      <a:lnTo>
                        <a:pt x="127" y="55"/>
                      </a:lnTo>
                      <a:lnTo>
                        <a:pt x="127" y="56"/>
                      </a:lnTo>
                      <a:lnTo>
                        <a:pt x="128" y="56"/>
                      </a:lnTo>
                      <a:lnTo>
                        <a:pt x="129" y="56"/>
                      </a:lnTo>
                      <a:lnTo>
                        <a:pt x="130" y="57"/>
                      </a:lnTo>
                      <a:lnTo>
                        <a:pt x="132" y="57"/>
                      </a:lnTo>
                      <a:lnTo>
                        <a:pt x="133" y="57"/>
                      </a:lnTo>
                      <a:lnTo>
                        <a:pt x="133" y="59"/>
                      </a:lnTo>
                      <a:lnTo>
                        <a:pt x="134" y="59"/>
                      </a:lnTo>
                      <a:lnTo>
                        <a:pt x="136" y="59"/>
                      </a:lnTo>
                      <a:lnTo>
                        <a:pt x="136" y="60"/>
                      </a:lnTo>
                      <a:lnTo>
                        <a:pt x="137" y="60"/>
                      </a:lnTo>
                      <a:lnTo>
                        <a:pt x="138" y="60"/>
                      </a:lnTo>
                      <a:lnTo>
                        <a:pt x="138" y="61"/>
                      </a:lnTo>
                      <a:lnTo>
                        <a:pt x="139" y="61"/>
                      </a:lnTo>
                      <a:lnTo>
                        <a:pt x="141" y="61"/>
                      </a:lnTo>
                      <a:lnTo>
                        <a:pt x="142" y="61"/>
                      </a:lnTo>
                      <a:lnTo>
                        <a:pt x="142" y="63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4" y="64"/>
                      </a:lnTo>
                      <a:lnTo>
                        <a:pt x="146" y="64"/>
                      </a:lnTo>
                      <a:lnTo>
                        <a:pt x="147" y="64"/>
                      </a:lnTo>
                      <a:lnTo>
                        <a:pt x="147" y="65"/>
                      </a:lnTo>
                      <a:lnTo>
                        <a:pt x="148" y="65"/>
                      </a:lnTo>
                      <a:lnTo>
                        <a:pt x="149" y="65"/>
                      </a:lnTo>
                      <a:lnTo>
                        <a:pt x="151" y="65"/>
                      </a:lnTo>
                      <a:lnTo>
                        <a:pt x="151" y="66"/>
                      </a:lnTo>
                      <a:lnTo>
                        <a:pt x="152" y="66"/>
                      </a:lnTo>
                      <a:lnTo>
                        <a:pt x="153" y="66"/>
                      </a:lnTo>
                      <a:lnTo>
                        <a:pt x="153" y="68"/>
                      </a:lnTo>
                      <a:lnTo>
                        <a:pt x="155" y="68"/>
                      </a:lnTo>
                      <a:lnTo>
                        <a:pt x="156" y="68"/>
                      </a:lnTo>
                      <a:lnTo>
                        <a:pt x="156" y="69"/>
                      </a:lnTo>
                      <a:lnTo>
                        <a:pt x="157" y="69"/>
                      </a:lnTo>
                      <a:lnTo>
                        <a:pt x="158" y="69"/>
                      </a:lnTo>
                      <a:lnTo>
                        <a:pt x="160" y="69"/>
                      </a:lnTo>
                      <a:lnTo>
                        <a:pt x="160" y="70"/>
                      </a:lnTo>
                      <a:lnTo>
                        <a:pt x="161" y="70"/>
                      </a:lnTo>
                      <a:lnTo>
                        <a:pt x="162" y="70"/>
                      </a:lnTo>
                      <a:lnTo>
                        <a:pt x="162" y="71"/>
                      </a:lnTo>
                      <a:lnTo>
                        <a:pt x="163" y="71"/>
                      </a:lnTo>
                      <a:lnTo>
                        <a:pt x="165" y="71"/>
                      </a:lnTo>
                      <a:lnTo>
                        <a:pt x="165" y="73"/>
                      </a:lnTo>
                      <a:lnTo>
                        <a:pt x="166" y="73"/>
                      </a:lnTo>
                      <a:lnTo>
                        <a:pt x="167" y="73"/>
                      </a:lnTo>
                      <a:lnTo>
                        <a:pt x="169" y="74"/>
                      </a:lnTo>
                      <a:lnTo>
                        <a:pt x="170" y="74"/>
                      </a:lnTo>
                      <a:lnTo>
                        <a:pt x="171" y="74"/>
                      </a:lnTo>
                      <a:lnTo>
                        <a:pt x="171" y="75"/>
                      </a:lnTo>
                      <a:lnTo>
                        <a:pt x="172" y="75"/>
                      </a:lnTo>
                      <a:lnTo>
                        <a:pt x="174" y="75"/>
                      </a:lnTo>
                      <a:lnTo>
                        <a:pt x="174" y="77"/>
                      </a:lnTo>
                      <a:lnTo>
                        <a:pt x="175" y="77"/>
                      </a:lnTo>
                      <a:lnTo>
                        <a:pt x="176" y="77"/>
                      </a:lnTo>
                      <a:lnTo>
                        <a:pt x="177" y="78"/>
                      </a:lnTo>
                      <a:lnTo>
                        <a:pt x="179" y="78"/>
                      </a:lnTo>
                      <a:lnTo>
                        <a:pt x="180" y="78"/>
                      </a:lnTo>
                      <a:lnTo>
                        <a:pt x="180" y="79"/>
                      </a:lnTo>
                      <a:lnTo>
                        <a:pt x="181" y="79"/>
                      </a:lnTo>
                      <a:lnTo>
                        <a:pt x="183" y="79"/>
                      </a:lnTo>
                      <a:lnTo>
                        <a:pt x="183" y="80"/>
                      </a:lnTo>
                      <a:lnTo>
                        <a:pt x="184" y="80"/>
                      </a:lnTo>
                      <a:lnTo>
                        <a:pt x="185" y="80"/>
                      </a:lnTo>
                      <a:lnTo>
                        <a:pt x="186" y="82"/>
                      </a:lnTo>
                      <a:lnTo>
                        <a:pt x="188" y="82"/>
                      </a:lnTo>
                      <a:lnTo>
                        <a:pt x="189" y="83"/>
                      </a:lnTo>
                      <a:lnTo>
                        <a:pt x="190" y="83"/>
                      </a:lnTo>
                      <a:lnTo>
                        <a:pt x="191" y="83"/>
                      </a:lnTo>
                      <a:lnTo>
                        <a:pt x="191" y="84"/>
                      </a:lnTo>
                      <a:lnTo>
                        <a:pt x="193" y="84"/>
                      </a:lnTo>
                      <a:lnTo>
                        <a:pt x="194" y="84"/>
                      </a:lnTo>
                      <a:lnTo>
                        <a:pt x="195" y="85"/>
                      </a:lnTo>
                      <a:lnTo>
                        <a:pt x="196" y="85"/>
                      </a:lnTo>
                      <a:lnTo>
                        <a:pt x="198" y="87"/>
                      </a:lnTo>
                      <a:lnTo>
                        <a:pt x="199" y="87"/>
                      </a:lnTo>
                      <a:lnTo>
                        <a:pt x="200" y="87"/>
                      </a:lnTo>
                      <a:lnTo>
                        <a:pt x="200" y="88"/>
                      </a:lnTo>
                      <a:lnTo>
                        <a:pt x="202" y="88"/>
                      </a:lnTo>
                      <a:lnTo>
                        <a:pt x="203" y="88"/>
                      </a:lnTo>
                      <a:lnTo>
                        <a:pt x="204" y="89"/>
                      </a:lnTo>
                      <a:lnTo>
                        <a:pt x="205" y="89"/>
                      </a:lnTo>
                      <a:lnTo>
                        <a:pt x="207" y="90"/>
                      </a:lnTo>
                      <a:lnTo>
                        <a:pt x="208" y="90"/>
                      </a:lnTo>
                      <a:lnTo>
                        <a:pt x="209" y="92"/>
                      </a:lnTo>
                      <a:lnTo>
                        <a:pt x="210" y="92"/>
                      </a:lnTo>
                      <a:lnTo>
                        <a:pt x="212" y="92"/>
                      </a:lnTo>
                      <a:lnTo>
                        <a:pt x="212" y="93"/>
                      </a:lnTo>
                      <a:lnTo>
                        <a:pt x="213" y="93"/>
                      </a:lnTo>
                      <a:lnTo>
                        <a:pt x="214" y="93"/>
                      </a:lnTo>
                      <a:lnTo>
                        <a:pt x="216" y="94"/>
                      </a:lnTo>
                      <a:lnTo>
                        <a:pt x="217" y="94"/>
                      </a:lnTo>
                      <a:lnTo>
                        <a:pt x="218" y="94"/>
                      </a:lnTo>
                      <a:lnTo>
                        <a:pt x="218" y="96"/>
                      </a:lnTo>
                      <a:lnTo>
                        <a:pt x="219" y="96"/>
                      </a:lnTo>
                      <a:lnTo>
                        <a:pt x="221" y="96"/>
                      </a:lnTo>
                      <a:lnTo>
                        <a:pt x="221" y="97"/>
                      </a:lnTo>
                      <a:lnTo>
                        <a:pt x="222" y="97"/>
                      </a:lnTo>
                      <a:lnTo>
                        <a:pt x="223" y="97"/>
                      </a:lnTo>
                      <a:lnTo>
                        <a:pt x="224" y="98"/>
                      </a:lnTo>
                      <a:lnTo>
                        <a:pt x="226" y="98"/>
                      </a:lnTo>
                      <a:lnTo>
                        <a:pt x="227" y="98"/>
                      </a:lnTo>
                      <a:lnTo>
                        <a:pt x="227" y="99"/>
                      </a:lnTo>
                      <a:lnTo>
                        <a:pt x="228" y="99"/>
                      </a:lnTo>
                      <a:lnTo>
                        <a:pt x="229" y="99"/>
                      </a:lnTo>
                      <a:lnTo>
                        <a:pt x="229" y="101"/>
                      </a:lnTo>
                      <a:lnTo>
                        <a:pt x="231" y="101"/>
                      </a:lnTo>
                      <a:lnTo>
                        <a:pt x="232" y="101"/>
                      </a:lnTo>
                      <a:lnTo>
                        <a:pt x="232" y="102"/>
                      </a:lnTo>
                      <a:lnTo>
                        <a:pt x="233" y="102"/>
                      </a:lnTo>
                      <a:lnTo>
                        <a:pt x="235" y="102"/>
                      </a:lnTo>
                      <a:lnTo>
                        <a:pt x="236" y="102"/>
                      </a:lnTo>
                      <a:lnTo>
                        <a:pt x="236" y="103"/>
                      </a:lnTo>
                      <a:lnTo>
                        <a:pt x="237" y="103"/>
                      </a:lnTo>
                      <a:lnTo>
                        <a:pt x="238" y="103"/>
                      </a:lnTo>
                      <a:lnTo>
                        <a:pt x="238" y="104"/>
                      </a:lnTo>
                      <a:lnTo>
                        <a:pt x="240" y="104"/>
                      </a:lnTo>
                      <a:lnTo>
                        <a:pt x="241" y="104"/>
                      </a:lnTo>
                      <a:lnTo>
                        <a:pt x="241" y="106"/>
                      </a:lnTo>
                      <a:lnTo>
                        <a:pt x="242" y="106"/>
                      </a:lnTo>
                      <a:lnTo>
                        <a:pt x="243" y="106"/>
                      </a:lnTo>
                      <a:lnTo>
                        <a:pt x="245" y="106"/>
                      </a:lnTo>
                      <a:lnTo>
                        <a:pt x="245" y="107"/>
                      </a:lnTo>
                      <a:lnTo>
                        <a:pt x="246" y="107"/>
                      </a:lnTo>
                      <a:lnTo>
                        <a:pt x="247" y="107"/>
                      </a:lnTo>
                      <a:lnTo>
                        <a:pt x="247" y="108"/>
                      </a:lnTo>
                      <a:lnTo>
                        <a:pt x="249" y="108"/>
                      </a:lnTo>
                      <a:lnTo>
                        <a:pt x="250" y="108"/>
                      </a:lnTo>
                      <a:lnTo>
                        <a:pt x="250" y="110"/>
                      </a:lnTo>
                      <a:lnTo>
                        <a:pt x="251" y="110"/>
                      </a:lnTo>
                      <a:lnTo>
                        <a:pt x="252" y="110"/>
                      </a:lnTo>
                      <a:lnTo>
                        <a:pt x="254" y="110"/>
                      </a:lnTo>
                      <a:lnTo>
                        <a:pt x="254" y="111"/>
                      </a:lnTo>
                      <a:lnTo>
                        <a:pt x="255" y="111"/>
                      </a:lnTo>
                      <a:lnTo>
                        <a:pt x="256" y="111"/>
                      </a:lnTo>
                      <a:lnTo>
                        <a:pt x="256" y="112"/>
                      </a:lnTo>
                      <a:lnTo>
                        <a:pt x="257" y="112"/>
                      </a:lnTo>
                      <a:lnTo>
                        <a:pt x="259" y="112"/>
                      </a:lnTo>
                      <a:lnTo>
                        <a:pt x="259" y="113"/>
                      </a:lnTo>
                      <a:lnTo>
                        <a:pt x="260" y="113"/>
                      </a:lnTo>
                      <a:lnTo>
                        <a:pt x="261" y="113"/>
                      </a:lnTo>
                      <a:lnTo>
                        <a:pt x="263" y="115"/>
                      </a:lnTo>
                      <a:lnTo>
                        <a:pt x="264" y="115"/>
                      </a:lnTo>
                      <a:lnTo>
                        <a:pt x="265" y="115"/>
                      </a:lnTo>
                      <a:lnTo>
                        <a:pt x="265" y="116"/>
                      </a:lnTo>
                      <a:lnTo>
                        <a:pt x="266" y="116"/>
                      </a:lnTo>
                      <a:lnTo>
                        <a:pt x="268" y="116"/>
                      </a:lnTo>
                      <a:lnTo>
                        <a:pt x="268" y="117"/>
                      </a:lnTo>
                      <a:lnTo>
                        <a:pt x="269" y="117"/>
                      </a:lnTo>
                      <a:lnTo>
                        <a:pt x="270" y="117"/>
                      </a:lnTo>
                      <a:lnTo>
                        <a:pt x="271" y="118"/>
                      </a:lnTo>
                      <a:lnTo>
                        <a:pt x="273" y="118"/>
                      </a:lnTo>
                      <a:lnTo>
                        <a:pt x="274" y="118"/>
                      </a:lnTo>
                      <a:lnTo>
                        <a:pt x="274" y="120"/>
                      </a:lnTo>
                      <a:lnTo>
                        <a:pt x="275" y="120"/>
                      </a:lnTo>
                      <a:lnTo>
                        <a:pt x="276" y="120"/>
                      </a:lnTo>
                      <a:lnTo>
                        <a:pt x="276" y="121"/>
                      </a:lnTo>
                      <a:lnTo>
                        <a:pt x="278" y="121"/>
                      </a:lnTo>
                      <a:lnTo>
                        <a:pt x="279" y="121"/>
                      </a:lnTo>
                      <a:lnTo>
                        <a:pt x="280" y="122"/>
                      </a:lnTo>
                      <a:lnTo>
                        <a:pt x="282" y="122"/>
                      </a:lnTo>
                      <a:lnTo>
                        <a:pt x="283" y="124"/>
                      </a:lnTo>
                      <a:lnTo>
                        <a:pt x="284" y="124"/>
                      </a:lnTo>
                      <a:lnTo>
                        <a:pt x="285" y="124"/>
                      </a:lnTo>
                      <a:lnTo>
                        <a:pt x="285" y="125"/>
                      </a:lnTo>
                      <a:lnTo>
                        <a:pt x="287" y="125"/>
                      </a:lnTo>
                      <a:lnTo>
                        <a:pt x="288" y="125"/>
                      </a:lnTo>
                      <a:lnTo>
                        <a:pt x="289" y="126"/>
                      </a:lnTo>
                      <a:lnTo>
                        <a:pt x="290" y="126"/>
                      </a:lnTo>
                      <a:lnTo>
                        <a:pt x="292" y="127"/>
                      </a:lnTo>
                      <a:lnTo>
                        <a:pt x="293" y="127"/>
                      </a:lnTo>
                      <a:lnTo>
                        <a:pt x="294" y="127"/>
                      </a:lnTo>
                      <a:lnTo>
                        <a:pt x="294" y="129"/>
                      </a:lnTo>
                      <a:lnTo>
                        <a:pt x="296" y="129"/>
                      </a:lnTo>
                      <a:lnTo>
                        <a:pt x="297" y="129"/>
                      </a:lnTo>
                      <a:lnTo>
                        <a:pt x="298" y="130"/>
                      </a:lnTo>
                      <a:lnTo>
                        <a:pt x="299" y="130"/>
                      </a:lnTo>
                      <a:lnTo>
                        <a:pt x="301" y="131"/>
                      </a:lnTo>
                      <a:lnTo>
                        <a:pt x="302" y="131"/>
                      </a:lnTo>
                      <a:lnTo>
                        <a:pt x="303" y="132"/>
                      </a:lnTo>
                      <a:lnTo>
                        <a:pt x="304" y="132"/>
                      </a:lnTo>
                      <a:lnTo>
                        <a:pt x="306" y="132"/>
                      </a:lnTo>
                      <a:lnTo>
                        <a:pt x="306" y="134"/>
                      </a:lnTo>
                      <a:lnTo>
                        <a:pt x="307" y="134"/>
                      </a:lnTo>
                      <a:lnTo>
                        <a:pt x="308" y="134"/>
                      </a:lnTo>
                      <a:lnTo>
                        <a:pt x="310" y="135"/>
                      </a:lnTo>
                      <a:lnTo>
                        <a:pt x="311" y="135"/>
                      </a:lnTo>
                      <a:lnTo>
                        <a:pt x="312" y="136"/>
                      </a:lnTo>
                      <a:lnTo>
                        <a:pt x="313" y="136"/>
                      </a:lnTo>
                      <a:lnTo>
                        <a:pt x="315" y="136"/>
                      </a:lnTo>
                      <a:lnTo>
                        <a:pt x="315" y="137"/>
                      </a:lnTo>
                      <a:lnTo>
                        <a:pt x="316" y="137"/>
                      </a:lnTo>
                      <a:lnTo>
                        <a:pt x="317" y="137"/>
                      </a:lnTo>
                      <a:lnTo>
                        <a:pt x="318" y="139"/>
                      </a:lnTo>
                      <a:lnTo>
                        <a:pt x="320" y="139"/>
                      </a:lnTo>
                      <a:lnTo>
                        <a:pt x="321" y="140"/>
                      </a:lnTo>
                      <a:lnTo>
                        <a:pt x="322" y="140"/>
                      </a:lnTo>
                      <a:lnTo>
                        <a:pt x="323" y="140"/>
                      </a:lnTo>
                      <a:lnTo>
                        <a:pt x="323" y="141"/>
                      </a:lnTo>
                      <a:lnTo>
                        <a:pt x="325" y="141"/>
                      </a:lnTo>
                      <a:lnTo>
                        <a:pt x="326" y="141"/>
                      </a:lnTo>
                      <a:lnTo>
                        <a:pt x="326" y="143"/>
                      </a:lnTo>
                      <a:lnTo>
                        <a:pt x="327" y="143"/>
                      </a:lnTo>
                      <a:lnTo>
                        <a:pt x="329" y="143"/>
                      </a:lnTo>
                      <a:lnTo>
                        <a:pt x="330" y="144"/>
                      </a:lnTo>
                      <a:lnTo>
                        <a:pt x="331" y="144"/>
                      </a:lnTo>
                      <a:lnTo>
                        <a:pt x="332" y="144"/>
                      </a:lnTo>
                      <a:lnTo>
                        <a:pt x="332" y="145"/>
                      </a:lnTo>
                      <a:lnTo>
                        <a:pt x="334" y="145"/>
                      </a:lnTo>
                      <a:lnTo>
                        <a:pt x="335" y="145"/>
                      </a:lnTo>
                      <a:lnTo>
                        <a:pt x="335" y="146"/>
                      </a:lnTo>
                      <a:lnTo>
                        <a:pt x="336" y="146"/>
                      </a:lnTo>
                      <a:lnTo>
                        <a:pt x="337" y="146"/>
                      </a:lnTo>
                      <a:lnTo>
                        <a:pt x="339" y="148"/>
                      </a:lnTo>
                      <a:lnTo>
                        <a:pt x="340" y="148"/>
                      </a:lnTo>
                      <a:lnTo>
                        <a:pt x="341" y="148"/>
                      </a:lnTo>
                      <a:lnTo>
                        <a:pt x="341" y="149"/>
                      </a:lnTo>
                      <a:lnTo>
                        <a:pt x="343" y="149"/>
                      </a:lnTo>
                      <a:lnTo>
                        <a:pt x="344" y="149"/>
                      </a:lnTo>
                      <a:lnTo>
                        <a:pt x="344" y="150"/>
                      </a:lnTo>
                      <a:lnTo>
                        <a:pt x="345" y="150"/>
                      </a:lnTo>
                      <a:lnTo>
                        <a:pt x="346" y="150"/>
                      </a:lnTo>
                      <a:lnTo>
                        <a:pt x="348" y="151"/>
                      </a:lnTo>
                      <a:lnTo>
                        <a:pt x="349" y="151"/>
                      </a:lnTo>
                      <a:lnTo>
                        <a:pt x="350" y="151"/>
                      </a:lnTo>
                      <a:lnTo>
                        <a:pt x="350" y="153"/>
                      </a:lnTo>
                      <a:lnTo>
                        <a:pt x="351" y="153"/>
                      </a:lnTo>
                      <a:lnTo>
                        <a:pt x="353" y="153"/>
                      </a:lnTo>
                      <a:lnTo>
                        <a:pt x="353" y="154"/>
                      </a:lnTo>
                      <a:lnTo>
                        <a:pt x="354" y="154"/>
                      </a:lnTo>
                      <a:lnTo>
                        <a:pt x="355" y="154"/>
                      </a:lnTo>
                      <a:lnTo>
                        <a:pt x="355" y="155"/>
                      </a:lnTo>
                      <a:lnTo>
                        <a:pt x="356" y="155"/>
                      </a:lnTo>
                      <a:lnTo>
                        <a:pt x="358" y="155"/>
                      </a:lnTo>
                      <a:lnTo>
                        <a:pt x="359" y="155"/>
                      </a:lnTo>
                      <a:lnTo>
                        <a:pt x="359" y="157"/>
                      </a:lnTo>
                      <a:lnTo>
                        <a:pt x="360" y="157"/>
                      </a:lnTo>
                      <a:lnTo>
                        <a:pt x="362" y="157"/>
                      </a:lnTo>
                      <a:lnTo>
                        <a:pt x="362" y="158"/>
                      </a:lnTo>
                      <a:lnTo>
                        <a:pt x="363" y="158"/>
                      </a:lnTo>
                      <a:lnTo>
                        <a:pt x="364" y="158"/>
                      </a:lnTo>
                      <a:lnTo>
                        <a:pt x="364" y="159"/>
                      </a:lnTo>
                      <a:lnTo>
                        <a:pt x="365" y="159"/>
                      </a:lnTo>
                      <a:lnTo>
                        <a:pt x="367" y="159"/>
                      </a:lnTo>
                      <a:lnTo>
                        <a:pt x="368" y="159"/>
                      </a:lnTo>
                      <a:lnTo>
                        <a:pt x="368" y="160"/>
                      </a:lnTo>
                      <a:lnTo>
                        <a:pt x="369" y="160"/>
                      </a:lnTo>
                      <a:lnTo>
                        <a:pt x="370" y="160"/>
                      </a:lnTo>
                      <a:lnTo>
                        <a:pt x="370" y="162"/>
                      </a:lnTo>
                      <a:lnTo>
                        <a:pt x="372" y="162"/>
                      </a:lnTo>
                      <a:lnTo>
                        <a:pt x="373" y="162"/>
                      </a:lnTo>
                      <a:lnTo>
                        <a:pt x="373" y="163"/>
                      </a:lnTo>
                      <a:lnTo>
                        <a:pt x="374" y="163"/>
                      </a:lnTo>
                      <a:lnTo>
                        <a:pt x="376" y="163"/>
                      </a:lnTo>
                      <a:lnTo>
                        <a:pt x="376" y="164"/>
                      </a:lnTo>
                      <a:lnTo>
                        <a:pt x="377" y="164"/>
                      </a:lnTo>
                      <a:lnTo>
                        <a:pt x="378" y="164"/>
                      </a:lnTo>
                      <a:lnTo>
                        <a:pt x="379" y="164"/>
                      </a:lnTo>
                      <a:lnTo>
                        <a:pt x="379" y="165"/>
                      </a:lnTo>
                      <a:lnTo>
                        <a:pt x="381" y="165"/>
                      </a:lnTo>
                      <a:lnTo>
                        <a:pt x="382" y="165"/>
                      </a:lnTo>
                      <a:lnTo>
                        <a:pt x="382" y="167"/>
                      </a:lnTo>
                      <a:lnTo>
                        <a:pt x="383" y="167"/>
                      </a:lnTo>
                      <a:lnTo>
                        <a:pt x="384" y="167"/>
                      </a:lnTo>
                      <a:lnTo>
                        <a:pt x="384" y="168"/>
                      </a:lnTo>
                      <a:lnTo>
                        <a:pt x="386" y="168"/>
                      </a:lnTo>
                      <a:lnTo>
                        <a:pt x="387" y="168"/>
                      </a:lnTo>
                      <a:lnTo>
                        <a:pt x="388" y="168"/>
                      </a:lnTo>
                      <a:lnTo>
                        <a:pt x="388" y="169"/>
                      </a:lnTo>
                      <a:lnTo>
                        <a:pt x="390" y="169"/>
                      </a:lnTo>
                      <a:lnTo>
                        <a:pt x="391" y="169"/>
                      </a:lnTo>
                      <a:lnTo>
                        <a:pt x="391" y="170"/>
                      </a:lnTo>
                      <a:lnTo>
                        <a:pt x="392" y="170"/>
                      </a:lnTo>
                      <a:lnTo>
                        <a:pt x="393" y="170"/>
                      </a:lnTo>
                      <a:lnTo>
                        <a:pt x="393" y="172"/>
                      </a:lnTo>
                      <a:lnTo>
                        <a:pt x="395" y="172"/>
                      </a:lnTo>
                      <a:lnTo>
                        <a:pt x="396" y="172"/>
                      </a:lnTo>
                      <a:lnTo>
                        <a:pt x="396" y="173"/>
                      </a:lnTo>
                      <a:lnTo>
                        <a:pt x="397" y="173"/>
                      </a:lnTo>
                      <a:lnTo>
                        <a:pt x="398" y="173"/>
                      </a:lnTo>
                      <a:lnTo>
                        <a:pt x="400" y="173"/>
                      </a:lnTo>
                      <a:lnTo>
                        <a:pt x="400" y="174"/>
                      </a:lnTo>
                      <a:lnTo>
                        <a:pt x="401" y="174"/>
                      </a:lnTo>
                      <a:lnTo>
                        <a:pt x="402" y="174"/>
                      </a:lnTo>
                      <a:lnTo>
                        <a:pt x="402" y="176"/>
                      </a:lnTo>
                      <a:lnTo>
                        <a:pt x="403" y="176"/>
                      </a:lnTo>
                      <a:lnTo>
                        <a:pt x="405" y="176"/>
                      </a:lnTo>
                      <a:lnTo>
                        <a:pt x="405" y="177"/>
                      </a:lnTo>
                      <a:lnTo>
                        <a:pt x="406" y="177"/>
                      </a:lnTo>
                      <a:lnTo>
                        <a:pt x="407" y="177"/>
                      </a:lnTo>
                      <a:lnTo>
                        <a:pt x="409" y="178"/>
                      </a:lnTo>
                      <a:lnTo>
                        <a:pt x="410" y="178"/>
                      </a:lnTo>
                      <a:lnTo>
                        <a:pt x="411" y="178"/>
                      </a:lnTo>
                      <a:lnTo>
                        <a:pt x="411" y="179"/>
                      </a:lnTo>
                      <a:lnTo>
                        <a:pt x="412" y="179"/>
                      </a:lnTo>
                      <a:lnTo>
                        <a:pt x="414" y="179"/>
                      </a:lnTo>
                      <a:lnTo>
                        <a:pt x="414" y="181"/>
                      </a:lnTo>
                      <a:lnTo>
                        <a:pt x="415" y="181"/>
                      </a:lnTo>
                      <a:lnTo>
                        <a:pt x="416" y="181"/>
                      </a:lnTo>
                      <a:lnTo>
                        <a:pt x="416" y="182"/>
                      </a:lnTo>
                      <a:lnTo>
                        <a:pt x="417" y="182"/>
                      </a:lnTo>
                      <a:lnTo>
                        <a:pt x="419" y="182"/>
                      </a:lnTo>
                      <a:lnTo>
                        <a:pt x="420" y="183"/>
                      </a:lnTo>
                      <a:lnTo>
                        <a:pt x="421" y="183"/>
                      </a:lnTo>
                      <a:lnTo>
                        <a:pt x="423" y="183"/>
                      </a:lnTo>
                      <a:lnTo>
                        <a:pt x="423" y="184"/>
                      </a:lnTo>
                      <a:lnTo>
                        <a:pt x="424" y="184"/>
                      </a:lnTo>
                      <a:lnTo>
                        <a:pt x="425" y="184"/>
                      </a:lnTo>
                      <a:lnTo>
                        <a:pt x="425" y="186"/>
                      </a:lnTo>
                      <a:lnTo>
                        <a:pt x="426" y="186"/>
                      </a:lnTo>
                      <a:lnTo>
                        <a:pt x="428" y="186"/>
                      </a:lnTo>
                      <a:lnTo>
                        <a:pt x="429" y="187"/>
                      </a:lnTo>
                      <a:lnTo>
                        <a:pt x="430" y="187"/>
                      </a:lnTo>
                      <a:lnTo>
                        <a:pt x="431" y="188"/>
                      </a:lnTo>
                      <a:lnTo>
                        <a:pt x="433" y="188"/>
                      </a:lnTo>
                      <a:lnTo>
                        <a:pt x="434" y="188"/>
                      </a:lnTo>
                      <a:lnTo>
                        <a:pt x="434" y="190"/>
                      </a:lnTo>
                      <a:lnTo>
                        <a:pt x="435" y="190"/>
                      </a:lnTo>
                      <a:lnTo>
                        <a:pt x="436" y="190"/>
                      </a:lnTo>
                      <a:lnTo>
                        <a:pt x="436" y="191"/>
                      </a:lnTo>
                      <a:lnTo>
                        <a:pt x="438" y="191"/>
                      </a:lnTo>
                      <a:lnTo>
                        <a:pt x="439" y="191"/>
                      </a:lnTo>
                      <a:lnTo>
                        <a:pt x="440" y="192"/>
                      </a:lnTo>
                      <a:lnTo>
                        <a:pt x="442" y="192"/>
                      </a:lnTo>
                      <a:lnTo>
                        <a:pt x="443" y="193"/>
                      </a:lnTo>
                      <a:lnTo>
                        <a:pt x="444" y="193"/>
                      </a:lnTo>
                      <a:lnTo>
                        <a:pt x="445" y="193"/>
                      </a:lnTo>
                      <a:lnTo>
                        <a:pt x="445" y="195"/>
                      </a:lnTo>
                      <a:lnTo>
                        <a:pt x="447" y="195"/>
                      </a:lnTo>
                      <a:lnTo>
                        <a:pt x="448" y="195"/>
                      </a:lnTo>
                      <a:lnTo>
                        <a:pt x="449" y="196"/>
                      </a:lnTo>
                      <a:lnTo>
                        <a:pt x="450" y="196"/>
                      </a:lnTo>
                      <a:lnTo>
                        <a:pt x="452" y="197"/>
                      </a:lnTo>
                      <a:lnTo>
                        <a:pt x="453" y="197"/>
                      </a:lnTo>
                      <a:lnTo>
                        <a:pt x="454" y="198"/>
                      </a:lnTo>
                      <a:lnTo>
                        <a:pt x="456" y="198"/>
                      </a:lnTo>
                      <a:lnTo>
                        <a:pt x="457" y="198"/>
                      </a:lnTo>
                      <a:lnTo>
                        <a:pt x="457" y="200"/>
                      </a:lnTo>
                      <a:lnTo>
                        <a:pt x="458" y="200"/>
                      </a:lnTo>
                      <a:lnTo>
                        <a:pt x="459" y="200"/>
                      </a:lnTo>
                      <a:lnTo>
                        <a:pt x="459" y="201"/>
                      </a:lnTo>
                      <a:lnTo>
                        <a:pt x="461" y="201"/>
                      </a:lnTo>
                      <a:lnTo>
                        <a:pt x="462" y="201"/>
                      </a:lnTo>
                      <a:lnTo>
                        <a:pt x="463" y="202"/>
                      </a:lnTo>
                      <a:lnTo>
                        <a:pt x="464" y="202"/>
                      </a:lnTo>
                      <a:lnTo>
                        <a:pt x="466" y="202"/>
                      </a:lnTo>
                      <a:lnTo>
                        <a:pt x="466" y="204"/>
                      </a:lnTo>
                      <a:lnTo>
                        <a:pt x="467" y="204"/>
                      </a:lnTo>
                      <a:lnTo>
                        <a:pt x="468" y="204"/>
                      </a:lnTo>
                      <a:lnTo>
                        <a:pt x="468" y="205"/>
                      </a:lnTo>
                      <a:lnTo>
                        <a:pt x="470" y="205"/>
                      </a:lnTo>
                      <a:lnTo>
                        <a:pt x="471" y="205"/>
                      </a:lnTo>
                      <a:lnTo>
                        <a:pt x="471" y="206"/>
                      </a:lnTo>
                      <a:lnTo>
                        <a:pt x="472" y="206"/>
                      </a:lnTo>
                      <a:lnTo>
                        <a:pt x="473" y="206"/>
                      </a:lnTo>
                      <a:lnTo>
                        <a:pt x="473" y="207"/>
                      </a:lnTo>
                      <a:lnTo>
                        <a:pt x="475" y="207"/>
                      </a:lnTo>
                      <a:lnTo>
                        <a:pt x="476" y="207"/>
                      </a:lnTo>
                      <a:lnTo>
                        <a:pt x="477" y="209"/>
                      </a:lnTo>
                      <a:lnTo>
                        <a:pt x="478" y="209"/>
                      </a:lnTo>
                      <a:lnTo>
                        <a:pt x="480" y="210"/>
                      </a:lnTo>
                      <a:lnTo>
                        <a:pt x="481" y="210"/>
                      </a:lnTo>
                      <a:lnTo>
                        <a:pt x="482" y="210"/>
                      </a:lnTo>
                      <a:lnTo>
                        <a:pt x="482" y="211"/>
                      </a:lnTo>
                      <a:lnTo>
                        <a:pt x="483" y="211"/>
                      </a:lnTo>
                      <a:lnTo>
                        <a:pt x="485" y="211"/>
                      </a:lnTo>
                      <a:lnTo>
                        <a:pt x="486" y="212"/>
                      </a:lnTo>
                      <a:lnTo>
                        <a:pt x="487" y="212"/>
                      </a:lnTo>
                      <a:lnTo>
                        <a:pt x="489" y="214"/>
                      </a:lnTo>
                      <a:lnTo>
                        <a:pt x="490" y="214"/>
                      </a:lnTo>
                      <a:lnTo>
                        <a:pt x="491" y="215"/>
                      </a:lnTo>
                      <a:lnTo>
                        <a:pt x="492" y="215"/>
                      </a:lnTo>
                      <a:lnTo>
                        <a:pt x="494" y="215"/>
                      </a:lnTo>
                      <a:lnTo>
                        <a:pt x="494" y="216"/>
                      </a:lnTo>
                      <a:lnTo>
                        <a:pt x="495" y="216"/>
                      </a:lnTo>
                      <a:lnTo>
                        <a:pt x="496" y="216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3" name="Freeform 117"/>
                <p:cNvSpPr>
                  <a:spLocks noChangeAspect="1"/>
                </p:cNvSpPr>
                <p:nvPr/>
              </p:nvSpPr>
              <p:spPr bwMode="auto">
                <a:xfrm>
                  <a:off x="3393" y="1891"/>
                  <a:ext cx="252" cy="187"/>
                </a:xfrm>
                <a:custGeom>
                  <a:avLst/>
                  <a:gdLst>
                    <a:gd name="T0" fmla="*/ 7 w 484"/>
                    <a:gd name="T1" fmla="*/ 4 h 288"/>
                    <a:gd name="T2" fmla="*/ 15 w 484"/>
                    <a:gd name="T3" fmla="*/ 8 h 288"/>
                    <a:gd name="T4" fmla="*/ 23 w 484"/>
                    <a:gd name="T5" fmla="*/ 12 h 288"/>
                    <a:gd name="T6" fmla="*/ 32 w 484"/>
                    <a:gd name="T7" fmla="*/ 15 h 288"/>
                    <a:gd name="T8" fmla="*/ 40 w 484"/>
                    <a:gd name="T9" fmla="*/ 19 h 288"/>
                    <a:gd name="T10" fmla="*/ 48 w 484"/>
                    <a:gd name="T11" fmla="*/ 23 h 288"/>
                    <a:gd name="T12" fmla="*/ 55 w 484"/>
                    <a:gd name="T13" fmla="*/ 27 h 288"/>
                    <a:gd name="T14" fmla="*/ 64 w 484"/>
                    <a:gd name="T15" fmla="*/ 31 h 288"/>
                    <a:gd name="T16" fmla="*/ 73 w 484"/>
                    <a:gd name="T17" fmla="*/ 34 h 288"/>
                    <a:gd name="T18" fmla="*/ 80 w 484"/>
                    <a:gd name="T19" fmla="*/ 38 h 288"/>
                    <a:gd name="T20" fmla="*/ 89 w 484"/>
                    <a:gd name="T21" fmla="*/ 42 h 288"/>
                    <a:gd name="T22" fmla="*/ 99 w 484"/>
                    <a:gd name="T23" fmla="*/ 47 h 288"/>
                    <a:gd name="T24" fmla="*/ 107 w 484"/>
                    <a:gd name="T25" fmla="*/ 51 h 288"/>
                    <a:gd name="T26" fmla="*/ 114 w 484"/>
                    <a:gd name="T27" fmla="*/ 55 h 288"/>
                    <a:gd name="T28" fmla="*/ 121 w 484"/>
                    <a:gd name="T29" fmla="*/ 59 h 288"/>
                    <a:gd name="T30" fmla="*/ 128 w 484"/>
                    <a:gd name="T31" fmla="*/ 61 h 288"/>
                    <a:gd name="T32" fmla="*/ 135 w 484"/>
                    <a:gd name="T33" fmla="*/ 65 h 288"/>
                    <a:gd name="T34" fmla="*/ 141 w 484"/>
                    <a:gd name="T35" fmla="*/ 69 h 288"/>
                    <a:gd name="T36" fmla="*/ 149 w 484"/>
                    <a:gd name="T37" fmla="*/ 73 h 288"/>
                    <a:gd name="T38" fmla="*/ 158 w 484"/>
                    <a:gd name="T39" fmla="*/ 76 h 288"/>
                    <a:gd name="T40" fmla="*/ 167 w 484"/>
                    <a:gd name="T41" fmla="*/ 81 h 288"/>
                    <a:gd name="T42" fmla="*/ 173 w 484"/>
                    <a:gd name="T43" fmla="*/ 85 h 288"/>
                    <a:gd name="T44" fmla="*/ 181 w 484"/>
                    <a:gd name="T45" fmla="*/ 89 h 288"/>
                    <a:gd name="T46" fmla="*/ 189 w 484"/>
                    <a:gd name="T47" fmla="*/ 93 h 288"/>
                    <a:gd name="T48" fmla="*/ 197 w 484"/>
                    <a:gd name="T49" fmla="*/ 98 h 288"/>
                    <a:gd name="T50" fmla="*/ 206 w 484"/>
                    <a:gd name="T51" fmla="*/ 102 h 288"/>
                    <a:gd name="T52" fmla="*/ 212 w 484"/>
                    <a:gd name="T53" fmla="*/ 106 h 288"/>
                    <a:gd name="T54" fmla="*/ 220 w 484"/>
                    <a:gd name="T55" fmla="*/ 111 h 288"/>
                    <a:gd name="T56" fmla="*/ 229 w 484"/>
                    <a:gd name="T57" fmla="*/ 115 h 288"/>
                    <a:gd name="T58" fmla="*/ 235 w 484"/>
                    <a:gd name="T59" fmla="*/ 120 h 288"/>
                    <a:gd name="T60" fmla="*/ 244 w 484"/>
                    <a:gd name="T61" fmla="*/ 123 h 288"/>
                    <a:gd name="T62" fmla="*/ 252 w 484"/>
                    <a:gd name="T63" fmla="*/ 128 h 288"/>
                    <a:gd name="T64" fmla="*/ 259 w 484"/>
                    <a:gd name="T65" fmla="*/ 132 h 288"/>
                    <a:gd name="T66" fmla="*/ 266 w 484"/>
                    <a:gd name="T67" fmla="*/ 136 h 288"/>
                    <a:gd name="T68" fmla="*/ 273 w 484"/>
                    <a:gd name="T69" fmla="*/ 141 h 288"/>
                    <a:gd name="T70" fmla="*/ 281 w 484"/>
                    <a:gd name="T71" fmla="*/ 146 h 288"/>
                    <a:gd name="T72" fmla="*/ 288 w 484"/>
                    <a:gd name="T73" fmla="*/ 150 h 288"/>
                    <a:gd name="T74" fmla="*/ 297 w 484"/>
                    <a:gd name="T75" fmla="*/ 156 h 288"/>
                    <a:gd name="T76" fmla="*/ 305 w 484"/>
                    <a:gd name="T77" fmla="*/ 160 h 288"/>
                    <a:gd name="T78" fmla="*/ 314 w 484"/>
                    <a:gd name="T79" fmla="*/ 167 h 288"/>
                    <a:gd name="T80" fmla="*/ 323 w 484"/>
                    <a:gd name="T81" fmla="*/ 172 h 288"/>
                    <a:gd name="T82" fmla="*/ 330 w 484"/>
                    <a:gd name="T83" fmla="*/ 177 h 288"/>
                    <a:gd name="T84" fmla="*/ 338 w 484"/>
                    <a:gd name="T85" fmla="*/ 182 h 288"/>
                    <a:gd name="T86" fmla="*/ 348 w 484"/>
                    <a:gd name="T87" fmla="*/ 188 h 288"/>
                    <a:gd name="T88" fmla="*/ 358 w 484"/>
                    <a:gd name="T89" fmla="*/ 195 h 288"/>
                    <a:gd name="T90" fmla="*/ 363 w 484"/>
                    <a:gd name="T91" fmla="*/ 200 h 288"/>
                    <a:gd name="T92" fmla="*/ 371 w 484"/>
                    <a:gd name="T93" fmla="*/ 205 h 288"/>
                    <a:gd name="T94" fmla="*/ 380 w 484"/>
                    <a:gd name="T95" fmla="*/ 210 h 288"/>
                    <a:gd name="T96" fmla="*/ 388 w 484"/>
                    <a:gd name="T97" fmla="*/ 216 h 288"/>
                    <a:gd name="T98" fmla="*/ 394 w 484"/>
                    <a:gd name="T99" fmla="*/ 221 h 288"/>
                    <a:gd name="T100" fmla="*/ 403 w 484"/>
                    <a:gd name="T101" fmla="*/ 226 h 288"/>
                    <a:gd name="T102" fmla="*/ 410 w 484"/>
                    <a:gd name="T103" fmla="*/ 231 h 288"/>
                    <a:gd name="T104" fmla="*/ 417 w 484"/>
                    <a:gd name="T105" fmla="*/ 236 h 288"/>
                    <a:gd name="T106" fmla="*/ 423 w 484"/>
                    <a:gd name="T107" fmla="*/ 242 h 288"/>
                    <a:gd name="T108" fmla="*/ 431 w 484"/>
                    <a:gd name="T109" fmla="*/ 247 h 288"/>
                    <a:gd name="T110" fmla="*/ 437 w 484"/>
                    <a:gd name="T111" fmla="*/ 252 h 288"/>
                    <a:gd name="T112" fmla="*/ 446 w 484"/>
                    <a:gd name="T113" fmla="*/ 258 h 288"/>
                    <a:gd name="T114" fmla="*/ 452 w 484"/>
                    <a:gd name="T115" fmla="*/ 263 h 288"/>
                    <a:gd name="T116" fmla="*/ 459 w 484"/>
                    <a:gd name="T117" fmla="*/ 269 h 288"/>
                    <a:gd name="T118" fmla="*/ 465 w 484"/>
                    <a:gd name="T119" fmla="*/ 275 h 288"/>
                    <a:gd name="T120" fmla="*/ 474 w 484"/>
                    <a:gd name="T121" fmla="*/ 281 h 288"/>
                    <a:gd name="T122" fmla="*/ 480 w 484"/>
                    <a:gd name="T123" fmla="*/ 28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4" h="28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19" y="10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3" y="12"/>
                      </a:lnTo>
                      <a:lnTo>
                        <a:pt x="24" y="12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8" y="14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4" y="17"/>
                      </a:lnTo>
                      <a:lnTo>
                        <a:pt x="36" y="17"/>
                      </a:lnTo>
                      <a:lnTo>
                        <a:pt x="36" y="18"/>
                      </a:lnTo>
                      <a:lnTo>
                        <a:pt x="37" y="18"/>
                      </a:lnTo>
                      <a:lnTo>
                        <a:pt x="38" y="18"/>
                      </a:lnTo>
                      <a:lnTo>
                        <a:pt x="40" y="19"/>
                      </a:lnTo>
                      <a:lnTo>
                        <a:pt x="41" y="19"/>
                      </a:lnTo>
                      <a:lnTo>
                        <a:pt x="42" y="21"/>
                      </a:lnTo>
                      <a:lnTo>
                        <a:pt x="43" y="21"/>
                      </a:lnTo>
                      <a:lnTo>
                        <a:pt x="45" y="22"/>
                      </a:lnTo>
                      <a:lnTo>
                        <a:pt x="46" y="22"/>
                      </a:lnTo>
                      <a:lnTo>
                        <a:pt x="47" y="22"/>
                      </a:lnTo>
                      <a:lnTo>
                        <a:pt x="47" y="23"/>
                      </a:lnTo>
                      <a:lnTo>
                        <a:pt x="48" y="23"/>
                      </a:lnTo>
                      <a:lnTo>
                        <a:pt x="50" y="23"/>
                      </a:lnTo>
                      <a:lnTo>
                        <a:pt x="50" y="24"/>
                      </a:lnTo>
                      <a:lnTo>
                        <a:pt x="51" y="24"/>
                      </a:lnTo>
                      <a:lnTo>
                        <a:pt x="52" y="24"/>
                      </a:lnTo>
                      <a:lnTo>
                        <a:pt x="52" y="26"/>
                      </a:lnTo>
                      <a:lnTo>
                        <a:pt x="54" y="26"/>
                      </a:lnTo>
                      <a:lnTo>
                        <a:pt x="55" y="26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7"/>
                      </a:lnTo>
                      <a:lnTo>
                        <a:pt x="59" y="28"/>
                      </a:lnTo>
                      <a:lnTo>
                        <a:pt x="60" y="28"/>
                      </a:lnTo>
                      <a:lnTo>
                        <a:pt x="61" y="29"/>
                      </a:lnTo>
                      <a:lnTo>
                        <a:pt x="62" y="29"/>
                      </a:lnTo>
                      <a:lnTo>
                        <a:pt x="64" y="29"/>
                      </a:lnTo>
                      <a:lnTo>
                        <a:pt x="64" y="31"/>
                      </a:lnTo>
                      <a:lnTo>
                        <a:pt x="65" y="31"/>
                      </a:lnTo>
                      <a:lnTo>
                        <a:pt x="66" y="32"/>
                      </a:lnTo>
                      <a:lnTo>
                        <a:pt x="67" y="32"/>
                      </a:lnTo>
                      <a:lnTo>
                        <a:pt x="69" y="33"/>
                      </a:lnTo>
                      <a:lnTo>
                        <a:pt x="70" y="33"/>
                      </a:lnTo>
                      <a:lnTo>
                        <a:pt x="71" y="33"/>
                      </a:lnTo>
                      <a:lnTo>
                        <a:pt x="71" y="34"/>
                      </a:lnTo>
                      <a:lnTo>
                        <a:pt x="73" y="34"/>
                      </a:lnTo>
                      <a:lnTo>
                        <a:pt x="74" y="34"/>
                      </a:lnTo>
                      <a:lnTo>
                        <a:pt x="74" y="36"/>
                      </a:lnTo>
                      <a:lnTo>
                        <a:pt x="75" y="36"/>
                      </a:lnTo>
                      <a:lnTo>
                        <a:pt x="76" y="36"/>
                      </a:lnTo>
                      <a:lnTo>
                        <a:pt x="76" y="37"/>
                      </a:lnTo>
                      <a:lnTo>
                        <a:pt x="78" y="37"/>
                      </a:lnTo>
                      <a:lnTo>
                        <a:pt x="79" y="37"/>
                      </a:lnTo>
                      <a:lnTo>
                        <a:pt x="80" y="38"/>
                      </a:lnTo>
                      <a:lnTo>
                        <a:pt x="81" y="38"/>
                      </a:lnTo>
                      <a:lnTo>
                        <a:pt x="83" y="40"/>
                      </a:lnTo>
                      <a:lnTo>
                        <a:pt x="84" y="40"/>
                      </a:lnTo>
                      <a:lnTo>
                        <a:pt x="84" y="41"/>
                      </a:lnTo>
                      <a:lnTo>
                        <a:pt x="85" y="41"/>
                      </a:lnTo>
                      <a:lnTo>
                        <a:pt x="87" y="41"/>
                      </a:lnTo>
                      <a:lnTo>
                        <a:pt x="88" y="42"/>
                      </a:lnTo>
                      <a:lnTo>
                        <a:pt x="89" y="42"/>
                      </a:lnTo>
                      <a:lnTo>
                        <a:pt x="90" y="43"/>
                      </a:lnTo>
                      <a:lnTo>
                        <a:pt x="92" y="43"/>
                      </a:lnTo>
                      <a:lnTo>
                        <a:pt x="93" y="45"/>
                      </a:lnTo>
                      <a:lnTo>
                        <a:pt x="94" y="45"/>
                      </a:lnTo>
                      <a:lnTo>
                        <a:pt x="95" y="46"/>
                      </a:lnTo>
                      <a:lnTo>
                        <a:pt x="97" y="46"/>
                      </a:lnTo>
                      <a:lnTo>
                        <a:pt x="98" y="47"/>
                      </a:lnTo>
                      <a:lnTo>
                        <a:pt x="99" y="47"/>
                      </a:lnTo>
                      <a:lnTo>
                        <a:pt x="101" y="47"/>
                      </a:lnTo>
                      <a:lnTo>
                        <a:pt x="101" y="48"/>
                      </a:lnTo>
                      <a:lnTo>
                        <a:pt x="102" y="48"/>
                      </a:lnTo>
                      <a:lnTo>
                        <a:pt x="103" y="48"/>
                      </a:lnTo>
                      <a:lnTo>
                        <a:pt x="103" y="50"/>
                      </a:lnTo>
                      <a:lnTo>
                        <a:pt x="104" y="50"/>
                      </a:lnTo>
                      <a:lnTo>
                        <a:pt x="106" y="51"/>
                      </a:lnTo>
                      <a:lnTo>
                        <a:pt x="107" y="51"/>
                      </a:lnTo>
                      <a:lnTo>
                        <a:pt x="108" y="51"/>
                      </a:lnTo>
                      <a:lnTo>
                        <a:pt x="108" y="52"/>
                      </a:lnTo>
                      <a:lnTo>
                        <a:pt x="109" y="52"/>
                      </a:lnTo>
                      <a:lnTo>
                        <a:pt x="111" y="52"/>
                      </a:lnTo>
                      <a:lnTo>
                        <a:pt x="111" y="54"/>
                      </a:lnTo>
                      <a:lnTo>
                        <a:pt x="112" y="54"/>
                      </a:lnTo>
                      <a:lnTo>
                        <a:pt x="113" y="55"/>
                      </a:lnTo>
                      <a:lnTo>
                        <a:pt x="114" y="55"/>
                      </a:lnTo>
                      <a:lnTo>
                        <a:pt x="116" y="55"/>
                      </a:lnTo>
                      <a:lnTo>
                        <a:pt x="116" y="56"/>
                      </a:lnTo>
                      <a:lnTo>
                        <a:pt x="117" y="56"/>
                      </a:lnTo>
                      <a:lnTo>
                        <a:pt x="118" y="56"/>
                      </a:lnTo>
                      <a:lnTo>
                        <a:pt x="118" y="57"/>
                      </a:lnTo>
                      <a:lnTo>
                        <a:pt x="120" y="57"/>
                      </a:lnTo>
                      <a:lnTo>
                        <a:pt x="121" y="57"/>
                      </a:lnTo>
                      <a:lnTo>
                        <a:pt x="121" y="59"/>
                      </a:lnTo>
                      <a:lnTo>
                        <a:pt x="122" y="59"/>
                      </a:lnTo>
                      <a:lnTo>
                        <a:pt x="123" y="59"/>
                      </a:lnTo>
                      <a:lnTo>
                        <a:pt x="123" y="60"/>
                      </a:lnTo>
                      <a:lnTo>
                        <a:pt x="125" y="60"/>
                      </a:lnTo>
                      <a:lnTo>
                        <a:pt x="126" y="60"/>
                      </a:lnTo>
                      <a:lnTo>
                        <a:pt x="126" y="61"/>
                      </a:lnTo>
                      <a:lnTo>
                        <a:pt x="127" y="61"/>
                      </a:lnTo>
                      <a:lnTo>
                        <a:pt x="128" y="61"/>
                      </a:lnTo>
                      <a:lnTo>
                        <a:pt x="128" y="62"/>
                      </a:lnTo>
                      <a:lnTo>
                        <a:pt x="130" y="62"/>
                      </a:lnTo>
                      <a:lnTo>
                        <a:pt x="131" y="62"/>
                      </a:lnTo>
                      <a:lnTo>
                        <a:pt x="131" y="64"/>
                      </a:lnTo>
                      <a:lnTo>
                        <a:pt x="132" y="64"/>
                      </a:lnTo>
                      <a:lnTo>
                        <a:pt x="134" y="64"/>
                      </a:lnTo>
                      <a:lnTo>
                        <a:pt x="134" y="65"/>
                      </a:lnTo>
                      <a:lnTo>
                        <a:pt x="135" y="65"/>
                      </a:lnTo>
                      <a:lnTo>
                        <a:pt x="136" y="65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9" y="66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1" y="68"/>
                      </a:lnTo>
                      <a:lnTo>
                        <a:pt x="141" y="69"/>
                      </a:lnTo>
                      <a:lnTo>
                        <a:pt x="142" y="69"/>
                      </a:lnTo>
                      <a:lnTo>
                        <a:pt x="144" y="69"/>
                      </a:lnTo>
                      <a:lnTo>
                        <a:pt x="144" y="70"/>
                      </a:lnTo>
                      <a:lnTo>
                        <a:pt x="145" y="70"/>
                      </a:lnTo>
                      <a:lnTo>
                        <a:pt x="146" y="71"/>
                      </a:lnTo>
                      <a:lnTo>
                        <a:pt x="147" y="71"/>
                      </a:lnTo>
                      <a:lnTo>
                        <a:pt x="149" y="71"/>
                      </a:lnTo>
                      <a:lnTo>
                        <a:pt x="149" y="73"/>
                      </a:lnTo>
                      <a:lnTo>
                        <a:pt x="150" y="73"/>
                      </a:lnTo>
                      <a:lnTo>
                        <a:pt x="151" y="74"/>
                      </a:lnTo>
                      <a:lnTo>
                        <a:pt x="153" y="74"/>
                      </a:lnTo>
                      <a:lnTo>
                        <a:pt x="154" y="74"/>
                      </a:lnTo>
                      <a:lnTo>
                        <a:pt x="154" y="75"/>
                      </a:lnTo>
                      <a:lnTo>
                        <a:pt x="155" y="75"/>
                      </a:lnTo>
                      <a:lnTo>
                        <a:pt x="156" y="76"/>
                      </a:lnTo>
                      <a:lnTo>
                        <a:pt x="158" y="76"/>
                      </a:lnTo>
                      <a:lnTo>
                        <a:pt x="159" y="78"/>
                      </a:lnTo>
                      <a:lnTo>
                        <a:pt x="160" y="78"/>
                      </a:lnTo>
                      <a:lnTo>
                        <a:pt x="161" y="79"/>
                      </a:lnTo>
                      <a:lnTo>
                        <a:pt x="163" y="79"/>
                      </a:lnTo>
                      <a:lnTo>
                        <a:pt x="164" y="80"/>
                      </a:lnTo>
                      <a:lnTo>
                        <a:pt x="165" y="80"/>
                      </a:lnTo>
                      <a:lnTo>
                        <a:pt x="165" y="81"/>
                      </a:lnTo>
                      <a:lnTo>
                        <a:pt x="167" y="81"/>
                      </a:lnTo>
                      <a:lnTo>
                        <a:pt x="168" y="81"/>
                      </a:lnTo>
                      <a:lnTo>
                        <a:pt x="168" y="83"/>
                      </a:lnTo>
                      <a:lnTo>
                        <a:pt x="169" y="83"/>
                      </a:lnTo>
                      <a:lnTo>
                        <a:pt x="170" y="83"/>
                      </a:lnTo>
                      <a:lnTo>
                        <a:pt x="170" y="84"/>
                      </a:lnTo>
                      <a:lnTo>
                        <a:pt x="172" y="84"/>
                      </a:lnTo>
                      <a:lnTo>
                        <a:pt x="173" y="84"/>
                      </a:lnTo>
                      <a:lnTo>
                        <a:pt x="173" y="85"/>
                      </a:lnTo>
                      <a:lnTo>
                        <a:pt x="174" y="85"/>
                      </a:lnTo>
                      <a:lnTo>
                        <a:pt x="175" y="85"/>
                      </a:lnTo>
                      <a:lnTo>
                        <a:pt x="175" y="87"/>
                      </a:lnTo>
                      <a:lnTo>
                        <a:pt x="177" y="87"/>
                      </a:lnTo>
                      <a:lnTo>
                        <a:pt x="178" y="87"/>
                      </a:lnTo>
                      <a:lnTo>
                        <a:pt x="178" y="88"/>
                      </a:lnTo>
                      <a:lnTo>
                        <a:pt x="179" y="88"/>
                      </a:lnTo>
                      <a:lnTo>
                        <a:pt x="181" y="89"/>
                      </a:lnTo>
                      <a:lnTo>
                        <a:pt x="182" y="89"/>
                      </a:lnTo>
                      <a:lnTo>
                        <a:pt x="183" y="90"/>
                      </a:lnTo>
                      <a:lnTo>
                        <a:pt x="184" y="90"/>
                      </a:lnTo>
                      <a:lnTo>
                        <a:pt x="186" y="92"/>
                      </a:lnTo>
                      <a:lnTo>
                        <a:pt x="187" y="92"/>
                      </a:lnTo>
                      <a:lnTo>
                        <a:pt x="187" y="93"/>
                      </a:lnTo>
                      <a:lnTo>
                        <a:pt x="188" y="93"/>
                      </a:lnTo>
                      <a:lnTo>
                        <a:pt x="189" y="93"/>
                      </a:lnTo>
                      <a:lnTo>
                        <a:pt x="191" y="94"/>
                      </a:lnTo>
                      <a:lnTo>
                        <a:pt x="192" y="94"/>
                      </a:lnTo>
                      <a:lnTo>
                        <a:pt x="192" y="95"/>
                      </a:lnTo>
                      <a:lnTo>
                        <a:pt x="193" y="95"/>
                      </a:lnTo>
                      <a:lnTo>
                        <a:pt x="194" y="95"/>
                      </a:lnTo>
                      <a:lnTo>
                        <a:pt x="194" y="97"/>
                      </a:lnTo>
                      <a:lnTo>
                        <a:pt x="196" y="97"/>
                      </a:lnTo>
                      <a:lnTo>
                        <a:pt x="197" y="98"/>
                      </a:lnTo>
                      <a:lnTo>
                        <a:pt x="198" y="98"/>
                      </a:lnTo>
                      <a:lnTo>
                        <a:pt x="200" y="99"/>
                      </a:lnTo>
                      <a:lnTo>
                        <a:pt x="201" y="99"/>
                      </a:lnTo>
                      <a:lnTo>
                        <a:pt x="202" y="101"/>
                      </a:lnTo>
                      <a:lnTo>
                        <a:pt x="203" y="101"/>
                      </a:lnTo>
                      <a:lnTo>
                        <a:pt x="203" y="102"/>
                      </a:lnTo>
                      <a:lnTo>
                        <a:pt x="205" y="102"/>
                      </a:lnTo>
                      <a:lnTo>
                        <a:pt x="206" y="102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8" y="103"/>
                      </a:lnTo>
                      <a:lnTo>
                        <a:pt x="208" y="104"/>
                      </a:lnTo>
                      <a:lnTo>
                        <a:pt x="210" y="104"/>
                      </a:lnTo>
                      <a:lnTo>
                        <a:pt x="211" y="104"/>
                      </a:lnTo>
                      <a:lnTo>
                        <a:pt x="211" y="106"/>
                      </a:lnTo>
                      <a:lnTo>
                        <a:pt x="212" y="106"/>
                      </a:lnTo>
                      <a:lnTo>
                        <a:pt x="214" y="107"/>
                      </a:lnTo>
                      <a:lnTo>
                        <a:pt x="215" y="107"/>
                      </a:lnTo>
                      <a:lnTo>
                        <a:pt x="215" y="108"/>
                      </a:lnTo>
                      <a:lnTo>
                        <a:pt x="216" y="108"/>
                      </a:lnTo>
                      <a:lnTo>
                        <a:pt x="217" y="108"/>
                      </a:lnTo>
                      <a:lnTo>
                        <a:pt x="217" y="109"/>
                      </a:lnTo>
                      <a:lnTo>
                        <a:pt x="219" y="109"/>
                      </a:lnTo>
                      <a:lnTo>
                        <a:pt x="220" y="111"/>
                      </a:lnTo>
                      <a:lnTo>
                        <a:pt x="221" y="111"/>
                      </a:lnTo>
                      <a:lnTo>
                        <a:pt x="222" y="111"/>
                      </a:lnTo>
                      <a:lnTo>
                        <a:pt x="222" y="112"/>
                      </a:lnTo>
                      <a:lnTo>
                        <a:pt x="224" y="112"/>
                      </a:lnTo>
                      <a:lnTo>
                        <a:pt x="225" y="113"/>
                      </a:lnTo>
                      <a:lnTo>
                        <a:pt x="226" y="113"/>
                      </a:lnTo>
                      <a:lnTo>
                        <a:pt x="227" y="115"/>
                      </a:lnTo>
                      <a:lnTo>
                        <a:pt x="229" y="115"/>
                      </a:lnTo>
                      <a:lnTo>
                        <a:pt x="229" y="116"/>
                      </a:lnTo>
                      <a:lnTo>
                        <a:pt x="230" y="116"/>
                      </a:lnTo>
                      <a:lnTo>
                        <a:pt x="231" y="116"/>
                      </a:lnTo>
                      <a:lnTo>
                        <a:pt x="231" y="117"/>
                      </a:lnTo>
                      <a:lnTo>
                        <a:pt x="233" y="117"/>
                      </a:lnTo>
                      <a:lnTo>
                        <a:pt x="234" y="118"/>
                      </a:lnTo>
                      <a:lnTo>
                        <a:pt x="235" y="118"/>
                      </a:lnTo>
                      <a:lnTo>
                        <a:pt x="235" y="120"/>
                      </a:lnTo>
                      <a:lnTo>
                        <a:pt x="236" y="120"/>
                      </a:lnTo>
                      <a:lnTo>
                        <a:pt x="238" y="120"/>
                      </a:lnTo>
                      <a:lnTo>
                        <a:pt x="238" y="121"/>
                      </a:lnTo>
                      <a:lnTo>
                        <a:pt x="239" y="121"/>
                      </a:lnTo>
                      <a:lnTo>
                        <a:pt x="240" y="122"/>
                      </a:lnTo>
                      <a:lnTo>
                        <a:pt x="241" y="122"/>
                      </a:lnTo>
                      <a:lnTo>
                        <a:pt x="243" y="123"/>
                      </a:lnTo>
                      <a:lnTo>
                        <a:pt x="244" y="123"/>
                      </a:lnTo>
                      <a:lnTo>
                        <a:pt x="244" y="125"/>
                      </a:lnTo>
                      <a:lnTo>
                        <a:pt x="245" y="125"/>
                      </a:lnTo>
                      <a:lnTo>
                        <a:pt x="247" y="125"/>
                      </a:lnTo>
                      <a:lnTo>
                        <a:pt x="247" y="126"/>
                      </a:lnTo>
                      <a:lnTo>
                        <a:pt x="248" y="126"/>
                      </a:lnTo>
                      <a:lnTo>
                        <a:pt x="249" y="127"/>
                      </a:lnTo>
                      <a:lnTo>
                        <a:pt x="250" y="127"/>
                      </a:lnTo>
                      <a:lnTo>
                        <a:pt x="252" y="128"/>
                      </a:lnTo>
                      <a:lnTo>
                        <a:pt x="253" y="128"/>
                      </a:lnTo>
                      <a:lnTo>
                        <a:pt x="253" y="130"/>
                      </a:lnTo>
                      <a:lnTo>
                        <a:pt x="254" y="130"/>
                      </a:lnTo>
                      <a:lnTo>
                        <a:pt x="255" y="130"/>
                      </a:lnTo>
                      <a:lnTo>
                        <a:pt x="255" y="131"/>
                      </a:lnTo>
                      <a:lnTo>
                        <a:pt x="257" y="131"/>
                      </a:lnTo>
                      <a:lnTo>
                        <a:pt x="258" y="132"/>
                      </a:lnTo>
                      <a:lnTo>
                        <a:pt x="259" y="132"/>
                      </a:lnTo>
                      <a:lnTo>
                        <a:pt x="259" y="134"/>
                      </a:lnTo>
                      <a:lnTo>
                        <a:pt x="261" y="134"/>
                      </a:lnTo>
                      <a:lnTo>
                        <a:pt x="262" y="134"/>
                      </a:lnTo>
                      <a:lnTo>
                        <a:pt x="262" y="135"/>
                      </a:lnTo>
                      <a:lnTo>
                        <a:pt x="263" y="135"/>
                      </a:lnTo>
                      <a:lnTo>
                        <a:pt x="264" y="135"/>
                      </a:lnTo>
                      <a:lnTo>
                        <a:pt x="264" y="136"/>
                      </a:lnTo>
                      <a:lnTo>
                        <a:pt x="266" y="136"/>
                      </a:lnTo>
                      <a:lnTo>
                        <a:pt x="267" y="137"/>
                      </a:lnTo>
                      <a:lnTo>
                        <a:pt x="268" y="137"/>
                      </a:lnTo>
                      <a:lnTo>
                        <a:pt x="268" y="139"/>
                      </a:lnTo>
                      <a:lnTo>
                        <a:pt x="269" y="139"/>
                      </a:lnTo>
                      <a:lnTo>
                        <a:pt x="271" y="140"/>
                      </a:lnTo>
                      <a:lnTo>
                        <a:pt x="272" y="140"/>
                      </a:lnTo>
                      <a:lnTo>
                        <a:pt x="272" y="141"/>
                      </a:lnTo>
                      <a:lnTo>
                        <a:pt x="273" y="141"/>
                      </a:lnTo>
                      <a:lnTo>
                        <a:pt x="274" y="141"/>
                      </a:lnTo>
                      <a:lnTo>
                        <a:pt x="274" y="142"/>
                      </a:lnTo>
                      <a:lnTo>
                        <a:pt x="276" y="142"/>
                      </a:lnTo>
                      <a:lnTo>
                        <a:pt x="277" y="144"/>
                      </a:lnTo>
                      <a:lnTo>
                        <a:pt x="278" y="144"/>
                      </a:lnTo>
                      <a:lnTo>
                        <a:pt x="280" y="145"/>
                      </a:lnTo>
                      <a:lnTo>
                        <a:pt x="281" y="145"/>
                      </a:lnTo>
                      <a:lnTo>
                        <a:pt x="281" y="146"/>
                      </a:lnTo>
                      <a:lnTo>
                        <a:pt x="282" y="146"/>
                      </a:lnTo>
                      <a:lnTo>
                        <a:pt x="283" y="148"/>
                      </a:lnTo>
                      <a:lnTo>
                        <a:pt x="285" y="148"/>
                      </a:lnTo>
                      <a:lnTo>
                        <a:pt x="285" y="149"/>
                      </a:lnTo>
                      <a:lnTo>
                        <a:pt x="286" y="149"/>
                      </a:lnTo>
                      <a:lnTo>
                        <a:pt x="287" y="149"/>
                      </a:lnTo>
                      <a:lnTo>
                        <a:pt x="287" y="150"/>
                      </a:lnTo>
                      <a:lnTo>
                        <a:pt x="288" y="150"/>
                      </a:lnTo>
                      <a:lnTo>
                        <a:pt x="290" y="151"/>
                      </a:lnTo>
                      <a:lnTo>
                        <a:pt x="291" y="151"/>
                      </a:lnTo>
                      <a:lnTo>
                        <a:pt x="292" y="153"/>
                      </a:lnTo>
                      <a:lnTo>
                        <a:pt x="294" y="154"/>
                      </a:lnTo>
                      <a:lnTo>
                        <a:pt x="295" y="154"/>
                      </a:lnTo>
                      <a:lnTo>
                        <a:pt x="296" y="155"/>
                      </a:lnTo>
                      <a:lnTo>
                        <a:pt x="297" y="155"/>
                      </a:lnTo>
                      <a:lnTo>
                        <a:pt x="297" y="156"/>
                      </a:lnTo>
                      <a:lnTo>
                        <a:pt x="299" y="156"/>
                      </a:lnTo>
                      <a:lnTo>
                        <a:pt x="300" y="158"/>
                      </a:lnTo>
                      <a:lnTo>
                        <a:pt x="301" y="158"/>
                      </a:lnTo>
                      <a:lnTo>
                        <a:pt x="301" y="159"/>
                      </a:lnTo>
                      <a:lnTo>
                        <a:pt x="302" y="159"/>
                      </a:lnTo>
                      <a:lnTo>
                        <a:pt x="304" y="159"/>
                      </a:lnTo>
                      <a:lnTo>
                        <a:pt x="304" y="160"/>
                      </a:lnTo>
                      <a:lnTo>
                        <a:pt x="305" y="160"/>
                      </a:lnTo>
                      <a:lnTo>
                        <a:pt x="306" y="161"/>
                      </a:lnTo>
                      <a:lnTo>
                        <a:pt x="307" y="161"/>
                      </a:lnTo>
                      <a:lnTo>
                        <a:pt x="307" y="163"/>
                      </a:lnTo>
                      <a:lnTo>
                        <a:pt x="309" y="163"/>
                      </a:lnTo>
                      <a:lnTo>
                        <a:pt x="310" y="164"/>
                      </a:lnTo>
                      <a:lnTo>
                        <a:pt x="311" y="164"/>
                      </a:lnTo>
                      <a:lnTo>
                        <a:pt x="313" y="165"/>
                      </a:lnTo>
                      <a:lnTo>
                        <a:pt x="314" y="167"/>
                      </a:lnTo>
                      <a:lnTo>
                        <a:pt x="315" y="167"/>
                      </a:lnTo>
                      <a:lnTo>
                        <a:pt x="316" y="168"/>
                      </a:lnTo>
                      <a:lnTo>
                        <a:pt x="318" y="169"/>
                      </a:lnTo>
                      <a:lnTo>
                        <a:pt x="319" y="169"/>
                      </a:lnTo>
                      <a:lnTo>
                        <a:pt x="320" y="170"/>
                      </a:lnTo>
                      <a:lnTo>
                        <a:pt x="321" y="170"/>
                      </a:lnTo>
                      <a:lnTo>
                        <a:pt x="321" y="172"/>
                      </a:lnTo>
                      <a:lnTo>
                        <a:pt x="323" y="172"/>
                      </a:lnTo>
                      <a:lnTo>
                        <a:pt x="324" y="173"/>
                      </a:lnTo>
                      <a:lnTo>
                        <a:pt x="325" y="173"/>
                      </a:lnTo>
                      <a:lnTo>
                        <a:pt x="325" y="174"/>
                      </a:lnTo>
                      <a:lnTo>
                        <a:pt x="327" y="174"/>
                      </a:lnTo>
                      <a:lnTo>
                        <a:pt x="328" y="175"/>
                      </a:lnTo>
                      <a:lnTo>
                        <a:pt x="329" y="175"/>
                      </a:lnTo>
                      <a:lnTo>
                        <a:pt x="329" y="177"/>
                      </a:lnTo>
                      <a:lnTo>
                        <a:pt x="330" y="177"/>
                      </a:lnTo>
                      <a:lnTo>
                        <a:pt x="332" y="178"/>
                      </a:lnTo>
                      <a:lnTo>
                        <a:pt x="333" y="178"/>
                      </a:lnTo>
                      <a:lnTo>
                        <a:pt x="333" y="179"/>
                      </a:lnTo>
                      <a:lnTo>
                        <a:pt x="334" y="179"/>
                      </a:lnTo>
                      <a:lnTo>
                        <a:pt x="335" y="181"/>
                      </a:lnTo>
                      <a:lnTo>
                        <a:pt x="337" y="181"/>
                      </a:lnTo>
                      <a:lnTo>
                        <a:pt x="337" y="182"/>
                      </a:lnTo>
                      <a:lnTo>
                        <a:pt x="338" y="182"/>
                      </a:lnTo>
                      <a:lnTo>
                        <a:pt x="339" y="183"/>
                      </a:lnTo>
                      <a:lnTo>
                        <a:pt x="341" y="183"/>
                      </a:lnTo>
                      <a:lnTo>
                        <a:pt x="342" y="184"/>
                      </a:lnTo>
                      <a:lnTo>
                        <a:pt x="343" y="186"/>
                      </a:lnTo>
                      <a:lnTo>
                        <a:pt x="344" y="186"/>
                      </a:lnTo>
                      <a:lnTo>
                        <a:pt x="346" y="187"/>
                      </a:lnTo>
                      <a:lnTo>
                        <a:pt x="347" y="188"/>
                      </a:lnTo>
                      <a:lnTo>
                        <a:pt x="348" y="188"/>
                      </a:lnTo>
                      <a:lnTo>
                        <a:pt x="349" y="189"/>
                      </a:lnTo>
                      <a:lnTo>
                        <a:pt x="351" y="191"/>
                      </a:lnTo>
                      <a:lnTo>
                        <a:pt x="352" y="191"/>
                      </a:lnTo>
                      <a:lnTo>
                        <a:pt x="353" y="192"/>
                      </a:lnTo>
                      <a:lnTo>
                        <a:pt x="354" y="193"/>
                      </a:lnTo>
                      <a:lnTo>
                        <a:pt x="356" y="193"/>
                      </a:lnTo>
                      <a:lnTo>
                        <a:pt x="357" y="195"/>
                      </a:lnTo>
                      <a:lnTo>
                        <a:pt x="358" y="195"/>
                      </a:lnTo>
                      <a:lnTo>
                        <a:pt x="358" y="196"/>
                      </a:lnTo>
                      <a:lnTo>
                        <a:pt x="360" y="196"/>
                      </a:lnTo>
                      <a:lnTo>
                        <a:pt x="360" y="197"/>
                      </a:lnTo>
                      <a:lnTo>
                        <a:pt x="361" y="197"/>
                      </a:lnTo>
                      <a:lnTo>
                        <a:pt x="362" y="197"/>
                      </a:lnTo>
                      <a:lnTo>
                        <a:pt x="362" y="198"/>
                      </a:lnTo>
                      <a:lnTo>
                        <a:pt x="363" y="198"/>
                      </a:lnTo>
                      <a:lnTo>
                        <a:pt x="363" y="200"/>
                      </a:lnTo>
                      <a:lnTo>
                        <a:pt x="365" y="200"/>
                      </a:lnTo>
                      <a:lnTo>
                        <a:pt x="366" y="201"/>
                      </a:lnTo>
                      <a:lnTo>
                        <a:pt x="367" y="201"/>
                      </a:lnTo>
                      <a:lnTo>
                        <a:pt x="367" y="202"/>
                      </a:lnTo>
                      <a:lnTo>
                        <a:pt x="368" y="202"/>
                      </a:lnTo>
                      <a:lnTo>
                        <a:pt x="370" y="203"/>
                      </a:lnTo>
                      <a:lnTo>
                        <a:pt x="371" y="203"/>
                      </a:lnTo>
                      <a:lnTo>
                        <a:pt x="371" y="205"/>
                      </a:lnTo>
                      <a:lnTo>
                        <a:pt x="372" y="205"/>
                      </a:lnTo>
                      <a:lnTo>
                        <a:pt x="374" y="206"/>
                      </a:lnTo>
                      <a:lnTo>
                        <a:pt x="375" y="207"/>
                      </a:lnTo>
                      <a:lnTo>
                        <a:pt x="376" y="207"/>
                      </a:lnTo>
                      <a:lnTo>
                        <a:pt x="377" y="208"/>
                      </a:lnTo>
                      <a:lnTo>
                        <a:pt x="379" y="208"/>
                      </a:lnTo>
                      <a:lnTo>
                        <a:pt x="379" y="210"/>
                      </a:lnTo>
                      <a:lnTo>
                        <a:pt x="380" y="210"/>
                      </a:lnTo>
                      <a:lnTo>
                        <a:pt x="380" y="211"/>
                      </a:lnTo>
                      <a:lnTo>
                        <a:pt x="381" y="211"/>
                      </a:lnTo>
                      <a:lnTo>
                        <a:pt x="382" y="212"/>
                      </a:lnTo>
                      <a:lnTo>
                        <a:pt x="384" y="212"/>
                      </a:lnTo>
                      <a:lnTo>
                        <a:pt x="384" y="214"/>
                      </a:lnTo>
                      <a:lnTo>
                        <a:pt x="385" y="214"/>
                      </a:lnTo>
                      <a:lnTo>
                        <a:pt x="386" y="215"/>
                      </a:lnTo>
                      <a:lnTo>
                        <a:pt x="388" y="216"/>
                      </a:lnTo>
                      <a:lnTo>
                        <a:pt x="389" y="216"/>
                      </a:lnTo>
                      <a:lnTo>
                        <a:pt x="389" y="217"/>
                      </a:lnTo>
                      <a:lnTo>
                        <a:pt x="390" y="217"/>
                      </a:lnTo>
                      <a:lnTo>
                        <a:pt x="391" y="219"/>
                      </a:lnTo>
                      <a:lnTo>
                        <a:pt x="393" y="219"/>
                      </a:lnTo>
                      <a:lnTo>
                        <a:pt x="393" y="220"/>
                      </a:lnTo>
                      <a:lnTo>
                        <a:pt x="394" y="220"/>
                      </a:lnTo>
                      <a:lnTo>
                        <a:pt x="394" y="221"/>
                      </a:lnTo>
                      <a:lnTo>
                        <a:pt x="395" y="221"/>
                      </a:lnTo>
                      <a:lnTo>
                        <a:pt x="396" y="222"/>
                      </a:lnTo>
                      <a:lnTo>
                        <a:pt x="398" y="222"/>
                      </a:lnTo>
                      <a:lnTo>
                        <a:pt x="399" y="224"/>
                      </a:lnTo>
                      <a:lnTo>
                        <a:pt x="400" y="225"/>
                      </a:lnTo>
                      <a:lnTo>
                        <a:pt x="401" y="225"/>
                      </a:lnTo>
                      <a:lnTo>
                        <a:pt x="401" y="226"/>
                      </a:lnTo>
                      <a:lnTo>
                        <a:pt x="403" y="226"/>
                      </a:lnTo>
                      <a:lnTo>
                        <a:pt x="403" y="228"/>
                      </a:lnTo>
                      <a:lnTo>
                        <a:pt x="404" y="228"/>
                      </a:lnTo>
                      <a:lnTo>
                        <a:pt x="405" y="229"/>
                      </a:lnTo>
                      <a:lnTo>
                        <a:pt x="407" y="229"/>
                      </a:lnTo>
                      <a:lnTo>
                        <a:pt x="407" y="230"/>
                      </a:lnTo>
                      <a:lnTo>
                        <a:pt x="408" y="230"/>
                      </a:lnTo>
                      <a:lnTo>
                        <a:pt x="409" y="231"/>
                      </a:lnTo>
                      <a:lnTo>
                        <a:pt x="410" y="231"/>
                      </a:lnTo>
                      <a:lnTo>
                        <a:pt x="410" y="233"/>
                      </a:lnTo>
                      <a:lnTo>
                        <a:pt x="412" y="233"/>
                      </a:lnTo>
                      <a:lnTo>
                        <a:pt x="412" y="234"/>
                      </a:lnTo>
                      <a:lnTo>
                        <a:pt x="413" y="234"/>
                      </a:lnTo>
                      <a:lnTo>
                        <a:pt x="414" y="235"/>
                      </a:lnTo>
                      <a:lnTo>
                        <a:pt x="415" y="235"/>
                      </a:lnTo>
                      <a:lnTo>
                        <a:pt x="415" y="236"/>
                      </a:lnTo>
                      <a:lnTo>
                        <a:pt x="417" y="236"/>
                      </a:lnTo>
                      <a:lnTo>
                        <a:pt x="417" y="238"/>
                      </a:lnTo>
                      <a:lnTo>
                        <a:pt x="418" y="238"/>
                      </a:lnTo>
                      <a:lnTo>
                        <a:pt x="419" y="238"/>
                      </a:lnTo>
                      <a:lnTo>
                        <a:pt x="419" y="239"/>
                      </a:lnTo>
                      <a:lnTo>
                        <a:pt x="421" y="239"/>
                      </a:lnTo>
                      <a:lnTo>
                        <a:pt x="421" y="240"/>
                      </a:lnTo>
                      <a:lnTo>
                        <a:pt x="422" y="240"/>
                      </a:lnTo>
                      <a:lnTo>
                        <a:pt x="423" y="242"/>
                      </a:lnTo>
                      <a:lnTo>
                        <a:pt x="424" y="243"/>
                      </a:lnTo>
                      <a:lnTo>
                        <a:pt x="426" y="243"/>
                      </a:lnTo>
                      <a:lnTo>
                        <a:pt x="426" y="244"/>
                      </a:lnTo>
                      <a:lnTo>
                        <a:pt x="427" y="244"/>
                      </a:lnTo>
                      <a:lnTo>
                        <a:pt x="427" y="245"/>
                      </a:lnTo>
                      <a:lnTo>
                        <a:pt x="428" y="245"/>
                      </a:lnTo>
                      <a:lnTo>
                        <a:pt x="429" y="247"/>
                      </a:lnTo>
                      <a:lnTo>
                        <a:pt x="431" y="247"/>
                      </a:lnTo>
                      <a:lnTo>
                        <a:pt x="431" y="248"/>
                      </a:lnTo>
                      <a:lnTo>
                        <a:pt x="432" y="248"/>
                      </a:lnTo>
                      <a:lnTo>
                        <a:pt x="432" y="249"/>
                      </a:lnTo>
                      <a:lnTo>
                        <a:pt x="433" y="249"/>
                      </a:lnTo>
                      <a:lnTo>
                        <a:pt x="434" y="250"/>
                      </a:lnTo>
                      <a:lnTo>
                        <a:pt x="436" y="250"/>
                      </a:lnTo>
                      <a:lnTo>
                        <a:pt x="436" y="252"/>
                      </a:lnTo>
                      <a:lnTo>
                        <a:pt x="437" y="252"/>
                      </a:lnTo>
                      <a:lnTo>
                        <a:pt x="437" y="253"/>
                      </a:lnTo>
                      <a:lnTo>
                        <a:pt x="438" y="253"/>
                      </a:lnTo>
                      <a:lnTo>
                        <a:pt x="440" y="254"/>
                      </a:lnTo>
                      <a:lnTo>
                        <a:pt x="441" y="255"/>
                      </a:lnTo>
                      <a:lnTo>
                        <a:pt x="442" y="255"/>
                      </a:lnTo>
                      <a:lnTo>
                        <a:pt x="443" y="257"/>
                      </a:lnTo>
                      <a:lnTo>
                        <a:pt x="445" y="258"/>
                      </a:lnTo>
                      <a:lnTo>
                        <a:pt x="446" y="258"/>
                      </a:lnTo>
                      <a:lnTo>
                        <a:pt x="446" y="259"/>
                      </a:lnTo>
                      <a:lnTo>
                        <a:pt x="447" y="259"/>
                      </a:lnTo>
                      <a:lnTo>
                        <a:pt x="447" y="261"/>
                      </a:lnTo>
                      <a:lnTo>
                        <a:pt x="448" y="261"/>
                      </a:lnTo>
                      <a:lnTo>
                        <a:pt x="450" y="262"/>
                      </a:lnTo>
                      <a:lnTo>
                        <a:pt x="451" y="262"/>
                      </a:lnTo>
                      <a:lnTo>
                        <a:pt x="451" y="263"/>
                      </a:lnTo>
                      <a:lnTo>
                        <a:pt x="452" y="263"/>
                      </a:lnTo>
                      <a:lnTo>
                        <a:pt x="452" y="264"/>
                      </a:lnTo>
                      <a:lnTo>
                        <a:pt x="454" y="264"/>
                      </a:lnTo>
                      <a:lnTo>
                        <a:pt x="454" y="266"/>
                      </a:lnTo>
                      <a:lnTo>
                        <a:pt x="455" y="266"/>
                      </a:lnTo>
                      <a:lnTo>
                        <a:pt x="456" y="267"/>
                      </a:lnTo>
                      <a:lnTo>
                        <a:pt x="457" y="268"/>
                      </a:lnTo>
                      <a:lnTo>
                        <a:pt x="459" y="268"/>
                      </a:lnTo>
                      <a:lnTo>
                        <a:pt x="459" y="269"/>
                      </a:lnTo>
                      <a:lnTo>
                        <a:pt x="460" y="269"/>
                      </a:lnTo>
                      <a:lnTo>
                        <a:pt x="460" y="271"/>
                      </a:lnTo>
                      <a:lnTo>
                        <a:pt x="461" y="271"/>
                      </a:lnTo>
                      <a:lnTo>
                        <a:pt x="462" y="272"/>
                      </a:lnTo>
                      <a:lnTo>
                        <a:pt x="464" y="272"/>
                      </a:lnTo>
                      <a:lnTo>
                        <a:pt x="464" y="273"/>
                      </a:lnTo>
                      <a:lnTo>
                        <a:pt x="465" y="273"/>
                      </a:lnTo>
                      <a:lnTo>
                        <a:pt x="465" y="275"/>
                      </a:lnTo>
                      <a:lnTo>
                        <a:pt x="466" y="275"/>
                      </a:lnTo>
                      <a:lnTo>
                        <a:pt x="468" y="276"/>
                      </a:lnTo>
                      <a:lnTo>
                        <a:pt x="469" y="277"/>
                      </a:lnTo>
                      <a:lnTo>
                        <a:pt x="470" y="277"/>
                      </a:lnTo>
                      <a:lnTo>
                        <a:pt x="470" y="278"/>
                      </a:lnTo>
                      <a:lnTo>
                        <a:pt x="471" y="278"/>
                      </a:lnTo>
                      <a:lnTo>
                        <a:pt x="473" y="280"/>
                      </a:lnTo>
                      <a:lnTo>
                        <a:pt x="474" y="281"/>
                      </a:lnTo>
                      <a:lnTo>
                        <a:pt x="475" y="281"/>
                      </a:lnTo>
                      <a:lnTo>
                        <a:pt x="475" y="282"/>
                      </a:lnTo>
                      <a:lnTo>
                        <a:pt x="476" y="282"/>
                      </a:lnTo>
                      <a:lnTo>
                        <a:pt x="476" y="283"/>
                      </a:lnTo>
                      <a:lnTo>
                        <a:pt x="478" y="283"/>
                      </a:lnTo>
                      <a:lnTo>
                        <a:pt x="478" y="285"/>
                      </a:lnTo>
                      <a:lnTo>
                        <a:pt x="479" y="285"/>
                      </a:lnTo>
                      <a:lnTo>
                        <a:pt x="480" y="286"/>
                      </a:lnTo>
                      <a:lnTo>
                        <a:pt x="481" y="287"/>
                      </a:lnTo>
                      <a:lnTo>
                        <a:pt x="483" y="287"/>
                      </a:lnTo>
                      <a:lnTo>
                        <a:pt x="483" y="288"/>
                      </a:lnTo>
                      <a:lnTo>
                        <a:pt x="484" y="288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4" name="Freeform 118"/>
                <p:cNvSpPr>
                  <a:spLocks noChangeAspect="1"/>
                </p:cNvSpPr>
                <p:nvPr/>
              </p:nvSpPr>
              <p:spPr bwMode="auto">
                <a:xfrm>
                  <a:off x="3645" y="2078"/>
                  <a:ext cx="209" cy="256"/>
                </a:xfrm>
                <a:custGeom>
                  <a:avLst/>
                  <a:gdLst>
                    <a:gd name="T0" fmla="*/ 6 w 400"/>
                    <a:gd name="T1" fmla="*/ 6 h 393"/>
                    <a:gd name="T2" fmla="*/ 13 w 400"/>
                    <a:gd name="T3" fmla="*/ 12 h 393"/>
                    <a:gd name="T4" fmla="*/ 20 w 400"/>
                    <a:gd name="T5" fmla="*/ 17 h 393"/>
                    <a:gd name="T6" fmla="*/ 27 w 400"/>
                    <a:gd name="T7" fmla="*/ 22 h 393"/>
                    <a:gd name="T8" fmla="*/ 33 w 400"/>
                    <a:gd name="T9" fmla="*/ 27 h 393"/>
                    <a:gd name="T10" fmla="*/ 39 w 400"/>
                    <a:gd name="T11" fmla="*/ 34 h 393"/>
                    <a:gd name="T12" fmla="*/ 47 w 400"/>
                    <a:gd name="T13" fmla="*/ 40 h 393"/>
                    <a:gd name="T14" fmla="*/ 53 w 400"/>
                    <a:gd name="T15" fmla="*/ 46 h 393"/>
                    <a:gd name="T16" fmla="*/ 61 w 400"/>
                    <a:gd name="T17" fmla="*/ 53 h 393"/>
                    <a:gd name="T18" fmla="*/ 69 w 400"/>
                    <a:gd name="T19" fmla="*/ 59 h 393"/>
                    <a:gd name="T20" fmla="*/ 74 w 400"/>
                    <a:gd name="T21" fmla="*/ 64 h 393"/>
                    <a:gd name="T22" fmla="*/ 83 w 400"/>
                    <a:gd name="T23" fmla="*/ 70 h 393"/>
                    <a:gd name="T24" fmla="*/ 90 w 400"/>
                    <a:gd name="T25" fmla="*/ 77 h 393"/>
                    <a:gd name="T26" fmla="*/ 95 w 400"/>
                    <a:gd name="T27" fmla="*/ 83 h 393"/>
                    <a:gd name="T28" fmla="*/ 103 w 400"/>
                    <a:gd name="T29" fmla="*/ 89 h 393"/>
                    <a:gd name="T30" fmla="*/ 109 w 400"/>
                    <a:gd name="T31" fmla="*/ 94 h 393"/>
                    <a:gd name="T32" fmla="*/ 118 w 400"/>
                    <a:gd name="T33" fmla="*/ 102 h 393"/>
                    <a:gd name="T34" fmla="*/ 123 w 400"/>
                    <a:gd name="T35" fmla="*/ 107 h 393"/>
                    <a:gd name="T36" fmla="*/ 130 w 400"/>
                    <a:gd name="T37" fmla="*/ 114 h 393"/>
                    <a:gd name="T38" fmla="*/ 137 w 400"/>
                    <a:gd name="T39" fmla="*/ 121 h 393"/>
                    <a:gd name="T40" fmla="*/ 144 w 400"/>
                    <a:gd name="T41" fmla="*/ 126 h 393"/>
                    <a:gd name="T42" fmla="*/ 151 w 400"/>
                    <a:gd name="T43" fmla="*/ 134 h 393"/>
                    <a:gd name="T44" fmla="*/ 157 w 400"/>
                    <a:gd name="T45" fmla="*/ 140 h 393"/>
                    <a:gd name="T46" fmla="*/ 163 w 400"/>
                    <a:gd name="T47" fmla="*/ 145 h 393"/>
                    <a:gd name="T48" fmla="*/ 169 w 400"/>
                    <a:gd name="T49" fmla="*/ 150 h 393"/>
                    <a:gd name="T50" fmla="*/ 177 w 400"/>
                    <a:gd name="T51" fmla="*/ 158 h 393"/>
                    <a:gd name="T52" fmla="*/ 184 w 400"/>
                    <a:gd name="T53" fmla="*/ 166 h 393"/>
                    <a:gd name="T54" fmla="*/ 192 w 400"/>
                    <a:gd name="T55" fmla="*/ 172 h 393"/>
                    <a:gd name="T56" fmla="*/ 197 w 400"/>
                    <a:gd name="T57" fmla="*/ 178 h 393"/>
                    <a:gd name="T58" fmla="*/ 202 w 400"/>
                    <a:gd name="T59" fmla="*/ 183 h 393"/>
                    <a:gd name="T60" fmla="*/ 207 w 400"/>
                    <a:gd name="T61" fmla="*/ 188 h 393"/>
                    <a:gd name="T62" fmla="*/ 213 w 400"/>
                    <a:gd name="T63" fmla="*/ 194 h 393"/>
                    <a:gd name="T64" fmla="*/ 218 w 400"/>
                    <a:gd name="T65" fmla="*/ 199 h 393"/>
                    <a:gd name="T66" fmla="*/ 224 w 400"/>
                    <a:gd name="T67" fmla="*/ 204 h 393"/>
                    <a:gd name="T68" fmla="*/ 229 w 400"/>
                    <a:gd name="T69" fmla="*/ 209 h 393"/>
                    <a:gd name="T70" fmla="*/ 234 w 400"/>
                    <a:gd name="T71" fmla="*/ 214 h 393"/>
                    <a:gd name="T72" fmla="*/ 239 w 400"/>
                    <a:gd name="T73" fmla="*/ 219 h 393"/>
                    <a:gd name="T74" fmla="*/ 244 w 400"/>
                    <a:gd name="T75" fmla="*/ 224 h 393"/>
                    <a:gd name="T76" fmla="*/ 249 w 400"/>
                    <a:gd name="T77" fmla="*/ 229 h 393"/>
                    <a:gd name="T78" fmla="*/ 254 w 400"/>
                    <a:gd name="T79" fmla="*/ 234 h 393"/>
                    <a:gd name="T80" fmla="*/ 260 w 400"/>
                    <a:gd name="T81" fmla="*/ 242 h 393"/>
                    <a:gd name="T82" fmla="*/ 269 w 400"/>
                    <a:gd name="T83" fmla="*/ 251 h 393"/>
                    <a:gd name="T84" fmla="*/ 276 w 400"/>
                    <a:gd name="T85" fmla="*/ 258 h 393"/>
                    <a:gd name="T86" fmla="*/ 282 w 400"/>
                    <a:gd name="T87" fmla="*/ 263 h 393"/>
                    <a:gd name="T88" fmla="*/ 287 w 400"/>
                    <a:gd name="T89" fmla="*/ 270 h 393"/>
                    <a:gd name="T90" fmla="*/ 295 w 400"/>
                    <a:gd name="T91" fmla="*/ 277 h 393"/>
                    <a:gd name="T92" fmla="*/ 302 w 400"/>
                    <a:gd name="T93" fmla="*/ 285 h 393"/>
                    <a:gd name="T94" fmla="*/ 307 w 400"/>
                    <a:gd name="T95" fmla="*/ 290 h 393"/>
                    <a:gd name="T96" fmla="*/ 312 w 400"/>
                    <a:gd name="T97" fmla="*/ 296 h 393"/>
                    <a:gd name="T98" fmla="*/ 320 w 400"/>
                    <a:gd name="T99" fmla="*/ 305 h 393"/>
                    <a:gd name="T100" fmla="*/ 325 w 400"/>
                    <a:gd name="T101" fmla="*/ 310 h 393"/>
                    <a:gd name="T102" fmla="*/ 331 w 400"/>
                    <a:gd name="T103" fmla="*/ 317 h 393"/>
                    <a:gd name="T104" fmla="*/ 338 w 400"/>
                    <a:gd name="T105" fmla="*/ 324 h 393"/>
                    <a:gd name="T106" fmla="*/ 343 w 400"/>
                    <a:gd name="T107" fmla="*/ 329 h 393"/>
                    <a:gd name="T108" fmla="*/ 351 w 400"/>
                    <a:gd name="T109" fmla="*/ 337 h 393"/>
                    <a:gd name="T110" fmla="*/ 356 w 400"/>
                    <a:gd name="T111" fmla="*/ 343 h 393"/>
                    <a:gd name="T112" fmla="*/ 364 w 400"/>
                    <a:gd name="T113" fmla="*/ 354 h 393"/>
                    <a:gd name="T114" fmla="*/ 371 w 400"/>
                    <a:gd name="T115" fmla="*/ 360 h 393"/>
                    <a:gd name="T116" fmla="*/ 378 w 400"/>
                    <a:gd name="T117" fmla="*/ 368 h 393"/>
                    <a:gd name="T118" fmla="*/ 385 w 400"/>
                    <a:gd name="T119" fmla="*/ 376 h 393"/>
                    <a:gd name="T120" fmla="*/ 391 w 400"/>
                    <a:gd name="T121" fmla="*/ 383 h 393"/>
                    <a:gd name="T122" fmla="*/ 397 w 400"/>
                    <a:gd name="T123" fmla="*/ 390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0" h="39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5" y="13"/>
                      </a:lnTo>
                      <a:lnTo>
                        <a:pt x="17" y="14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2" y="20"/>
                      </a:lnTo>
                      <a:lnTo>
                        <a:pt x="23" y="20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5" y="22"/>
                      </a:lnTo>
                      <a:lnTo>
                        <a:pt x="27" y="22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28" y="25"/>
                      </a:lnTo>
                      <a:lnTo>
                        <a:pt x="29" y="25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2" y="27"/>
                      </a:lnTo>
                      <a:lnTo>
                        <a:pt x="33" y="27"/>
                      </a:lnTo>
                      <a:lnTo>
                        <a:pt x="33" y="28"/>
                      </a:lnTo>
                      <a:lnTo>
                        <a:pt x="34" y="30"/>
                      </a:lnTo>
                      <a:lnTo>
                        <a:pt x="36" y="30"/>
                      </a:lnTo>
                      <a:lnTo>
                        <a:pt x="36" y="31"/>
                      </a:lnTo>
                      <a:lnTo>
                        <a:pt x="37" y="31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9" y="34"/>
                      </a:lnTo>
                      <a:lnTo>
                        <a:pt x="41" y="35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3" y="37"/>
                      </a:lnTo>
                      <a:lnTo>
                        <a:pt x="44" y="37"/>
                      </a:lnTo>
                      <a:lnTo>
                        <a:pt x="46" y="39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8" y="41"/>
                      </a:lnTo>
                      <a:lnTo>
                        <a:pt x="50" y="41"/>
                      </a:lnTo>
                      <a:lnTo>
                        <a:pt x="50" y="42"/>
                      </a:lnTo>
                      <a:lnTo>
                        <a:pt x="51" y="44"/>
                      </a:lnTo>
                      <a:lnTo>
                        <a:pt x="52" y="44"/>
                      </a:lnTo>
                      <a:lnTo>
                        <a:pt x="52" y="45"/>
                      </a:lnTo>
                      <a:lnTo>
                        <a:pt x="53" y="45"/>
                      </a:lnTo>
                      <a:lnTo>
                        <a:pt x="53" y="46"/>
                      </a:lnTo>
                      <a:lnTo>
                        <a:pt x="55" y="46"/>
                      </a:lnTo>
                      <a:lnTo>
                        <a:pt x="55" y="47"/>
                      </a:lnTo>
                      <a:lnTo>
                        <a:pt x="56" y="47"/>
                      </a:lnTo>
                      <a:lnTo>
                        <a:pt x="57" y="49"/>
                      </a:lnTo>
                      <a:lnTo>
                        <a:pt x="58" y="50"/>
                      </a:lnTo>
                      <a:lnTo>
                        <a:pt x="60" y="51"/>
                      </a:lnTo>
                      <a:lnTo>
                        <a:pt x="61" y="51"/>
                      </a:lnTo>
                      <a:lnTo>
                        <a:pt x="61" y="53"/>
                      </a:lnTo>
                      <a:lnTo>
                        <a:pt x="62" y="53"/>
                      </a:lnTo>
                      <a:lnTo>
                        <a:pt x="62" y="54"/>
                      </a:lnTo>
                      <a:lnTo>
                        <a:pt x="64" y="54"/>
                      </a:lnTo>
                      <a:lnTo>
                        <a:pt x="64" y="55"/>
                      </a:lnTo>
                      <a:lnTo>
                        <a:pt x="65" y="55"/>
                      </a:lnTo>
                      <a:lnTo>
                        <a:pt x="66" y="56"/>
                      </a:lnTo>
                      <a:lnTo>
                        <a:pt x="67" y="58"/>
                      </a:lnTo>
                      <a:lnTo>
                        <a:pt x="69" y="59"/>
                      </a:lnTo>
                      <a:lnTo>
                        <a:pt x="70" y="59"/>
                      </a:lnTo>
                      <a:lnTo>
                        <a:pt x="70" y="60"/>
                      </a:lnTo>
                      <a:lnTo>
                        <a:pt x="71" y="60"/>
                      </a:lnTo>
                      <a:lnTo>
                        <a:pt x="71" y="61"/>
                      </a:lnTo>
                      <a:lnTo>
                        <a:pt x="72" y="61"/>
                      </a:lnTo>
                      <a:lnTo>
                        <a:pt x="72" y="63"/>
                      </a:lnTo>
                      <a:lnTo>
                        <a:pt x="74" y="63"/>
                      </a:lnTo>
                      <a:lnTo>
                        <a:pt x="74" y="64"/>
                      </a:lnTo>
                      <a:lnTo>
                        <a:pt x="75" y="64"/>
                      </a:lnTo>
                      <a:lnTo>
                        <a:pt x="76" y="65"/>
                      </a:lnTo>
                      <a:lnTo>
                        <a:pt x="77" y="67"/>
                      </a:lnTo>
                      <a:lnTo>
                        <a:pt x="79" y="68"/>
                      </a:lnTo>
                      <a:lnTo>
                        <a:pt x="80" y="69"/>
                      </a:lnTo>
                      <a:lnTo>
                        <a:pt x="81" y="69"/>
                      </a:lnTo>
                      <a:lnTo>
                        <a:pt x="81" y="70"/>
                      </a:lnTo>
                      <a:lnTo>
                        <a:pt x="83" y="70"/>
                      </a:lnTo>
                      <a:lnTo>
                        <a:pt x="83" y="72"/>
                      </a:lnTo>
                      <a:lnTo>
                        <a:pt x="84" y="72"/>
                      </a:lnTo>
                      <a:lnTo>
                        <a:pt x="84" y="73"/>
                      </a:lnTo>
                      <a:lnTo>
                        <a:pt x="85" y="73"/>
                      </a:lnTo>
                      <a:lnTo>
                        <a:pt x="86" y="74"/>
                      </a:lnTo>
                      <a:lnTo>
                        <a:pt x="88" y="75"/>
                      </a:lnTo>
                      <a:lnTo>
                        <a:pt x="89" y="77"/>
                      </a:lnTo>
                      <a:lnTo>
                        <a:pt x="90" y="77"/>
                      </a:lnTo>
                      <a:lnTo>
                        <a:pt x="90" y="78"/>
                      </a:lnTo>
                      <a:lnTo>
                        <a:pt x="91" y="79"/>
                      </a:lnTo>
                      <a:lnTo>
                        <a:pt x="93" y="79"/>
                      </a:lnTo>
                      <a:lnTo>
                        <a:pt x="93" y="81"/>
                      </a:lnTo>
                      <a:lnTo>
                        <a:pt x="94" y="81"/>
                      </a:lnTo>
                      <a:lnTo>
                        <a:pt x="94" y="82"/>
                      </a:lnTo>
                      <a:lnTo>
                        <a:pt x="95" y="82"/>
                      </a:lnTo>
                      <a:lnTo>
                        <a:pt x="95" y="83"/>
                      </a:lnTo>
                      <a:lnTo>
                        <a:pt x="97" y="83"/>
                      </a:lnTo>
                      <a:lnTo>
                        <a:pt x="98" y="84"/>
                      </a:lnTo>
                      <a:lnTo>
                        <a:pt x="98" y="86"/>
                      </a:lnTo>
                      <a:lnTo>
                        <a:pt x="99" y="86"/>
                      </a:lnTo>
                      <a:lnTo>
                        <a:pt x="100" y="87"/>
                      </a:lnTo>
                      <a:lnTo>
                        <a:pt x="102" y="88"/>
                      </a:lnTo>
                      <a:lnTo>
                        <a:pt x="103" y="88"/>
                      </a:lnTo>
                      <a:lnTo>
                        <a:pt x="103" y="89"/>
                      </a:lnTo>
                      <a:lnTo>
                        <a:pt x="104" y="91"/>
                      </a:lnTo>
                      <a:lnTo>
                        <a:pt x="105" y="91"/>
                      </a:lnTo>
                      <a:lnTo>
                        <a:pt x="105" y="92"/>
                      </a:lnTo>
                      <a:lnTo>
                        <a:pt x="107" y="92"/>
                      </a:lnTo>
                      <a:lnTo>
                        <a:pt x="107" y="93"/>
                      </a:lnTo>
                      <a:lnTo>
                        <a:pt x="108" y="93"/>
                      </a:lnTo>
                      <a:lnTo>
                        <a:pt x="108" y="94"/>
                      </a:lnTo>
                      <a:lnTo>
                        <a:pt x="109" y="94"/>
                      </a:lnTo>
                      <a:lnTo>
                        <a:pt x="110" y="96"/>
                      </a:lnTo>
                      <a:lnTo>
                        <a:pt x="110" y="97"/>
                      </a:lnTo>
                      <a:lnTo>
                        <a:pt x="112" y="97"/>
                      </a:lnTo>
                      <a:lnTo>
                        <a:pt x="113" y="98"/>
                      </a:lnTo>
                      <a:lnTo>
                        <a:pt x="114" y="100"/>
                      </a:lnTo>
                      <a:lnTo>
                        <a:pt x="116" y="101"/>
                      </a:lnTo>
                      <a:lnTo>
                        <a:pt x="117" y="102"/>
                      </a:lnTo>
                      <a:lnTo>
                        <a:pt x="118" y="102"/>
                      </a:lnTo>
                      <a:lnTo>
                        <a:pt x="118" y="103"/>
                      </a:lnTo>
                      <a:lnTo>
                        <a:pt x="119" y="103"/>
                      </a:lnTo>
                      <a:lnTo>
                        <a:pt x="119" y="105"/>
                      </a:lnTo>
                      <a:lnTo>
                        <a:pt x="121" y="105"/>
                      </a:lnTo>
                      <a:lnTo>
                        <a:pt x="121" y="106"/>
                      </a:lnTo>
                      <a:lnTo>
                        <a:pt x="122" y="106"/>
                      </a:lnTo>
                      <a:lnTo>
                        <a:pt x="122" y="107"/>
                      </a:lnTo>
                      <a:lnTo>
                        <a:pt x="123" y="107"/>
                      </a:lnTo>
                      <a:lnTo>
                        <a:pt x="123" y="108"/>
                      </a:lnTo>
                      <a:lnTo>
                        <a:pt x="124" y="108"/>
                      </a:lnTo>
                      <a:lnTo>
                        <a:pt x="124" y="110"/>
                      </a:lnTo>
                      <a:lnTo>
                        <a:pt x="126" y="110"/>
                      </a:lnTo>
                      <a:lnTo>
                        <a:pt x="127" y="111"/>
                      </a:lnTo>
                      <a:lnTo>
                        <a:pt x="127" y="112"/>
                      </a:lnTo>
                      <a:lnTo>
                        <a:pt x="128" y="112"/>
                      </a:lnTo>
                      <a:lnTo>
                        <a:pt x="130" y="114"/>
                      </a:lnTo>
                      <a:lnTo>
                        <a:pt x="131" y="115"/>
                      </a:lnTo>
                      <a:lnTo>
                        <a:pt x="132" y="116"/>
                      </a:lnTo>
                      <a:lnTo>
                        <a:pt x="133" y="117"/>
                      </a:lnTo>
                      <a:lnTo>
                        <a:pt x="135" y="117"/>
                      </a:lnTo>
                      <a:lnTo>
                        <a:pt x="135" y="119"/>
                      </a:lnTo>
                      <a:lnTo>
                        <a:pt x="136" y="120"/>
                      </a:lnTo>
                      <a:lnTo>
                        <a:pt x="137" y="120"/>
                      </a:lnTo>
                      <a:lnTo>
                        <a:pt x="137" y="121"/>
                      </a:lnTo>
                      <a:lnTo>
                        <a:pt x="138" y="121"/>
                      </a:lnTo>
                      <a:lnTo>
                        <a:pt x="138" y="122"/>
                      </a:lnTo>
                      <a:lnTo>
                        <a:pt x="140" y="122"/>
                      </a:lnTo>
                      <a:lnTo>
                        <a:pt x="140" y="124"/>
                      </a:lnTo>
                      <a:lnTo>
                        <a:pt x="141" y="124"/>
                      </a:lnTo>
                      <a:lnTo>
                        <a:pt x="141" y="125"/>
                      </a:lnTo>
                      <a:lnTo>
                        <a:pt x="142" y="125"/>
                      </a:lnTo>
                      <a:lnTo>
                        <a:pt x="144" y="126"/>
                      </a:lnTo>
                      <a:lnTo>
                        <a:pt x="144" y="127"/>
                      </a:lnTo>
                      <a:lnTo>
                        <a:pt x="145" y="127"/>
                      </a:lnTo>
                      <a:lnTo>
                        <a:pt x="146" y="129"/>
                      </a:lnTo>
                      <a:lnTo>
                        <a:pt x="147" y="130"/>
                      </a:lnTo>
                      <a:lnTo>
                        <a:pt x="147" y="131"/>
                      </a:lnTo>
                      <a:lnTo>
                        <a:pt x="149" y="131"/>
                      </a:lnTo>
                      <a:lnTo>
                        <a:pt x="150" y="133"/>
                      </a:lnTo>
                      <a:lnTo>
                        <a:pt x="151" y="134"/>
                      </a:lnTo>
                      <a:lnTo>
                        <a:pt x="152" y="135"/>
                      </a:lnTo>
                      <a:lnTo>
                        <a:pt x="154" y="136"/>
                      </a:lnTo>
                      <a:lnTo>
                        <a:pt x="155" y="136"/>
                      </a:lnTo>
                      <a:lnTo>
                        <a:pt x="155" y="138"/>
                      </a:lnTo>
                      <a:lnTo>
                        <a:pt x="156" y="138"/>
                      </a:lnTo>
                      <a:lnTo>
                        <a:pt x="156" y="139"/>
                      </a:lnTo>
                      <a:lnTo>
                        <a:pt x="157" y="139"/>
                      </a:lnTo>
                      <a:lnTo>
                        <a:pt x="157" y="140"/>
                      </a:lnTo>
                      <a:lnTo>
                        <a:pt x="159" y="140"/>
                      </a:lnTo>
                      <a:lnTo>
                        <a:pt x="159" y="141"/>
                      </a:lnTo>
                      <a:lnTo>
                        <a:pt x="160" y="141"/>
                      </a:lnTo>
                      <a:lnTo>
                        <a:pt x="160" y="143"/>
                      </a:lnTo>
                      <a:lnTo>
                        <a:pt x="161" y="143"/>
                      </a:lnTo>
                      <a:lnTo>
                        <a:pt x="161" y="144"/>
                      </a:lnTo>
                      <a:lnTo>
                        <a:pt x="163" y="144"/>
                      </a:lnTo>
                      <a:lnTo>
                        <a:pt x="163" y="145"/>
                      </a:lnTo>
                      <a:lnTo>
                        <a:pt x="164" y="145"/>
                      </a:lnTo>
                      <a:lnTo>
                        <a:pt x="164" y="147"/>
                      </a:lnTo>
                      <a:lnTo>
                        <a:pt x="165" y="147"/>
                      </a:lnTo>
                      <a:lnTo>
                        <a:pt x="165" y="148"/>
                      </a:lnTo>
                      <a:lnTo>
                        <a:pt x="166" y="148"/>
                      </a:lnTo>
                      <a:lnTo>
                        <a:pt x="168" y="149"/>
                      </a:lnTo>
                      <a:lnTo>
                        <a:pt x="168" y="150"/>
                      </a:lnTo>
                      <a:lnTo>
                        <a:pt x="169" y="150"/>
                      </a:lnTo>
                      <a:lnTo>
                        <a:pt x="169" y="152"/>
                      </a:lnTo>
                      <a:lnTo>
                        <a:pt x="170" y="152"/>
                      </a:lnTo>
                      <a:lnTo>
                        <a:pt x="171" y="153"/>
                      </a:lnTo>
                      <a:lnTo>
                        <a:pt x="171" y="154"/>
                      </a:lnTo>
                      <a:lnTo>
                        <a:pt x="173" y="154"/>
                      </a:lnTo>
                      <a:lnTo>
                        <a:pt x="174" y="155"/>
                      </a:lnTo>
                      <a:lnTo>
                        <a:pt x="175" y="157"/>
                      </a:lnTo>
                      <a:lnTo>
                        <a:pt x="177" y="158"/>
                      </a:lnTo>
                      <a:lnTo>
                        <a:pt x="178" y="159"/>
                      </a:lnTo>
                      <a:lnTo>
                        <a:pt x="179" y="161"/>
                      </a:lnTo>
                      <a:lnTo>
                        <a:pt x="180" y="161"/>
                      </a:lnTo>
                      <a:lnTo>
                        <a:pt x="180" y="162"/>
                      </a:lnTo>
                      <a:lnTo>
                        <a:pt x="182" y="163"/>
                      </a:lnTo>
                      <a:lnTo>
                        <a:pt x="183" y="164"/>
                      </a:lnTo>
                      <a:lnTo>
                        <a:pt x="184" y="164"/>
                      </a:lnTo>
                      <a:lnTo>
                        <a:pt x="184" y="166"/>
                      </a:lnTo>
                      <a:lnTo>
                        <a:pt x="185" y="167"/>
                      </a:lnTo>
                      <a:lnTo>
                        <a:pt x="187" y="168"/>
                      </a:lnTo>
                      <a:lnTo>
                        <a:pt x="188" y="168"/>
                      </a:lnTo>
                      <a:lnTo>
                        <a:pt x="188" y="169"/>
                      </a:lnTo>
                      <a:lnTo>
                        <a:pt x="189" y="171"/>
                      </a:lnTo>
                      <a:lnTo>
                        <a:pt x="191" y="171"/>
                      </a:lnTo>
                      <a:lnTo>
                        <a:pt x="191" y="172"/>
                      </a:lnTo>
                      <a:lnTo>
                        <a:pt x="192" y="172"/>
                      </a:lnTo>
                      <a:lnTo>
                        <a:pt x="192" y="173"/>
                      </a:lnTo>
                      <a:lnTo>
                        <a:pt x="193" y="174"/>
                      </a:lnTo>
                      <a:lnTo>
                        <a:pt x="194" y="174"/>
                      </a:lnTo>
                      <a:lnTo>
                        <a:pt x="194" y="176"/>
                      </a:lnTo>
                      <a:lnTo>
                        <a:pt x="196" y="176"/>
                      </a:lnTo>
                      <a:lnTo>
                        <a:pt x="196" y="177"/>
                      </a:lnTo>
                      <a:lnTo>
                        <a:pt x="197" y="177"/>
                      </a:lnTo>
                      <a:lnTo>
                        <a:pt x="197" y="178"/>
                      </a:lnTo>
                      <a:lnTo>
                        <a:pt x="198" y="178"/>
                      </a:lnTo>
                      <a:lnTo>
                        <a:pt x="198" y="180"/>
                      </a:lnTo>
                      <a:lnTo>
                        <a:pt x="199" y="180"/>
                      </a:lnTo>
                      <a:lnTo>
                        <a:pt x="199" y="181"/>
                      </a:lnTo>
                      <a:lnTo>
                        <a:pt x="201" y="181"/>
                      </a:lnTo>
                      <a:lnTo>
                        <a:pt x="201" y="182"/>
                      </a:lnTo>
                      <a:lnTo>
                        <a:pt x="202" y="182"/>
                      </a:lnTo>
                      <a:lnTo>
                        <a:pt x="202" y="183"/>
                      </a:lnTo>
                      <a:lnTo>
                        <a:pt x="203" y="183"/>
                      </a:lnTo>
                      <a:lnTo>
                        <a:pt x="203" y="185"/>
                      </a:lnTo>
                      <a:lnTo>
                        <a:pt x="204" y="185"/>
                      </a:lnTo>
                      <a:lnTo>
                        <a:pt x="204" y="186"/>
                      </a:lnTo>
                      <a:lnTo>
                        <a:pt x="206" y="186"/>
                      </a:lnTo>
                      <a:lnTo>
                        <a:pt x="206" y="187"/>
                      </a:lnTo>
                      <a:lnTo>
                        <a:pt x="207" y="187"/>
                      </a:lnTo>
                      <a:lnTo>
                        <a:pt x="207" y="188"/>
                      </a:lnTo>
                      <a:lnTo>
                        <a:pt x="208" y="188"/>
                      </a:lnTo>
                      <a:lnTo>
                        <a:pt x="208" y="190"/>
                      </a:lnTo>
                      <a:lnTo>
                        <a:pt x="210" y="190"/>
                      </a:lnTo>
                      <a:lnTo>
                        <a:pt x="210" y="191"/>
                      </a:lnTo>
                      <a:lnTo>
                        <a:pt x="211" y="191"/>
                      </a:lnTo>
                      <a:lnTo>
                        <a:pt x="211" y="192"/>
                      </a:lnTo>
                      <a:lnTo>
                        <a:pt x="212" y="192"/>
                      </a:lnTo>
                      <a:lnTo>
                        <a:pt x="213" y="194"/>
                      </a:lnTo>
                      <a:lnTo>
                        <a:pt x="213" y="195"/>
                      </a:lnTo>
                      <a:lnTo>
                        <a:pt x="215" y="195"/>
                      </a:lnTo>
                      <a:lnTo>
                        <a:pt x="215" y="196"/>
                      </a:lnTo>
                      <a:lnTo>
                        <a:pt x="216" y="196"/>
                      </a:lnTo>
                      <a:lnTo>
                        <a:pt x="216" y="197"/>
                      </a:lnTo>
                      <a:lnTo>
                        <a:pt x="217" y="197"/>
                      </a:lnTo>
                      <a:lnTo>
                        <a:pt x="217" y="199"/>
                      </a:lnTo>
                      <a:lnTo>
                        <a:pt x="218" y="199"/>
                      </a:lnTo>
                      <a:lnTo>
                        <a:pt x="218" y="200"/>
                      </a:lnTo>
                      <a:lnTo>
                        <a:pt x="220" y="200"/>
                      </a:lnTo>
                      <a:lnTo>
                        <a:pt x="220" y="201"/>
                      </a:lnTo>
                      <a:lnTo>
                        <a:pt x="221" y="201"/>
                      </a:lnTo>
                      <a:lnTo>
                        <a:pt x="221" y="202"/>
                      </a:lnTo>
                      <a:lnTo>
                        <a:pt x="222" y="202"/>
                      </a:lnTo>
                      <a:lnTo>
                        <a:pt x="222" y="204"/>
                      </a:lnTo>
                      <a:lnTo>
                        <a:pt x="224" y="204"/>
                      </a:lnTo>
                      <a:lnTo>
                        <a:pt x="224" y="205"/>
                      </a:lnTo>
                      <a:lnTo>
                        <a:pt x="225" y="205"/>
                      </a:lnTo>
                      <a:lnTo>
                        <a:pt x="225" y="206"/>
                      </a:lnTo>
                      <a:lnTo>
                        <a:pt x="226" y="206"/>
                      </a:lnTo>
                      <a:lnTo>
                        <a:pt x="226" y="208"/>
                      </a:lnTo>
                      <a:lnTo>
                        <a:pt x="227" y="208"/>
                      </a:lnTo>
                      <a:lnTo>
                        <a:pt x="227" y="209"/>
                      </a:lnTo>
                      <a:lnTo>
                        <a:pt x="229" y="209"/>
                      </a:lnTo>
                      <a:lnTo>
                        <a:pt x="229" y="210"/>
                      </a:lnTo>
                      <a:lnTo>
                        <a:pt x="230" y="210"/>
                      </a:lnTo>
                      <a:lnTo>
                        <a:pt x="230" y="211"/>
                      </a:lnTo>
                      <a:lnTo>
                        <a:pt x="231" y="211"/>
                      </a:lnTo>
                      <a:lnTo>
                        <a:pt x="231" y="213"/>
                      </a:lnTo>
                      <a:lnTo>
                        <a:pt x="232" y="213"/>
                      </a:lnTo>
                      <a:lnTo>
                        <a:pt x="232" y="214"/>
                      </a:lnTo>
                      <a:lnTo>
                        <a:pt x="234" y="214"/>
                      </a:lnTo>
                      <a:lnTo>
                        <a:pt x="234" y="215"/>
                      </a:lnTo>
                      <a:lnTo>
                        <a:pt x="235" y="215"/>
                      </a:lnTo>
                      <a:lnTo>
                        <a:pt x="235" y="216"/>
                      </a:lnTo>
                      <a:lnTo>
                        <a:pt x="236" y="216"/>
                      </a:lnTo>
                      <a:lnTo>
                        <a:pt x="236" y="218"/>
                      </a:lnTo>
                      <a:lnTo>
                        <a:pt x="237" y="218"/>
                      </a:lnTo>
                      <a:lnTo>
                        <a:pt x="237" y="219"/>
                      </a:lnTo>
                      <a:lnTo>
                        <a:pt x="239" y="219"/>
                      </a:lnTo>
                      <a:lnTo>
                        <a:pt x="239" y="220"/>
                      </a:lnTo>
                      <a:lnTo>
                        <a:pt x="240" y="220"/>
                      </a:lnTo>
                      <a:lnTo>
                        <a:pt x="240" y="221"/>
                      </a:lnTo>
                      <a:lnTo>
                        <a:pt x="241" y="221"/>
                      </a:lnTo>
                      <a:lnTo>
                        <a:pt x="241" y="223"/>
                      </a:lnTo>
                      <a:lnTo>
                        <a:pt x="243" y="223"/>
                      </a:lnTo>
                      <a:lnTo>
                        <a:pt x="243" y="224"/>
                      </a:lnTo>
                      <a:lnTo>
                        <a:pt x="244" y="224"/>
                      </a:lnTo>
                      <a:lnTo>
                        <a:pt x="244" y="225"/>
                      </a:lnTo>
                      <a:lnTo>
                        <a:pt x="245" y="225"/>
                      </a:lnTo>
                      <a:lnTo>
                        <a:pt x="245" y="227"/>
                      </a:lnTo>
                      <a:lnTo>
                        <a:pt x="246" y="227"/>
                      </a:lnTo>
                      <a:lnTo>
                        <a:pt x="246" y="228"/>
                      </a:lnTo>
                      <a:lnTo>
                        <a:pt x="248" y="228"/>
                      </a:lnTo>
                      <a:lnTo>
                        <a:pt x="248" y="229"/>
                      </a:lnTo>
                      <a:lnTo>
                        <a:pt x="249" y="229"/>
                      </a:lnTo>
                      <a:lnTo>
                        <a:pt x="249" y="230"/>
                      </a:lnTo>
                      <a:lnTo>
                        <a:pt x="250" y="230"/>
                      </a:lnTo>
                      <a:lnTo>
                        <a:pt x="250" y="232"/>
                      </a:lnTo>
                      <a:lnTo>
                        <a:pt x="251" y="232"/>
                      </a:lnTo>
                      <a:lnTo>
                        <a:pt x="251" y="233"/>
                      </a:lnTo>
                      <a:lnTo>
                        <a:pt x="253" y="233"/>
                      </a:lnTo>
                      <a:lnTo>
                        <a:pt x="253" y="234"/>
                      </a:lnTo>
                      <a:lnTo>
                        <a:pt x="254" y="234"/>
                      </a:lnTo>
                      <a:lnTo>
                        <a:pt x="254" y="235"/>
                      </a:lnTo>
                      <a:lnTo>
                        <a:pt x="255" y="237"/>
                      </a:lnTo>
                      <a:lnTo>
                        <a:pt x="257" y="237"/>
                      </a:lnTo>
                      <a:lnTo>
                        <a:pt x="257" y="238"/>
                      </a:lnTo>
                      <a:lnTo>
                        <a:pt x="258" y="238"/>
                      </a:lnTo>
                      <a:lnTo>
                        <a:pt x="258" y="239"/>
                      </a:lnTo>
                      <a:lnTo>
                        <a:pt x="259" y="241"/>
                      </a:lnTo>
                      <a:lnTo>
                        <a:pt x="260" y="242"/>
                      </a:lnTo>
                      <a:lnTo>
                        <a:pt x="262" y="242"/>
                      </a:lnTo>
                      <a:lnTo>
                        <a:pt x="262" y="243"/>
                      </a:lnTo>
                      <a:lnTo>
                        <a:pt x="263" y="244"/>
                      </a:lnTo>
                      <a:lnTo>
                        <a:pt x="264" y="246"/>
                      </a:lnTo>
                      <a:lnTo>
                        <a:pt x="265" y="247"/>
                      </a:lnTo>
                      <a:lnTo>
                        <a:pt x="267" y="248"/>
                      </a:lnTo>
                      <a:lnTo>
                        <a:pt x="268" y="249"/>
                      </a:lnTo>
                      <a:lnTo>
                        <a:pt x="269" y="251"/>
                      </a:lnTo>
                      <a:lnTo>
                        <a:pt x="271" y="252"/>
                      </a:lnTo>
                      <a:lnTo>
                        <a:pt x="271" y="253"/>
                      </a:lnTo>
                      <a:lnTo>
                        <a:pt x="272" y="253"/>
                      </a:lnTo>
                      <a:lnTo>
                        <a:pt x="273" y="254"/>
                      </a:lnTo>
                      <a:lnTo>
                        <a:pt x="274" y="256"/>
                      </a:lnTo>
                      <a:lnTo>
                        <a:pt x="274" y="257"/>
                      </a:lnTo>
                      <a:lnTo>
                        <a:pt x="276" y="257"/>
                      </a:lnTo>
                      <a:lnTo>
                        <a:pt x="276" y="258"/>
                      </a:lnTo>
                      <a:lnTo>
                        <a:pt x="277" y="258"/>
                      </a:lnTo>
                      <a:lnTo>
                        <a:pt x="278" y="260"/>
                      </a:lnTo>
                      <a:lnTo>
                        <a:pt x="278" y="261"/>
                      </a:lnTo>
                      <a:lnTo>
                        <a:pt x="279" y="261"/>
                      </a:lnTo>
                      <a:lnTo>
                        <a:pt x="279" y="262"/>
                      </a:lnTo>
                      <a:lnTo>
                        <a:pt x="281" y="262"/>
                      </a:lnTo>
                      <a:lnTo>
                        <a:pt x="281" y="263"/>
                      </a:lnTo>
                      <a:lnTo>
                        <a:pt x="282" y="263"/>
                      </a:lnTo>
                      <a:lnTo>
                        <a:pt x="282" y="265"/>
                      </a:lnTo>
                      <a:lnTo>
                        <a:pt x="283" y="265"/>
                      </a:lnTo>
                      <a:lnTo>
                        <a:pt x="283" y="266"/>
                      </a:lnTo>
                      <a:lnTo>
                        <a:pt x="284" y="266"/>
                      </a:lnTo>
                      <a:lnTo>
                        <a:pt x="284" y="267"/>
                      </a:lnTo>
                      <a:lnTo>
                        <a:pt x="286" y="267"/>
                      </a:lnTo>
                      <a:lnTo>
                        <a:pt x="286" y="268"/>
                      </a:lnTo>
                      <a:lnTo>
                        <a:pt x="287" y="270"/>
                      </a:lnTo>
                      <a:lnTo>
                        <a:pt x="288" y="271"/>
                      </a:lnTo>
                      <a:lnTo>
                        <a:pt x="290" y="271"/>
                      </a:lnTo>
                      <a:lnTo>
                        <a:pt x="290" y="272"/>
                      </a:lnTo>
                      <a:lnTo>
                        <a:pt x="291" y="272"/>
                      </a:lnTo>
                      <a:lnTo>
                        <a:pt x="291" y="274"/>
                      </a:lnTo>
                      <a:lnTo>
                        <a:pt x="292" y="275"/>
                      </a:lnTo>
                      <a:lnTo>
                        <a:pt x="293" y="276"/>
                      </a:lnTo>
                      <a:lnTo>
                        <a:pt x="295" y="277"/>
                      </a:lnTo>
                      <a:lnTo>
                        <a:pt x="296" y="279"/>
                      </a:lnTo>
                      <a:lnTo>
                        <a:pt x="297" y="280"/>
                      </a:lnTo>
                      <a:lnTo>
                        <a:pt x="298" y="281"/>
                      </a:lnTo>
                      <a:lnTo>
                        <a:pt x="298" y="282"/>
                      </a:lnTo>
                      <a:lnTo>
                        <a:pt x="300" y="282"/>
                      </a:lnTo>
                      <a:lnTo>
                        <a:pt x="300" y="284"/>
                      </a:lnTo>
                      <a:lnTo>
                        <a:pt x="301" y="284"/>
                      </a:lnTo>
                      <a:lnTo>
                        <a:pt x="302" y="285"/>
                      </a:lnTo>
                      <a:lnTo>
                        <a:pt x="302" y="286"/>
                      </a:lnTo>
                      <a:lnTo>
                        <a:pt x="304" y="286"/>
                      </a:lnTo>
                      <a:lnTo>
                        <a:pt x="304" y="288"/>
                      </a:lnTo>
                      <a:lnTo>
                        <a:pt x="305" y="288"/>
                      </a:lnTo>
                      <a:lnTo>
                        <a:pt x="305" y="289"/>
                      </a:lnTo>
                      <a:lnTo>
                        <a:pt x="306" y="289"/>
                      </a:lnTo>
                      <a:lnTo>
                        <a:pt x="306" y="290"/>
                      </a:lnTo>
                      <a:lnTo>
                        <a:pt x="307" y="290"/>
                      </a:lnTo>
                      <a:lnTo>
                        <a:pt x="307" y="291"/>
                      </a:lnTo>
                      <a:lnTo>
                        <a:pt x="309" y="291"/>
                      </a:lnTo>
                      <a:lnTo>
                        <a:pt x="309" y="293"/>
                      </a:lnTo>
                      <a:lnTo>
                        <a:pt x="310" y="293"/>
                      </a:lnTo>
                      <a:lnTo>
                        <a:pt x="310" y="294"/>
                      </a:lnTo>
                      <a:lnTo>
                        <a:pt x="311" y="294"/>
                      </a:lnTo>
                      <a:lnTo>
                        <a:pt x="311" y="295"/>
                      </a:lnTo>
                      <a:lnTo>
                        <a:pt x="312" y="296"/>
                      </a:lnTo>
                      <a:lnTo>
                        <a:pt x="314" y="298"/>
                      </a:lnTo>
                      <a:lnTo>
                        <a:pt x="315" y="299"/>
                      </a:lnTo>
                      <a:lnTo>
                        <a:pt x="316" y="300"/>
                      </a:lnTo>
                      <a:lnTo>
                        <a:pt x="317" y="301"/>
                      </a:lnTo>
                      <a:lnTo>
                        <a:pt x="319" y="303"/>
                      </a:lnTo>
                      <a:lnTo>
                        <a:pt x="319" y="304"/>
                      </a:lnTo>
                      <a:lnTo>
                        <a:pt x="320" y="304"/>
                      </a:lnTo>
                      <a:lnTo>
                        <a:pt x="320" y="305"/>
                      </a:lnTo>
                      <a:lnTo>
                        <a:pt x="321" y="305"/>
                      </a:lnTo>
                      <a:lnTo>
                        <a:pt x="321" y="307"/>
                      </a:lnTo>
                      <a:lnTo>
                        <a:pt x="323" y="307"/>
                      </a:lnTo>
                      <a:lnTo>
                        <a:pt x="323" y="308"/>
                      </a:lnTo>
                      <a:lnTo>
                        <a:pt x="324" y="308"/>
                      </a:lnTo>
                      <a:lnTo>
                        <a:pt x="324" y="309"/>
                      </a:lnTo>
                      <a:lnTo>
                        <a:pt x="325" y="309"/>
                      </a:lnTo>
                      <a:lnTo>
                        <a:pt x="325" y="310"/>
                      </a:lnTo>
                      <a:lnTo>
                        <a:pt x="326" y="310"/>
                      </a:lnTo>
                      <a:lnTo>
                        <a:pt x="326" y="312"/>
                      </a:lnTo>
                      <a:lnTo>
                        <a:pt x="328" y="312"/>
                      </a:lnTo>
                      <a:lnTo>
                        <a:pt x="328" y="313"/>
                      </a:lnTo>
                      <a:lnTo>
                        <a:pt x="329" y="314"/>
                      </a:lnTo>
                      <a:lnTo>
                        <a:pt x="330" y="315"/>
                      </a:lnTo>
                      <a:lnTo>
                        <a:pt x="331" y="315"/>
                      </a:lnTo>
                      <a:lnTo>
                        <a:pt x="331" y="317"/>
                      </a:lnTo>
                      <a:lnTo>
                        <a:pt x="333" y="318"/>
                      </a:lnTo>
                      <a:lnTo>
                        <a:pt x="334" y="319"/>
                      </a:lnTo>
                      <a:lnTo>
                        <a:pt x="335" y="321"/>
                      </a:lnTo>
                      <a:lnTo>
                        <a:pt x="335" y="322"/>
                      </a:lnTo>
                      <a:lnTo>
                        <a:pt x="337" y="322"/>
                      </a:lnTo>
                      <a:lnTo>
                        <a:pt x="337" y="323"/>
                      </a:lnTo>
                      <a:lnTo>
                        <a:pt x="338" y="323"/>
                      </a:lnTo>
                      <a:lnTo>
                        <a:pt x="338" y="324"/>
                      </a:lnTo>
                      <a:lnTo>
                        <a:pt x="339" y="324"/>
                      </a:lnTo>
                      <a:lnTo>
                        <a:pt x="339" y="326"/>
                      </a:lnTo>
                      <a:lnTo>
                        <a:pt x="340" y="326"/>
                      </a:lnTo>
                      <a:lnTo>
                        <a:pt x="340" y="327"/>
                      </a:lnTo>
                      <a:lnTo>
                        <a:pt x="342" y="327"/>
                      </a:lnTo>
                      <a:lnTo>
                        <a:pt x="342" y="328"/>
                      </a:lnTo>
                      <a:lnTo>
                        <a:pt x="343" y="328"/>
                      </a:lnTo>
                      <a:lnTo>
                        <a:pt x="343" y="329"/>
                      </a:lnTo>
                      <a:lnTo>
                        <a:pt x="344" y="329"/>
                      </a:lnTo>
                      <a:lnTo>
                        <a:pt x="344" y="331"/>
                      </a:lnTo>
                      <a:lnTo>
                        <a:pt x="345" y="332"/>
                      </a:lnTo>
                      <a:lnTo>
                        <a:pt x="347" y="333"/>
                      </a:lnTo>
                      <a:lnTo>
                        <a:pt x="348" y="334"/>
                      </a:lnTo>
                      <a:lnTo>
                        <a:pt x="348" y="336"/>
                      </a:lnTo>
                      <a:lnTo>
                        <a:pt x="349" y="336"/>
                      </a:lnTo>
                      <a:lnTo>
                        <a:pt x="351" y="337"/>
                      </a:lnTo>
                      <a:lnTo>
                        <a:pt x="352" y="338"/>
                      </a:lnTo>
                      <a:lnTo>
                        <a:pt x="352" y="340"/>
                      </a:lnTo>
                      <a:lnTo>
                        <a:pt x="353" y="340"/>
                      </a:lnTo>
                      <a:lnTo>
                        <a:pt x="353" y="341"/>
                      </a:lnTo>
                      <a:lnTo>
                        <a:pt x="354" y="341"/>
                      </a:lnTo>
                      <a:lnTo>
                        <a:pt x="354" y="342"/>
                      </a:lnTo>
                      <a:lnTo>
                        <a:pt x="356" y="342"/>
                      </a:lnTo>
                      <a:lnTo>
                        <a:pt x="356" y="343"/>
                      </a:lnTo>
                      <a:lnTo>
                        <a:pt x="357" y="345"/>
                      </a:lnTo>
                      <a:lnTo>
                        <a:pt x="358" y="346"/>
                      </a:lnTo>
                      <a:lnTo>
                        <a:pt x="359" y="347"/>
                      </a:lnTo>
                      <a:lnTo>
                        <a:pt x="361" y="348"/>
                      </a:lnTo>
                      <a:lnTo>
                        <a:pt x="362" y="350"/>
                      </a:lnTo>
                      <a:lnTo>
                        <a:pt x="363" y="351"/>
                      </a:lnTo>
                      <a:lnTo>
                        <a:pt x="364" y="352"/>
                      </a:lnTo>
                      <a:lnTo>
                        <a:pt x="364" y="354"/>
                      </a:lnTo>
                      <a:lnTo>
                        <a:pt x="366" y="354"/>
                      </a:lnTo>
                      <a:lnTo>
                        <a:pt x="366" y="355"/>
                      </a:lnTo>
                      <a:lnTo>
                        <a:pt x="367" y="355"/>
                      </a:lnTo>
                      <a:lnTo>
                        <a:pt x="367" y="356"/>
                      </a:lnTo>
                      <a:lnTo>
                        <a:pt x="368" y="356"/>
                      </a:lnTo>
                      <a:lnTo>
                        <a:pt x="368" y="357"/>
                      </a:lnTo>
                      <a:lnTo>
                        <a:pt x="370" y="359"/>
                      </a:lnTo>
                      <a:lnTo>
                        <a:pt x="371" y="360"/>
                      </a:lnTo>
                      <a:lnTo>
                        <a:pt x="372" y="361"/>
                      </a:lnTo>
                      <a:lnTo>
                        <a:pt x="373" y="362"/>
                      </a:lnTo>
                      <a:lnTo>
                        <a:pt x="375" y="364"/>
                      </a:lnTo>
                      <a:lnTo>
                        <a:pt x="376" y="365"/>
                      </a:lnTo>
                      <a:lnTo>
                        <a:pt x="376" y="366"/>
                      </a:lnTo>
                      <a:lnTo>
                        <a:pt x="377" y="366"/>
                      </a:lnTo>
                      <a:lnTo>
                        <a:pt x="377" y="368"/>
                      </a:lnTo>
                      <a:lnTo>
                        <a:pt x="378" y="368"/>
                      </a:lnTo>
                      <a:lnTo>
                        <a:pt x="378" y="369"/>
                      </a:lnTo>
                      <a:lnTo>
                        <a:pt x="380" y="369"/>
                      </a:lnTo>
                      <a:lnTo>
                        <a:pt x="380" y="370"/>
                      </a:lnTo>
                      <a:lnTo>
                        <a:pt x="381" y="371"/>
                      </a:lnTo>
                      <a:lnTo>
                        <a:pt x="382" y="373"/>
                      </a:lnTo>
                      <a:lnTo>
                        <a:pt x="384" y="374"/>
                      </a:lnTo>
                      <a:lnTo>
                        <a:pt x="385" y="375"/>
                      </a:lnTo>
                      <a:lnTo>
                        <a:pt x="385" y="376"/>
                      </a:lnTo>
                      <a:lnTo>
                        <a:pt x="386" y="376"/>
                      </a:lnTo>
                      <a:lnTo>
                        <a:pt x="387" y="378"/>
                      </a:lnTo>
                      <a:lnTo>
                        <a:pt x="389" y="379"/>
                      </a:lnTo>
                      <a:lnTo>
                        <a:pt x="389" y="380"/>
                      </a:lnTo>
                      <a:lnTo>
                        <a:pt x="390" y="380"/>
                      </a:lnTo>
                      <a:lnTo>
                        <a:pt x="390" y="381"/>
                      </a:lnTo>
                      <a:lnTo>
                        <a:pt x="391" y="381"/>
                      </a:lnTo>
                      <a:lnTo>
                        <a:pt x="391" y="383"/>
                      </a:lnTo>
                      <a:lnTo>
                        <a:pt x="392" y="383"/>
                      </a:lnTo>
                      <a:lnTo>
                        <a:pt x="392" y="384"/>
                      </a:lnTo>
                      <a:lnTo>
                        <a:pt x="394" y="385"/>
                      </a:lnTo>
                      <a:lnTo>
                        <a:pt x="395" y="387"/>
                      </a:lnTo>
                      <a:lnTo>
                        <a:pt x="396" y="388"/>
                      </a:lnTo>
                      <a:lnTo>
                        <a:pt x="396" y="389"/>
                      </a:lnTo>
                      <a:lnTo>
                        <a:pt x="397" y="389"/>
                      </a:lnTo>
                      <a:lnTo>
                        <a:pt x="397" y="390"/>
                      </a:lnTo>
                      <a:lnTo>
                        <a:pt x="399" y="390"/>
                      </a:lnTo>
                      <a:lnTo>
                        <a:pt x="399" y="392"/>
                      </a:lnTo>
                      <a:lnTo>
                        <a:pt x="400" y="392"/>
                      </a:lnTo>
                      <a:lnTo>
                        <a:pt x="400" y="39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5" name="Freeform 119"/>
                <p:cNvSpPr>
                  <a:spLocks noChangeAspect="1"/>
                </p:cNvSpPr>
                <p:nvPr/>
              </p:nvSpPr>
              <p:spPr bwMode="auto">
                <a:xfrm>
                  <a:off x="3854" y="2334"/>
                  <a:ext cx="199" cy="294"/>
                </a:xfrm>
                <a:custGeom>
                  <a:avLst/>
                  <a:gdLst>
                    <a:gd name="T0" fmla="*/ 6 w 381"/>
                    <a:gd name="T1" fmla="*/ 6 h 449"/>
                    <a:gd name="T2" fmla="*/ 13 w 381"/>
                    <a:gd name="T3" fmla="*/ 13 h 449"/>
                    <a:gd name="T4" fmla="*/ 19 w 381"/>
                    <a:gd name="T5" fmla="*/ 20 h 449"/>
                    <a:gd name="T6" fmla="*/ 25 w 381"/>
                    <a:gd name="T7" fmla="*/ 28 h 449"/>
                    <a:gd name="T8" fmla="*/ 31 w 381"/>
                    <a:gd name="T9" fmla="*/ 34 h 449"/>
                    <a:gd name="T10" fmla="*/ 39 w 381"/>
                    <a:gd name="T11" fmla="*/ 43 h 449"/>
                    <a:gd name="T12" fmla="*/ 46 w 381"/>
                    <a:gd name="T13" fmla="*/ 51 h 449"/>
                    <a:gd name="T14" fmla="*/ 51 w 381"/>
                    <a:gd name="T15" fmla="*/ 57 h 449"/>
                    <a:gd name="T16" fmla="*/ 57 w 381"/>
                    <a:gd name="T17" fmla="*/ 63 h 449"/>
                    <a:gd name="T18" fmla="*/ 64 w 381"/>
                    <a:gd name="T19" fmla="*/ 71 h 449"/>
                    <a:gd name="T20" fmla="*/ 70 w 381"/>
                    <a:gd name="T21" fmla="*/ 79 h 449"/>
                    <a:gd name="T22" fmla="*/ 75 w 381"/>
                    <a:gd name="T23" fmla="*/ 85 h 449"/>
                    <a:gd name="T24" fmla="*/ 81 w 381"/>
                    <a:gd name="T25" fmla="*/ 93 h 449"/>
                    <a:gd name="T26" fmla="*/ 88 w 381"/>
                    <a:gd name="T27" fmla="*/ 100 h 449"/>
                    <a:gd name="T28" fmla="*/ 95 w 381"/>
                    <a:gd name="T29" fmla="*/ 108 h 449"/>
                    <a:gd name="T30" fmla="*/ 100 w 381"/>
                    <a:gd name="T31" fmla="*/ 114 h 449"/>
                    <a:gd name="T32" fmla="*/ 107 w 381"/>
                    <a:gd name="T33" fmla="*/ 123 h 449"/>
                    <a:gd name="T34" fmla="*/ 113 w 381"/>
                    <a:gd name="T35" fmla="*/ 129 h 449"/>
                    <a:gd name="T36" fmla="*/ 119 w 381"/>
                    <a:gd name="T37" fmla="*/ 136 h 449"/>
                    <a:gd name="T38" fmla="*/ 126 w 381"/>
                    <a:gd name="T39" fmla="*/ 143 h 449"/>
                    <a:gd name="T40" fmla="*/ 132 w 381"/>
                    <a:gd name="T41" fmla="*/ 152 h 449"/>
                    <a:gd name="T42" fmla="*/ 138 w 381"/>
                    <a:gd name="T43" fmla="*/ 159 h 449"/>
                    <a:gd name="T44" fmla="*/ 145 w 381"/>
                    <a:gd name="T45" fmla="*/ 168 h 449"/>
                    <a:gd name="T46" fmla="*/ 152 w 381"/>
                    <a:gd name="T47" fmla="*/ 175 h 449"/>
                    <a:gd name="T48" fmla="*/ 158 w 381"/>
                    <a:gd name="T49" fmla="*/ 182 h 449"/>
                    <a:gd name="T50" fmla="*/ 164 w 381"/>
                    <a:gd name="T51" fmla="*/ 188 h 449"/>
                    <a:gd name="T52" fmla="*/ 168 w 381"/>
                    <a:gd name="T53" fmla="*/ 194 h 449"/>
                    <a:gd name="T54" fmla="*/ 175 w 381"/>
                    <a:gd name="T55" fmla="*/ 202 h 449"/>
                    <a:gd name="T56" fmla="*/ 182 w 381"/>
                    <a:gd name="T57" fmla="*/ 209 h 449"/>
                    <a:gd name="T58" fmla="*/ 187 w 381"/>
                    <a:gd name="T59" fmla="*/ 216 h 449"/>
                    <a:gd name="T60" fmla="*/ 193 w 381"/>
                    <a:gd name="T61" fmla="*/ 223 h 449"/>
                    <a:gd name="T62" fmla="*/ 198 w 381"/>
                    <a:gd name="T63" fmla="*/ 230 h 449"/>
                    <a:gd name="T64" fmla="*/ 204 w 381"/>
                    <a:gd name="T65" fmla="*/ 236 h 449"/>
                    <a:gd name="T66" fmla="*/ 210 w 381"/>
                    <a:gd name="T67" fmla="*/ 242 h 449"/>
                    <a:gd name="T68" fmla="*/ 216 w 381"/>
                    <a:gd name="T69" fmla="*/ 250 h 449"/>
                    <a:gd name="T70" fmla="*/ 222 w 381"/>
                    <a:gd name="T71" fmla="*/ 258 h 449"/>
                    <a:gd name="T72" fmla="*/ 227 w 381"/>
                    <a:gd name="T73" fmla="*/ 265 h 449"/>
                    <a:gd name="T74" fmla="*/ 234 w 381"/>
                    <a:gd name="T75" fmla="*/ 273 h 449"/>
                    <a:gd name="T76" fmla="*/ 240 w 381"/>
                    <a:gd name="T77" fmla="*/ 279 h 449"/>
                    <a:gd name="T78" fmla="*/ 248 w 381"/>
                    <a:gd name="T79" fmla="*/ 288 h 449"/>
                    <a:gd name="T80" fmla="*/ 254 w 381"/>
                    <a:gd name="T81" fmla="*/ 296 h 449"/>
                    <a:gd name="T82" fmla="*/ 258 w 381"/>
                    <a:gd name="T83" fmla="*/ 302 h 449"/>
                    <a:gd name="T84" fmla="*/ 264 w 381"/>
                    <a:gd name="T85" fmla="*/ 309 h 449"/>
                    <a:gd name="T86" fmla="*/ 271 w 381"/>
                    <a:gd name="T87" fmla="*/ 315 h 449"/>
                    <a:gd name="T88" fmla="*/ 278 w 381"/>
                    <a:gd name="T89" fmla="*/ 325 h 449"/>
                    <a:gd name="T90" fmla="*/ 283 w 381"/>
                    <a:gd name="T91" fmla="*/ 330 h 449"/>
                    <a:gd name="T92" fmla="*/ 290 w 381"/>
                    <a:gd name="T93" fmla="*/ 338 h 449"/>
                    <a:gd name="T94" fmla="*/ 293 w 381"/>
                    <a:gd name="T95" fmla="*/ 344 h 449"/>
                    <a:gd name="T96" fmla="*/ 300 w 381"/>
                    <a:gd name="T97" fmla="*/ 352 h 449"/>
                    <a:gd name="T98" fmla="*/ 306 w 381"/>
                    <a:gd name="T99" fmla="*/ 358 h 449"/>
                    <a:gd name="T100" fmla="*/ 312 w 381"/>
                    <a:gd name="T101" fmla="*/ 367 h 449"/>
                    <a:gd name="T102" fmla="*/ 320 w 381"/>
                    <a:gd name="T103" fmla="*/ 375 h 449"/>
                    <a:gd name="T104" fmla="*/ 325 w 381"/>
                    <a:gd name="T105" fmla="*/ 381 h 449"/>
                    <a:gd name="T106" fmla="*/ 331 w 381"/>
                    <a:gd name="T107" fmla="*/ 389 h 449"/>
                    <a:gd name="T108" fmla="*/ 337 w 381"/>
                    <a:gd name="T109" fmla="*/ 395 h 449"/>
                    <a:gd name="T110" fmla="*/ 343 w 381"/>
                    <a:gd name="T111" fmla="*/ 402 h 449"/>
                    <a:gd name="T112" fmla="*/ 348 w 381"/>
                    <a:gd name="T113" fmla="*/ 409 h 449"/>
                    <a:gd name="T114" fmla="*/ 356 w 381"/>
                    <a:gd name="T115" fmla="*/ 419 h 449"/>
                    <a:gd name="T116" fmla="*/ 361 w 381"/>
                    <a:gd name="T117" fmla="*/ 424 h 449"/>
                    <a:gd name="T118" fmla="*/ 367 w 381"/>
                    <a:gd name="T119" fmla="*/ 432 h 449"/>
                    <a:gd name="T120" fmla="*/ 372 w 381"/>
                    <a:gd name="T121" fmla="*/ 438 h 449"/>
                    <a:gd name="T122" fmla="*/ 380 w 381"/>
                    <a:gd name="T123" fmla="*/ 446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1" h="44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9" y="9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22" y="24"/>
                      </a:lnTo>
                      <a:lnTo>
                        <a:pt x="23" y="25"/>
                      </a:lnTo>
                      <a:lnTo>
                        <a:pt x="24" y="27"/>
                      </a:lnTo>
                      <a:lnTo>
                        <a:pt x="25" y="28"/>
                      </a:lnTo>
                      <a:lnTo>
                        <a:pt x="25" y="29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29" y="33"/>
                      </a:lnTo>
                      <a:lnTo>
                        <a:pt x="31" y="34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4" y="38"/>
                      </a:lnTo>
                      <a:lnTo>
                        <a:pt x="36" y="39"/>
                      </a:lnTo>
                      <a:lnTo>
                        <a:pt x="37" y="41"/>
                      </a:lnTo>
                      <a:lnTo>
                        <a:pt x="38" y="42"/>
                      </a:lnTo>
                      <a:lnTo>
                        <a:pt x="38" y="43"/>
                      </a:lnTo>
                      <a:lnTo>
                        <a:pt x="39" y="43"/>
                      </a:lnTo>
                      <a:lnTo>
                        <a:pt x="39" y="44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2" y="46"/>
                      </a:lnTo>
                      <a:lnTo>
                        <a:pt x="42" y="47"/>
                      </a:lnTo>
                      <a:lnTo>
                        <a:pt x="43" y="48"/>
                      </a:lnTo>
                      <a:lnTo>
                        <a:pt x="44" y="49"/>
                      </a:lnTo>
                      <a:lnTo>
                        <a:pt x="46" y="51"/>
                      </a:lnTo>
                      <a:lnTo>
                        <a:pt x="46" y="52"/>
                      </a:lnTo>
                      <a:lnTo>
                        <a:pt x="47" y="52"/>
                      </a:lnTo>
                      <a:lnTo>
                        <a:pt x="47" y="53"/>
                      </a:lnTo>
                      <a:lnTo>
                        <a:pt x="48" y="53"/>
                      </a:lnTo>
                      <a:lnTo>
                        <a:pt x="48" y="55"/>
                      </a:lnTo>
                      <a:lnTo>
                        <a:pt x="50" y="55"/>
                      </a:lnTo>
                      <a:lnTo>
                        <a:pt x="50" y="56"/>
                      </a:lnTo>
                      <a:lnTo>
                        <a:pt x="51" y="57"/>
                      </a:lnTo>
                      <a:lnTo>
                        <a:pt x="52" y="58"/>
                      </a:lnTo>
                      <a:lnTo>
                        <a:pt x="53" y="60"/>
                      </a:lnTo>
                      <a:lnTo>
                        <a:pt x="53" y="61"/>
                      </a:lnTo>
                      <a:lnTo>
                        <a:pt x="55" y="61"/>
                      </a:lnTo>
                      <a:lnTo>
                        <a:pt x="55" y="62"/>
                      </a:lnTo>
                      <a:lnTo>
                        <a:pt x="56" y="62"/>
                      </a:lnTo>
                      <a:lnTo>
                        <a:pt x="56" y="63"/>
                      </a:lnTo>
                      <a:lnTo>
                        <a:pt x="57" y="63"/>
                      </a:lnTo>
                      <a:lnTo>
                        <a:pt x="57" y="65"/>
                      </a:lnTo>
                      <a:lnTo>
                        <a:pt x="58" y="65"/>
                      </a:lnTo>
                      <a:lnTo>
                        <a:pt x="58" y="66"/>
                      </a:lnTo>
                      <a:lnTo>
                        <a:pt x="60" y="67"/>
                      </a:lnTo>
                      <a:lnTo>
                        <a:pt x="61" y="68"/>
                      </a:lnTo>
                      <a:lnTo>
                        <a:pt x="62" y="70"/>
                      </a:lnTo>
                      <a:lnTo>
                        <a:pt x="62" y="71"/>
                      </a:lnTo>
                      <a:lnTo>
                        <a:pt x="64" y="71"/>
                      </a:lnTo>
                      <a:lnTo>
                        <a:pt x="64" y="72"/>
                      </a:lnTo>
                      <a:lnTo>
                        <a:pt x="65" y="72"/>
                      </a:lnTo>
                      <a:lnTo>
                        <a:pt x="65" y="74"/>
                      </a:lnTo>
                      <a:lnTo>
                        <a:pt x="66" y="74"/>
                      </a:lnTo>
                      <a:lnTo>
                        <a:pt x="66" y="75"/>
                      </a:lnTo>
                      <a:lnTo>
                        <a:pt x="67" y="76"/>
                      </a:lnTo>
                      <a:lnTo>
                        <a:pt x="69" y="77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1" y="80"/>
                      </a:lnTo>
                      <a:lnTo>
                        <a:pt x="71" y="81"/>
                      </a:lnTo>
                      <a:lnTo>
                        <a:pt x="72" y="81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4"/>
                      </a:lnTo>
                      <a:lnTo>
                        <a:pt x="75" y="85"/>
                      </a:lnTo>
                      <a:lnTo>
                        <a:pt x="76" y="86"/>
                      </a:lnTo>
                      <a:lnTo>
                        <a:pt x="78" y="88"/>
                      </a:lnTo>
                      <a:lnTo>
                        <a:pt x="79" y="89"/>
                      </a:lnTo>
                      <a:lnTo>
                        <a:pt x="79" y="90"/>
                      </a:lnTo>
                      <a:lnTo>
                        <a:pt x="80" y="90"/>
                      </a:lnTo>
                      <a:lnTo>
                        <a:pt x="80" y="91"/>
                      </a:lnTo>
                      <a:lnTo>
                        <a:pt x="81" y="91"/>
                      </a:lnTo>
                      <a:lnTo>
                        <a:pt x="81" y="93"/>
                      </a:lnTo>
                      <a:lnTo>
                        <a:pt x="83" y="93"/>
                      </a:lnTo>
                      <a:lnTo>
                        <a:pt x="83" y="94"/>
                      </a:lnTo>
                      <a:lnTo>
                        <a:pt x="84" y="95"/>
                      </a:lnTo>
                      <a:lnTo>
                        <a:pt x="85" y="96"/>
                      </a:lnTo>
                      <a:lnTo>
                        <a:pt x="86" y="98"/>
                      </a:lnTo>
                      <a:lnTo>
                        <a:pt x="86" y="99"/>
                      </a:lnTo>
                      <a:lnTo>
                        <a:pt x="88" y="99"/>
                      </a:lnTo>
                      <a:lnTo>
                        <a:pt x="88" y="100"/>
                      </a:lnTo>
                      <a:lnTo>
                        <a:pt x="89" y="100"/>
                      </a:lnTo>
                      <a:lnTo>
                        <a:pt x="89" y="102"/>
                      </a:lnTo>
                      <a:lnTo>
                        <a:pt x="90" y="102"/>
                      </a:lnTo>
                      <a:lnTo>
                        <a:pt x="90" y="103"/>
                      </a:lnTo>
                      <a:lnTo>
                        <a:pt x="91" y="104"/>
                      </a:lnTo>
                      <a:lnTo>
                        <a:pt x="93" y="105"/>
                      </a:lnTo>
                      <a:lnTo>
                        <a:pt x="94" y="107"/>
                      </a:lnTo>
                      <a:lnTo>
                        <a:pt x="95" y="108"/>
                      </a:lnTo>
                      <a:lnTo>
                        <a:pt x="95" y="109"/>
                      </a:lnTo>
                      <a:lnTo>
                        <a:pt x="97" y="109"/>
                      </a:lnTo>
                      <a:lnTo>
                        <a:pt x="97" y="110"/>
                      </a:lnTo>
                      <a:lnTo>
                        <a:pt x="98" y="110"/>
                      </a:lnTo>
                      <a:lnTo>
                        <a:pt x="98" y="112"/>
                      </a:lnTo>
                      <a:lnTo>
                        <a:pt x="99" y="112"/>
                      </a:lnTo>
                      <a:lnTo>
                        <a:pt x="99" y="113"/>
                      </a:lnTo>
                      <a:lnTo>
                        <a:pt x="100" y="114"/>
                      </a:lnTo>
                      <a:lnTo>
                        <a:pt x="102" y="115"/>
                      </a:lnTo>
                      <a:lnTo>
                        <a:pt x="103" y="117"/>
                      </a:lnTo>
                      <a:lnTo>
                        <a:pt x="103" y="118"/>
                      </a:lnTo>
                      <a:lnTo>
                        <a:pt x="104" y="118"/>
                      </a:lnTo>
                      <a:lnTo>
                        <a:pt x="104" y="119"/>
                      </a:lnTo>
                      <a:lnTo>
                        <a:pt x="105" y="121"/>
                      </a:lnTo>
                      <a:lnTo>
                        <a:pt x="107" y="122"/>
                      </a:lnTo>
                      <a:lnTo>
                        <a:pt x="107" y="123"/>
                      </a:lnTo>
                      <a:lnTo>
                        <a:pt x="108" y="123"/>
                      </a:lnTo>
                      <a:lnTo>
                        <a:pt x="108" y="124"/>
                      </a:lnTo>
                      <a:lnTo>
                        <a:pt x="109" y="124"/>
                      </a:lnTo>
                      <a:lnTo>
                        <a:pt x="109" y="126"/>
                      </a:lnTo>
                      <a:lnTo>
                        <a:pt x="111" y="126"/>
                      </a:lnTo>
                      <a:lnTo>
                        <a:pt x="111" y="127"/>
                      </a:lnTo>
                      <a:lnTo>
                        <a:pt x="112" y="128"/>
                      </a:lnTo>
                      <a:lnTo>
                        <a:pt x="113" y="129"/>
                      </a:lnTo>
                      <a:lnTo>
                        <a:pt x="114" y="131"/>
                      </a:lnTo>
                      <a:lnTo>
                        <a:pt x="116" y="132"/>
                      </a:lnTo>
                      <a:lnTo>
                        <a:pt x="116" y="133"/>
                      </a:lnTo>
                      <a:lnTo>
                        <a:pt x="117" y="133"/>
                      </a:lnTo>
                      <a:lnTo>
                        <a:pt x="117" y="135"/>
                      </a:lnTo>
                      <a:lnTo>
                        <a:pt x="118" y="135"/>
                      </a:lnTo>
                      <a:lnTo>
                        <a:pt x="118" y="136"/>
                      </a:lnTo>
                      <a:lnTo>
                        <a:pt x="119" y="136"/>
                      </a:lnTo>
                      <a:lnTo>
                        <a:pt x="119" y="137"/>
                      </a:lnTo>
                      <a:lnTo>
                        <a:pt x="121" y="138"/>
                      </a:lnTo>
                      <a:lnTo>
                        <a:pt x="122" y="140"/>
                      </a:lnTo>
                      <a:lnTo>
                        <a:pt x="123" y="141"/>
                      </a:lnTo>
                      <a:lnTo>
                        <a:pt x="123" y="142"/>
                      </a:lnTo>
                      <a:lnTo>
                        <a:pt x="124" y="142"/>
                      </a:lnTo>
                      <a:lnTo>
                        <a:pt x="124" y="143"/>
                      </a:lnTo>
                      <a:lnTo>
                        <a:pt x="126" y="143"/>
                      </a:lnTo>
                      <a:lnTo>
                        <a:pt x="126" y="145"/>
                      </a:lnTo>
                      <a:lnTo>
                        <a:pt x="127" y="145"/>
                      </a:lnTo>
                      <a:lnTo>
                        <a:pt x="127" y="146"/>
                      </a:lnTo>
                      <a:lnTo>
                        <a:pt x="128" y="147"/>
                      </a:lnTo>
                      <a:lnTo>
                        <a:pt x="130" y="149"/>
                      </a:lnTo>
                      <a:lnTo>
                        <a:pt x="131" y="150"/>
                      </a:lnTo>
                      <a:lnTo>
                        <a:pt x="132" y="151"/>
                      </a:lnTo>
                      <a:lnTo>
                        <a:pt x="132" y="152"/>
                      </a:lnTo>
                      <a:lnTo>
                        <a:pt x="133" y="152"/>
                      </a:lnTo>
                      <a:lnTo>
                        <a:pt x="133" y="154"/>
                      </a:lnTo>
                      <a:lnTo>
                        <a:pt x="135" y="154"/>
                      </a:lnTo>
                      <a:lnTo>
                        <a:pt x="135" y="155"/>
                      </a:lnTo>
                      <a:lnTo>
                        <a:pt x="136" y="155"/>
                      </a:lnTo>
                      <a:lnTo>
                        <a:pt x="136" y="156"/>
                      </a:lnTo>
                      <a:lnTo>
                        <a:pt x="137" y="157"/>
                      </a:lnTo>
                      <a:lnTo>
                        <a:pt x="138" y="159"/>
                      </a:lnTo>
                      <a:lnTo>
                        <a:pt x="140" y="160"/>
                      </a:lnTo>
                      <a:lnTo>
                        <a:pt x="140" y="161"/>
                      </a:lnTo>
                      <a:lnTo>
                        <a:pt x="141" y="162"/>
                      </a:lnTo>
                      <a:lnTo>
                        <a:pt x="142" y="164"/>
                      </a:lnTo>
                      <a:lnTo>
                        <a:pt x="144" y="165"/>
                      </a:lnTo>
                      <a:lnTo>
                        <a:pt x="144" y="166"/>
                      </a:lnTo>
                      <a:lnTo>
                        <a:pt x="145" y="166"/>
                      </a:lnTo>
                      <a:lnTo>
                        <a:pt x="145" y="168"/>
                      </a:lnTo>
                      <a:lnTo>
                        <a:pt x="146" y="168"/>
                      </a:lnTo>
                      <a:lnTo>
                        <a:pt x="146" y="169"/>
                      </a:lnTo>
                      <a:lnTo>
                        <a:pt x="147" y="169"/>
                      </a:lnTo>
                      <a:lnTo>
                        <a:pt x="147" y="170"/>
                      </a:lnTo>
                      <a:lnTo>
                        <a:pt x="149" y="171"/>
                      </a:lnTo>
                      <a:lnTo>
                        <a:pt x="150" y="173"/>
                      </a:lnTo>
                      <a:lnTo>
                        <a:pt x="151" y="174"/>
                      </a:lnTo>
                      <a:lnTo>
                        <a:pt x="152" y="175"/>
                      </a:lnTo>
                      <a:lnTo>
                        <a:pt x="152" y="176"/>
                      </a:lnTo>
                      <a:lnTo>
                        <a:pt x="154" y="176"/>
                      </a:lnTo>
                      <a:lnTo>
                        <a:pt x="154" y="178"/>
                      </a:lnTo>
                      <a:lnTo>
                        <a:pt x="155" y="178"/>
                      </a:lnTo>
                      <a:lnTo>
                        <a:pt x="155" y="179"/>
                      </a:lnTo>
                      <a:lnTo>
                        <a:pt x="156" y="179"/>
                      </a:lnTo>
                      <a:lnTo>
                        <a:pt x="156" y="180"/>
                      </a:lnTo>
                      <a:lnTo>
                        <a:pt x="158" y="182"/>
                      </a:lnTo>
                      <a:lnTo>
                        <a:pt x="159" y="183"/>
                      </a:lnTo>
                      <a:lnTo>
                        <a:pt x="160" y="184"/>
                      </a:lnTo>
                      <a:lnTo>
                        <a:pt x="160" y="185"/>
                      </a:lnTo>
                      <a:lnTo>
                        <a:pt x="161" y="185"/>
                      </a:lnTo>
                      <a:lnTo>
                        <a:pt x="161" y="187"/>
                      </a:lnTo>
                      <a:lnTo>
                        <a:pt x="163" y="187"/>
                      </a:lnTo>
                      <a:lnTo>
                        <a:pt x="163" y="188"/>
                      </a:lnTo>
                      <a:lnTo>
                        <a:pt x="164" y="188"/>
                      </a:lnTo>
                      <a:lnTo>
                        <a:pt x="164" y="189"/>
                      </a:lnTo>
                      <a:lnTo>
                        <a:pt x="164" y="190"/>
                      </a:lnTo>
                      <a:lnTo>
                        <a:pt x="165" y="190"/>
                      </a:lnTo>
                      <a:lnTo>
                        <a:pt x="165" y="192"/>
                      </a:lnTo>
                      <a:lnTo>
                        <a:pt x="166" y="192"/>
                      </a:lnTo>
                      <a:lnTo>
                        <a:pt x="166" y="193"/>
                      </a:lnTo>
                      <a:lnTo>
                        <a:pt x="168" y="193"/>
                      </a:lnTo>
                      <a:lnTo>
                        <a:pt x="168" y="194"/>
                      </a:lnTo>
                      <a:lnTo>
                        <a:pt x="169" y="195"/>
                      </a:lnTo>
                      <a:lnTo>
                        <a:pt x="170" y="197"/>
                      </a:lnTo>
                      <a:lnTo>
                        <a:pt x="171" y="198"/>
                      </a:lnTo>
                      <a:lnTo>
                        <a:pt x="173" y="199"/>
                      </a:lnTo>
                      <a:lnTo>
                        <a:pt x="173" y="201"/>
                      </a:lnTo>
                      <a:lnTo>
                        <a:pt x="174" y="201"/>
                      </a:lnTo>
                      <a:lnTo>
                        <a:pt x="174" y="202"/>
                      </a:lnTo>
                      <a:lnTo>
                        <a:pt x="175" y="202"/>
                      </a:lnTo>
                      <a:lnTo>
                        <a:pt x="175" y="203"/>
                      </a:lnTo>
                      <a:lnTo>
                        <a:pt x="177" y="203"/>
                      </a:lnTo>
                      <a:lnTo>
                        <a:pt x="177" y="204"/>
                      </a:lnTo>
                      <a:lnTo>
                        <a:pt x="178" y="206"/>
                      </a:lnTo>
                      <a:lnTo>
                        <a:pt x="179" y="207"/>
                      </a:lnTo>
                      <a:lnTo>
                        <a:pt x="180" y="208"/>
                      </a:lnTo>
                      <a:lnTo>
                        <a:pt x="180" y="209"/>
                      </a:lnTo>
                      <a:lnTo>
                        <a:pt x="182" y="209"/>
                      </a:lnTo>
                      <a:lnTo>
                        <a:pt x="182" y="211"/>
                      </a:lnTo>
                      <a:lnTo>
                        <a:pt x="183" y="211"/>
                      </a:lnTo>
                      <a:lnTo>
                        <a:pt x="183" y="212"/>
                      </a:lnTo>
                      <a:lnTo>
                        <a:pt x="184" y="212"/>
                      </a:lnTo>
                      <a:lnTo>
                        <a:pt x="184" y="213"/>
                      </a:lnTo>
                      <a:lnTo>
                        <a:pt x="185" y="215"/>
                      </a:lnTo>
                      <a:lnTo>
                        <a:pt x="185" y="216"/>
                      </a:lnTo>
                      <a:lnTo>
                        <a:pt x="187" y="216"/>
                      </a:lnTo>
                      <a:lnTo>
                        <a:pt x="187" y="217"/>
                      </a:lnTo>
                      <a:lnTo>
                        <a:pt x="188" y="217"/>
                      </a:lnTo>
                      <a:lnTo>
                        <a:pt x="188" y="218"/>
                      </a:lnTo>
                      <a:lnTo>
                        <a:pt x="189" y="218"/>
                      </a:lnTo>
                      <a:lnTo>
                        <a:pt x="189" y="220"/>
                      </a:lnTo>
                      <a:lnTo>
                        <a:pt x="191" y="221"/>
                      </a:lnTo>
                      <a:lnTo>
                        <a:pt x="192" y="222"/>
                      </a:lnTo>
                      <a:lnTo>
                        <a:pt x="193" y="223"/>
                      </a:lnTo>
                      <a:lnTo>
                        <a:pt x="193" y="225"/>
                      </a:lnTo>
                      <a:lnTo>
                        <a:pt x="194" y="225"/>
                      </a:lnTo>
                      <a:lnTo>
                        <a:pt x="194" y="226"/>
                      </a:lnTo>
                      <a:lnTo>
                        <a:pt x="196" y="226"/>
                      </a:lnTo>
                      <a:lnTo>
                        <a:pt x="196" y="227"/>
                      </a:lnTo>
                      <a:lnTo>
                        <a:pt x="197" y="227"/>
                      </a:lnTo>
                      <a:lnTo>
                        <a:pt x="197" y="229"/>
                      </a:lnTo>
                      <a:lnTo>
                        <a:pt x="198" y="230"/>
                      </a:lnTo>
                      <a:lnTo>
                        <a:pt x="199" y="231"/>
                      </a:lnTo>
                      <a:lnTo>
                        <a:pt x="201" y="232"/>
                      </a:lnTo>
                      <a:lnTo>
                        <a:pt x="201" y="234"/>
                      </a:lnTo>
                      <a:lnTo>
                        <a:pt x="202" y="234"/>
                      </a:lnTo>
                      <a:lnTo>
                        <a:pt x="202" y="235"/>
                      </a:lnTo>
                      <a:lnTo>
                        <a:pt x="203" y="235"/>
                      </a:lnTo>
                      <a:lnTo>
                        <a:pt x="203" y="236"/>
                      </a:lnTo>
                      <a:lnTo>
                        <a:pt x="204" y="236"/>
                      </a:lnTo>
                      <a:lnTo>
                        <a:pt x="204" y="237"/>
                      </a:lnTo>
                      <a:lnTo>
                        <a:pt x="206" y="239"/>
                      </a:lnTo>
                      <a:lnTo>
                        <a:pt x="206" y="240"/>
                      </a:lnTo>
                      <a:lnTo>
                        <a:pt x="207" y="240"/>
                      </a:lnTo>
                      <a:lnTo>
                        <a:pt x="207" y="241"/>
                      </a:lnTo>
                      <a:lnTo>
                        <a:pt x="208" y="241"/>
                      </a:lnTo>
                      <a:lnTo>
                        <a:pt x="208" y="242"/>
                      </a:lnTo>
                      <a:lnTo>
                        <a:pt x="210" y="242"/>
                      </a:lnTo>
                      <a:lnTo>
                        <a:pt x="210" y="244"/>
                      </a:lnTo>
                      <a:lnTo>
                        <a:pt x="211" y="245"/>
                      </a:lnTo>
                      <a:lnTo>
                        <a:pt x="212" y="246"/>
                      </a:lnTo>
                      <a:lnTo>
                        <a:pt x="213" y="248"/>
                      </a:lnTo>
                      <a:lnTo>
                        <a:pt x="213" y="249"/>
                      </a:lnTo>
                      <a:lnTo>
                        <a:pt x="215" y="249"/>
                      </a:lnTo>
                      <a:lnTo>
                        <a:pt x="215" y="250"/>
                      </a:lnTo>
                      <a:lnTo>
                        <a:pt x="216" y="250"/>
                      </a:lnTo>
                      <a:lnTo>
                        <a:pt x="216" y="251"/>
                      </a:lnTo>
                      <a:lnTo>
                        <a:pt x="217" y="251"/>
                      </a:lnTo>
                      <a:lnTo>
                        <a:pt x="217" y="253"/>
                      </a:lnTo>
                      <a:lnTo>
                        <a:pt x="218" y="254"/>
                      </a:lnTo>
                      <a:lnTo>
                        <a:pt x="220" y="255"/>
                      </a:lnTo>
                      <a:lnTo>
                        <a:pt x="221" y="256"/>
                      </a:lnTo>
                      <a:lnTo>
                        <a:pt x="221" y="258"/>
                      </a:lnTo>
                      <a:lnTo>
                        <a:pt x="222" y="258"/>
                      </a:lnTo>
                      <a:lnTo>
                        <a:pt x="222" y="259"/>
                      </a:lnTo>
                      <a:lnTo>
                        <a:pt x="224" y="259"/>
                      </a:lnTo>
                      <a:lnTo>
                        <a:pt x="224" y="260"/>
                      </a:lnTo>
                      <a:lnTo>
                        <a:pt x="225" y="262"/>
                      </a:lnTo>
                      <a:lnTo>
                        <a:pt x="226" y="263"/>
                      </a:lnTo>
                      <a:lnTo>
                        <a:pt x="226" y="264"/>
                      </a:lnTo>
                      <a:lnTo>
                        <a:pt x="227" y="264"/>
                      </a:lnTo>
                      <a:lnTo>
                        <a:pt x="227" y="265"/>
                      </a:lnTo>
                      <a:lnTo>
                        <a:pt x="229" y="265"/>
                      </a:lnTo>
                      <a:lnTo>
                        <a:pt x="229" y="267"/>
                      </a:lnTo>
                      <a:lnTo>
                        <a:pt x="230" y="267"/>
                      </a:lnTo>
                      <a:lnTo>
                        <a:pt x="230" y="268"/>
                      </a:lnTo>
                      <a:lnTo>
                        <a:pt x="231" y="269"/>
                      </a:lnTo>
                      <a:lnTo>
                        <a:pt x="232" y="270"/>
                      </a:lnTo>
                      <a:lnTo>
                        <a:pt x="234" y="272"/>
                      </a:lnTo>
                      <a:lnTo>
                        <a:pt x="234" y="273"/>
                      </a:lnTo>
                      <a:lnTo>
                        <a:pt x="235" y="273"/>
                      </a:lnTo>
                      <a:lnTo>
                        <a:pt x="235" y="274"/>
                      </a:lnTo>
                      <a:lnTo>
                        <a:pt x="236" y="274"/>
                      </a:lnTo>
                      <a:lnTo>
                        <a:pt x="236" y="276"/>
                      </a:lnTo>
                      <a:lnTo>
                        <a:pt x="238" y="276"/>
                      </a:lnTo>
                      <a:lnTo>
                        <a:pt x="238" y="277"/>
                      </a:lnTo>
                      <a:lnTo>
                        <a:pt x="239" y="278"/>
                      </a:lnTo>
                      <a:lnTo>
                        <a:pt x="240" y="279"/>
                      </a:lnTo>
                      <a:lnTo>
                        <a:pt x="241" y="281"/>
                      </a:lnTo>
                      <a:lnTo>
                        <a:pt x="241" y="282"/>
                      </a:lnTo>
                      <a:lnTo>
                        <a:pt x="243" y="283"/>
                      </a:lnTo>
                      <a:lnTo>
                        <a:pt x="244" y="284"/>
                      </a:lnTo>
                      <a:lnTo>
                        <a:pt x="245" y="286"/>
                      </a:lnTo>
                      <a:lnTo>
                        <a:pt x="246" y="287"/>
                      </a:lnTo>
                      <a:lnTo>
                        <a:pt x="246" y="288"/>
                      </a:lnTo>
                      <a:lnTo>
                        <a:pt x="248" y="288"/>
                      </a:lnTo>
                      <a:lnTo>
                        <a:pt x="248" y="289"/>
                      </a:lnTo>
                      <a:lnTo>
                        <a:pt x="249" y="289"/>
                      </a:lnTo>
                      <a:lnTo>
                        <a:pt x="249" y="291"/>
                      </a:lnTo>
                      <a:lnTo>
                        <a:pt x="250" y="291"/>
                      </a:lnTo>
                      <a:lnTo>
                        <a:pt x="250" y="292"/>
                      </a:lnTo>
                      <a:lnTo>
                        <a:pt x="251" y="293"/>
                      </a:lnTo>
                      <a:lnTo>
                        <a:pt x="253" y="295"/>
                      </a:lnTo>
                      <a:lnTo>
                        <a:pt x="254" y="296"/>
                      </a:lnTo>
                      <a:lnTo>
                        <a:pt x="254" y="297"/>
                      </a:lnTo>
                      <a:lnTo>
                        <a:pt x="255" y="297"/>
                      </a:lnTo>
                      <a:lnTo>
                        <a:pt x="255" y="298"/>
                      </a:lnTo>
                      <a:lnTo>
                        <a:pt x="257" y="298"/>
                      </a:lnTo>
                      <a:lnTo>
                        <a:pt x="257" y="300"/>
                      </a:lnTo>
                      <a:lnTo>
                        <a:pt x="258" y="300"/>
                      </a:lnTo>
                      <a:lnTo>
                        <a:pt x="258" y="301"/>
                      </a:lnTo>
                      <a:lnTo>
                        <a:pt x="258" y="302"/>
                      </a:lnTo>
                      <a:lnTo>
                        <a:pt x="259" y="302"/>
                      </a:lnTo>
                      <a:lnTo>
                        <a:pt x="259" y="303"/>
                      </a:lnTo>
                      <a:lnTo>
                        <a:pt x="260" y="303"/>
                      </a:lnTo>
                      <a:lnTo>
                        <a:pt x="260" y="305"/>
                      </a:lnTo>
                      <a:lnTo>
                        <a:pt x="262" y="305"/>
                      </a:lnTo>
                      <a:lnTo>
                        <a:pt x="262" y="306"/>
                      </a:lnTo>
                      <a:lnTo>
                        <a:pt x="263" y="307"/>
                      </a:lnTo>
                      <a:lnTo>
                        <a:pt x="264" y="309"/>
                      </a:lnTo>
                      <a:lnTo>
                        <a:pt x="265" y="310"/>
                      </a:lnTo>
                      <a:lnTo>
                        <a:pt x="267" y="311"/>
                      </a:lnTo>
                      <a:lnTo>
                        <a:pt x="267" y="312"/>
                      </a:lnTo>
                      <a:lnTo>
                        <a:pt x="268" y="312"/>
                      </a:lnTo>
                      <a:lnTo>
                        <a:pt x="268" y="314"/>
                      </a:lnTo>
                      <a:lnTo>
                        <a:pt x="269" y="314"/>
                      </a:lnTo>
                      <a:lnTo>
                        <a:pt x="269" y="315"/>
                      </a:lnTo>
                      <a:lnTo>
                        <a:pt x="271" y="315"/>
                      </a:lnTo>
                      <a:lnTo>
                        <a:pt x="271" y="316"/>
                      </a:lnTo>
                      <a:lnTo>
                        <a:pt x="272" y="317"/>
                      </a:lnTo>
                      <a:lnTo>
                        <a:pt x="273" y="319"/>
                      </a:lnTo>
                      <a:lnTo>
                        <a:pt x="274" y="320"/>
                      </a:lnTo>
                      <a:lnTo>
                        <a:pt x="274" y="321"/>
                      </a:lnTo>
                      <a:lnTo>
                        <a:pt x="276" y="322"/>
                      </a:lnTo>
                      <a:lnTo>
                        <a:pt x="277" y="324"/>
                      </a:lnTo>
                      <a:lnTo>
                        <a:pt x="278" y="325"/>
                      </a:lnTo>
                      <a:lnTo>
                        <a:pt x="278" y="326"/>
                      </a:lnTo>
                      <a:lnTo>
                        <a:pt x="279" y="326"/>
                      </a:lnTo>
                      <a:lnTo>
                        <a:pt x="279" y="328"/>
                      </a:lnTo>
                      <a:lnTo>
                        <a:pt x="281" y="328"/>
                      </a:lnTo>
                      <a:lnTo>
                        <a:pt x="281" y="329"/>
                      </a:lnTo>
                      <a:lnTo>
                        <a:pt x="282" y="329"/>
                      </a:lnTo>
                      <a:lnTo>
                        <a:pt x="282" y="330"/>
                      </a:lnTo>
                      <a:lnTo>
                        <a:pt x="283" y="330"/>
                      </a:lnTo>
                      <a:lnTo>
                        <a:pt x="283" y="331"/>
                      </a:lnTo>
                      <a:lnTo>
                        <a:pt x="284" y="333"/>
                      </a:lnTo>
                      <a:lnTo>
                        <a:pt x="286" y="334"/>
                      </a:lnTo>
                      <a:lnTo>
                        <a:pt x="287" y="335"/>
                      </a:lnTo>
                      <a:lnTo>
                        <a:pt x="287" y="336"/>
                      </a:lnTo>
                      <a:lnTo>
                        <a:pt x="288" y="336"/>
                      </a:lnTo>
                      <a:lnTo>
                        <a:pt x="288" y="338"/>
                      </a:lnTo>
                      <a:lnTo>
                        <a:pt x="290" y="338"/>
                      </a:lnTo>
                      <a:lnTo>
                        <a:pt x="290" y="339"/>
                      </a:lnTo>
                      <a:lnTo>
                        <a:pt x="291" y="339"/>
                      </a:lnTo>
                      <a:lnTo>
                        <a:pt x="291" y="340"/>
                      </a:lnTo>
                      <a:lnTo>
                        <a:pt x="291" y="342"/>
                      </a:lnTo>
                      <a:lnTo>
                        <a:pt x="292" y="342"/>
                      </a:lnTo>
                      <a:lnTo>
                        <a:pt x="292" y="343"/>
                      </a:lnTo>
                      <a:lnTo>
                        <a:pt x="293" y="343"/>
                      </a:lnTo>
                      <a:lnTo>
                        <a:pt x="293" y="344"/>
                      </a:lnTo>
                      <a:lnTo>
                        <a:pt x="295" y="344"/>
                      </a:lnTo>
                      <a:lnTo>
                        <a:pt x="295" y="345"/>
                      </a:lnTo>
                      <a:lnTo>
                        <a:pt x="296" y="347"/>
                      </a:lnTo>
                      <a:lnTo>
                        <a:pt x="297" y="348"/>
                      </a:lnTo>
                      <a:lnTo>
                        <a:pt x="298" y="349"/>
                      </a:lnTo>
                      <a:lnTo>
                        <a:pt x="298" y="350"/>
                      </a:lnTo>
                      <a:lnTo>
                        <a:pt x="300" y="350"/>
                      </a:lnTo>
                      <a:lnTo>
                        <a:pt x="300" y="352"/>
                      </a:lnTo>
                      <a:lnTo>
                        <a:pt x="301" y="352"/>
                      </a:lnTo>
                      <a:lnTo>
                        <a:pt x="301" y="353"/>
                      </a:lnTo>
                      <a:lnTo>
                        <a:pt x="302" y="353"/>
                      </a:lnTo>
                      <a:lnTo>
                        <a:pt x="302" y="354"/>
                      </a:lnTo>
                      <a:lnTo>
                        <a:pt x="304" y="354"/>
                      </a:lnTo>
                      <a:lnTo>
                        <a:pt x="304" y="356"/>
                      </a:lnTo>
                      <a:lnTo>
                        <a:pt x="305" y="357"/>
                      </a:lnTo>
                      <a:lnTo>
                        <a:pt x="306" y="358"/>
                      </a:lnTo>
                      <a:lnTo>
                        <a:pt x="307" y="359"/>
                      </a:lnTo>
                      <a:lnTo>
                        <a:pt x="307" y="361"/>
                      </a:lnTo>
                      <a:lnTo>
                        <a:pt x="309" y="362"/>
                      </a:lnTo>
                      <a:lnTo>
                        <a:pt x="310" y="363"/>
                      </a:lnTo>
                      <a:lnTo>
                        <a:pt x="311" y="364"/>
                      </a:lnTo>
                      <a:lnTo>
                        <a:pt x="311" y="366"/>
                      </a:lnTo>
                      <a:lnTo>
                        <a:pt x="312" y="366"/>
                      </a:lnTo>
                      <a:lnTo>
                        <a:pt x="312" y="367"/>
                      </a:lnTo>
                      <a:lnTo>
                        <a:pt x="314" y="367"/>
                      </a:lnTo>
                      <a:lnTo>
                        <a:pt x="314" y="368"/>
                      </a:lnTo>
                      <a:lnTo>
                        <a:pt x="315" y="368"/>
                      </a:lnTo>
                      <a:lnTo>
                        <a:pt x="315" y="369"/>
                      </a:lnTo>
                      <a:lnTo>
                        <a:pt x="316" y="371"/>
                      </a:lnTo>
                      <a:lnTo>
                        <a:pt x="318" y="372"/>
                      </a:lnTo>
                      <a:lnTo>
                        <a:pt x="319" y="373"/>
                      </a:lnTo>
                      <a:lnTo>
                        <a:pt x="320" y="375"/>
                      </a:lnTo>
                      <a:lnTo>
                        <a:pt x="320" y="376"/>
                      </a:lnTo>
                      <a:lnTo>
                        <a:pt x="321" y="376"/>
                      </a:lnTo>
                      <a:lnTo>
                        <a:pt x="321" y="377"/>
                      </a:lnTo>
                      <a:lnTo>
                        <a:pt x="323" y="377"/>
                      </a:lnTo>
                      <a:lnTo>
                        <a:pt x="323" y="378"/>
                      </a:lnTo>
                      <a:lnTo>
                        <a:pt x="324" y="380"/>
                      </a:lnTo>
                      <a:lnTo>
                        <a:pt x="324" y="381"/>
                      </a:lnTo>
                      <a:lnTo>
                        <a:pt x="325" y="381"/>
                      </a:lnTo>
                      <a:lnTo>
                        <a:pt x="325" y="382"/>
                      </a:lnTo>
                      <a:lnTo>
                        <a:pt x="326" y="382"/>
                      </a:lnTo>
                      <a:lnTo>
                        <a:pt x="326" y="383"/>
                      </a:lnTo>
                      <a:lnTo>
                        <a:pt x="328" y="383"/>
                      </a:lnTo>
                      <a:lnTo>
                        <a:pt x="328" y="385"/>
                      </a:lnTo>
                      <a:lnTo>
                        <a:pt x="329" y="386"/>
                      </a:lnTo>
                      <a:lnTo>
                        <a:pt x="330" y="387"/>
                      </a:lnTo>
                      <a:lnTo>
                        <a:pt x="331" y="389"/>
                      </a:lnTo>
                      <a:lnTo>
                        <a:pt x="331" y="390"/>
                      </a:lnTo>
                      <a:lnTo>
                        <a:pt x="333" y="390"/>
                      </a:lnTo>
                      <a:lnTo>
                        <a:pt x="333" y="391"/>
                      </a:lnTo>
                      <a:lnTo>
                        <a:pt x="334" y="391"/>
                      </a:lnTo>
                      <a:lnTo>
                        <a:pt x="334" y="392"/>
                      </a:lnTo>
                      <a:lnTo>
                        <a:pt x="335" y="392"/>
                      </a:lnTo>
                      <a:lnTo>
                        <a:pt x="335" y="394"/>
                      </a:lnTo>
                      <a:lnTo>
                        <a:pt x="337" y="395"/>
                      </a:lnTo>
                      <a:lnTo>
                        <a:pt x="338" y="396"/>
                      </a:lnTo>
                      <a:lnTo>
                        <a:pt x="338" y="397"/>
                      </a:lnTo>
                      <a:lnTo>
                        <a:pt x="339" y="397"/>
                      </a:lnTo>
                      <a:lnTo>
                        <a:pt x="339" y="399"/>
                      </a:lnTo>
                      <a:lnTo>
                        <a:pt x="340" y="399"/>
                      </a:lnTo>
                      <a:lnTo>
                        <a:pt x="340" y="400"/>
                      </a:lnTo>
                      <a:lnTo>
                        <a:pt x="342" y="401"/>
                      </a:lnTo>
                      <a:lnTo>
                        <a:pt x="343" y="402"/>
                      </a:lnTo>
                      <a:lnTo>
                        <a:pt x="344" y="404"/>
                      </a:lnTo>
                      <a:lnTo>
                        <a:pt x="344" y="405"/>
                      </a:lnTo>
                      <a:lnTo>
                        <a:pt x="345" y="405"/>
                      </a:lnTo>
                      <a:lnTo>
                        <a:pt x="345" y="406"/>
                      </a:lnTo>
                      <a:lnTo>
                        <a:pt x="347" y="406"/>
                      </a:lnTo>
                      <a:lnTo>
                        <a:pt x="347" y="408"/>
                      </a:lnTo>
                      <a:lnTo>
                        <a:pt x="348" y="408"/>
                      </a:lnTo>
                      <a:lnTo>
                        <a:pt x="348" y="409"/>
                      </a:lnTo>
                      <a:lnTo>
                        <a:pt x="349" y="410"/>
                      </a:lnTo>
                      <a:lnTo>
                        <a:pt x="351" y="411"/>
                      </a:lnTo>
                      <a:lnTo>
                        <a:pt x="352" y="413"/>
                      </a:lnTo>
                      <a:lnTo>
                        <a:pt x="352" y="414"/>
                      </a:lnTo>
                      <a:lnTo>
                        <a:pt x="353" y="415"/>
                      </a:lnTo>
                      <a:lnTo>
                        <a:pt x="354" y="416"/>
                      </a:lnTo>
                      <a:lnTo>
                        <a:pt x="356" y="418"/>
                      </a:lnTo>
                      <a:lnTo>
                        <a:pt x="356" y="419"/>
                      </a:lnTo>
                      <a:lnTo>
                        <a:pt x="357" y="419"/>
                      </a:lnTo>
                      <a:lnTo>
                        <a:pt x="357" y="420"/>
                      </a:lnTo>
                      <a:lnTo>
                        <a:pt x="358" y="420"/>
                      </a:lnTo>
                      <a:lnTo>
                        <a:pt x="358" y="422"/>
                      </a:lnTo>
                      <a:lnTo>
                        <a:pt x="359" y="422"/>
                      </a:lnTo>
                      <a:lnTo>
                        <a:pt x="359" y="423"/>
                      </a:lnTo>
                      <a:lnTo>
                        <a:pt x="361" y="423"/>
                      </a:lnTo>
                      <a:lnTo>
                        <a:pt x="361" y="424"/>
                      </a:lnTo>
                      <a:lnTo>
                        <a:pt x="362" y="425"/>
                      </a:lnTo>
                      <a:lnTo>
                        <a:pt x="363" y="427"/>
                      </a:lnTo>
                      <a:lnTo>
                        <a:pt x="364" y="428"/>
                      </a:lnTo>
                      <a:lnTo>
                        <a:pt x="364" y="429"/>
                      </a:lnTo>
                      <a:lnTo>
                        <a:pt x="366" y="429"/>
                      </a:lnTo>
                      <a:lnTo>
                        <a:pt x="366" y="430"/>
                      </a:lnTo>
                      <a:lnTo>
                        <a:pt x="367" y="430"/>
                      </a:lnTo>
                      <a:lnTo>
                        <a:pt x="367" y="432"/>
                      </a:lnTo>
                      <a:lnTo>
                        <a:pt x="368" y="433"/>
                      </a:lnTo>
                      <a:lnTo>
                        <a:pt x="368" y="434"/>
                      </a:lnTo>
                      <a:lnTo>
                        <a:pt x="370" y="434"/>
                      </a:lnTo>
                      <a:lnTo>
                        <a:pt x="370" y="436"/>
                      </a:lnTo>
                      <a:lnTo>
                        <a:pt x="371" y="436"/>
                      </a:lnTo>
                      <a:lnTo>
                        <a:pt x="371" y="437"/>
                      </a:lnTo>
                      <a:lnTo>
                        <a:pt x="372" y="437"/>
                      </a:lnTo>
                      <a:lnTo>
                        <a:pt x="372" y="438"/>
                      </a:lnTo>
                      <a:lnTo>
                        <a:pt x="373" y="439"/>
                      </a:lnTo>
                      <a:lnTo>
                        <a:pt x="375" y="441"/>
                      </a:lnTo>
                      <a:lnTo>
                        <a:pt x="376" y="442"/>
                      </a:lnTo>
                      <a:lnTo>
                        <a:pt x="377" y="443"/>
                      </a:lnTo>
                      <a:lnTo>
                        <a:pt x="377" y="444"/>
                      </a:lnTo>
                      <a:lnTo>
                        <a:pt x="378" y="444"/>
                      </a:lnTo>
                      <a:lnTo>
                        <a:pt x="378" y="446"/>
                      </a:lnTo>
                      <a:lnTo>
                        <a:pt x="380" y="446"/>
                      </a:lnTo>
                      <a:lnTo>
                        <a:pt x="380" y="447"/>
                      </a:lnTo>
                      <a:lnTo>
                        <a:pt x="381" y="447"/>
                      </a:lnTo>
                      <a:lnTo>
                        <a:pt x="381" y="448"/>
                      </a:lnTo>
                      <a:lnTo>
                        <a:pt x="381" y="449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6" name="Freeform 120"/>
                <p:cNvSpPr>
                  <a:spLocks noChangeAspect="1"/>
                </p:cNvSpPr>
                <p:nvPr/>
              </p:nvSpPr>
              <p:spPr bwMode="auto">
                <a:xfrm>
                  <a:off x="4053" y="2628"/>
                  <a:ext cx="195" cy="315"/>
                </a:xfrm>
                <a:custGeom>
                  <a:avLst/>
                  <a:gdLst>
                    <a:gd name="T0" fmla="*/ 5 w 375"/>
                    <a:gd name="T1" fmla="*/ 6 h 483"/>
                    <a:gd name="T2" fmla="*/ 11 w 375"/>
                    <a:gd name="T3" fmla="*/ 12 h 483"/>
                    <a:gd name="T4" fmla="*/ 17 w 375"/>
                    <a:gd name="T5" fmla="*/ 20 h 483"/>
                    <a:gd name="T6" fmla="*/ 23 w 375"/>
                    <a:gd name="T7" fmla="*/ 27 h 483"/>
                    <a:gd name="T8" fmla="*/ 30 w 375"/>
                    <a:gd name="T9" fmla="*/ 36 h 483"/>
                    <a:gd name="T10" fmla="*/ 37 w 375"/>
                    <a:gd name="T11" fmla="*/ 42 h 483"/>
                    <a:gd name="T12" fmla="*/ 44 w 375"/>
                    <a:gd name="T13" fmla="*/ 53 h 483"/>
                    <a:gd name="T14" fmla="*/ 50 w 375"/>
                    <a:gd name="T15" fmla="*/ 59 h 483"/>
                    <a:gd name="T16" fmla="*/ 57 w 375"/>
                    <a:gd name="T17" fmla="*/ 68 h 483"/>
                    <a:gd name="T18" fmla="*/ 62 w 375"/>
                    <a:gd name="T19" fmla="*/ 74 h 483"/>
                    <a:gd name="T20" fmla="*/ 69 w 375"/>
                    <a:gd name="T21" fmla="*/ 83 h 483"/>
                    <a:gd name="T22" fmla="*/ 74 w 375"/>
                    <a:gd name="T23" fmla="*/ 88 h 483"/>
                    <a:gd name="T24" fmla="*/ 80 w 375"/>
                    <a:gd name="T25" fmla="*/ 96 h 483"/>
                    <a:gd name="T26" fmla="*/ 85 w 375"/>
                    <a:gd name="T27" fmla="*/ 102 h 483"/>
                    <a:gd name="T28" fmla="*/ 90 w 375"/>
                    <a:gd name="T29" fmla="*/ 107 h 483"/>
                    <a:gd name="T30" fmla="*/ 98 w 375"/>
                    <a:gd name="T31" fmla="*/ 117 h 483"/>
                    <a:gd name="T32" fmla="*/ 103 w 375"/>
                    <a:gd name="T33" fmla="*/ 124 h 483"/>
                    <a:gd name="T34" fmla="*/ 110 w 375"/>
                    <a:gd name="T35" fmla="*/ 134 h 483"/>
                    <a:gd name="T36" fmla="*/ 116 w 375"/>
                    <a:gd name="T37" fmla="*/ 140 h 483"/>
                    <a:gd name="T38" fmla="*/ 122 w 375"/>
                    <a:gd name="T39" fmla="*/ 148 h 483"/>
                    <a:gd name="T40" fmla="*/ 130 w 375"/>
                    <a:gd name="T41" fmla="*/ 155 h 483"/>
                    <a:gd name="T42" fmla="*/ 133 w 375"/>
                    <a:gd name="T43" fmla="*/ 162 h 483"/>
                    <a:gd name="T44" fmla="*/ 141 w 375"/>
                    <a:gd name="T45" fmla="*/ 171 h 483"/>
                    <a:gd name="T46" fmla="*/ 146 w 375"/>
                    <a:gd name="T47" fmla="*/ 177 h 483"/>
                    <a:gd name="T48" fmla="*/ 151 w 375"/>
                    <a:gd name="T49" fmla="*/ 183 h 483"/>
                    <a:gd name="T50" fmla="*/ 159 w 375"/>
                    <a:gd name="T51" fmla="*/ 192 h 483"/>
                    <a:gd name="T52" fmla="*/ 164 w 375"/>
                    <a:gd name="T53" fmla="*/ 200 h 483"/>
                    <a:gd name="T54" fmla="*/ 169 w 375"/>
                    <a:gd name="T55" fmla="*/ 206 h 483"/>
                    <a:gd name="T56" fmla="*/ 175 w 375"/>
                    <a:gd name="T57" fmla="*/ 213 h 483"/>
                    <a:gd name="T58" fmla="*/ 183 w 375"/>
                    <a:gd name="T59" fmla="*/ 223 h 483"/>
                    <a:gd name="T60" fmla="*/ 189 w 375"/>
                    <a:gd name="T61" fmla="*/ 230 h 483"/>
                    <a:gd name="T62" fmla="*/ 194 w 375"/>
                    <a:gd name="T63" fmla="*/ 237 h 483"/>
                    <a:gd name="T64" fmla="*/ 199 w 375"/>
                    <a:gd name="T65" fmla="*/ 243 h 483"/>
                    <a:gd name="T66" fmla="*/ 204 w 375"/>
                    <a:gd name="T67" fmla="*/ 251 h 483"/>
                    <a:gd name="T68" fmla="*/ 212 w 375"/>
                    <a:gd name="T69" fmla="*/ 260 h 483"/>
                    <a:gd name="T70" fmla="*/ 220 w 375"/>
                    <a:gd name="T71" fmla="*/ 270 h 483"/>
                    <a:gd name="T72" fmla="*/ 226 w 375"/>
                    <a:gd name="T73" fmla="*/ 279 h 483"/>
                    <a:gd name="T74" fmla="*/ 232 w 375"/>
                    <a:gd name="T75" fmla="*/ 288 h 483"/>
                    <a:gd name="T76" fmla="*/ 239 w 375"/>
                    <a:gd name="T77" fmla="*/ 294 h 483"/>
                    <a:gd name="T78" fmla="*/ 245 w 375"/>
                    <a:gd name="T79" fmla="*/ 303 h 483"/>
                    <a:gd name="T80" fmla="*/ 250 w 375"/>
                    <a:gd name="T81" fmla="*/ 310 h 483"/>
                    <a:gd name="T82" fmla="*/ 257 w 375"/>
                    <a:gd name="T83" fmla="*/ 319 h 483"/>
                    <a:gd name="T84" fmla="*/ 264 w 375"/>
                    <a:gd name="T85" fmla="*/ 328 h 483"/>
                    <a:gd name="T86" fmla="*/ 272 w 375"/>
                    <a:gd name="T87" fmla="*/ 338 h 483"/>
                    <a:gd name="T88" fmla="*/ 278 w 375"/>
                    <a:gd name="T89" fmla="*/ 346 h 483"/>
                    <a:gd name="T90" fmla="*/ 282 w 375"/>
                    <a:gd name="T91" fmla="*/ 354 h 483"/>
                    <a:gd name="T92" fmla="*/ 287 w 375"/>
                    <a:gd name="T93" fmla="*/ 360 h 483"/>
                    <a:gd name="T94" fmla="*/ 293 w 375"/>
                    <a:gd name="T95" fmla="*/ 368 h 483"/>
                    <a:gd name="T96" fmla="*/ 300 w 375"/>
                    <a:gd name="T97" fmla="*/ 376 h 483"/>
                    <a:gd name="T98" fmla="*/ 304 w 375"/>
                    <a:gd name="T99" fmla="*/ 383 h 483"/>
                    <a:gd name="T100" fmla="*/ 310 w 375"/>
                    <a:gd name="T101" fmla="*/ 390 h 483"/>
                    <a:gd name="T102" fmla="*/ 316 w 375"/>
                    <a:gd name="T103" fmla="*/ 399 h 483"/>
                    <a:gd name="T104" fmla="*/ 320 w 375"/>
                    <a:gd name="T105" fmla="*/ 406 h 483"/>
                    <a:gd name="T106" fmla="*/ 326 w 375"/>
                    <a:gd name="T107" fmla="*/ 413 h 483"/>
                    <a:gd name="T108" fmla="*/ 331 w 375"/>
                    <a:gd name="T109" fmla="*/ 422 h 483"/>
                    <a:gd name="T110" fmla="*/ 339 w 375"/>
                    <a:gd name="T111" fmla="*/ 431 h 483"/>
                    <a:gd name="T112" fmla="*/ 343 w 375"/>
                    <a:gd name="T113" fmla="*/ 439 h 483"/>
                    <a:gd name="T114" fmla="*/ 349 w 375"/>
                    <a:gd name="T115" fmla="*/ 448 h 483"/>
                    <a:gd name="T116" fmla="*/ 356 w 375"/>
                    <a:gd name="T117" fmla="*/ 455 h 483"/>
                    <a:gd name="T118" fmla="*/ 361 w 375"/>
                    <a:gd name="T119" fmla="*/ 463 h 483"/>
                    <a:gd name="T120" fmla="*/ 366 w 375"/>
                    <a:gd name="T121" fmla="*/ 472 h 483"/>
                    <a:gd name="T122" fmla="*/ 372 w 375"/>
                    <a:gd name="T123" fmla="*/ 479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5" h="48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1" y="13"/>
                      </a:lnTo>
                      <a:lnTo>
                        <a:pt x="13" y="14"/>
                      </a:lnTo>
                      <a:lnTo>
                        <a:pt x="14" y="16"/>
                      </a:lnTo>
                      <a:lnTo>
                        <a:pt x="14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8" y="21"/>
                      </a:lnTo>
                      <a:lnTo>
                        <a:pt x="19" y="22"/>
                      </a:lnTo>
                      <a:lnTo>
                        <a:pt x="20" y="23"/>
                      </a:lnTo>
                      <a:lnTo>
                        <a:pt x="20" y="25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4" y="27"/>
                      </a:lnTo>
                      <a:lnTo>
                        <a:pt x="24" y="28"/>
                      </a:lnTo>
                      <a:lnTo>
                        <a:pt x="25" y="30"/>
                      </a:lnTo>
                      <a:lnTo>
                        <a:pt x="27" y="31"/>
                      </a:lnTo>
                      <a:lnTo>
                        <a:pt x="28" y="32"/>
                      </a:lnTo>
                      <a:lnTo>
                        <a:pt x="28" y="34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2" y="37"/>
                      </a:lnTo>
                      <a:lnTo>
                        <a:pt x="33" y="39"/>
                      </a:lnTo>
                      <a:lnTo>
                        <a:pt x="33" y="40"/>
                      </a:lnTo>
                      <a:lnTo>
                        <a:pt x="34" y="40"/>
                      </a:lnTo>
                      <a:lnTo>
                        <a:pt x="34" y="41"/>
                      </a:lnTo>
                      <a:lnTo>
                        <a:pt x="36" y="41"/>
                      </a:lnTo>
                      <a:lnTo>
                        <a:pt x="36" y="42"/>
                      </a:lnTo>
                      <a:lnTo>
                        <a:pt x="37" y="42"/>
                      </a:lnTo>
                      <a:lnTo>
                        <a:pt x="37" y="44"/>
                      </a:lnTo>
                      <a:lnTo>
                        <a:pt x="38" y="45"/>
                      </a:lnTo>
                      <a:lnTo>
                        <a:pt x="39" y="46"/>
                      </a:lnTo>
                      <a:lnTo>
                        <a:pt x="41" y="47"/>
                      </a:lnTo>
                      <a:lnTo>
                        <a:pt x="41" y="49"/>
                      </a:lnTo>
                      <a:lnTo>
                        <a:pt x="42" y="50"/>
                      </a:lnTo>
                      <a:lnTo>
                        <a:pt x="43" y="51"/>
                      </a:lnTo>
                      <a:lnTo>
                        <a:pt x="44" y="53"/>
                      </a:lnTo>
                      <a:lnTo>
                        <a:pt x="44" y="54"/>
                      </a:lnTo>
                      <a:lnTo>
                        <a:pt x="46" y="54"/>
                      </a:lnTo>
                      <a:lnTo>
                        <a:pt x="46" y="55"/>
                      </a:lnTo>
                      <a:lnTo>
                        <a:pt x="47" y="55"/>
                      </a:lnTo>
                      <a:lnTo>
                        <a:pt x="47" y="56"/>
                      </a:lnTo>
                      <a:lnTo>
                        <a:pt x="48" y="56"/>
                      </a:lnTo>
                      <a:lnTo>
                        <a:pt x="48" y="58"/>
                      </a:lnTo>
                      <a:lnTo>
                        <a:pt x="50" y="59"/>
                      </a:lnTo>
                      <a:lnTo>
                        <a:pt x="51" y="60"/>
                      </a:lnTo>
                      <a:lnTo>
                        <a:pt x="52" y="61"/>
                      </a:lnTo>
                      <a:lnTo>
                        <a:pt x="52" y="63"/>
                      </a:lnTo>
                      <a:lnTo>
                        <a:pt x="53" y="63"/>
                      </a:lnTo>
                      <a:lnTo>
                        <a:pt x="53" y="64"/>
                      </a:lnTo>
                      <a:lnTo>
                        <a:pt x="55" y="65"/>
                      </a:lnTo>
                      <a:lnTo>
                        <a:pt x="56" y="67"/>
                      </a:lnTo>
                      <a:lnTo>
                        <a:pt x="57" y="68"/>
                      </a:lnTo>
                      <a:lnTo>
                        <a:pt x="57" y="69"/>
                      </a:lnTo>
                      <a:lnTo>
                        <a:pt x="58" y="69"/>
                      </a:lnTo>
                      <a:lnTo>
                        <a:pt x="58" y="70"/>
                      </a:lnTo>
                      <a:lnTo>
                        <a:pt x="60" y="70"/>
                      </a:lnTo>
                      <a:lnTo>
                        <a:pt x="60" y="72"/>
                      </a:lnTo>
                      <a:lnTo>
                        <a:pt x="61" y="72"/>
                      </a:lnTo>
                      <a:lnTo>
                        <a:pt x="61" y="73"/>
                      </a:lnTo>
                      <a:lnTo>
                        <a:pt x="62" y="74"/>
                      </a:lnTo>
                      <a:lnTo>
                        <a:pt x="64" y="75"/>
                      </a:lnTo>
                      <a:lnTo>
                        <a:pt x="64" y="77"/>
                      </a:lnTo>
                      <a:lnTo>
                        <a:pt x="65" y="77"/>
                      </a:lnTo>
                      <a:lnTo>
                        <a:pt x="65" y="78"/>
                      </a:lnTo>
                      <a:lnTo>
                        <a:pt x="66" y="79"/>
                      </a:lnTo>
                      <a:lnTo>
                        <a:pt x="67" y="80"/>
                      </a:lnTo>
                      <a:lnTo>
                        <a:pt x="69" y="82"/>
                      </a:lnTo>
                      <a:lnTo>
                        <a:pt x="69" y="83"/>
                      </a:lnTo>
                      <a:lnTo>
                        <a:pt x="70" y="83"/>
                      </a:lnTo>
                      <a:lnTo>
                        <a:pt x="70" y="84"/>
                      </a:lnTo>
                      <a:lnTo>
                        <a:pt x="71" y="84"/>
                      </a:lnTo>
                      <a:lnTo>
                        <a:pt x="71" y="86"/>
                      </a:lnTo>
                      <a:lnTo>
                        <a:pt x="72" y="86"/>
                      </a:lnTo>
                      <a:lnTo>
                        <a:pt x="72" y="87"/>
                      </a:lnTo>
                      <a:lnTo>
                        <a:pt x="74" y="87"/>
                      </a:lnTo>
                      <a:lnTo>
                        <a:pt x="74" y="88"/>
                      </a:lnTo>
                      <a:lnTo>
                        <a:pt x="75" y="89"/>
                      </a:lnTo>
                      <a:lnTo>
                        <a:pt x="75" y="91"/>
                      </a:lnTo>
                      <a:lnTo>
                        <a:pt x="76" y="91"/>
                      </a:lnTo>
                      <a:lnTo>
                        <a:pt x="76" y="92"/>
                      </a:lnTo>
                      <a:lnTo>
                        <a:pt x="77" y="92"/>
                      </a:lnTo>
                      <a:lnTo>
                        <a:pt x="77" y="93"/>
                      </a:lnTo>
                      <a:lnTo>
                        <a:pt x="79" y="94"/>
                      </a:lnTo>
                      <a:lnTo>
                        <a:pt x="80" y="96"/>
                      </a:lnTo>
                      <a:lnTo>
                        <a:pt x="81" y="97"/>
                      </a:lnTo>
                      <a:lnTo>
                        <a:pt x="81" y="98"/>
                      </a:lnTo>
                      <a:lnTo>
                        <a:pt x="83" y="98"/>
                      </a:lnTo>
                      <a:lnTo>
                        <a:pt x="83" y="100"/>
                      </a:lnTo>
                      <a:lnTo>
                        <a:pt x="84" y="100"/>
                      </a:lnTo>
                      <a:lnTo>
                        <a:pt x="84" y="101"/>
                      </a:lnTo>
                      <a:lnTo>
                        <a:pt x="85" y="101"/>
                      </a:lnTo>
                      <a:lnTo>
                        <a:pt x="85" y="102"/>
                      </a:lnTo>
                      <a:lnTo>
                        <a:pt x="85" y="103"/>
                      </a:lnTo>
                      <a:lnTo>
                        <a:pt x="86" y="103"/>
                      </a:lnTo>
                      <a:lnTo>
                        <a:pt x="86" y="105"/>
                      </a:lnTo>
                      <a:lnTo>
                        <a:pt x="88" y="105"/>
                      </a:lnTo>
                      <a:lnTo>
                        <a:pt x="88" y="106"/>
                      </a:lnTo>
                      <a:lnTo>
                        <a:pt x="89" y="106"/>
                      </a:lnTo>
                      <a:lnTo>
                        <a:pt x="89" y="107"/>
                      </a:lnTo>
                      <a:lnTo>
                        <a:pt x="90" y="107"/>
                      </a:lnTo>
                      <a:lnTo>
                        <a:pt x="90" y="108"/>
                      </a:lnTo>
                      <a:lnTo>
                        <a:pt x="91" y="110"/>
                      </a:lnTo>
                      <a:lnTo>
                        <a:pt x="93" y="111"/>
                      </a:lnTo>
                      <a:lnTo>
                        <a:pt x="94" y="112"/>
                      </a:lnTo>
                      <a:lnTo>
                        <a:pt x="94" y="114"/>
                      </a:lnTo>
                      <a:lnTo>
                        <a:pt x="95" y="115"/>
                      </a:lnTo>
                      <a:lnTo>
                        <a:pt x="97" y="116"/>
                      </a:lnTo>
                      <a:lnTo>
                        <a:pt x="98" y="117"/>
                      </a:lnTo>
                      <a:lnTo>
                        <a:pt x="98" y="119"/>
                      </a:lnTo>
                      <a:lnTo>
                        <a:pt x="99" y="119"/>
                      </a:lnTo>
                      <a:lnTo>
                        <a:pt x="99" y="120"/>
                      </a:lnTo>
                      <a:lnTo>
                        <a:pt x="100" y="120"/>
                      </a:lnTo>
                      <a:lnTo>
                        <a:pt x="100" y="121"/>
                      </a:lnTo>
                      <a:lnTo>
                        <a:pt x="102" y="121"/>
                      </a:lnTo>
                      <a:lnTo>
                        <a:pt x="102" y="122"/>
                      </a:lnTo>
                      <a:lnTo>
                        <a:pt x="103" y="124"/>
                      </a:lnTo>
                      <a:lnTo>
                        <a:pt x="104" y="125"/>
                      </a:lnTo>
                      <a:lnTo>
                        <a:pt x="105" y="126"/>
                      </a:lnTo>
                      <a:lnTo>
                        <a:pt x="105" y="127"/>
                      </a:lnTo>
                      <a:lnTo>
                        <a:pt x="107" y="129"/>
                      </a:lnTo>
                      <a:lnTo>
                        <a:pt x="108" y="130"/>
                      </a:lnTo>
                      <a:lnTo>
                        <a:pt x="109" y="131"/>
                      </a:lnTo>
                      <a:lnTo>
                        <a:pt x="110" y="133"/>
                      </a:lnTo>
                      <a:lnTo>
                        <a:pt x="110" y="134"/>
                      </a:lnTo>
                      <a:lnTo>
                        <a:pt x="112" y="134"/>
                      </a:lnTo>
                      <a:lnTo>
                        <a:pt x="112" y="135"/>
                      </a:lnTo>
                      <a:lnTo>
                        <a:pt x="113" y="135"/>
                      </a:lnTo>
                      <a:lnTo>
                        <a:pt x="113" y="136"/>
                      </a:lnTo>
                      <a:lnTo>
                        <a:pt x="114" y="138"/>
                      </a:lnTo>
                      <a:lnTo>
                        <a:pt x="114" y="139"/>
                      </a:lnTo>
                      <a:lnTo>
                        <a:pt x="116" y="139"/>
                      </a:lnTo>
                      <a:lnTo>
                        <a:pt x="116" y="140"/>
                      </a:lnTo>
                      <a:lnTo>
                        <a:pt x="117" y="140"/>
                      </a:lnTo>
                      <a:lnTo>
                        <a:pt x="117" y="141"/>
                      </a:lnTo>
                      <a:lnTo>
                        <a:pt x="118" y="141"/>
                      </a:lnTo>
                      <a:lnTo>
                        <a:pt x="118" y="143"/>
                      </a:lnTo>
                      <a:lnTo>
                        <a:pt x="119" y="144"/>
                      </a:lnTo>
                      <a:lnTo>
                        <a:pt x="121" y="145"/>
                      </a:lnTo>
                      <a:lnTo>
                        <a:pt x="122" y="147"/>
                      </a:lnTo>
                      <a:lnTo>
                        <a:pt x="122" y="148"/>
                      </a:lnTo>
                      <a:lnTo>
                        <a:pt x="123" y="149"/>
                      </a:lnTo>
                      <a:lnTo>
                        <a:pt x="124" y="150"/>
                      </a:lnTo>
                      <a:lnTo>
                        <a:pt x="126" y="152"/>
                      </a:lnTo>
                      <a:lnTo>
                        <a:pt x="127" y="153"/>
                      </a:lnTo>
                      <a:lnTo>
                        <a:pt x="127" y="154"/>
                      </a:lnTo>
                      <a:lnTo>
                        <a:pt x="128" y="154"/>
                      </a:lnTo>
                      <a:lnTo>
                        <a:pt x="128" y="155"/>
                      </a:lnTo>
                      <a:lnTo>
                        <a:pt x="130" y="155"/>
                      </a:lnTo>
                      <a:lnTo>
                        <a:pt x="130" y="157"/>
                      </a:lnTo>
                      <a:lnTo>
                        <a:pt x="131" y="157"/>
                      </a:lnTo>
                      <a:lnTo>
                        <a:pt x="131" y="158"/>
                      </a:lnTo>
                      <a:lnTo>
                        <a:pt x="131" y="159"/>
                      </a:lnTo>
                      <a:lnTo>
                        <a:pt x="132" y="159"/>
                      </a:lnTo>
                      <a:lnTo>
                        <a:pt x="132" y="161"/>
                      </a:lnTo>
                      <a:lnTo>
                        <a:pt x="133" y="161"/>
                      </a:lnTo>
                      <a:lnTo>
                        <a:pt x="133" y="162"/>
                      </a:lnTo>
                      <a:lnTo>
                        <a:pt x="135" y="162"/>
                      </a:lnTo>
                      <a:lnTo>
                        <a:pt x="135" y="163"/>
                      </a:lnTo>
                      <a:lnTo>
                        <a:pt x="136" y="164"/>
                      </a:lnTo>
                      <a:lnTo>
                        <a:pt x="137" y="166"/>
                      </a:lnTo>
                      <a:lnTo>
                        <a:pt x="138" y="167"/>
                      </a:lnTo>
                      <a:lnTo>
                        <a:pt x="138" y="168"/>
                      </a:lnTo>
                      <a:lnTo>
                        <a:pt x="140" y="169"/>
                      </a:lnTo>
                      <a:lnTo>
                        <a:pt x="141" y="171"/>
                      </a:lnTo>
                      <a:lnTo>
                        <a:pt x="142" y="172"/>
                      </a:lnTo>
                      <a:lnTo>
                        <a:pt x="142" y="173"/>
                      </a:lnTo>
                      <a:lnTo>
                        <a:pt x="144" y="173"/>
                      </a:lnTo>
                      <a:lnTo>
                        <a:pt x="144" y="174"/>
                      </a:lnTo>
                      <a:lnTo>
                        <a:pt x="145" y="174"/>
                      </a:lnTo>
                      <a:lnTo>
                        <a:pt x="145" y="176"/>
                      </a:lnTo>
                      <a:lnTo>
                        <a:pt x="146" y="176"/>
                      </a:lnTo>
                      <a:lnTo>
                        <a:pt x="146" y="177"/>
                      </a:lnTo>
                      <a:lnTo>
                        <a:pt x="147" y="178"/>
                      </a:lnTo>
                      <a:lnTo>
                        <a:pt x="147" y="180"/>
                      </a:lnTo>
                      <a:lnTo>
                        <a:pt x="149" y="180"/>
                      </a:lnTo>
                      <a:lnTo>
                        <a:pt x="149" y="181"/>
                      </a:lnTo>
                      <a:lnTo>
                        <a:pt x="150" y="181"/>
                      </a:lnTo>
                      <a:lnTo>
                        <a:pt x="150" y="182"/>
                      </a:lnTo>
                      <a:lnTo>
                        <a:pt x="151" y="182"/>
                      </a:lnTo>
                      <a:lnTo>
                        <a:pt x="151" y="183"/>
                      </a:lnTo>
                      <a:lnTo>
                        <a:pt x="152" y="185"/>
                      </a:lnTo>
                      <a:lnTo>
                        <a:pt x="154" y="186"/>
                      </a:lnTo>
                      <a:lnTo>
                        <a:pt x="154" y="187"/>
                      </a:lnTo>
                      <a:lnTo>
                        <a:pt x="155" y="187"/>
                      </a:lnTo>
                      <a:lnTo>
                        <a:pt x="155" y="188"/>
                      </a:lnTo>
                      <a:lnTo>
                        <a:pt x="156" y="190"/>
                      </a:lnTo>
                      <a:lnTo>
                        <a:pt x="157" y="191"/>
                      </a:lnTo>
                      <a:lnTo>
                        <a:pt x="159" y="192"/>
                      </a:lnTo>
                      <a:lnTo>
                        <a:pt x="159" y="194"/>
                      </a:lnTo>
                      <a:lnTo>
                        <a:pt x="160" y="194"/>
                      </a:lnTo>
                      <a:lnTo>
                        <a:pt x="160" y="195"/>
                      </a:lnTo>
                      <a:lnTo>
                        <a:pt x="161" y="196"/>
                      </a:lnTo>
                      <a:lnTo>
                        <a:pt x="163" y="197"/>
                      </a:lnTo>
                      <a:lnTo>
                        <a:pt x="163" y="199"/>
                      </a:lnTo>
                      <a:lnTo>
                        <a:pt x="164" y="199"/>
                      </a:lnTo>
                      <a:lnTo>
                        <a:pt x="164" y="200"/>
                      </a:lnTo>
                      <a:lnTo>
                        <a:pt x="165" y="200"/>
                      </a:lnTo>
                      <a:lnTo>
                        <a:pt x="165" y="201"/>
                      </a:lnTo>
                      <a:lnTo>
                        <a:pt x="166" y="201"/>
                      </a:lnTo>
                      <a:lnTo>
                        <a:pt x="166" y="202"/>
                      </a:lnTo>
                      <a:lnTo>
                        <a:pt x="168" y="204"/>
                      </a:lnTo>
                      <a:lnTo>
                        <a:pt x="168" y="205"/>
                      </a:lnTo>
                      <a:lnTo>
                        <a:pt x="169" y="205"/>
                      </a:lnTo>
                      <a:lnTo>
                        <a:pt x="169" y="206"/>
                      </a:lnTo>
                      <a:lnTo>
                        <a:pt x="170" y="206"/>
                      </a:lnTo>
                      <a:lnTo>
                        <a:pt x="170" y="207"/>
                      </a:lnTo>
                      <a:lnTo>
                        <a:pt x="171" y="207"/>
                      </a:lnTo>
                      <a:lnTo>
                        <a:pt x="171" y="209"/>
                      </a:lnTo>
                      <a:lnTo>
                        <a:pt x="173" y="210"/>
                      </a:lnTo>
                      <a:lnTo>
                        <a:pt x="174" y="211"/>
                      </a:lnTo>
                      <a:lnTo>
                        <a:pt x="174" y="213"/>
                      </a:lnTo>
                      <a:lnTo>
                        <a:pt x="175" y="213"/>
                      </a:lnTo>
                      <a:lnTo>
                        <a:pt x="175" y="214"/>
                      </a:lnTo>
                      <a:lnTo>
                        <a:pt x="177" y="215"/>
                      </a:lnTo>
                      <a:lnTo>
                        <a:pt x="178" y="216"/>
                      </a:lnTo>
                      <a:lnTo>
                        <a:pt x="179" y="218"/>
                      </a:lnTo>
                      <a:lnTo>
                        <a:pt x="179" y="219"/>
                      </a:lnTo>
                      <a:lnTo>
                        <a:pt x="180" y="220"/>
                      </a:lnTo>
                      <a:lnTo>
                        <a:pt x="182" y="221"/>
                      </a:lnTo>
                      <a:lnTo>
                        <a:pt x="183" y="223"/>
                      </a:lnTo>
                      <a:lnTo>
                        <a:pt x="184" y="224"/>
                      </a:lnTo>
                      <a:lnTo>
                        <a:pt x="184" y="225"/>
                      </a:lnTo>
                      <a:lnTo>
                        <a:pt x="185" y="225"/>
                      </a:lnTo>
                      <a:lnTo>
                        <a:pt x="185" y="227"/>
                      </a:lnTo>
                      <a:lnTo>
                        <a:pt x="187" y="228"/>
                      </a:lnTo>
                      <a:lnTo>
                        <a:pt x="188" y="229"/>
                      </a:lnTo>
                      <a:lnTo>
                        <a:pt x="188" y="230"/>
                      </a:lnTo>
                      <a:lnTo>
                        <a:pt x="189" y="230"/>
                      </a:lnTo>
                      <a:lnTo>
                        <a:pt x="189" y="232"/>
                      </a:lnTo>
                      <a:lnTo>
                        <a:pt x="190" y="232"/>
                      </a:lnTo>
                      <a:lnTo>
                        <a:pt x="190" y="233"/>
                      </a:lnTo>
                      <a:lnTo>
                        <a:pt x="192" y="234"/>
                      </a:lnTo>
                      <a:lnTo>
                        <a:pt x="192" y="235"/>
                      </a:lnTo>
                      <a:lnTo>
                        <a:pt x="193" y="235"/>
                      </a:lnTo>
                      <a:lnTo>
                        <a:pt x="193" y="237"/>
                      </a:lnTo>
                      <a:lnTo>
                        <a:pt x="194" y="237"/>
                      </a:lnTo>
                      <a:lnTo>
                        <a:pt x="194" y="238"/>
                      </a:lnTo>
                      <a:lnTo>
                        <a:pt x="196" y="238"/>
                      </a:lnTo>
                      <a:lnTo>
                        <a:pt x="196" y="239"/>
                      </a:lnTo>
                      <a:lnTo>
                        <a:pt x="197" y="241"/>
                      </a:lnTo>
                      <a:lnTo>
                        <a:pt x="197" y="242"/>
                      </a:lnTo>
                      <a:lnTo>
                        <a:pt x="198" y="242"/>
                      </a:lnTo>
                      <a:lnTo>
                        <a:pt x="198" y="243"/>
                      </a:lnTo>
                      <a:lnTo>
                        <a:pt x="199" y="243"/>
                      </a:lnTo>
                      <a:lnTo>
                        <a:pt x="199" y="244"/>
                      </a:lnTo>
                      <a:lnTo>
                        <a:pt x="201" y="246"/>
                      </a:lnTo>
                      <a:lnTo>
                        <a:pt x="202" y="247"/>
                      </a:lnTo>
                      <a:lnTo>
                        <a:pt x="202" y="248"/>
                      </a:lnTo>
                      <a:lnTo>
                        <a:pt x="203" y="248"/>
                      </a:lnTo>
                      <a:lnTo>
                        <a:pt x="203" y="249"/>
                      </a:lnTo>
                      <a:lnTo>
                        <a:pt x="204" y="249"/>
                      </a:lnTo>
                      <a:lnTo>
                        <a:pt x="204" y="251"/>
                      </a:lnTo>
                      <a:lnTo>
                        <a:pt x="206" y="252"/>
                      </a:lnTo>
                      <a:lnTo>
                        <a:pt x="207" y="253"/>
                      </a:lnTo>
                      <a:lnTo>
                        <a:pt x="207" y="254"/>
                      </a:lnTo>
                      <a:lnTo>
                        <a:pt x="208" y="254"/>
                      </a:lnTo>
                      <a:lnTo>
                        <a:pt x="208" y="256"/>
                      </a:lnTo>
                      <a:lnTo>
                        <a:pt x="210" y="257"/>
                      </a:lnTo>
                      <a:lnTo>
                        <a:pt x="211" y="258"/>
                      </a:lnTo>
                      <a:lnTo>
                        <a:pt x="212" y="260"/>
                      </a:lnTo>
                      <a:lnTo>
                        <a:pt x="212" y="261"/>
                      </a:lnTo>
                      <a:lnTo>
                        <a:pt x="213" y="262"/>
                      </a:lnTo>
                      <a:lnTo>
                        <a:pt x="215" y="263"/>
                      </a:lnTo>
                      <a:lnTo>
                        <a:pt x="216" y="265"/>
                      </a:lnTo>
                      <a:lnTo>
                        <a:pt x="216" y="266"/>
                      </a:lnTo>
                      <a:lnTo>
                        <a:pt x="217" y="267"/>
                      </a:lnTo>
                      <a:lnTo>
                        <a:pt x="218" y="268"/>
                      </a:lnTo>
                      <a:lnTo>
                        <a:pt x="220" y="270"/>
                      </a:lnTo>
                      <a:lnTo>
                        <a:pt x="221" y="271"/>
                      </a:lnTo>
                      <a:lnTo>
                        <a:pt x="221" y="272"/>
                      </a:lnTo>
                      <a:lnTo>
                        <a:pt x="222" y="274"/>
                      </a:lnTo>
                      <a:lnTo>
                        <a:pt x="224" y="275"/>
                      </a:lnTo>
                      <a:lnTo>
                        <a:pt x="225" y="276"/>
                      </a:lnTo>
                      <a:lnTo>
                        <a:pt x="225" y="277"/>
                      </a:lnTo>
                      <a:lnTo>
                        <a:pt x="226" y="277"/>
                      </a:lnTo>
                      <a:lnTo>
                        <a:pt x="226" y="279"/>
                      </a:lnTo>
                      <a:lnTo>
                        <a:pt x="227" y="280"/>
                      </a:lnTo>
                      <a:lnTo>
                        <a:pt x="229" y="281"/>
                      </a:lnTo>
                      <a:lnTo>
                        <a:pt x="229" y="282"/>
                      </a:lnTo>
                      <a:lnTo>
                        <a:pt x="230" y="282"/>
                      </a:lnTo>
                      <a:lnTo>
                        <a:pt x="230" y="284"/>
                      </a:lnTo>
                      <a:lnTo>
                        <a:pt x="231" y="285"/>
                      </a:lnTo>
                      <a:lnTo>
                        <a:pt x="232" y="286"/>
                      </a:lnTo>
                      <a:lnTo>
                        <a:pt x="232" y="288"/>
                      </a:lnTo>
                      <a:lnTo>
                        <a:pt x="234" y="288"/>
                      </a:lnTo>
                      <a:lnTo>
                        <a:pt x="234" y="289"/>
                      </a:lnTo>
                      <a:lnTo>
                        <a:pt x="235" y="290"/>
                      </a:lnTo>
                      <a:lnTo>
                        <a:pt x="236" y="291"/>
                      </a:lnTo>
                      <a:lnTo>
                        <a:pt x="236" y="293"/>
                      </a:lnTo>
                      <a:lnTo>
                        <a:pt x="237" y="293"/>
                      </a:lnTo>
                      <a:lnTo>
                        <a:pt x="237" y="294"/>
                      </a:lnTo>
                      <a:lnTo>
                        <a:pt x="239" y="294"/>
                      </a:lnTo>
                      <a:lnTo>
                        <a:pt x="239" y="295"/>
                      </a:lnTo>
                      <a:lnTo>
                        <a:pt x="240" y="296"/>
                      </a:lnTo>
                      <a:lnTo>
                        <a:pt x="241" y="298"/>
                      </a:lnTo>
                      <a:lnTo>
                        <a:pt x="241" y="299"/>
                      </a:lnTo>
                      <a:lnTo>
                        <a:pt x="243" y="299"/>
                      </a:lnTo>
                      <a:lnTo>
                        <a:pt x="243" y="300"/>
                      </a:lnTo>
                      <a:lnTo>
                        <a:pt x="244" y="301"/>
                      </a:lnTo>
                      <a:lnTo>
                        <a:pt x="245" y="303"/>
                      </a:lnTo>
                      <a:lnTo>
                        <a:pt x="245" y="304"/>
                      </a:lnTo>
                      <a:lnTo>
                        <a:pt x="246" y="304"/>
                      </a:lnTo>
                      <a:lnTo>
                        <a:pt x="246" y="305"/>
                      </a:lnTo>
                      <a:lnTo>
                        <a:pt x="248" y="307"/>
                      </a:lnTo>
                      <a:lnTo>
                        <a:pt x="249" y="308"/>
                      </a:lnTo>
                      <a:lnTo>
                        <a:pt x="249" y="309"/>
                      </a:lnTo>
                      <a:lnTo>
                        <a:pt x="250" y="309"/>
                      </a:lnTo>
                      <a:lnTo>
                        <a:pt x="250" y="310"/>
                      </a:lnTo>
                      <a:lnTo>
                        <a:pt x="251" y="312"/>
                      </a:lnTo>
                      <a:lnTo>
                        <a:pt x="253" y="313"/>
                      </a:lnTo>
                      <a:lnTo>
                        <a:pt x="253" y="314"/>
                      </a:lnTo>
                      <a:lnTo>
                        <a:pt x="254" y="314"/>
                      </a:lnTo>
                      <a:lnTo>
                        <a:pt x="254" y="315"/>
                      </a:lnTo>
                      <a:lnTo>
                        <a:pt x="255" y="317"/>
                      </a:lnTo>
                      <a:lnTo>
                        <a:pt x="257" y="318"/>
                      </a:lnTo>
                      <a:lnTo>
                        <a:pt x="257" y="319"/>
                      </a:lnTo>
                      <a:lnTo>
                        <a:pt x="258" y="319"/>
                      </a:lnTo>
                      <a:lnTo>
                        <a:pt x="258" y="321"/>
                      </a:lnTo>
                      <a:lnTo>
                        <a:pt x="259" y="322"/>
                      </a:lnTo>
                      <a:lnTo>
                        <a:pt x="260" y="323"/>
                      </a:lnTo>
                      <a:lnTo>
                        <a:pt x="262" y="324"/>
                      </a:lnTo>
                      <a:lnTo>
                        <a:pt x="262" y="326"/>
                      </a:lnTo>
                      <a:lnTo>
                        <a:pt x="263" y="327"/>
                      </a:lnTo>
                      <a:lnTo>
                        <a:pt x="264" y="328"/>
                      </a:lnTo>
                      <a:lnTo>
                        <a:pt x="265" y="329"/>
                      </a:lnTo>
                      <a:lnTo>
                        <a:pt x="265" y="331"/>
                      </a:lnTo>
                      <a:lnTo>
                        <a:pt x="267" y="332"/>
                      </a:lnTo>
                      <a:lnTo>
                        <a:pt x="268" y="333"/>
                      </a:lnTo>
                      <a:lnTo>
                        <a:pt x="269" y="334"/>
                      </a:lnTo>
                      <a:lnTo>
                        <a:pt x="269" y="336"/>
                      </a:lnTo>
                      <a:lnTo>
                        <a:pt x="270" y="337"/>
                      </a:lnTo>
                      <a:lnTo>
                        <a:pt x="272" y="338"/>
                      </a:lnTo>
                      <a:lnTo>
                        <a:pt x="273" y="340"/>
                      </a:lnTo>
                      <a:lnTo>
                        <a:pt x="273" y="341"/>
                      </a:lnTo>
                      <a:lnTo>
                        <a:pt x="274" y="342"/>
                      </a:lnTo>
                      <a:lnTo>
                        <a:pt x="276" y="343"/>
                      </a:lnTo>
                      <a:lnTo>
                        <a:pt x="276" y="345"/>
                      </a:lnTo>
                      <a:lnTo>
                        <a:pt x="277" y="345"/>
                      </a:lnTo>
                      <a:lnTo>
                        <a:pt x="277" y="346"/>
                      </a:lnTo>
                      <a:lnTo>
                        <a:pt x="278" y="346"/>
                      </a:lnTo>
                      <a:lnTo>
                        <a:pt x="278" y="347"/>
                      </a:lnTo>
                      <a:lnTo>
                        <a:pt x="279" y="348"/>
                      </a:lnTo>
                      <a:lnTo>
                        <a:pt x="279" y="350"/>
                      </a:lnTo>
                      <a:lnTo>
                        <a:pt x="281" y="350"/>
                      </a:lnTo>
                      <a:lnTo>
                        <a:pt x="281" y="351"/>
                      </a:lnTo>
                      <a:lnTo>
                        <a:pt x="282" y="351"/>
                      </a:lnTo>
                      <a:lnTo>
                        <a:pt x="282" y="352"/>
                      </a:lnTo>
                      <a:lnTo>
                        <a:pt x="282" y="354"/>
                      </a:lnTo>
                      <a:lnTo>
                        <a:pt x="283" y="354"/>
                      </a:lnTo>
                      <a:lnTo>
                        <a:pt x="283" y="355"/>
                      </a:lnTo>
                      <a:lnTo>
                        <a:pt x="284" y="355"/>
                      </a:lnTo>
                      <a:lnTo>
                        <a:pt x="284" y="356"/>
                      </a:lnTo>
                      <a:lnTo>
                        <a:pt x="286" y="357"/>
                      </a:lnTo>
                      <a:lnTo>
                        <a:pt x="286" y="359"/>
                      </a:lnTo>
                      <a:lnTo>
                        <a:pt x="287" y="359"/>
                      </a:lnTo>
                      <a:lnTo>
                        <a:pt x="287" y="360"/>
                      </a:lnTo>
                      <a:lnTo>
                        <a:pt x="288" y="360"/>
                      </a:lnTo>
                      <a:lnTo>
                        <a:pt x="288" y="361"/>
                      </a:lnTo>
                      <a:lnTo>
                        <a:pt x="290" y="362"/>
                      </a:lnTo>
                      <a:lnTo>
                        <a:pt x="290" y="364"/>
                      </a:lnTo>
                      <a:lnTo>
                        <a:pt x="291" y="364"/>
                      </a:lnTo>
                      <a:lnTo>
                        <a:pt x="291" y="365"/>
                      </a:lnTo>
                      <a:lnTo>
                        <a:pt x="292" y="366"/>
                      </a:lnTo>
                      <a:lnTo>
                        <a:pt x="293" y="368"/>
                      </a:lnTo>
                      <a:lnTo>
                        <a:pt x="293" y="369"/>
                      </a:lnTo>
                      <a:lnTo>
                        <a:pt x="295" y="370"/>
                      </a:lnTo>
                      <a:lnTo>
                        <a:pt x="296" y="371"/>
                      </a:lnTo>
                      <a:lnTo>
                        <a:pt x="297" y="373"/>
                      </a:lnTo>
                      <a:lnTo>
                        <a:pt x="297" y="374"/>
                      </a:lnTo>
                      <a:lnTo>
                        <a:pt x="298" y="374"/>
                      </a:lnTo>
                      <a:lnTo>
                        <a:pt x="298" y="375"/>
                      </a:lnTo>
                      <a:lnTo>
                        <a:pt x="300" y="376"/>
                      </a:lnTo>
                      <a:lnTo>
                        <a:pt x="300" y="378"/>
                      </a:lnTo>
                      <a:lnTo>
                        <a:pt x="301" y="378"/>
                      </a:lnTo>
                      <a:lnTo>
                        <a:pt x="301" y="379"/>
                      </a:lnTo>
                      <a:lnTo>
                        <a:pt x="302" y="379"/>
                      </a:lnTo>
                      <a:lnTo>
                        <a:pt x="302" y="380"/>
                      </a:lnTo>
                      <a:lnTo>
                        <a:pt x="302" y="381"/>
                      </a:lnTo>
                      <a:lnTo>
                        <a:pt x="304" y="381"/>
                      </a:lnTo>
                      <a:lnTo>
                        <a:pt x="304" y="383"/>
                      </a:lnTo>
                      <a:lnTo>
                        <a:pt x="305" y="383"/>
                      </a:lnTo>
                      <a:lnTo>
                        <a:pt x="305" y="384"/>
                      </a:lnTo>
                      <a:lnTo>
                        <a:pt x="306" y="385"/>
                      </a:lnTo>
                      <a:lnTo>
                        <a:pt x="306" y="387"/>
                      </a:lnTo>
                      <a:lnTo>
                        <a:pt x="307" y="387"/>
                      </a:lnTo>
                      <a:lnTo>
                        <a:pt x="307" y="388"/>
                      </a:lnTo>
                      <a:lnTo>
                        <a:pt x="309" y="389"/>
                      </a:lnTo>
                      <a:lnTo>
                        <a:pt x="310" y="390"/>
                      </a:lnTo>
                      <a:lnTo>
                        <a:pt x="310" y="392"/>
                      </a:lnTo>
                      <a:lnTo>
                        <a:pt x="311" y="393"/>
                      </a:lnTo>
                      <a:lnTo>
                        <a:pt x="312" y="394"/>
                      </a:lnTo>
                      <a:lnTo>
                        <a:pt x="314" y="395"/>
                      </a:lnTo>
                      <a:lnTo>
                        <a:pt x="314" y="397"/>
                      </a:lnTo>
                      <a:lnTo>
                        <a:pt x="315" y="397"/>
                      </a:lnTo>
                      <a:lnTo>
                        <a:pt x="315" y="398"/>
                      </a:lnTo>
                      <a:lnTo>
                        <a:pt x="316" y="399"/>
                      </a:lnTo>
                      <a:lnTo>
                        <a:pt x="316" y="401"/>
                      </a:lnTo>
                      <a:lnTo>
                        <a:pt x="317" y="401"/>
                      </a:lnTo>
                      <a:lnTo>
                        <a:pt x="317" y="402"/>
                      </a:lnTo>
                      <a:lnTo>
                        <a:pt x="319" y="402"/>
                      </a:lnTo>
                      <a:lnTo>
                        <a:pt x="319" y="403"/>
                      </a:lnTo>
                      <a:lnTo>
                        <a:pt x="319" y="404"/>
                      </a:lnTo>
                      <a:lnTo>
                        <a:pt x="320" y="404"/>
                      </a:lnTo>
                      <a:lnTo>
                        <a:pt x="320" y="406"/>
                      </a:lnTo>
                      <a:lnTo>
                        <a:pt x="321" y="406"/>
                      </a:lnTo>
                      <a:lnTo>
                        <a:pt x="321" y="407"/>
                      </a:lnTo>
                      <a:lnTo>
                        <a:pt x="323" y="408"/>
                      </a:lnTo>
                      <a:lnTo>
                        <a:pt x="323" y="409"/>
                      </a:lnTo>
                      <a:lnTo>
                        <a:pt x="324" y="409"/>
                      </a:lnTo>
                      <a:lnTo>
                        <a:pt x="324" y="411"/>
                      </a:lnTo>
                      <a:lnTo>
                        <a:pt x="325" y="412"/>
                      </a:lnTo>
                      <a:lnTo>
                        <a:pt x="326" y="413"/>
                      </a:lnTo>
                      <a:lnTo>
                        <a:pt x="326" y="415"/>
                      </a:lnTo>
                      <a:lnTo>
                        <a:pt x="328" y="416"/>
                      </a:lnTo>
                      <a:lnTo>
                        <a:pt x="329" y="417"/>
                      </a:lnTo>
                      <a:lnTo>
                        <a:pt x="329" y="418"/>
                      </a:lnTo>
                      <a:lnTo>
                        <a:pt x="330" y="418"/>
                      </a:lnTo>
                      <a:lnTo>
                        <a:pt x="330" y="420"/>
                      </a:lnTo>
                      <a:lnTo>
                        <a:pt x="331" y="421"/>
                      </a:lnTo>
                      <a:lnTo>
                        <a:pt x="331" y="422"/>
                      </a:lnTo>
                      <a:lnTo>
                        <a:pt x="333" y="422"/>
                      </a:lnTo>
                      <a:lnTo>
                        <a:pt x="333" y="423"/>
                      </a:lnTo>
                      <a:lnTo>
                        <a:pt x="334" y="425"/>
                      </a:lnTo>
                      <a:lnTo>
                        <a:pt x="335" y="426"/>
                      </a:lnTo>
                      <a:lnTo>
                        <a:pt x="335" y="427"/>
                      </a:lnTo>
                      <a:lnTo>
                        <a:pt x="337" y="428"/>
                      </a:lnTo>
                      <a:lnTo>
                        <a:pt x="338" y="430"/>
                      </a:lnTo>
                      <a:lnTo>
                        <a:pt x="339" y="431"/>
                      </a:lnTo>
                      <a:lnTo>
                        <a:pt x="339" y="432"/>
                      </a:lnTo>
                      <a:lnTo>
                        <a:pt x="340" y="434"/>
                      </a:lnTo>
                      <a:lnTo>
                        <a:pt x="340" y="435"/>
                      </a:lnTo>
                      <a:lnTo>
                        <a:pt x="342" y="435"/>
                      </a:lnTo>
                      <a:lnTo>
                        <a:pt x="342" y="436"/>
                      </a:lnTo>
                      <a:lnTo>
                        <a:pt x="343" y="436"/>
                      </a:lnTo>
                      <a:lnTo>
                        <a:pt x="343" y="437"/>
                      </a:lnTo>
                      <a:lnTo>
                        <a:pt x="343" y="439"/>
                      </a:lnTo>
                      <a:lnTo>
                        <a:pt x="344" y="439"/>
                      </a:lnTo>
                      <a:lnTo>
                        <a:pt x="344" y="440"/>
                      </a:lnTo>
                      <a:lnTo>
                        <a:pt x="345" y="441"/>
                      </a:lnTo>
                      <a:lnTo>
                        <a:pt x="347" y="442"/>
                      </a:lnTo>
                      <a:lnTo>
                        <a:pt x="347" y="444"/>
                      </a:lnTo>
                      <a:lnTo>
                        <a:pt x="348" y="445"/>
                      </a:lnTo>
                      <a:lnTo>
                        <a:pt x="349" y="446"/>
                      </a:lnTo>
                      <a:lnTo>
                        <a:pt x="349" y="448"/>
                      </a:lnTo>
                      <a:lnTo>
                        <a:pt x="351" y="448"/>
                      </a:lnTo>
                      <a:lnTo>
                        <a:pt x="351" y="449"/>
                      </a:lnTo>
                      <a:lnTo>
                        <a:pt x="352" y="450"/>
                      </a:lnTo>
                      <a:lnTo>
                        <a:pt x="352" y="451"/>
                      </a:lnTo>
                      <a:lnTo>
                        <a:pt x="353" y="451"/>
                      </a:lnTo>
                      <a:lnTo>
                        <a:pt x="353" y="453"/>
                      </a:lnTo>
                      <a:lnTo>
                        <a:pt x="354" y="454"/>
                      </a:lnTo>
                      <a:lnTo>
                        <a:pt x="356" y="455"/>
                      </a:lnTo>
                      <a:lnTo>
                        <a:pt x="356" y="456"/>
                      </a:lnTo>
                      <a:lnTo>
                        <a:pt x="357" y="458"/>
                      </a:lnTo>
                      <a:lnTo>
                        <a:pt x="358" y="459"/>
                      </a:lnTo>
                      <a:lnTo>
                        <a:pt x="358" y="460"/>
                      </a:lnTo>
                      <a:lnTo>
                        <a:pt x="359" y="460"/>
                      </a:lnTo>
                      <a:lnTo>
                        <a:pt x="359" y="461"/>
                      </a:lnTo>
                      <a:lnTo>
                        <a:pt x="359" y="463"/>
                      </a:lnTo>
                      <a:lnTo>
                        <a:pt x="361" y="463"/>
                      </a:lnTo>
                      <a:lnTo>
                        <a:pt x="361" y="464"/>
                      </a:lnTo>
                      <a:lnTo>
                        <a:pt x="362" y="464"/>
                      </a:lnTo>
                      <a:lnTo>
                        <a:pt x="362" y="465"/>
                      </a:lnTo>
                      <a:lnTo>
                        <a:pt x="363" y="467"/>
                      </a:lnTo>
                      <a:lnTo>
                        <a:pt x="363" y="468"/>
                      </a:lnTo>
                      <a:lnTo>
                        <a:pt x="364" y="469"/>
                      </a:lnTo>
                      <a:lnTo>
                        <a:pt x="366" y="470"/>
                      </a:lnTo>
                      <a:lnTo>
                        <a:pt x="366" y="472"/>
                      </a:lnTo>
                      <a:lnTo>
                        <a:pt x="367" y="472"/>
                      </a:lnTo>
                      <a:lnTo>
                        <a:pt x="367" y="473"/>
                      </a:lnTo>
                      <a:lnTo>
                        <a:pt x="368" y="474"/>
                      </a:lnTo>
                      <a:lnTo>
                        <a:pt x="368" y="475"/>
                      </a:lnTo>
                      <a:lnTo>
                        <a:pt x="370" y="475"/>
                      </a:lnTo>
                      <a:lnTo>
                        <a:pt x="370" y="477"/>
                      </a:lnTo>
                      <a:lnTo>
                        <a:pt x="371" y="478"/>
                      </a:lnTo>
                      <a:lnTo>
                        <a:pt x="372" y="479"/>
                      </a:lnTo>
                      <a:lnTo>
                        <a:pt x="372" y="481"/>
                      </a:lnTo>
                      <a:lnTo>
                        <a:pt x="373" y="482"/>
                      </a:lnTo>
                      <a:lnTo>
                        <a:pt x="373" y="483"/>
                      </a:lnTo>
                      <a:lnTo>
                        <a:pt x="375" y="48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7" name="Freeform 121"/>
                <p:cNvSpPr>
                  <a:spLocks noChangeAspect="1"/>
                </p:cNvSpPr>
                <p:nvPr/>
              </p:nvSpPr>
              <p:spPr bwMode="auto">
                <a:xfrm>
                  <a:off x="4248" y="2943"/>
                  <a:ext cx="178" cy="339"/>
                </a:xfrm>
                <a:custGeom>
                  <a:avLst/>
                  <a:gdLst>
                    <a:gd name="T0" fmla="*/ 3 w 343"/>
                    <a:gd name="T1" fmla="*/ 6 h 522"/>
                    <a:gd name="T2" fmla="*/ 9 w 343"/>
                    <a:gd name="T3" fmla="*/ 14 h 522"/>
                    <a:gd name="T4" fmla="*/ 14 w 343"/>
                    <a:gd name="T5" fmla="*/ 23 h 522"/>
                    <a:gd name="T6" fmla="*/ 20 w 343"/>
                    <a:gd name="T7" fmla="*/ 31 h 522"/>
                    <a:gd name="T8" fmla="*/ 25 w 343"/>
                    <a:gd name="T9" fmla="*/ 39 h 522"/>
                    <a:gd name="T10" fmla="*/ 31 w 343"/>
                    <a:gd name="T11" fmla="*/ 48 h 522"/>
                    <a:gd name="T12" fmla="*/ 36 w 343"/>
                    <a:gd name="T13" fmla="*/ 57 h 522"/>
                    <a:gd name="T14" fmla="*/ 42 w 343"/>
                    <a:gd name="T15" fmla="*/ 65 h 522"/>
                    <a:gd name="T16" fmla="*/ 47 w 343"/>
                    <a:gd name="T17" fmla="*/ 74 h 522"/>
                    <a:gd name="T18" fmla="*/ 53 w 343"/>
                    <a:gd name="T19" fmla="*/ 81 h 522"/>
                    <a:gd name="T20" fmla="*/ 58 w 343"/>
                    <a:gd name="T21" fmla="*/ 90 h 522"/>
                    <a:gd name="T22" fmla="*/ 63 w 343"/>
                    <a:gd name="T23" fmla="*/ 98 h 522"/>
                    <a:gd name="T24" fmla="*/ 68 w 343"/>
                    <a:gd name="T25" fmla="*/ 107 h 522"/>
                    <a:gd name="T26" fmla="*/ 75 w 343"/>
                    <a:gd name="T27" fmla="*/ 116 h 522"/>
                    <a:gd name="T28" fmla="*/ 80 w 343"/>
                    <a:gd name="T29" fmla="*/ 125 h 522"/>
                    <a:gd name="T30" fmla="*/ 85 w 343"/>
                    <a:gd name="T31" fmla="*/ 133 h 522"/>
                    <a:gd name="T32" fmla="*/ 91 w 343"/>
                    <a:gd name="T33" fmla="*/ 142 h 522"/>
                    <a:gd name="T34" fmla="*/ 96 w 343"/>
                    <a:gd name="T35" fmla="*/ 151 h 522"/>
                    <a:gd name="T36" fmla="*/ 101 w 343"/>
                    <a:gd name="T37" fmla="*/ 160 h 522"/>
                    <a:gd name="T38" fmla="*/ 108 w 343"/>
                    <a:gd name="T39" fmla="*/ 170 h 522"/>
                    <a:gd name="T40" fmla="*/ 113 w 343"/>
                    <a:gd name="T41" fmla="*/ 179 h 522"/>
                    <a:gd name="T42" fmla="*/ 118 w 343"/>
                    <a:gd name="T43" fmla="*/ 187 h 522"/>
                    <a:gd name="T44" fmla="*/ 123 w 343"/>
                    <a:gd name="T45" fmla="*/ 196 h 522"/>
                    <a:gd name="T46" fmla="*/ 128 w 343"/>
                    <a:gd name="T47" fmla="*/ 205 h 522"/>
                    <a:gd name="T48" fmla="*/ 133 w 343"/>
                    <a:gd name="T49" fmla="*/ 212 h 522"/>
                    <a:gd name="T50" fmla="*/ 139 w 343"/>
                    <a:gd name="T51" fmla="*/ 221 h 522"/>
                    <a:gd name="T52" fmla="*/ 143 w 343"/>
                    <a:gd name="T53" fmla="*/ 230 h 522"/>
                    <a:gd name="T54" fmla="*/ 149 w 343"/>
                    <a:gd name="T55" fmla="*/ 239 h 522"/>
                    <a:gd name="T56" fmla="*/ 156 w 343"/>
                    <a:gd name="T57" fmla="*/ 249 h 522"/>
                    <a:gd name="T58" fmla="*/ 162 w 343"/>
                    <a:gd name="T59" fmla="*/ 259 h 522"/>
                    <a:gd name="T60" fmla="*/ 169 w 343"/>
                    <a:gd name="T61" fmla="*/ 269 h 522"/>
                    <a:gd name="T62" fmla="*/ 174 w 343"/>
                    <a:gd name="T63" fmla="*/ 279 h 522"/>
                    <a:gd name="T64" fmla="*/ 179 w 343"/>
                    <a:gd name="T65" fmla="*/ 287 h 522"/>
                    <a:gd name="T66" fmla="*/ 184 w 343"/>
                    <a:gd name="T67" fmla="*/ 296 h 522"/>
                    <a:gd name="T68" fmla="*/ 189 w 343"/>
                    <a:gd name="T69" fmla="*/ 304 h 522"/>
                    <a:gd name="T70" fmla="*/ 194 w 343"/>
                    <a:gd name="T71" fmla="*/ 312 h 522"/>
                    <a:gd name="T72" fmla="*/ 200 w 343"/>
                    <a:gd name="T73" fmla="*/ 321 h 522"/>
                    <a:gd name="T74" fmla="*/ 205 w 343"/>
                    <a:gd name="T75" fmla="*/ 330 h 522"/>
                    <a:gd name="T76" fmla="*/ 212 w 343"/>
                    <a:gd name="T77" fmla="*/ 339 h 522"/>
                    <a:gd name="T78" fmla="*/ 217 w 343"/>
                    <a:gd name="T79" fmla="*/ 348 h 522"/>
                    <a:gd name="T80" fmla="*/ 222 w 343"/>
                    <a:gd name="T81" fmla="*/ 357 h 522"/>
                    <a:gd name="T82" fmla="*/ 227 w 343"/>
                    <a:gd name="T83" fmla="*/ 365 h 522"/>
                    <a:gd name="T84" fmla="*/ 233 w 343"/>
                    <a:gd name="T85" fmla="*/ 373 h 522"/>
                    <a:gd name="T86" fmla="*/ 238 w 343"/>
                    <a:gd name="T87" fmla="*/ 382 h 522"/>
                    <a:gd name="T88" fmla="*/ 243 w 343"/>
                    <a:gd name="T89" fmla="*/ 390 h 522"/>
                    <a:gd name="T90" fmla="*/ 250 w 343"/>
                    <a:gd name="T91" fmla="*/ 399 h 522"/>
                    <a:gd name="T92" fmla="*/ 256 w 343"/>
                    <a:gd name="T93" fmla="*/ 408 h 522"/>
                    <a:gd name="T94" fmla="*/ 263 w 343"/>
                    <a:gd name="T95" fmla="*/ 417 h 522"/>
                    <a:gd name="T96" fmla="*/ 266 w 343"/>
                    <a:gd name="T97" fmla="*/ 424 h 522"/>
                    <a:gd name="T98" fmla="*/ 273 w 343"/>
                    <a:gd name="T99" fmla="*/ 433 h 522"/>
                    <a:gd name="T100" fmla="*/ 278 w 343"/>
                    <a:gd name="T101" fmla="*/ 439 h 522"/>
                    <a:gd name="T102" fmla="*/ 285 w 343"/>
                    <a:gd name="T103" fmla="*/ 450 h 522"/>
                    <a:gd name="T104" fmla="*/ 290 w 343"/>
                    <a:gd name="T105" fmla="*/ 456 h 522"/>
                    <a:gd name="T106" fmla="*/ 294 w 343"/>
                    <a:gd name="T107" fmla="*/ 462 h 522"/>
                    <a:gd name="T108" fmla="*/ 299 w 343"/>
                    <a:gd name="T109" fmla="*/ 470 h 522"/>
                    <a:gd name="T110" fmla="*/ 306 w 343"/>
                    <a:gd name="T111" fmla="*/ 476 h 522"/>
                    <a:gd name="T112" fmla="*/ 311 w 343"/>
                    <a:gd name="T113" fmla="*/ 483 h 522"/>
                    <a:gd name="T114" fmla="*/ 315 w 343"/>
                    <a:gd name="T115" fmla="*/ 489 h 522"/>
                    <a:gd name="T116" fmla="*/ 320 w 343"/>
                    <a:gd name="T117" fmla="*/ 494 h 522"/>
                    <a:gd name="T118" fmla="*/ 327 w 343"/>
                    <a:gd name="T119" fmla="*/ 504 h 522"/>
                    <a:gd name="T120" fmla="*/ 332 w 343"/>
                    <a:gd name="T121" fmla="*/ 511 h 522"/>
                    <a:gd name="T122" fmla="*/ 339 w 343"/>
                    <a:gd name="T123" fmla="*/ 518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43" h="52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5" y="24"/>
                      </a:lnTo>
                      <a:lnTo>
                        <a:pt x="16" y="25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20" y="31"/>
                      </a:lnTo>
                      <a:lnTo>
                        <a:pt x="20" y="32"/>
                      </a:lnTo>
                      <a:lnTo>
                        <a:pt x="21" y="33"/>
                      </a:lnTo>
                      <a:lnTo>
                        <a:pt x="21" y="34"/>
                      </a:lnTo>
                      <a:lnTo>
                        <a:pt x="22" y="34"/>
                      </a:lnTo>
                      <a:lnTo>
                        <a:pt x="22" y="36"/>
                      </a:lnTo>
                      <a:lnTo>
                        <a:pt x="24" y="37"/>
                      </a:lnTo>
                      <a:lnTo>
                        <a:pt x="25" y="38"/>
                      </a:lnTo>
                      <a:lnTo>
                        <a:pt x="25" y="39"/>
                      </a:lnTo>
                      <a:lnTo>
                        <a:pt x="26" y="41"/>
                      </a:lnTo>
                      <a:lnTo>
                        <a:pt x="26" y="42"/>
                      </a:lnTo>
                      <a:lnTo>
                        <a:pt x="28" y="42"/>
                      </a:lnTo>
                      <a:lnTo>
                        <a:pt x="28" y="43"/>
                      </a:lnTo>
                      <a:lnTo>
                        <a:pt x="29" y="45"/>
                      </a:lnTo>
                      <a:lnTo>
                        <a:pt x="29" y="46"/>
                      </a:lnTo>
                      <a:lnTo>
                        <a:pt x="30" y="47"/>
                      </a:lnTo>
                      <a:lnTo>
                        <a:pt x="31" y="48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3" y="51"/>
                      </a:lnTo>
                      <a:lnTo>
                        <a:pt x="34" y="52"/>
                      </a:lnTo>
                      <a:lnTo>
                        <a:pt x="34" y="53"/>
                      </a:lnTo>
                      <a:lnTo>
                        <a:pt x="35" y="55"/>
                      </a:lnTo>
                      <a:lnTo>
                        <a:pt x="36" y="56"/>
                      </a:lnTo>
                      <a:lnTo>
                        <a:pt x="36" y="57"/>
                      </a:lnTo>
                      <a:lnTo>
                        <a:pt x="38" y="57"/>
                      </a:lnTo>
                      <a:lnTo>
                        <a:pt x="38" y="58"/>
                      </a:lnTo>
                      <a:lnTo>
                        <a:pt x="38" y="60"/>
                      </a:lnTo>
                      <a:lnTo>
                        <a:pt x="39" y="60"/>
                      </a:lnTo>
                      <a:lnTo>
                        <a:pt x="39" y="61"/>
                      </a:lnTo>
                      <a:lnTo>
                        <a:pt x="40" y="62"/>
                      </a:lnTo>
                      <a:lnTo>
                        <a:pt x="42" y="64"/>
                      </a:lnTo>
                      <a:lnTo>
                        <a:pt x="42" y="65"/>
                      </a:lnTo>
                      <a:lnTo>
                        <a:pt x="43" y="66"/>
                      </a:lnTo>
                      <a:lnTo>
                        <a:pt x="43" y="67"/>
                      </a:lnTo>
                      <a:lnTo>
                        <a:pt x="44" y="67"/>
                      </a:lnTo>
                      <a:lnTo>
                        <a:pt x="44" y="69"/>
                      </a:lnTo>
                      <a:lnTo>
                        <a:pt x="45" y="70"/>
                      </a:lnTo>
                      <a:lnTo>
                        <a:pt x="45" y="71"/>
                      </a:lnTo>
                      <a:lnTo>
                        <a:pt x="47" y="72"/>
                      </a:lnTo>
                      <a:lnTo>
                        <a:pt x="47" y="74"/>
                      </a:lnTo>
                      <a:lnTo>
                        <a:pt x="48" y="74"/>
                      </a:lnTo>
                      <a:lnTo>
                        <a:pt x="48" y="75"/>
                      </a:lnTo>
                      <a:lnTo>
                        <a:pt x="49" y="76"/>
                      </a:lnTo>
                      <a:lnTo>
                        <a:pt x="49" y="78"/>
                      </a:lnTo>
                      <a:lnTo>
                        <a:pt x="50" y="79"/>
                      </a:lnTo>
                      <a:lnTo>
                        <a:pt x="52" y="80"/>
                      </a:lnTo>
                      <a:lnTo>
                        <a:pt x="52" y="81"/>
                      </a:lnTo>
                      <a:lnTo>
                        <a:pt x="53" y="81"/>
                      </a:lnTo>
                      <a:lnTo>
                        <a:pt x="53" y="83"/>
                      </a:lnTo>
                      <a:lnTo>
                        <a:pt x="54" y="84"/>
                      </a:lnTo>
                      <a:lnTo>
                        <a:pt x="54" y="85"/>
                      </a:lnTo>
                      <a:lnTo>
                        <a:pt x="56" y="86"/>
                      </a:lnTo>
                      <a:lnTo>
                        <a:pt x="57" y="88"/>
                      </a:lnTo>
                      <a:lnTo>
                        <a:pt x="57" y="89"/>
                      </a:lnTo>
                      <a:lnTo>
                        <a:pt x="58" y="89"/>
                      </a:lnTo>
                      <a:lnTo>
                        <a:pt x="58" y="90"/>
                      </a:lnTo>
                      <a:lnTo>
                        <a:pt x="58" y="92"/>
                      </a:lnTo>
                      <a:lnTo>
                        <a:pt x="59" y="92"/>
                      </a:lnTo>
                      <a:lnTo>
                        <a:pt x="59" y="93"/>
                      </a:lnTo>
                      <a:lnTo>
                        <a:pt x="61" y="94"/>
                      </a:lnTo>
                      <a:lnTo>
                        <a:pt x="62" y="95"/>
                      </a:lnTo>
                      <a:lnTo>
                        <a:pt x="62" y="97"/>
                      </a:lnTo>
                      <a:lnTo>
                        <a:pt x="62" y="98"/>
                      </a:lnTo>
                      <a:lnTo>
                        <a:pt x="63" y="98"/>
                      </a:lnTo>
                      <a:lnTo>
                        <a:pt x="63" y="99"/>
                      </a:lnTo>
                      <a:lnTo>
                        <a:pt x="64" y="100"/>
                      </a:lnTo>
                      <a:lnTo>
                        <a:pt x="66" y="102"/>
                      </a:lnTo>
                      <a:lnTo>
                        <a:pt x="66" y="103"/>
                      </a:lnTo>
                      <a:lnTo>
                        <a:pt x="67" y="104"/>
                      </a:lnTo>
                      <a:lnTo>
                        <a:pt x="67" y="105"/>
                      </a:lnTo>
                      <a:lnTo>
                        <a:pt x="68" y="105"/>
                      </a:lnTo>
                      <a:lnTo>
                        <a:pt x="68" y="107"/>
                      </a:lnTo>
                      <a:lnTo>
                        <a:pt x="69" y="108"/>
                      </a:lnTo>
                      <a:lnTo>
                        <a:pt x="69" y="109"/>
                      </a:lnTo>
                      <a:lnTo>
                        <a:pt x="71" y="111"/>
                      </a:lnTo>
                      <a:lnTo>
                        <a:pt x="71" y="112"/>
                      </a:lnTo>
                      <a:lnTo>
                        <a:pt x="72" y="112"/>
                      </a:lnTo>
                      <a:lnTo>
                        <a:pt x="72" y="113"/>
                      </a:lnTo>
                      <a:lnTo>
                        <a:pt x="73" y="114"/>
                      </a:lnTo>
                      <a:lnTo>
                        <a:pt x="75" y="116"/>
                      </a:lnTo>
                      <a:lnTo>
                        <a:pt x="75" y="117"/>
                      </a:lnTo>
                      <a:lnTo>
                        <a:pt x="76" y="118"/>
                      </a:lnTo>
                      <a:lnTo>
                        <a:pt x="76" y="119"/>
                      </a:lnTo>
                      <a:lnTo>
                        <a:pt x="77" y="119"/>
                      </a:lnTo>
                      <a:lnTo>
                        <a:pt x="77" y="121"/>
                      </a:lnTo>
                      <a:lnTo>
                        <a:pt x="78" y="122"/>
                      </a:lnTo>
                      <a:lnTo>
                        <a:pt x="78" y="123"/>
                      </a:lnTo>
                      <a:lnTo>
                        <a:pt x="80" y="125"/>
                      </a:lnTo>
                      <a:lnTo>
                        <a:pt x="80" y="126"/>
                      </a:lnTo>
                      <a:lnTo>
                        <a:pt x="81" y="126"/>
                      </a:lnTo>
                      <a:lnTo>
                        <a:pt x="81" y="127"/>
                      </a:lnTo>
                      <a:lnTo>
                        <a:pt x="82" y="128"/>
                      </a:lnTo>
                      <a:lnTo>
                        <a:pt x="82" y="130"/>
                      </a:lnTo>
                      <a:lnTo>
                        <a:pt x="83" y="131"/>
                      </a:lnTo>
                      <a:lnTo>
                        <a:pt x="85" y="132"/>
                      </a:lnTo>
                      <a:lnTo>
                        <a:pt x="85" y="133"/>
                      </a:lnTo>
                      <a:lnTo>
                        <a:pt x="86" y="135"/>
                      </a:lnTo>
                      <a:lnTo>
                        <a:pt x="86" y="136"/>
                      </a:lnTo>
                      <a:lnTo>
                        <a:pt x="87" y="137"/>
                      </a:lnTo>
                      <a:lnTo>
                        <a:pt x="89" y="139"/>
                      </a:lnTo>
                      <a:lnTo>
                        <a:pt x="89" y="140"/>
                      </a:lnTo>
                      <a:lnTo>
                        <a:pt x="90" y="140"/>
                      </a:lnTo>
                      <a:lnTo>
                        <a:pt x="90" y="141"/>
                      </a:lnTo>
                      <a:lnTo>
                        <a:pt x="91" y="142"/>
                      </a:lnTo>
                      <a:lnTo>
                        <a:pt x="91" y="144"/>
                      </a:lnTo>
                      <a:lnTo>
                        <a:pt x="92" y="145"/>
                      </a:lnTo>
                      <a:lnTo>
                        <a:pt x="92" y="146"/>
                      </a:lnTo>
                      <a:lnTo>
                        <a:pt x="94" y="146"/>
                      </a:lnTo>
                      <a:lnTo>
                        <a:pt x="94" y="147"/>
                      </a:lnTo>
                      <a:lnTo>
                        <a:pt x="95" y="149"/>
                      </a:lnTo>
                      <a:lnTo>
                        <a:pt x="95" y="150"/>
                      </a:lnTo>
                      <a:lnTo>
                        <a:pt x="96" y="151"/>
                      </a:lnTo>
                      <a:lnTo>
                        <a:pt x="96" y="152"/>
                      </a:lnTo>
                      <a:lnTo>
                        <a:pt x="97" y="152"/>
                      </a:lnTo>
                      <a:lnTo>
                        <a:pt x="97" y="154"/>
                      </a:lnTo>
                      <a:lnTo>
                        <a:pt x="99" y="155"/>
                      </a:lnTo>
                      <a:lnTo>
                        <a:pt x="99" y="156"/>
                      </a:lnTo>
                      <a:lnTo>
                        <a:pt x="100" y="158"/>
                      </a:lnTo>
                      <a:lnTo>
                        <a:pt x="101" y="159"/>
                      </a:lnTo>
                      <a:lnTo>
                        <a:pt x="101" y="160"/>
                      </a:lnTo>
                      <a:lnTo>
                        <a:pt x="102" y="161"/>
                      </a:lnTo>
                      <a:lnTo>
                        <a:pt x="102" y="163"/>
                      </a:lnTo>
                      <a:lnTo>
                        <a:pt x="104" y="164"/>
                      </a:lnTo>
                      <a:lnTo>
                        <a:pt x="105" y="165"/>
                      </a:lnTo>
                      <a:lnTo>
                        <a:pt x="105" y="166"/>
                      </a:lnTo>
                      <a:lnTo>
                        <a:pt x="106" y="168"/>
                      </a:lnTo>
                      <a:lnTo>
                        <a:pt x="106" y="169"/>
                      </a:lnTo>
                      <a:lnTo>
                        <a:pt x="108" y="170"/>
                      </a:lnTo>
                      <a:lnTo>
                        <a:pt x="109" y="172"/>
                      </a:lnTo>
                      <a:lnTo>
                        <a:pt x="109" y="173"/>
                      </a:lnTo>
                      <a:lnTo>
                        <a:pt x="110" y="173"/>
                      </a:lnTo>
                      <a:lnTo>
                        <a:pt x="110" y="174"/>
                      </a:lnTo>
                      <a:lnTo>
                        <a:pt x="111" y="175"/>
                      </a:lnTo>
                      <a:lnTo>
                        <a:pt x="111" y="177"/>
                      </a:lnTo>
                      <a:lnTo>
                        <a:pt x="113" y="178"/>
                      </a:lnTo>
                      <a:lnTo>
                        <a:pt x="113" y="179"/>
                      </a:lnTo>
                      <a:lnTo>
                        <a:pt x="114" y="179"/>
                      </a:lnTo>
                      <a:lnTo>
                        <a:pt x="114" y="180"/>
                      </a:lnTo>
                      <a:lnTo>
                        <a:pt x="115" y="182"/>
                      </a:lnTo>
                      <a:lnTo>
                        <a:pt x="115" y="183"/>
                      </a:lnTo>
                      <a:lnTo>
                        <a:pt x="116" y="184"/>
                      </a:lnTo>
                      <a:lnTo>
                        <a:pt x="116" y="185"/>
                      </a:lnTo>
                      <a:lnTo>
                        <a:pt x="118" y="185"/>
                      </a:lnTo>
                      <a:lnTo>
                        <a:pt x="118" y="187"/>
                      </a:lnTo>
                      <a:lnTo>
                        <a:pt x="119" y="188"/>
                      </a:lnTo>
                      <a:lnTo>
                        <a:pt x="119" y="189"/>
                      </a:lnTo>
                      <a:lnTo>
                        <a:pt x="120" y="191"/>
                      </a:lnTo>
                      <a:lnTo>
                        <a:pt x="120" y="192"/>
                      </a:lnTo>
                      <a:lnTo>
                        <a:pt x="122" y="192"/>
                      </a:lnTo>
                      <a:lnTo>
                        <a:pt x="122" y="193"/>
                      </a:lnTo>
                      <a:lnTo>
                        <a:pt x="123" y="194"/>
                      </a:lnTo>
                      <a:lnTo>
                        <a:pt x="123" y="196"/>
                      </a:lnTo>
                      <a:lnTo>
                        <a:pt x="124" y="197"/>
                      </a:lnTo>
                      <a:lnTo>
                        <a:pt x="124" y="198"/>
                      </a:lnTo>
                      <a:lnTo>
                        <a:pt x="125" y="198"/>
                      </a:lnTo>
                      <a:lnTo>
                        <a:pt x="125" y="199"/>
                      </a:lnTo>
                      <a:lnTo>
                        <a:pt x="127" y="201"/>
                      </a:lnTo>
                      <a:lnTo>
                        <a:pt x="128" y="202"/>
                      </a:lnTo>
                      <a:lnTo>
                        <a:pt x="128" y="203"/>
                      </a:lnTo>
                      <a:lnTo>
                        <a:pt x="128" y="205"/>
                      </a:lnTo>
                      <a:lnTo>
                        <a:pt x="129" y="205"/>
                      </a:lnTo>
                      <a:lnTo>
                        <a:pt x="129" y="206"/>
                      </a:lnTo>
                      <a:lnTo>
                        <a:pt x="130" y="207"/>
                      </a:lnTo>
                      <a:lnTo>
                        <a:pt x="132" y="208"/>
                      </a:lnTo>
                      <a:lnTo>
                        <a:pt x="132" y="210"/>
                      </a:lnTo>
                      <a:lnTo>
                        <a:pt x="132" y="211"/>
                      </a:lnTo>
                      <a:lnTo>
                        <a:pt x="133" y="211"/>
                      </a:lnTo>
                      <a:lnTo>
                        <a:pt x="133" y="212"/>
                      </a:lnTo>
                      <a:lnTo>
                        <a:pt x="134" y="213"/>
                      </a:lnTo>
                      <a:lnTo>
                        <a:pt x="136" y="215"/>
                      </a:lnTo>
                      <a:lnTo>
                        <a:pt x="136" y="216"/>
                      </a:lnTo>
                      <a:lnTo>
                        <a:pt x="136" y="217"/>
                      </a:lnTo>
                      <a:lnTo>
                        <a:pt x="137" y="217"/>
                      </a:lnTo>
                      <a:lnTo>
                        <a:pt x="137" y="219"/>
                      </a:lnTo>
                      <a:lnTo>
                        <a:pt x="138" y="220"/>
                      </a:lnTo>
                      <a:lnTo>
                        <a:pt x="139" y="221"/>
                      </a:lnTo>
                      <a:lnTo>
                        <a:pt x="139" y="222"/>
                      </a:lnTo>
                      <a:lnTo>
                        <a:pt x="139" y="224"/>
                      </a:lnTo>
                      <a:lnTo>
                        <a:pt x="141" y="224"/>
                      </a:lnTo>
                      <a:lnTo>
                        <a:pt x="141" y="225"/>
                      </a:lnTo>
                      <a:lnTo>
                        <a:pt x="142" y="226"/>
                      </a:lnTo>
                      <a:lnTo>
                        <a:pt x="143" y="227"/>
                      </a:lnTo>
                      <a:lnTo>
                        <a:pt x="143" y="229"/>
                      </a:lnTo>
                      <a:lnTo>
                        <a:pt x="143" y="230"/>
                      </a:lnTo>
                      <a:lnTo>
                        <a:pt x="144" y="230"/>
                      </a:lnTo>
                      <a:lnTo>
                        <a:pt x="144" y="231"/>
                      </a:lnTo>
                      <a:lnTo>
                        <a:pt x="146" y="232"/>
                      </a:lnTo>
                      <a:lnTo>
                        <a:pt x="147" y="234"/>
                      </a:lnTo>
                      <a:lnTo>
                        <a:pt x="147" y="235"/>
                      </a:lnTo>
                      <a:lnTo>
                        <a:pt x="148" y="236"/>
                      </a:lnTo>
                      <a:lnTo>
                        <a:pt x="148" y="238"/>
                      </a:lnTo>
                      <a:lnTo>
                        <a:pt x="149" y="239"/>
                      </a:lnTo>
                      <a:lnTo>
                        <a:pt x="151" y="240"/>
                      </a:lnTo>
                      <a:lnTo>
                        <a:pt x="151" y="241"/>
                      </a:lnTo>
                      <a:lnTo>
                        <a:pt x="152" y="243"/>
                      </a:lnTo>
                      <a:lnTo>
                        <a:pt x="152" y="244"/>
                      </a:lnTo>
                      <a:lnTo>
                        <a:pt x="153" y="245"/>
                      </a:lnTo>
                      <a:lnTo>
                        <a:pt x="155" y="246"/>
                      </a:lnTo>
                      <a:lnTo>
                        <a:pt x="155" y="248"/>
                      </a:lnTo>
                      <a:lnTo>
                        <a:pt x="156" y="249"/>
                      </a:lnTo>
                      <a:lnTo>
                        <a:pt x="156" y="250"/>
                      </a:lnTo>
                      <a:lnTo>
                        <a:pt x="157" y="252"/>
                      </a:lnTo>
                      <a:lnTo>
                        <a:pt x="158" y="253"/>
                      </a:lnTo>
                      <a:lnTo>
                        <a:pt x="158" y="254"/>
                      </a:lnTo>
                      <a:lnTo>
                        <a:pt x="160" y="255"/>
                      </a:lnTo>
                      <a:lnTo>
                        <a:pt x="160" y="257"/>
                      </a:lnTo>
                      <a:lnTo>
                        <a:pt x="161" y="258"/>
                      </a:lnTo>
                      <a:lnTo>
                        <a:pt x="162" y="259"/>
                      </a:lnTo>
                      <a:lnTo>
                        <a:pt x="162" y="260"/>
                      </a:lnTo>
                      <a:lnTo>
                        <a:pt x="163" y="262"/>
                      </a:lnTo>
                      <a:lnTo>
                        <a:pt x="163" y="263"/>
                      </a:lnTo>
                      <a:lnTo>
                        <a:pt x="165" y="264"/>
                      </a:lnTo>
                      <a:lnTo>
                        <a:pt x="166" y="266"/>
                      </a:lnTo>
                      <a:lnTo>
                        <a:pt x="166" y="267"/>
                      </a:lnTo>
                      <a:lnTo>
                        <a:pt x="167" y="268"/>
                      </a:lnTo>
                      <a:lnTo>
                        <a:pt x="169" y="269"/>
                      </a:lnTo>
                      <a:lnTo>
                        <a:pt x="169" y="271"/>
                      </a:lnTo>
                      <a:lnTo>
                        <a:pt x="170" y="272"/>
                      </a:lnTo>
                      <a:lnTo>
                        <a:pt x="170" y="273"/>
                      </a:lnTo>
                      <a:lnTo>
                        <a:pt x="171" y="274"/>
                      </a:lnTo>
                      <a:lnTo>
                        <a:pt x="172" y="276"/>
                      </a:lnTo>
                      <a:lnTo>
                        <a:pt x="172" y="277"/>
                      </a:lnTo>
                      <a:lnTo>
                        <a:pt x="174" y="278"/>
                      </a:lnTo>
                      <a:lnTo>
                        <a:pt x="174" y="279"/>
                      </a:lnTo>
                      <a:lnTo>
                        <a:pt x="175" y="279"/>
                      </a:lnTo>
                      <a:lnTo>
                        <a:pt x="175" y="281"/>
                      </a:lnTo>
                      <a:lnTo>
                        <a:pt x="176" y="282"/>
                      </a:lnTo>
                      <a:lnTo>
                        <a:pt x="176" y="283"/>
                      </a:lnTo>
                      <a:lnTo>
                        <a:pt x="177" y="285"/>
                      </a:lnTo>
                      <a:lnTo>
                        <a:pt x="177" y="286"/>
                      </a:lnTo>
                      <a:lnTo>
                        <a:pt x="179" y="286"/>
                      </a:lnTo>
                      <a:lnTo>
                        <a:pt x="179" y="287"/>
                      </a:lnTo>
                      <a:lnTo>
                        <a:pt x="180" y="288"/>
                      </a:lnTo>
                      <a:lnTo>
                        <a:pt x="180" y="290"/>
                      </a:lnTo>
                      <a:lnTo>
                        <a:pt x="181" y="291"/>
                      </a:lnTo>
                      <a:lnTo>
                        <a:pt x="181" y="292"/>
                      </a:lnTo>
                      <a:lnTo>
                        <a:pt x="182" y="292"/>
                      </a:lnTo>
                      <a:lnTo>
                        <a:pt x="182" y="293"/>
                      </a:lnTo>
                      <a:lnTo>
                        <a:pt x="184" y="295"/>
                      </a:lnTo>
                      <a:lnTo>
                        <a:pt x="184" y="296"/>
                      </a:lnTo>
                      <a:lnTo>
                        <a:pt x="185" y="296"/>
                      </a:lnTo>
                      <a:lnTo>
                        <a:pt x="185" y="297"/>
                      </a:lnTo>
                      <a:lnTo>
                        <a:pt x="185" y="299"/>
                      </a:lnTo>
                      <a:lnTo>
                        <a:pt x="186" y="299"/>
                      </a:lnTo>
                      <a:lnTo>
                        <a:pt x="186" y="300"/>
                      </a:lnTo>
                      <a:lnTo>
                        <a:pt x="188" y="301"/>
                      </a:lnTo>
                      <a:lnTo>
                        <a:pt x="189" y="302"/>
                      </a:lnTo>
                      <a:lnTo>
                        <a:pt x="189" y="304"/>
                      </a:lnTo>
                      <a:lnTo>
                        <a:pt x="189" y="305"/>
                      </a:lnTo>
                      <a:lnTo>
                        <a:pt x="190" y="305"/>
                      </a:lnTo>
                      <a:lnTo>
                        <a:pt x="190" y="306"/>
                      </a:lnTo>
                      <a:lnTo>
                        <a:pt x="191" y="307"/>
                      </a:lnTo>
                      <a:lnTo>
                        <a:pt x="193" y="309"/>
                      </a:lnTo>
                      <a:lnTo>
                        <a:pt x="193" y="310"/>
                      </a:lnTo>
                      <a:lnTo>
                        <a:pt x="194" y="311"/>
                      </a:lnTo>
                      <a:lnTo>
                        <a:pt x="194" y="312"/>
                      </a:lnTo>
                      <a:lnTo>
                        <a:pt x="195" y="314"/>
                      </a:lnTo>
                      <a:lnTo>
                        <a:pt x="196" y="315"/>
                      </a:lnTo>
                      <a:lnTo>
                        <a:pt x="196" y="316"/>
                      </a:lnTo>
                      <a:lnTo>
                        <a:pt x="198" y="318"/>
                      </a:lnTo>
                      <a:lnTo>
                        <a:pt x="198" y="319"/>
                      </a:lnTo>
                      <a:lnTo>
                        <a:pt x="199" y="319"/>
                      </a:lnTo>
                      <a:lnTo>
                        <a:pt x="199" y="320"/>
                      </a:lnTo>
                      <a:lnTo>
                        <a:pt x="200" y="321"/>
                      </a:lnTo>
                      <a:lnTo>
                        <a:pt x="200" y="323"/>
                      </a:lnTo>
                      <a:lnTo>
                        <a:pt x="202" y="324"/>
                      </a:lnTo>
                      <a:lnTo>
                        <a:pt x="202" y="325"/>
                      </a:lnTo>
                      <a:lnTo>
                        <a:pt x="203" y="325"/>
                      </a:lnTo>
                      <a:lnTo>
                        <a:pt x="203" y="326"/>
                      </a:lnTo>
                      <a:lnTo>
                        <a:pt x="204" y="328"/>
                      </a:lnTo>
                      <a:lnTo>
                        <a:pt x="205" y="329"/>
                      </a:lnTo>
                      <a:lnTo>
                        <a:pt x="205" y="330"/>
                      </a:lnTo>
                      <a:lnTo>
                        <a:pt x="207" y="332"/>
                      </a:lnTo>
                      <a:lnTo>
                        <a:pt x="207" y="333"/>
                      </a:lnTo>
                      <a:lnTo>
                        <a:pt x="208" y="334"/>
                      </a:lnTo>
                      <a:lnTo>
                        <a:pt x="209" y="335"/>
                      </a:lnTo>
                      <a:lnTo>
                        <a:pt x="209" y="337"/>
                      </a:lnTo>
                      <a:lnTo>
                        <a:pt x="210" y="338"/>
                      </a:lnTo>
                      <a:lnTo>
                        <a:pt x="210" y="339"/>
                      </a:lnTo>
                      <a:lnTo>
                        <a:pt x="212" y="339"/>
                      </a:lnTo>
                      <a:lnTo>
                        <a:pt x="212" y="340"/>
                      </a:lnTo>
                      <a:lnTo>
                        <a:pt x="213" y="342"/>
                      </a:lnTo>
                      <a:lnTo>
                        <a:pt x="213" y="343"/>
                      </a:lnTo>
                      <a:lnTo>
                        <a:pt x="214" y="344"/>
                      </a:lnTo>
                      <a:lnTo>
                        <a:pt x="214" y="346"/>
                      </a:lnTo>
                      <a:lnTo>
                        <a:pt x="216" y="346"/>
                      </a:lnTo>
                      <a:lnTo>
                        <a:pt x="216" y="347"/>
                      </a:lnTo>
                      <a:lnTo>
                        <a:pt x="217" y="348"/>
                      </a:lnTo>
                      <a:lnTo>
                        <a:pt x="217" y="349"/>
                      </a:lnTo>
                      <a:lnTo>
                        <a:pt x="218" y="351"/>
                      </a:lnTo>
                      <a:lnTo>
                        <a:pt x="219" y="352"/>
                      </a:lnTo>
                      <a:lnTo>
                        <a:pt x="219" y="353"/>
                      </a:lnTo>
                      <a:lnTo>
                        <a:pt x="221" y="353"/>
                      </a:lnTo>
                      <a:lnTo>
                        <a:pt x="221" y="354"/>
                      </a:lnTo>
                      <a:lnTo>
                        <a:pt x="222" y="356"/>
                      </a:lnTo>
                      <a:lnTo>
                        <a:pt x="222" y="357"/>
                      </a:lnTo>
                      <a:lnTo>
                        <a:pt x="223" y="358"/>
                      </a:lnTo>
                      <a:lnTo>
                        <a:pt x="224" y="359"/>
                      </a:lnTo>
                      <a:lnTo>
                        <a:pt x="224" y="361"/>
                      </a:lnTo>
                      <a:lnTo>
                        <a:pt x="226" y="361"/>
                      </a:lnTo>
                      <a:lnTo>
                        <a:pt x="226" y="362"/>
                      </a:lnTo>
                      <a:lnTo>
                        <a:pt x="226" y="363"/>
                      </a:lnTo>
                      <a:lnTo>
                        <a:pt x="227" y="363"/>
                      </a:lnTo>
                      <a:lnTo>
                        <a:pt x="227" y="365"/>
                      </a:lnTo>
                      <a:lnTo>
                        <a:pt x="228" y="366"/>
                      </a:lnTo>
                      <a:lnTo>
                        <a:pt x="229" y="367"/>
                      </a:lnTo>
                      <a:lnTo>
                        <a:pt x="229" y="368"/>
                      </a:lnTo>
                      <a:lnTo>
                        <a:pt x="229" y="370"/>
                      </a:lnTo>
                      <a:lnTo>
                        <a:pt x="231" y="370"/>
                      </a:lnTo>
                      <a:lnTo>
                        <a:pt x="231" y="371"/>
                      </a:lnTo>
                      <a:lnTo>
                        <a:pt x="232" y="372"/>
                      </a:lnTo>
                      <a:lnTo>
                        <a:pt x="233" y="373"/>
                      </a:lnTo>
                      <a:lnTo>
                        <a:pt x="233" y="375"/>
                      </a:lnTo>
                      <a:lnTo>
                        <a:pt x="235" y="376"/>
                      </a:lnTo>
                      <a:lnTo>
                        <a:pt x="235" y="377"/>
                      </a:lnTo>
                      <a:lnTo>
                        <a:pt x="236" y="377"/>
                      </a:lnTo>
                      <a:lnTo>
                        <a:pt x="236" y="379"/>
                      </a:lnTo>
                      <a:lnTo>
                        <a:pt x="237" y="380"/>
                      </a:lnTo>
                      <a:lnTo>
                        <a:pt x="237" y="381"/>
                      </a:lnTo>
                      <a:lnTo>
                        <a:pt x="238" y="382"/>
                      </a:lnTo>
                      <a:lnTo>
                        <a:pt x="240" y="384"/>
                      </a:lnTo>
                      <a:lnTo>
                        <a:pt x="241" y="385"/>
                      </a:lnTo>
                      <a:lnTo>
                        <a:pt x="241" y="386"/>
                      </a:lnTo>
                      <a:lnTo>
                        <a:pt x="242" y="386"/>
                      </a:lnTo>
                      <a:lnTo>
                        <a:pt x="242" y="387"/>
                      </a:lnTo>
                      <a:lnTo>
                        <a:pt x="242" y="389"/>
                      </a:lnTo>
                      <a:lnTo>
                        <a:pt x="243" y="389"/>
                      </a:lnTo>
                      <a:lnTo>
                        <a:pt x="243" y="390"/>
                      </a:lnTo>
                      <a:lnTo>
                        <a:pt x="245" y="391"/>
                      </a:lnTo>
                      <a:lnTo>
                        <a:pt x="246" y="393"/>
                      </a:lnTo>
                      <a:lnTo>
                        <a:pt x="246" y="394"/>
                      </a:lnTo>
                      <a:lnTo>
                        <a:pt x="247" y="395"/>
                      </a:lnTo>
                      <a:lnTo>
                        <a:pt x="247" y="396"/>
                      </a:lnTo>
                      <a:lnTo>
                        <a:pt x="249" y="396"/>
                      </a:lnTo>
                      <a:lnTo>
                        <a:pt x="249" y="398"/>
                      </a:lnTo>
                      <a:lnTo>
                        <a:pt x="250" y="399"/>
                      </a:lnTo>
                      <a:lnTo>
                        <a:pt x="250" y="400"/>
                      </a:lnTo>
                      <a:lnTo>
                        <a:pt x="251" y="401"/>
                      </a:lnTo>
                      <a:lnTo>
                        <a:pt x="252" y="403"/>
                      </a:lnTo>
                      <a:lnTo>
                        <a:pt x="254" y="404"/>
                      </a:lnTo>
                      <a:lnTo>
                        <a:pt x="254" y="405"/>
                      </a:lnTo>
                      <a:lnTo>
                        <a:pt x="255" y="406"/>
                      </a:lnTo>
                      <a:lnTo>
                        <a:pt x="255" y="408"/>
                      </a:lnTo>
                      <a:lnTo>
                        <a:pt x="256" y="408"/>
                      </a:lnTo>
                      <a:lnTo>
                        <a:pt x="256" y="409"/>
                      </a:lnTo>
                      <a:lnTo>
                        <a:pt x="257" y="410"/>
                      </a:lnTo>
                      <a:lnTo>
                        <a:pt x="257" y="412"/>
                      </a:lnTo>
                      <a:lnTo>
                        <a:pt x="259" y="413"/>
                      </a:lnTo>
                      <a:lnTo>
                        <a:pt x="260" y="414"/>
                      </a:lnTo>
                      <a:lnTo>
                        <a:pt x="261" y="415"/>
                      </a:lnTo>
                      <a:lnTo>
                        <a:pt x="261" y="417"/>
                      </a:lnTo>
                      <a:lnTo>
                        <a:pt x="263" y="417"/>
                      </a:lnTo>
                      <a:lnTo>
                        <a:pt x="263" y="418"/>
                      </a:lnTo>
                      <a:lnTo>
                        <a:pt x="263" y="419"/>
                      </a:lnTo>
                      <a:lnTo>
                        <a:pt x="264" y="419"/>
                      </a:lnTo>
                      <a:lnTo>
                        <a:pt x="264" y="420"/>
                      </a:lnTo>
                      <a:lnTo>
                        <a:pt x="265" y="420"/>
                      </a:lnTo>
                      <a:lnTo>
                        <a:pt x="265" y="422"/>
                      </a:lnTo>
                      <a:lnTo>
                        <a:pt x="266" y="423"/>
                      </a:lnTo>
                      <a:lnTo>
                        <a:pt x="266" y="424"/>
                      </a:lnTo>
                      <a:lnTo>
                        <a:pt x="268" y="426"/>
                      </a:lnTo>
                      <a:lnTo>
                        <a:pt x="269" y="427"/>
                      </a:lnTo>
                      <a:lnTo>
                        <a:pt x="270" y="428"/>
                      </a:lnTo>
                      <a:lnTo>
                        <a:pt x="270" y="429"/>
                      </a:lnTo>
                      <a:lnTo>
                        <a:pt x="271" y="431"/>
                      </a:lnTo>
                      <a:lnTo>
                        <a:pt x="271" y="432"/>
                      </a:lnTo>
                      <a:lnTo>
                        <a:pt x="273" y="432"/>
                      </a:lnTo>
                      <a:lnTo>
                        <a:pt x="273" y="433"/>
                      </a:lnTo>
                      <a:lnTo>
                        <a:pt x="274" y="433"/>
                      </a:lnTo>
                      <a:lnTo>
                        <a:pt x="274" y="434"/>
                      </a:lnTo>
                      <a:lnTo>
                        <a:pt x="274" y="436"/>
                      </a:lnTo>
                      <a:lnTo>
                        <a:pt x="275" y="436"/>
                      </a:lnTo>
                      <a:lnTo>
                        <a:pt x="275" y="437"/>
                      </a:lnTo>
                      <a:lnTo>
                        <a:pt x="276" y="437"/>
                      </a:lnTo>
                      <a:lnTo>
                        <a:pt x="276" y="438"/>
                      </a:lnTo>
                      <a:lnTo>
                        <a:pt x="278" y="439"/>
                      </a:lnTo>
                      <a:lnTo>
                        <a:pt x="279" y="441"/>
                      </a:lnTo>
                      <a:lnTo>
                        <a:pt x="279" y="442"/>
                      </a:lnTo>
                      <a:lnTo>
                        <a:pt x="280" y="443"/>
                      </a:lnTo>
                      <a:lnTo>
                        <a:pt x="282" y="445"/>
                      </a:lnTo>
                      <a:lnTo>
                        <a:pt x="283" y="446"/>
                      </a:lnTo>
                      <a:lnTo>
                        <a:pt x="283" y="447"/>
                      </a:lnTo>
                      <a:lnTo>
                        <a:pt x="284" y="448"/>
                      </a:lnTo>
                      <a:lnTo>
                        <a:pt x="285" y="450"/>
                      </a:lnTo>
                      <a:lnTo>
                        <a:pt x="285" y="451"/>
                      </a:lnTo>
                      <a:lnTo>
                        <a:pt x="287" y="451"/>
                      </a:lnTo>
                      <a:lnTo>
                        <a:pt x="287" y="452"/>
                      </a:lnTo>
                      <a:lnTo>
                        <a:pt x="288" y="453"/>
                      </a:lnTo>
                      <a:lnTo>
                        <a:pt x="288" y="455"/>
                      </a:lnTo>
                      <a:lnTo>
                        <a:pt x="289" y="455"/>
                      </a:lnTo>
                      <a:lnTo>
                        <a:pt x="289" y="456"/>
                      </a:lnTo>
                      <a:lnTo>
                        <a:pt x="290" y="456"/>
                      </a:lnTo>
                      <a:lnTo>
                        <a:pt x="290" y="457"/>
                      </a:lnTo>
                      <a:lnTo>
                        <a:pt x="290" y="459"/>
                      </a:lnTo>
                      <a:lnTo>
                        <a:pt x="292" y="459"/>
                      </a:lnTo>
                      <a:lnTo>
                        <a:pt x="292" y="460"/>
                      </a:lnTo>
                      <a:lnTo>
                        <a:pt x="293" y="460"/>
                      </a:lnTo>
                      <a:lnTo>
                        <a:pt x="293" y="461"/>
                      </a:lnTo>
                      <a:lnTo>
                        <a:pt x="294" y="461"/>
                      </a:lnTo>
                      <a:lnTo>
                        <a:pt x="294" y="462"/>
                      </a:lnTo>
                      <a:lnTo>
                        <a:pt x="294" y="464"/>
                      </a:lnTo>
                      <a:lnTo>
                        <a:pt x="296" y="464"/>
                      </a:lnTo>
                      <a:lnTo>
                        <a:pt x="296" y="465"/>
                      </a:lnTo>
                      <a:lnTo>
                        <a:pt x="297" y="465"/>
                      </a:lnTo>
                      <a:lnTo>
                        <a:pt x="297" y="466"/>
                      </a:lnTo>
                      <a:lnTo>
                        <a:pt x="298" y="467"/>
                      </a:lnTo>
                      <a:lnTo>
                        <a:pt x="299" y="469"/>
                      </a:lnTo>
                      <a:lnTo>
                        <a:pt x="299" y="470"/>
                      </a:lnTo>
                      <a:lnTo>
                        <a:pt x="301" y="470"/>
                      </a:lnTo>
                      <a:lnTo>
                        <a:pt x="301" y="471"/>
                      </a:lnTo>
                      <a:lnTo>
                        <a:pt x="302" y="473"/>
                      </a:lnTo>
                      <a:lnTo>
                        <a:pt x="303" y="474"/>
                      </a:lnTo>
                      <a:lnTo>
                        <a:pt x="303" y="475"/>
                      </a:lnTo>
                      <a:lnTo>
                        <a:pt x="304" y="475"/>
                      </a:lnTo>
                      <a:lnTo>
                        <a:pt x="304" y="476"/>
                      </a:lnTo>
                      <a:lnTo>
                        <a:pt x="306" y="476"/>
                      </a:lnTo>
                      <a:lnTo>
                        <a:pt x="306" y="478"/>
                      </a:lnTo>
                      <a:lnTo>
                        <a:pt x="307" y="479"/>
                      </a:lnTo>
                      <a:lnTo>
                        <a:pt x="307" y="480"/>
                      </a:lnTo>
                      <a:lnTo>
                        <a:pt x="308" y="480"/>
                      </a:lnTo>
                      <a:lnTo>
                        <a:pt x="308" y="481"/>
                      </a:lnTo>
                      <a:lnTo>
                        <a:pt x="309" y="481"/>
                      </a:lnTo>
                      <a:lnTo>
                        <a:pt x="309" y="483"/>
                      </a:lnTo>
                      <a:lnTo>
                        <a:pt x="311" y="483"/>
                      </a:lnTo>
                      <a:lnTo>
                        <a:pt x="311" y="484"/>
                      </a:lnTo>
                      <a:lnTo>
                        <a:pt x="311" y="485"/>
                      </a:lnTo>
                      <a:lnTo>
                        <a:pt x="312" y="485"/>
                      </a:lnTo>
                      <a:lnTo>
                        <a:pt x="312" y="486"/>
                      </a:lnTo>
                      <a:lnTo>
                        <a:pt x="313" y="486"/>
                      </a:lnTo>
                      <a:lnTo>
                        <a:pt x="313" y="488"/>
                      </a:lnTo>
                      <a:lnTo>
                        <a:pt x="315" y="488"/>
                      </a:lnTo>
                      <a:lnTo>
                        <a:pt x="315" y="489"/>
                      </a:lnTo>
                      <a:lnTo>
                        <a:pt x="316" y="489"/>
                      </a:lnTo>
                      <a:lnTo>
                        <a:pt x="316" y="490"/>
                      </a:lnTo>
                      <a:lnTo>
                        <a:pt x="316" y="492"/>
                      </a:lnTo>
                      <a:lnTo>
                        <a:pt x="317" y="492"/>
                      </a:lnTo>
                      <a:lnTo>
                        <a:pt x="317" y="493"/>
                      </a:lnTo>
                      <a:lnTo>
                        <a:pt x="318" y="493"/>
                      </a:lnTo>
                      <a:lnTo>
                        <a:pt x="318" y="494"/>
                      </a:lnTo>
                      <a:lnTo>
                        <a:pt x="320" y="494"/>
                      </a:lnTo>
                      <a:lnTo>
                        <a:pt x="320" y="495"/>
                      </a:lnTo>
                      <a:lnTo>
                        <a:pt x="321" y="497"/>
                      </a:lnTo>
                      <a:lnTo>
                        <a:pt x="322" y="498"/>
                      </a:lnTo>
                      <a:lnTo>
                        <a:pt x="323" y="499"/>
                      </a:lnTo>
                      <a:lnTo>
                        <a:pt x="323" y="500"/>
                      </a:lnTo>
                      <a:lnTo>
                        <a:pt x="325" y="502"/>
                      </a:lnTo>
                      <a:lnTo>
                        <a:pt x="326" y="503"/>
                      </a:lnTo>
                      <a:lnTo>
                        <a:pt x="327" y="504"/>
                      </a:lnTo>
                      <a:lnTo>
                        <a:pt x="327" y="506"/>
                      </a:lnTo>
                      <a:lnTo>
                        <a:pt x="329" y="506"/>
                      </a:lnTo>
                      <a:lnTo>
                        <a:pt x="329" y="507"/>
                      </a:lnTo>
                      <a:lnTo>
                        <a:pt x="330" y="507"/>
                      </a:lnTo>
                      <a:lnTo>
                        <a:pt x="330" y="508"/>
                      </a:lnTo>
                      <a:lnTo>
                        <a:pt x="331" y="508"/>
                      </a:lnTo>
                      <a:lnTo>
                        <a:pt x="331" y="509"/>
                      </a:lnTo>
                      <a:lnTo>
                        <a:pt x="332" y="511"/>
                      </a:lnTo>
                      <a:lnTo>
                        <a:pt x="334" y="512"/>
                      </a:lnTo>
                      <a:lnTo>
                        <a:pt x="335" y="513"/>
                      </a:lnTo>
                      <a:lnTo>
                        <a:pt x="336" y="514"/>
                      </a:lnTo>
                      <a:lnTo>
                        <a:pt x="336" y="516"/>
                      </a:lnTo>
                      <a:lnTo>
                        <a:pt x="337" y="516"/>
                      </a:lnTo>
                      <a:lnTo>
                        <a:pt x="337" y="517"/>
                      </a:lnTo>
                      <a:lnTo>
                        <a:pt x="339" y="517"/>
                      </a:lnTo>
                      <a:lnTo>
                        <a:pt x="339" y="518"/>
                      </a:lnTo>
                      <a:lnTo>
                        <a:pt x="340" y="518"/>
                      </a:lnTo>
                      <a:lnTo>
                        <a:pt x="340" y="520"/>
                      </a:lnTo>
                      <a:lnTo>
                        <a:pt x="341" y="521"/>
                      </a:lnTo>
                      <a:lnTo>
                        <a:pt x="343" y="522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8" name="Freeform 122"/>
                <p:cNvSpPr>
                  <a:spLocks noChangeAspect="1"/>
                </p:cNvSpPr>
                <p:nvPr/>
              </p:nvSpPr>
              <p:spPr bwMode="auto">
                <a:xfrm>
                  <a:off x="4426" y="3282"/>
                  <a:ext cx="270" cy="140"/>
                </a:xfrm>
                <a:custGeom>
                  <a:avLst/>
                  <a:gdLst>
                    <a:gd name="T0" fmla="*/ 5 w 519"/>
                    <a:gd name="T1" fmla="*/ 5 h 217"/>
                    <a:gd name="T2" fmla="*/ 11 w 519"/>
                    <a:gd name="T3" fmla="*/ 13 h 217"/>
                    <a:gd name="T4" fmla="*/ 17 w 519"/>
                    <a:gd name="T5" fmla="*/ 19 h 217"/>
                    <a:gd name="T6" fmla="*/ 24 w 519"/>
                    <a:gd name="T7" fmla="*/ 27 h 217"/>
                    <a:gd name="T8" fmla="*/ 31 w 519"/>
                    <a:gd name="T9" fmla="*/ 34 h 217"/>
                    <a:gd name="T10" fmla="*/ 40 w 519"/>
                    <a:gd name="T11" fmla="*/ 43 h 217"/>
                    <a:gd name="T12" fmla="*/ 46 w 519"/>
                    <a:gd name="T13" fmla="*/ 50 h 217"/>
                    <a:gd name="T14" fmla="*/ 52 w 519"/>
                    <a:gd name="T15" fmla="*/ 55 h 217"/>
                    <a:gd name="T16" fmla="*/ 59 w 519"/>
                    <a:gd name="T17" fmla="*/ 61 h 217"/>
                    <a:gd name="T18" fmla="*/ 66 w 519"/>
                    <a:gd name="T19" fmla="*/ 66 h 217"/>
                    <a:gd name="T20" fmla="*/ 72 w 519"/>
                    <a:gd name="T21" fmla="*/ 72 h 217"/>
                    <a:gd name="T22" fmla="*/ 80 w 519"/>
                    <a:gd name="T23" fmla="*/ 78 h 217"/>
                    <a:gd name="T24" fmla="*/ 87 w 519"/>
                    <a:gd name="T25" fmla="*/ 84 h 217"/>
                    <a:gd name="T26" fmla="*/ 95 w 519"/>
                    <a:gd name="T27" fmla="*/ 89 h 217"/>
                    <a:gd name="T28" fmla="*/ 101 w 519"/>
                    <a:gd name="T29" fmla="*/ 94 h 217"/>
                    <a:gd name="T30" fmla="*/ 109 w 519"/>
                    <a:gd name="T31" fmla="*/ 100 h 217"/>
                    <a:gd name="T32" fmla="*/ 119 w 519"/>
                    <a:gd name="T33" fmla="*/ 107 h 217"/>
                    <a:gd name="T34" fmla="*/ 128 w 519"/>
                    <a:gd name="T35" fmla="*/ 112 h 217"/>
                    <a:gd name="T36" fmla="*/ 135 w 519"/>
                    <a:gd name="T37" fmla="*/ 117 h 217"/>
                    <a:gd name="T38" fmla="*/ 143 w 519"/>
                    <a:gd name="T39" fmla="*/ 122 h 217"/>
                    <a:gd name="T40" fmla="*/ 151 w 519"/>
                    <a:gd name="T41" fmla="*/ 126 h 217"/>
                    <a:gd name="T42" fmla="*/ 158 w 519"/>
                    <a:gd name="T43" fmla="*/ 131 h 217"/>
                    <a:gd name="T44" fmla="*/ 166 w 519"/>
                    <a:gd name="T45" fmla="*/ 135 h 217"/>
                    <a:gd name="T46" fmla="*/ 173 w 519"/>
                    <a:gd name="T47" fmla="*/ 138 h 217"/>
                    <a:gd name="T48" fmla="*/ 182 w 519"/>
                    <a:gd name="T49" fmla="*/ 142 h 217"/>
                    <a:gd name="T50" fmla="*/ 191 w 519"/>
                    <a:gd name="T51" fmla="*/ 146 h 217"/>
                    <a:gd name="T52" fmla="*/ 198 w 519"/>
                    <a:gd name="T53" fmla="*/ 150 h 217"/>
                    <a:gd name="T54" fmla="*/ 205 w 519"/>
                    <a:gd name="T55" fmla="*/ 154 h 217"/>
                    <a:gd name="T56" fmla="*/ 214 w 519"/>
                    <a:gd name="T57" fmla="*/ 156 h 217"/>
                    <a:gd name="T58" fmla="*/ 222 w 519"/>
                    <a:gd name="T59" fmla="*/ 160 h 217"/>
                    <a:gd name="T60" fmla="*/ 231 w 519"/>
                    <a:gd name="T61" fmla="*/ 163 h 217"/>
                    <a:gd name="T62" fmla="*/ 238 w 519"/>
                    <a:gd name="T63" fmla="*/ 166 h 217"/>
                    <a:gd name="T64" fmla="*/ 246 w 519"/>
                    <a:gd name="T65" fmla="*/ 169 h 217"/>
                    <a:gd name="T66" fmla="*/ 255 w 519"/>
                    <a:gd name="T67" fmla="*/ 171 h 217"/>
                    <a:gd name="T68" fmla="*/ 264 w 519"/>
                    <a:gd name="T69" fmla="*/ 174 h 217"/>
                    <a:gd name="T70" fmla="*/ 271 w 519"/>
                    <a:gd name="T71" fmla="*/ 177 h 217"/>
                    <a:gd name="T72" fmla="*/ 279 w 519"/>
                    <a:gd name="T73" fmla="*/ 179 h 217"/>
                    <a:gd name="T74" fmla="*/ 289 w 519"/>
                    <a:gd name="T75" fmla="*/ 182 h 217"/>
                    <a:gd name="T76" fmla="*/ 298 w 519"/>
                    <a:gd name="T77" fmla="*/ 183 h 217"/>
                    <a:gd name="T78" fmla="*/ 306 w 519"/>
                    <a:gd name="T79" fmla="*/ 185 h 217"/>
                    <a:gd name="T80" fmla="*/ 314 w 519"/>
                    <a:gd name="T81" fmla="*/ 188 h 217"/>
                    <a:gd name="T82" fmla="*/ 323 w 519"/>
                    <a:gd name="T83" fmla="*/ 189 h 217"/>
                    <a:gd name="T84" fmla="*/ 331 w 519"/>
                    <a:gd name="T85" fmla="*/ 192 h 217"/>
                    <a:gd name="T86" fmla="*/ 341 w 519"/>
                    <a:gd name="T87" fmla="*/ 193 h 217"/>
                    <a:gd name="T88" fmla="*/ 351 w 519"/>
                    <a:gd name="T89" fmla="*/ 196 h 217"/>
                    <a:gd name="T90" fmla="*/ 360 w 519"/>
                    <a:gd name="T91" fmla="*/ 197 h 217"/>
                    <a:gd name="T92" fmla="*/ 370 w 519"/>
                    <a:gd name="T93" fmla="*/ 198 h 217"/>
                    <a:gd name="T94" fmla="*/ 378 w 519"/>
                    <a:gd name="T95" fmla="*/ 201 h 217"/>
                    <a:gd name="T96" fmla="*/ 387 w 519"/>
                    <a:gd name="T97" fmla="*/ 202 h 217"/>
                    <a:gd name="T98" fmla="*/ 397 w 519"/>
                    <a:gd name="T99" fmla="*/ 203 h 217"/>
                    <a:gd name="T100" fmla="*/ 406 w 519"/>
                    <a:gd name="T101" fmla="*/ 205 h 217"/>
                    <a:gd name="T102" fmla="*/ 416 w 519"/>
                    <a:gd name="T103" fmla="*/ 206 h 217"/>
                    <a:gd name="T104" fmla="*/ 426 w 519"/>
                    <a:gd name="T105" fmla="*/ 207 h 217"/>
                    <a:gd name="T106" fmla="*/ 436 w 519"/>
                    <a:gd name="T107" fmla="*/ 208 h 217"/>
                    <a:gd name="T108" fmla="*/ 447 w 519"/>
                    <a:gd name="T109" fmla="*/ 210 h 217"/>
                    <a:gd name="T110" fmla="*/ 455 w 519"/>
                    <a:gd name="T111" fmla="*/ 211 h 217"/>
                    <a:gd name="T112" fmla="*/ 464 w 519"/>
                    <a:gd name="T113" fmla="*/ 212 h 217"/>
                    <a:gd name="T114" fmla="*/ 474 w 519"/>
                    <a:gd name="T115" fmla="*/ 212 h 217"/>
                    <a:gd name="T116" fmla="*/ 485 w 519"/>
                    <a:gd name="T117" fmla="*/ 213 h 217"/>
                    <a:gd name="T118" fmla="*/ 495 w 519"/>
                    <a:gd name="T119" fmla="*/ 215 h 217"/>
                    <a:gd name="T120" fmla="*/ 505 w 519"/>
                    <a:gd name="T121" fmla="*/ 216 h 217"/>
                    <a:gd name="T122" fmla="*/ 515 w 519"/>
                    <a:gd name="T123" fmla="*/ 21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19" h="217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2" y="14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6" y="18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1" y="24"/>
                      </a:lnTo>
                      <a:lnTo>
                        <a:pt x="22" y="25"/>
                      </a:lnTo>
                      <a:lnTo>
                        <a:pt x="24" y="27"/>
                      </a:lnTo>
                      <a:lnTo>
                        <a:pt x="25" y="27"/>
                      </a:lnTo>
                      <a:lnTo>
                        <a:pt x="25" y="28"/>
                      </a:lnTo>
                      <a:lnTo>
                        <a:pt x="26" y="29"/>
                      </a:lnTo>
                      <a:lnTo>
                        <a:pt x="27" y="31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0" y="33"/>
                      </a:lnTo>
                      <a:lnTo>
                        <a:pt x="31" y="34"/>
                      </a:lnTo>
                      <a:lnTo>
                        <a:pt x="33" y="36"/>
                      </a:lnTo>
                      <a:lnTo>
                        <a:pt x="34" y="37"/>
                      </a:lnTo>
                      <a:lnTo>
                        <a:pt x="35" y="38"/>
                      </a:lnTo>
                      <a:lnTo>
                        <a:pt x="36" y="39"/>
                      </a:lnTo>
                      <a:lnTo>
                        <a:pt x="38" y="39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40" y="43"/>
                      </a:lnTo>
                      <a:lnTo>
                        <a:pt x="41" y="43"/>
                      </a:lnTo>
                      <a:lnTo>
                        <a:pt x="41" y="44"/>
                      </a:lnTo>
                      <a:lnTo>
                        <a:pt x="43" y="46"/>
                      </a:lnTo>
                      <a:lnTo>
                        <a:pt x="44" y="46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5" y="48"/>
                      </a:lnTo>
                      <a:lnTo>
                        <a:pt x="46" y="50"/>
                      </a:lnTo>
                      <a:lnTo>
                        <a:pt x="48" y="50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49" y="52"/>
                      </a:lnTo>
                      <a:lnTo>
                        <a:pt x="50" y="52"/>
                      </a:lnTo>
                      <a:lnTo>
                        <a:pt x="50" y="53"/>
                      </a:lnTo>
                      <a:lnTo>
                        <a:pt x="52" y="53"/>
                      </a:lnTo>
                      <a:lnTo>
                        <a:pt x="52" y="55"/>
                      </a:lnTo>
                      <a:lnTo>
                        <a:pt x="53" y="55"/>
                      </a:lnTo>
                      <a:lnTo>
                        <a:pt x="54" y="56"/>
                      </a:lnTo>
                      <a:lnTo>
                        <a:pt x="54" y="57"/>
                      </a:lnTo>
                      <a:lnTo>
                        <a:pt x="55" y="57"/>
                      </a:lnTo>
                      <a:lnTo>
                        <a:pt x="57" y="58"/>
                      </a:lnTo>
                      <a:lnTo>
                        <a:pt x="58" y="58"/>
                      </a:lnTo>
                      <a:lnTo>
                        <a:pt x="58" y="60"/>
                      </a:lnTo>
                      <a:lnTo>
                        <a:pt x="59" y="61"/>
                      </a:lnTo>
                      <a:lnTo>
                        <a:pt x="60" y="61"/>
                      </a:lnTo>
                      <a:lnTo>
                        <a:pt x="60" y="62"/>
                      </a:lnTo>
                      <a:lnTo>
                        <a:pt x="62" y="62"/>
                      </a:lnTo>
                      <a:lnTo>
                        <a:pt x="62" y="64"/>
                      </a:lnTo>
                      <a:lnTo>
                        <a:pt x="63" y="64"/>
                      </a:lnTo>
                      <a:lnTo>
                        <a:pt x="63" y="65"/>
                      </a:lnTo>
                      <a:lnTo>
                        <a:pt x="64" y="65"/>
                      </a:lnTo>
                      <a:lnTo>
                        <a:pt x="66" y="66"/>
                      </a:lnTo>
                      <a:lnTo>
                        <a:pt x="67" y="67"/>
                      </a:lnTo>
                      <a:lnTo>
                        <a:pt x="68" y="69"/>
                      </a:lnTo>
                      <a:lnTo>
                        <a:pt x="69" y="69"/>
                      </a:lnTo>
                      <a:lnTo>
                        <a:pt x="69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2" y="71"/>
                      </a:lnTo>
                      <a:lnTo>
                        <a:pt x="72" y="72"/>
                      </a:lnTo>
                      <a:lnTo>
                        <a:pt x="73" y="72"/>
                      </a:lnTo>
                      <a:lnTo>
                        <a:pt x="74" y="74"/>
                      </a:lnTo>
                      <a:lnTo>
                        <a:pt x="76" y="75"/>
                      </a:lnTo>
                      <a:lnTo>
                        <a:pt x="77" y="75"/>
                      </a:lnTo>
                      <a:lnTo>
                        <a:pt x="77" y="76"/>
                      </a:lnTo>
                      <a:lnTo>
                        <a:pt x="78" y="76"/>
                      </a:lnTo>
                      <a:lnTo>
                        <a:pt x="78" y="78"/>
                      </a:lnTo>
                      <a:lnTo>
                        <a:pt x="80" y="78"/>
                      </a:lnTo>
                      <a:lnTo>
                        <a:pt x="80" y="79"/>
                      </a:lnTo>
                      <a:lnTo>
                        <a:pt x="81" y="79"/>
                      </a:lnTo>
                      <a:lnTo>
                        <a:pt x="82" y="80"/>
                      </a:lnTo>
                      <a:lnTo>
                        <a:pt x="83" y="81"/>
                      </a:lnTo>
                      <a:lnTo>
                        <a:pt x="85" y="81"/>
                      </a:lnTo>
                      <a:lnTo>
                        <a:pt x="85" y="83"/>
                      </a:lnTo>
                      <a:lnTo>
                        <a:pt x="86" y="83"/>
                      </a:lnTo>
                      <a:lnTo>
                        <a:pt x="87" y="84"/>
                      </a:lnTo>
                      <a:lnTo>
                        <a:pt x="88" y="85"/>
                      </a:lnTo>
                      <a:lnTo>
                        <a:pt x="90" y="85"/>
                      </a:lnTo>
                      <a:lnTo>
                        <a:pt x="90" y="86"/>
                      </a:lnTo>
                      <a:lnTo>
                        <a:pt x="91" y="86"/>
                      </a:lnTo>
                      <a:lnTo>
                        <a:pt x="91" y="88"/>
                      </a:lnTo>
                      <a:lnTo>
                        <a:pt x="92" y="88"/>
                      </a:lnTo>
                      <a:lnTo>
                        <a:pt x="93" y="89"/>
                      </a:lnTo>
                      <a:lnTo>
                        <a:pt x="95" y="89"/>
                      </a:lnTo>
                      <a:lnTo>
                        <a:pt x="95" y="90"/>
                      </a:lnTo>
                      <a:lnTo>
                        <a:pt x="96" y="90"/>
                      </a:lnTo>
                      <a:lnTo>
                        <a:pt x="96" y="91"/>
                      </a:lnTo>
                      <a:lnTo>
                        <a:pt x="97" y="91"/>
                      </a:lnTo>
                      <a:lnTo>
                        <a:pt x="99" y="93"/>
                      </a:lnTo>
                      <a:lnTo>
                        <a:pt x="100" y="93"/>
                      </a:lnTo>
                      <a:lnTo>
                        <a:pt x="100" y="94"/>
                      </a:lnTo>
                      <a:lnTo>
                        <a:pt x="101" y="94"/>
                      </a:lnTo>
                      <a:lnTo>
                        <a:pt x="102" y="95"/>
                      </a:lnTo>
                      <a:lnTo>
                        <a:pt x="104" y="97"/>
                      </a:lnTo>
                      <a:lnTo>
                        <a:pt x="105" y="97"/>
                      </a:lnTo>
                      <a:lnTo>
                        <a:pt x="105" y="98"/>
                      </a:lnTo>
                      <a:lnTo>
                        <a:pt x="106" y="98"/>
                      </a:lnTo>
                      <a:lnTo>
                        <a:pt x="107" y="99"/>
                      </a:lnTo>
                      <a:lnTo>
                        <a:pt x="109" y="99"/>
                      </a:lnTo>
                      <a:lnTo>
                        <a:pt x="109" y="100"/>
                      </a:lnTo>
                      <a:lnTo>
                        <a:pt x="110" y="100"/>
                      </a:lnTo>
                      <a:lnTo>
                        <a:pt x="111" y="102"/>
                      </a:lnTo>
                      <a:lnTo>
                        <a:pt x="113" y="103"/>
                      </a:lnTo>
                      <a:lnTo>
                        <a:pt x="114" y="103"/>
                      </a:lnTo>
                      <a:lnTo>
                        <a:pt x="115" y="104"/>
                      </a:lnTo>
                      <a:lnTo>
                        <a:pt x="116" y="105"/>
                      </a:lnTo>
                      <a:lnTo>
                        <a:pt x="118" y="105"/>
                      </a:lnTo>
                      <a:lnTo>
                        <a:pt x="119" y="107"/>
                      </a:lnTo>
                      <a:lnTo>
                        <a:pt x="120" y="108"/>
                      </a:lnTo>
                      <a:lnTo>
                        <a:pt x="121" y="108"/>
                      </a:lnTo>
                      <a:lnTo>
                        <a:pt x="123" y="109"/>
                      </a:lnTo>
                      <a:lnTo>
                        <a:pt x="124" y="109"/>
                      </a:lnTo>
                      <a:lnTo>
                        <a:pt x="124" y="111"/>
                      </a:lnTo>
                      <a:lnTo>
                        <a:pt x="125" y="111"/>
                      </a:lnTo>
                      <a:lnTo>
                        <a:pt x="126" y="112"/>
                      </a:lnTo>
                      <a:lnTo>
                        <a:pt x="128" y="112"/>
                      </a:lnTo>
                      <a:lnTo>
                        <a:pt x="128" y="113"/>
                      </a:lnTo>
                      <a:lnTo>
                        <a:pt x="129" y="113"/>
                      </a:lnTo>
                      <a:lnTo>
                        <a:pt x="130" y="114"/>
                      </a:lnTo>
                      <a:lnTo>
                        <a:pt x="132" y="114"/>
                      </a:lnTo>
                      <a:lnTo>
                        <a:pt x="132" y="116"/>
                      </a:lnTo>
                      <a:lnTo>
                        <a:pt x="133" y="116"/>
                      </a:lnTo>
                      <a:lnTo>
                        <a:pt x="134" y="117"/>
                      </a:lnTo>
                      <a:lnTo>
                        <a:pt x="135" y="117"/>
                      </a:lnTo>
                      <a:lnTo>
                        <a:pt x="135" y="118"/>
                      </a:lnTo>
                      <a:lnTo>
                        <a:pt x="137" y="118"/>
                      </a:lnTo>
                      <a:lnTo>
                        <a:pt x="138" y="118"/>
                      </a:lnTo>
                      <a:lnTo>
                        <a:pt x="138" y="119"/>
                      </a:lnTo>
                      <a:lnTo>
                        <a:pt x="139" y="119"/>
                      </a:lnTo>
                      <a:lnTo>
                        <a:pt x="140" y="121"/>
                      </a:lnTo>
                      <a:lnTo>
                        <a:pt x="142" y="121"/>
                      </a:lnTo>
                      <a:lnTo>
                        <a:pt x="143" y="122"/>
                      </a:lnTo>
                      <a:lnTo>
                        <a:pt x="144" y="122"/>
                      </a:lnTo>
                      <a:lnTo>
                        <a:pt x="144" y="123"/>
                      </a:lnTo>
                      <a:lnTo>
                        <a:pt x="146" y="123"/>
                      </a:lnTo>
                      <a:lnTo>
                        <a:pt x="147" y="123"/>
                      </a:lnTo>
                      <a:lnTo>
                        <a:pt x="147" y="124"/>
                      </a:lnTo>
                      <a:lnTo>
                        <a:pt x="148" y="124"/>
                      </a:lnTo>
                      <a:lnTo>
                        <a:pt x="149" y="126"/>
                      </a:lnTo>
                      <a:lnTo>
                        <a:pt x="151" y="126"/>
                      </a:lnTo>
                      <a:lnTo>
                        <a:pt x="152" y="127"/>
                      </a:lnTo>
                      <a:lnTo>
                        <a:pt x="153" y="127"/>
                      </a:lnTo>
                      <a:lnTo>
                        <a:pt x="153" y="128"/>
                      </a:lnTo>
                      <a:lnTo>
                        <a:pt x="154" y="128"/>
                      </a:lnTo>
                      <a:lnTo>
                        <a:pt x="156" y="128"/>
                      </a:lnTo>
                      <a:lnTo>
                        <a:pt x="156" y="130"/>
                      </a:lnTo>
                      <a:lnTo>
                        <a:pt x="157" y="130"/>
                      </a:lnTo>
                      <a:lnTo>
                        <a:pt x="158" y="131"/>
                      </a:lnTo>
                      <a:lnTo>
                        <a:pt x="160" y="131"/>
                      </a:lnTo>
                      <a:lnTo>
                        <a:pt x="161" y="131"/>
                      </a:lnTo>
                      <a:lnTo>
                        <a:pt x="161" y="132"/>
                      </a:lnTo>
                      <a:lnTo>
                        <a:pt x="162" y="132"/>
                      </a:lnTo>
                      <a:lnTo>
                        <a:pt x="163" y="133"/>
                      </a:lnTo>
                      <a:lnTo>
                        <a:pt x="165" y="133"/>
                      </a:lnTo>
                      <a:lnTo>
                        <a:pt x="165" y="135"/>
                      </a:lnTo>
                      <a:lnTo>
                        <a:pt x="166" y="135"/>
                      </a:lnTo>
                      <a:lnTo>
                        <a:pt x="167" y="135"/>
                      </a:lnTo>
                      <a:lnTo>
                        <a:pt x="168" y="136"/>
                      </a:lnTo>
                      <a:lnTo>
                        <a:pt x="170" y="136"/>
                      </a:lnTo>
                      <a:lnTo>
                        <a:pt x="170" y="137"/>
                      </a:lnTo>
                      <a:lnTo>
                        <a:pt x="171" y="137"/>
                      </a:lnTo>
                      <a:lnTo>
                        <a:pt x="172" y="137"/>
                      </a:lnTo>
                      <a:lnTo>
                        <a:pt x="172" y="138"/>
                      </a:lnTo>
                      <a:lnTo>
                        <a:pt x="173" y="138"/>
                      </a:lnTo>
                      <a:lnTo>
                        <a:pt x="175" y="138"/>
                      </a:lnTo>
                      <a:lnTo>
                        <a:pt x="176" y="140"/>
                      </a:lnTo>
                      <a:lnTo>
                        <a:pt x="177" y="140"/>
                      </a:lnTo>
                      <a:lnTo>
                        <a:pt x="177" y="141"/>
                      </a:lnTo>
                      <a:lnTo>
                        <a:pt x="179" y="141"/>
                      </a:lnTo>
                      <a:lnTo>
                        <a:pt x="180" y="141"/>
                      </a:lnTo>
                      <a:lnTo>
                        <a:pt x="181" y="142"/>
                      </a:lnTo>
                      <a:lnTo>
                        <a:pt x="182" y="142"/>
                      </a:lnTo>
                      <a:lnTo>
                        <a:pt x="184" y="144"/>
                      </a:lnTo>
                      <a:lnTo>
                        <a:pt x="185" y="144"/>
                      </a:lnTo>
                      <a:lnTo>
                        <a:pt x="186" y="145"/>
                      </a:lnTo>
                      <a:lnTo>
                        <a:pt x="187" y="145"/>
                      </a:lnTo>
                      <a:lnTo>
                        <a:pt x="189" y="145"/>
                      </a:lnTo>
                      <a:lnTo>
                        <a:pt x="189" y="146"/>
                      </a:lnTo>
                      <a:lnTo>
                        <a:pt x="190" y="146"/>
                      </a:lnTo>
                      <a:lnTo>
                        <a:pt x="191" y="146"/>
                      </a:lnTo>
                      <a:lnTo>
                        <a:pt x="191" y="147"/>
                      </a:lnTo>
                      <a:lnTo>
                        <a:pt x="193" y="147"/>
                      </a:lnTo>
                      <a:lnTo>
                        <a:pt x="194" y="147"/>
                      </a:lnTo>
                      <a:lnTo>
                        <a:pt x="194" y="149"/>
                      </a:lnTo>
                      <a:lnTo>
                        <a:pt x="195" y="149"/>
                      </a:lnTo>
                      <a:lnTo>
                        <a:pt x="196" y="149"/>
                      </a:lnTo>
                      <a:lnTo>
                        <a:pt x="196" y="150"/>
                      </a:lnTo>
                      <a:lnTo>
                        <a:pt x="198" y="150"/>
                      </a:lnTo>
                      <a:lnTo>
                        <a:pt x="199" y="150"/>
                      </a:lnTo>
                      <a:lnTo>
                        <a:pt x="200" y="151"/>
                      </a:lnTo>
                      <a:lnTo>
                        <a:pt x="201" y="151"/>
                      </a:lnTo>
                      <a:lnTo>
                        <a:pt x="203" y="151"/>
                      </a:lnTo>
                      <a:lnTo>
                        <a:pt x="203" y="152"/>
                      </a:lnTo>
                      <a:lnTo>
                        <a:pt x="204" y="152"/>
                      </a:lnTo>
                      <a:lnTo>
                        <a:pt x="205" y="152"/>
                      </a:lnTo>
                      <a:lnTo>
                        <a:pt x="205" y="154"/>
                      </a:lnTo>
                      <a:lnTo>
                        <a:pt x="207" y="154"/>
                      </a:lnTo>
                      <a:lnTo>
                        <a:pt x="208" y="154"/>
                      </a:lnTo>
                      <a:lnTo>
                        <a:pt x="209" y="154"/>
                      </a:lnTo>
                      <a:lnTo>
                        <a:pt x="209" y="155"/>
                      </a:lnTo>
                      <a:lnTo>
                        <a:pt x="210" y="155"/>
                      </a:lnTo>
                      <a:lnTo>
                        <a:pt x="212" y="155"/>
                      </a:lnTo>
                      <a:lnTo>
                        <a:pt x="213" y="156"/>
                      </a:lnTo>
                      <a:lnTo>
                        <a:pt x="214" y="156"/>
                      </a:lnTo>
                      <a:lnTo>
                        <a:pt x="215" y="158"/>
                      </a:lnTo>
                      <a:lnTo>
                        <a:pt x="217" y="158"/>
                      </a:lnTo>
                      <a:lnTo>
                        <a:pt x="218" y="158"/>
                      </a:lnTo>
                      <a:lnTo>
                        <a:pt x="218" y="159"/>
                      </a:lnTo>
                      <a:lnTo>
                        <a:pt x="219" y="159"/>
                      </a:lnTo>
                      <a:lnTo>
                        <a:pt x="220" y="159"/>
                      </a:lnTo>
                      <a:lnTo>
                        <a:pt x="222" y="159"/>
                      </a:lnTo>
                      <a:lnTo>
                        <a:pt x="222" y="160"/>
                      </a:lnTo>
                      <a:lnTo>
                        <a:pt x="223" y="160"/>
                      </a:lnTo>
                      <a:lnTo>
                        <a:pt x="224" y="160"/>
                      </a:lnTo>
                      <a:lnTo>
                        <a:pt x="226" y="161"/>
                      </a:lnTo>
                      <a:lnTo>
                        <a:pt x="227" y="161"/>
                      </a:lnTo>
                      <a:lnTo>
                        <a:pt x="228" y="161"/>
                      </a:lnTo>
                      <a:lnTo>
                        <a:pt x="228" y="163"/>
                      </a:lnTo>
                      <a:lnTo>
                        <a:pt x="229" y="163"/>
                      </a:lnTo>
                      <a:lnTo>
                        <a:pt x="231" y="163"/>
                      </a:lnTo>
                      <a:lnTo>
                        <a:pt x="232" y="163"/>
                      </a:lnTo>
                      <a:lnTo>
                        <a:pt x="232" y="164"/>
                      </a:lnTo>
                      <a:lnTo>
                        <a:pt x="233" y="164"/>
                      </a:lnTo>
                      <a:lnTo>
                        <a:pt x="234" y="164"/>
                      </a:lnTo>
                      <a:lnTo>
                        <a:pt x="236" y="165"/>
                      </a:lnTo>
                      <a:lnTo>
                        <a:pt x="237" y="165"/>
                      </a:lnTo>
                      <a:lnTo>
                        <a:pt x="238" y="165"/>
                      </a:lnTo>
                      <a:lnTo>
                        <a:pt x="238" y="166"/>
                      </a:lnTo>
                      <a:lnTo>
                        <a:pt x="240" y="166"/>
                      </a:lnTo>
                      <a:lnTo>
                        <a:pt x="241" y="166"/>
                      </a:lnTo>
                      <a:lnTo>
                        <a:pt x="242" y="166"/>
                      </a:lnTo>
                      <a:lnTo>
                        <a:pt x="242" y="168"/>
                      </a:lnTo>
                      <a:lnTo>
                        <a:pt x="243" y="168"/>
                      </a:lnTo>
                      <a:lnTo>
                        <a:pt x="245" y="168"/>
                      </a:lnTo>
                      <a:lnTo>
                        <a:pt x="246" y="168"/>
                      </a:lnTo>
                      <a:lnTo>
                        <a:pt x="246" y="169"/>
                      </a:lnTo>
                      <a:lnTo>
                        <a:pt x="247" y="169"/>
                      </a:lnTo>
                      <a:lnTo>
                        <a:pt x="248" y="169"/>
                      </a:lnTo>
                      <a:lnTo>
                        <a:pt x="250" y="169"/>
                      </a:lnTo>
                      <a:lnTo>
                        <a:pt x="250" y="170"/>
                      </a:lnTo>
                      <a:lnTo>
                        <a:pt x="251" y="170"/>
                      </a:lnTo>
                      <a:lnTo>
                        <a:pt x="252" y="170"/>
                      </a:lnTo>
                      <a:lnTo>
                        <a:pt x="253" y="170"/>
                      </a:lnTo>
                      <a:lnTo>
                        <a:pt x="255" y="171"/>
                      </a:lnTo>
                      <a:lnTo>
                        <a:pt x="256" y="171"/>
                      </a:lnTo>
                      <a:lnTo>
                        <a:pt x="257" y="171"/>
                      </a:lnTo>
                      <a:lnTo>
                        <a:pt x="259" y="173"/>
                      </a:lnTo>
                      <a:lnTo>
                        <a:pt x="260" y="173"/>
                      </a:lnTo>
                      <a:lnTo>
                        <a:pt x="261" y="173"/>
                      </a:lnTo>
                      <a:lnTo>
                        <a:pt x="262" y="173"/>
                      </a:lnTo>
                      <a:lnTo>
                        <a:pt x="262" y="174"/>
                      </a:lnTo>
                      <a:lnTo>
                        <a:pt x="264" y="174"/>
                      </a:lnTo>
                      <a:lnTo>
                        <a:pt x="265" y="174"/>
                      </a:lnTo>
                      <a:lnTo>
                        <a:pt x="266" y="174"/>
                      </a:lnTo>
                      <a:lnTo>
                        <a:pt x="266" y="175"/>
                      </a:lnTo>
                      <a:lnTo>
                        <a:pt x="267" y="175"/>
                      </a:lnTo>
                      <a:lnTo>
                        <a:pt x="269" y="175"/>
                      </a:lnTo>
                      <a:lnTo>
                        <a:pt x="270" y="175"/>
                      </a:lnTo>
                      <a:lnTo>
                        <a:pt x="270" y="177"/>
                      </a:lnTo>
                      <a:lnTo>
                        <a:pt x="271" y="177"/>
                      </a:lnTo>
                      <a:lnTo>
                        <a:pt x="273" y="177"/>
                      </a:lnTo>
                      <a:lnTo>
                        <a:pt x="274" y="177"/>
                      </a:lnTo>
                      <a:lnTo>
                        <a:pt x="275" y="177"/>
                      </a:lnTo>
                      <a:lnTo>
                        <a:pt x="275" y="178"/>
                      </a:lnTo>
                      <a:lnTo>
                        <a:pt x="276" y="178"/>
                      </a:lnTo>
                      <a:lnTo>
                        <a:pt x="278" y="178"/>
                      </a:lnTo>
                      <a:lnTo>
                        <a:pt x="279" y="178"/>
                      </a:lnTo>
                      <a:lnTo>
                        <a:pt x="279" y="179"/>
                      </a:lnTo>
                      <a:lnTo>
                        <a:pt x="280" y="179"/>
                      </a:lnTo>
                      <a:lnTo>
                        <a:pt x="281" y="179"/>
                      </a:lnTo>
                      <a:lnTo>
                        <a:pt x="283" y="179"/>
                      </a:lnTo>
                      <a:lnTo>
                        <a:pt x="284" y="180"/>
                      </a:lnTo>
                      <a:lnTo>
                        <a:pt x="285" y="180"/>
                      </a:lnTo>
                      <a:lnTo>
                        <a:pt x="287" y="180"/>
                      </a:lnTo>
                      <a:lnTo>
                        <a:pt x="288" y="180"/>
                      </a:lnTo>
                      <a:lnTo>
                        <a:pt x="289" y="182"/>
                      </a:lnTo>
                      <a:lnTo>
                        <a:pt x="290" y="182"/>
                      </a:lnTo>
                      <a:lnTo>
                        <a:pt x="292" y="182"/>
                      </a:lnTo>
                      <a:lnTo>
                        <a:pt x="293" y="182"/>
                      </a:lnTo>
                      <a:lnTo>
                        <a:pt x="293" y="183"/>
                      </a:lnTo>
                      <a:lnTo>
                        <a:pt x="294" y="183"/>
                      </a:lnTo>
                      <a:lnTo>
                        <a:pt x="295" y="183"/>
                      </a:lnTo>
                      <a:lnTo>
                        <a:pt x="297" y="183"/>
                      </a:lnTo>
                      <a:lnTo>
                        <a:pt x="298" y="183"/>
                      </a:lnTo>
                      <a:lnTo>
                        <a:pt x="298" y="184"/>
                      </a:lnTo>
                      <a:lnTo>
                        <a:pt x="299" y="184"/>
                      </a:lnTo>
                      <a:lnTo>
                        <a:pt x="300" y="184"/>
                      </a:lnTo>
                      <a:lnTo>
                        <a:pt x="302" y="184"/>
                      </a:lnTo>
                      <a:lnTo>
                        <a:pt x="303" y="184"/>
                      </a:lnTo>
                      <a:lnTo>
                        <a:pt x="303" y="185"/>
                      </a:lnTo>
                      <a:lnTo>
                        <a:pt x="304" y="185"/>
                      </a:lnTo>
                      <a:lnTo>
                        <a:pt x="306" y="185"/>
                      </a:lnTo>
                      <a:lnTo>
                        <a:pt x="307" y="185"/>
                      </a:lnTo>
                      <a:lnTo>
                        <a:pt x="308" y="185"/>
                      </a:lnTo>
                      <a:lnTo>
                        <a:pt x="308" y="187"/>
                      </a:lnTo>
                      <a:lnTo>
                        <a:pt x="309" y="187"/>
                      </a:lnTo>
                      <a:lnTo>
                        <a:pt x="311" y="187"/>
                      </a:lnTo>
                      <a:lnTo>
                        <a:pt x="312" y="187"/>
                      </a:lnTo>
                      <a:lnTo>
                        <a:pt x="313" y="187"/>
                      </a:lnTo>
                      <a:lnTo>
                        <a:pt x="314" y="188"/>
                      </a:lnTo>
                      <a:lnTo>
                        <a:pt x="316" y="188"/>
                      </a:lnTo>
                      <a:lnTo>
                        <a:pt x="317" y="188"/>
                      </a:lnTo>
                      <a:lnTo>
                        <a:pt x="318" y="188"/>
                      </a:lnTo>
                      <a:lnTo>
                        <a:pt x="320" y="188"/>
                      </a:lnTo>
                      <a:lnTo>
                        <a:pt x="320" y="189"/>
                      </a:lnTo>
                      <a:lnTo>
                        <a:pt x="321" y="189"/>
                      </a:lnTo>
                      <a:lnTo>
                        <a:pt x="322" y="189"/>
                      </a:lnTo>
                      <a:lnTo>
                        <a:pt x="323" y="189"/>
                      </a:lnTo>
                      <a:lnTo>
                        <a:pt x="325" y="189"/>
                      </a:lnTo>
                      <a:lnTo>
                        <a:pt x="325" y="191"/>
                      </a:lnTo>
                      <a:lnTo>
                        <a:pt x="326" y="191"/>
                      </a:lnTo>
                      <a:lnTo>
                        <a:pt x="327" y="191"/>
                      </a:lnTo>
                      <a:lnTo>
                        <a:pt x="328" y="191"/>
                      </a:lnTo>
                      <a:lnTo>
                        <a:pt x="330" y="191"/>
                      </a:lnTo>
                      <a:lnTo>
                        <a:pt x="331" y="191"/>
                      </a:lnTo>
                      <a:lnTo>
                        <a:pt x="331" y="192"/>
                      </a:lnTo>
                      <a:lnTo>
                        <a:pt x="332" y="192"/>
                      </a:lnTo>
                      <a:lnTo>
                        <a:pt x="333" y="192"/>
                      </a:lnTo>
                      <a:lnTo>
                        <a:pt x="335" y="192"/>
                      </a:lnTo>
                      <a:lnTo>
                        <a:pt x="336" y="192"/>
                      </a:lnTo>
                      <a:lnTo>
                        <a:pt x="337" y="193"/>
                      </a:lnTo>
                      <a:lnTo>
                        <a:pt x="339" y="193"/>
                      </a:lnTo>
                      <a:lnTo>
                        <a:pt x="340" y="193"/>
                      </a:lnTo>
                      <a:lnTo>
                        <a:pt x="341" y="193"/>
                      </a:lnTo>
                      <a:lnTo>
                        <a:pt x="342" y="193"/>
                      </a:lnTo>
                      <a:lnTo>
                        <a:pt x="344" y="194"/>
                      </a:lnTo>
                      <a:lnTo>
                        <a:pt x="345" y="194"/>
                      </a:lnTo>
                      <a:lnTo>
                        <a:pt x="346" y="194"/>
                      </a:lnTo>
                      <a:lnTo>
                        <a:pt x="347" y="194"/>
                      </a:lnTo>
                      <a:lnTo>
                        <a:pt x="349" y="194"/>
                      </a:lnTo>
                      <a:lnTo>
                        <a:pt x="350" y="196"/>
                      </a:lnTo>
                      <a:lnTo>
                        <a:pt x="351" y="196"/>
                      </a:lnTo>
                      <a:lnTo>
                        <a:pt x="353" y="196"/>
                      </a:lnTo>
                      <a:lnTo>
                        <a:pt x="354" y="196"/>
                      </a:lnTo>
                      <a:lnTo>
                        <a:pt x="355" y="196"/>
                      </a:lnTo>
                      <a:lnTo>
                        <a:pt x="356" y="196"/>
                      </a:lnTo>
                      <a:lnTo>
                        <a:pt x="356" y="197"/>
                      </a:lnTo>
                      <a:lnTo>
                        <a:pt x="358" y="197"/>
                      </a:lnTo>
                      <a:lnTo>
                        <a:pt x="359" y="197"/>
                      </a:lnTo>
                      <a:lnTo>
                        <a:pt x="360" y="197"/>
                      </a:lnTo>
                      <a:lnTo>
                        <a:pt x="361" y="197"/>
                      </a:lnTo>
                      <a:lnTo>
                        <a:pt x="363" y="197"/>
                      </a:lnTo>
                      <a:lnTo>
                        <a:pt x="364" y="198"/>
                      </a:lnTo>
                      <a:lnTo>
                        <a:pt x="365" y="198"/>
                      </a:lnTo>
                      <a:lnTo>
                        <a:pt x="367" y="198"/>
                      </a:lnTo>
                      <a:lnTo>
                        <a:pt x="368" y="198"/>
                      </a:lnTo>
                      <a:lnTo>
                        <a:pt x="369" y="198"/>
                      </a:lnTo>
                      <a:lnTo>
                        <a:pt x="370" y="198"/>
                      </a:lnTo>
                      <a:lnTo>
                        <a:pt x="370" y="199"/>
                      </a:lnTo>
                      <a:lnTo>
                        <a:pt x="372" y="199"/>
                      </a:lnTo>
                      <a:lnTo>
                        <a:pt x="373" y="199"/>
                      </a:lnTo>
                      <a:lnTo>
                        <a:pt x="374" y="199"/>
                      </a:lnTo>
                      <a:lnTo>
                        <a:pt x="375" y="199"/>
                      </a:lnTo>
                      <a:lnTo>
                        <a:pt x="377" y="199"/>
                      </a:lnTo>
                      <a:lnTo>
                        <a:pt x="378" y="199"/>
                      </a:lnTo>
                      <a:lnTo>
                        <a:pt x="378" y="201"/>
                      </a:lnTo>
                      <a:lnTo>
                        <a:pt x="379" y="201"/>
                      </a:lnTo>
                      <a:lnTo>
                        <a:pt x="380" y="201"/>
                      </a:lnTo>
                      <a:lnTo>
                        <a:pt x="382" y="201"/>
                      </a:lnTo>
                      <a:lnTo>
                        <a:pt x="383" y="201"/>
                      </a:lnTo>
                      <a:lnTo>
                        <a:pt x="384" y="201"/>
                      </a:lnTo>
                      <a:lnTo>
                        <a:pt x="386" y="201"/>
                      </a:lnTo>
                      <a:lnTo>
                        <a:pt x="386" y="202"/>
                      </a:lnTo>
                      <a:lnTo>
                        <a:pt x="387" y="202"/>
                      </a:lnTo>
                      <a:lnTo>
                        <a:pt x="388" y="202"/>
                      </a:lnTo>
                      <a:lnTo>
                        <a:pt x="389" y="202"/>
                      </a:lnTo>
                      <a:lnTo>
                        <a:pt x="391" y="202"/>
                      </a:lnTo>
                      <a:lnTo>
                        <a:pt x="392" y="202"/>
                      </a:lnTo>
                      <a:lnTo>
                        <a:pt x="393" y="202"/>
                      </a:lnTo>
                      <a:lnTo>
                        <a:pt x="394" y="203"/>
                      </a:lnTo>
                      <a:lnTo>
                        <a:pt x="396" y="203"/>
                      </a:lnTo>
                      <a:lnTo>
                        <a:pt x="397" y="203"/>
                      </a:lnTo>
                      <a:lnTo>
                        <a:pt x="398" y="203"/>
                      </a:lnTo>
                      <a:lnTo>
                        <a:pt x="400" y="203"/>
                      </a:lnTo>
                      <a:lnTo>
                        <a:pt x="401" y="203"/>
                      </a:lnTo>
                      <a:lnTo>
                        <a:pt x="402" y="203"/>
                      </a:lnTo>
                      <a:lnTo>
                        <a:pt x="402" y="205"/>
                      </a:lnTo>
                      <a:lnTo>
                        <a:pt x="403" y="205"/>
                      </a:lnTo>
                      <a:lnTo>
                        <a:pt x="405" y="205"/>
                      </a:lnTo>
                      <a:lnTo>
                        <a:pt x="406" y="205"/>
                      </a:lnTo>
                      <a:lnTo>
                        <a:pt x="407" y="205"/>
                      </a:lnTo>
                      <a:lnTo>
                        <a:pt x="408" y="205"/>
                      </a:lnTo>
                      <a:lnTo>
                        <a:pt x="410" y="205"/>
                      </a:lnTo>
                      <a:lnTo>
                        <a:pt x="411" y="205"/>
                      </a:lnTo>
                      <a:lnTo>
                        <a:pt x="412" y="206"/>
                      </a:lnTo>
                      <a:lnTo>
                        <a:pt x="413" y="206"/>
                      </a:lnTo>
                      <a:lnTo>
                        <a:pt x="415" y="206"/>
                      </a:lnTo>
                      <a:lnTo>
                        <a:pt x="416" y="206"/>
                      </a:lnTo>
                      <a:lnTo>
                        <a:pt x="417" y="206"/>
                      </a:lnTo>
                      <a:lnTo>
                        <a:pt x="419" y="206"/>
                      </a:lnTo>
                      <a:lnTo>
                        <a:pt x="420" y="206"/>
                      </a:lnTo>
                      <a:lnTo>
                        <a:pt x="421" y="207"/>
                      </a:lnTo>
                      <a:lnTo>
                        <a:pt x="422" y="207"/>
                      </a:lnTo>
                      <a:lnTo>
                        <a:pt x="424" y="207"/>
                      </a:lnTo>
                      <a:lnTo>
                        <a:pt x="425" y="207"/>
                      </a:lnTo>
                      <a:lnTo>
                        <a:pt x="426" y="207"/>
                      </a:lnTo>
                      <a:lnTo>
                        <a:pt x="427" y="207"/>
                      </a:lnTo>
                      <a:lnTo>
                        <a:pt x="429" y="207"/>
                      </a:lnTo>
                      <a:lnTo>
                        <a:pt x="430" y="207"/>
                      </a:lnTo>
                      <a:lnTo>
                        <a:pt x="431" y="208"/>
                      </a:lnTo>
                      <a:lnTo>
                        <a:pt x="433" y="208"/>
                      </a:lnTo>
                      <a:lnTo>
                        <a:pt x="434" y="208"/>
                      </a:lnTo>
                      <a:lnTo>
                        <a:pt x="435" y="208"/>
                      </a:lnTo>
                      <a:lnTo>
                        <a:pt x="436" y="208"/>
                      </a:lnTo>
                      <a:lnTo>
                        <a:pt x="438" y="208"/>
                      </a:lnTo>
                      <a:lnTo>
                        <a:pt x="439" y="208"/>
                      </a:lnTo>
                      <a:lnTo>
                        <a:pt x="440" y="208"/>
                      </a:lnTo>
                      <a:lnTo>
                        <a:pt x="441" y="210"/>
                      </a:lnTo>
                      <a:lnTo>
                        <a:pt x="443" y="210"/>
                      </a:lnTo>
                      <a:lnTo>
                        <a:pt x="444" y="210"/>
                      </a:lnTo>
                      <a:lnTo>
                        <a:pt x="445" y="210"/>
                      </a:lnTo>
                      <a:lnTo>
                        <a:pt x="447" y="210"/>
                      </a:lnTo>
                      <a:lnTo>
                        <a:pt x="448" y="210"/>
                      </a:lnTo>
                      <a:lnTo>
                        <a:pt x="449" y="210"/>
                      </a:lnTo>
                      <a:lnTo>
                        <a:pt x="450" y="210"/>
                      </a:lnTo>
                      <a:lnTo>
                        <a:pt x="452" y="210"/>
                      </a:lnTo>
                      <a:lnTo>
                        <a:pt x="452" y="211"/>
                      </a:lnTo>
                      <a:lnTo>
                        <a:pt x="453" y="211"/>
                      </a:lnTo>
                      <a:lnTo>
                        <a:pt x="454" y="211"/>
                      </a:lnTo>
                      <a:lnTo>
                        <a:pt x="455" y="211"/>
                      </a:lnTo>
                      <a:lnTo>
                        <a:pt x="457" y="211"/>
                      </a:lnTo>
                      <a:lnTo>
                        <a:pt x="458" y="211"/>
                      </a:lnTo>
                      <a:lnTo>
                        <a:pt x="459" y="211"/>
                      </a:lnTo>
                      <a:lnTo>
                        <a:pt x="460" y="211"/>
                      </a:lnTo>
                      <a:lnTo>
                        <a:pt x="462" y="211"/>
                      </a:lnTo>
                      <a:lnTo>
                        <a:pt x="463" y="211"/>
                      </a:lnTo>
                      <a:lnTo>
                        <a:pt x="463" y="212"/>
                      </a:lnTo>
                      <a:lnTo>
                        <a:pt x="464" y="212"/>
                      </a:lnTo>
                      <a:lnTo>
                        <a:pt x="466" y="212"/>
                      </a:lnTo>
                      <a:lnTo>
                        <a:pt x="467" y="212"/>
                      </a:lnTo>
                      <a:lnTo>
                        <a:pt x="468" y="212"/>
                      </a:lnTo>
                      <a:lnTo>
                        <a:pt x="469" y="212"/>
                      </a:lnTo>
                      <a:lnTo>
                        <a:pt x="471" y="212"/>
                      </a:lnTo>
                      <a:lnTo>
                        <a:pt x="472" y="212"/>
                      </a:lnTo>
                      <a:lnTo>
                        <a:pt x="473" y="212"/>
                      </a:lnTo>
                      <a:lnTo>
                        <a:pt x="474" y="212"/>
                      </a:lnTo>
                      <a:lnTo>
                        <a:pt x="476" y="213"/>
                      </a:lnTo>
                      <a:lnTo>
                        <a:pt x="477" y="213"/>
                      </a:lnTo>
                      <a:lnTo>
                        <a:pt x="478" y="213"/>
                      </a:lnTo>
                      <a:lnTo>
                        <a:pt x="480" y="213"/>
                      </a:lnTo>
                      <a:lnTo>
                        <a:pt x="481" y="213"/>
                      </a:lnTo>
                      <a:lnTo>
                        <a:pt x="482" y="213"/>
                      </a:lnTo>
                      <a:lnTo>
                        <a:pt x="483" y="213"/>
                      </a:lnTo>
                      <a:lnTo>
                        <a:pt x="485" y="213"/>
                      </a:lnTo>
                      <a:lnTo>
                        <a:pt x="486" y="213"/>
                      </a:lnTo>
                      <a:lnTo>
                        <a:pt x="487" y="213"/>
                      </a:lnTo>
                      <a:lnTo>
                        <a:pt x="488" y="215"/>
                      </a:lnTo>
                      <a:lnTo>
                        <a:pt x="490" y="215"/>
                      </a:lnTo>
                      <a:lnTo>
                        <a:pt x="491" y="215"/>
                      </a:lnTo>
                      <a:lnTo>
                        <a:pt x="492" y="215"/>
                      </a:lnTo>
                      <a:lnTo>
                        <a:pt x="494" y="215"/>
                      </a:lnTo>
                      <a:lnTo>
                        <a:pt x="495" y="215"/>
                      </a:lnTo>
                      <a:lnTo>
                        <a:pt x="496" y="215"/>
                      </a:lnTo>
                      <a:lnTo>
                        <a:pt x="497" y="215"/>
                      </a:lnTo>
                      <a:lnTo>
                        <a:pt x="499" y="215"/>
                      </a:lnTo>
                      <a:lnTo>
                        <a:pt x="500" y="215"/>
                      </a:lnTo>
                      <a:lnTo>
                        <a:pt x="501" y="215"/>
                      </a:lnTo>
                      <a:lnTo>
                        <a:pt x="502" y="216"/>
                      </a:lnTo>
                      <a:lnTo>
                        <a:pt x="504" y="216"/>
                      </a:lnTo>
                      <a:lnTo>
                        <a:pt x="505" y="216"/>
                      </a:lnTo>
                      <a:lnTo>
                        <a:pt x="506" y="216"/>
                      </a:lnTo>
                      <a:lnTo>
                        <a:pt x="507" y="216"/>
                      </a:lnTo>
                      <a:lnTo>
                        <a:pt x="509" y="216"/>
                      </a:lnTo>
                      <a:lnTo>
                        <a:pt x="510" y="216"/>
                      </a:lnTo>
                      <a:lnTo>
                        <a:pt x="511" y="216"/>
                      </a:lnTo>
                      <a:lnTo>
                        <a:pt x="513" y="216"/>
                      </a:lnTo>
                      <a:lnTo>
                        <a:pt x="514" y="216"/>
                      </a:lnTo>
                      <a:lnTo>
                        <a:pt x="515" y="216"/>
                      </a:lnTo>
                      <a:lnTo>
                        <a:pt x="516" y="216"/>
                      </a:lnTo>
                      <a:lnTo>
                        <a:pt x="516" y="217"/>
                      </a:lnTo>
                      <a:lnTo>
                        <a:pt x="518" y="217"/>
                      </a:lnTo>
                      <a:lnTo>
                        <a:pt x="519" y="217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59" name="Freeform 123"/>
                <p:cNvSpPr>
                  <a:spLocks noChangeAspect="1"/>
                </p:cNvSpPr>
                <p:nvPr/>
              </p:nvSpPr>
              <p:spPr bwMode="auto">
                <a:xfrm>
                  <a:off x="4696" y="3422"/>
                  <a:ext cx="324" cy="17"/>
                </a:xfrm>
                <a:custGeom>
                  <a:avLst/>
                  <a:gdLst>
                    <a:gd name="T0" fmla="*/ 9 w 620"/>
                    <a:gd name="T1" fmla="*/ 0 h 22"/>
                    <a:gd name="T2" fmla="*/ 19 w 620"/>
                    <a:gd name="T3" fmla="*/ 1 h 22"/>
                    <a:gd name="T4" fmla="*/ 29 w 620"/>
                    <a:gd name="T5" fmla="*/ 1 h 22"/>
                    <a:gd name="T6" fmla="*/ 38 w 620"/>
                    <a:gd name="T7" fmla="*/ 3 h 22"/>
                    <a:gd name="T8" fmla="*/ 48 w 620"/>
                    <a:gd name="T9" fmla="*/ 3 h 22"/>
                    <a:gd name="T10" fmla="*/ 57 w 620"/>
                    <a:gd name="T11" fmla="*/ 4 h 22"/>
                    <a:gd name="T12" fmla="*/ 67 w 620"/>
                    <a:gd name="T13" fmla="*/ 4 h 22"/>
                    <a:gd name="T14" fmla="*/ 76 w 620"/>
                    <a:gd name="T15" fmla="*/ 5 h 22"/>
                    <a:gd name="T16" fmla="*/ 86 w 620"/>
                    <a:gd name="T17" fmla="*/ 5 h 22"/>
                    <a:gd name="T18" fmla="*/ 96 w 620"/>
                    <a:gd name="T19" fmla="*/ 7 h 22"/>
                    <a:gd name="T20" fmla="*/ 107 w 620"/>
                    <a:gd name="T21" fmla="*/ 7 h 22"/>
                    <a:gd name="T22" fmla="*/ 115 w 620"/>
                    <a:gd name="T23" fmla="*/ 8 h 22"/>
                    <a:gd name="T24" fmla="*/ 126 w 620"/>
                    <a:gd name="T25" fmla="*/ 8 h 22"/>
                    <a:gd name="T26" fmla="*/ 136 w 620"/>
                    <a:gd name="T27" fmla="*/ 8 h 22"/>
                    <a:gd name="T28" fmla="*/ 145 w 620"/>
                    <a:gd name="T29" fmla="*/ 9 h 22"/>
                    <a:gd name="T30" fmla="*/ 155 w 620"/>
                    <a:gd name="T31" fmla="*/ 9 h 22"/>
                    <a:gd name="T32" fmla="*/ 165 w 620"/>
                    <a:gd name="T33" fmla="*/ 9 h 22"/>
                    <a:gd name="T34" fmla="*/ 174 w 620"/>
                    <a:gd name="T35" fmla="*/ 10 h 22"/>
                    <a:gd name="T36" fmla="*/ 184 w 620"/>
                    <a:gd name="T37" fmla="*/ 10 h 22"/>
                    <a:gd name="T38" fmla="*/ 194 w 620"/>
                    <a:gd name="T39" fmla="*/ 10 h 22"/>
                    <a:gd name="T40" fmla="*/ 203 w 620"/>
                    <a:gd name="T41" fmla="*/ 12 h 22"/>
                    <a:gd name="T42" fmla="*/ 213 w 620"/>
                    <a:gd name="T43" fmla="*/ 12 h 22"/>
                    <a:gd name="T44" fmla="*/ 223 w 620"/>
                    <a:gd name="T45" fmla="*/ 12 h 22"/>
                    <a:gd name="T46" fmla="*/ 234 w 620"/>
                    <a:gd name="T47" fmla="*/ 12 h 22"/>
                    <a:gd name="T48" fmla="*/ 244 w 620"/>
                    <a:gd name="T49" fmla="*/ 13 h 22"/>
                    <a:gd name="T50" fmla="*/ 254 w 620"/>
                    <a:gd name="T51" fmla="*/ 13 h 22"/>
                    <a:gd name="T52" fmla="*/ 264 w 620"/>
                    <a:gd name="T53" fmla="*/ 13 h 22"/>
                    <a:gd name="T54" fmla="*/ 274 w 620"/>
                    <a:gd name="T55" fmla="*/ 14 h 22"/>
                    <a:gd name="T56" fmla="*/ 284 w 620"/>
                    <a:gd name="T57" fmla="*/ 14 h 22"/>
                    <a:gd name="T58" fmla="*/ 295 w 620"/>
                    <a:gd name="T59" fmla="*/ 14 h 22"/>
                    <a:gd name="T60" fmla="*/ 305 w 620"/>
                    <a:gd name="T61" fmla="*/ 14 h 22"/>
                    <a:gd name="T62" fmla="*/ 315 w 620"/>
                    <a:gd name="T63" fmla="*/ 14 h 22"/>
                    <a:gd name="T64" fmla="*/ 324 w 620"/>
                    <a:gd name="T65" fmla="*/ 15 h 22"/>
                    <a:gd name="T66" fmla="*/ 334 w 620"/>
                    <a:gd name="T67" fmla="*/ 15 h 22"/>
                    <a:gd name="T68" fmla="*/ 344 w 620"/>
                    <a:gd name="T69" fmla="*/ 15 h 22"/>
                    <a:gd name="T70" fmla="*/ 354 w 620"/>
                    <a:gd name="T71" fmla="*/ 15 h 22"/>
                    <a:gd name="T72" fmla="*/ 364 w 620"/>
                    <a:gd name="T73" fmla="*/ 17 h 22"/>
                    <a:gd name="T74" fmla="*/ 375 w 620"/>
                    <a:gd name="T75" fmla="*/ 17 h 22"/>
                    <a:gd name="T76" fmla="*/ 385 w 620"/>
                    <a:gd name="T77" fmla="*/ 17 h 22"/>
                    <a:gd name="T78" fmla="*/ 395 w 620"/>
                    <a:gd name="T79" fmla="*/ 17 h 22"/>
                    <a:gd name="T80" fmla="*/ 405 w 620"/>
                    <a:gd name="T81" fmla="*/ 17 h 22"/>
                    <a:gd name="T82" fmla="*/ 415 w 620"/>
                    <a:gd name="T83" fmla="*/ 18 h 22"/>
                    <a:gd name="T84" fmla="*/ 425 w 620"/>
                    <a:gd name="T85" fmla="*/ 18 h 22"/>
                    <a:gd name="T86" fmla="*/ 435 w 620"/>
                    <a:gd name="T87" fmla="*/ 18 h 22"/>
                    <a:gd name="T88" fmla="*/ 446 w 620"/>
                    <a:gd name="T89" fmla="*/ 18 h 22"/>
                    <a:gd name="T90" fmla="*/ 456 w 620"/>
                    <a:gd name="T91" fmla="*/ 18 h 22"/>
                    <a:gd name="T92" fmla="*/ 465 w 620"/>
                    <a:gd name="T93" fmla="*/ 19 h 22"/>
                    <a:gd name="T94" fmla="*/ 475 w 620"/>
                    <a:gd name="T95" fmla="*/ 19 h 22"/>
                    <a:gd name="T96" fmla="*/ 485 w 620"/>
                    <a:gd name="T97" fmla="*/ 19 h 22"/>
                    <a:gd name="T98" fmla="*/ 495 w 620"/>
                    <a:gd name="T99" fmla="*/ 19 h 22"/>
                    <a:gd name="T100" fmla="*/ 505 w 620"/>
                    <a:gd name="T101" fmla="*/ 19 h 22"/>
                    <a:gd name="T102" fmla="*/ 515 w 620"/>
                    <a:gd name="T103" fmla="*/ 19 h 22"/>
                    <a:gd name="T104" fmla="*/ 524 w 620"/>
                    <a:gd name="T105" fmla="*/ 21 h 22"/>
                    <a:gd name="T106" fmla="*/ 535 w 620"/>
                    <a:gd name="T107" fmla="*/ 21 h 22"/>
                    <a:gd name="T108" fmla="*/ 545 w 620"/>
                    <a:gd name="T109" fmla="*/ 21 h 22"/>
                    <a:gd name="T110" fmla="*/ 555 w 620"/>
                    <a:gd name="T111" fmla="*/ 21 h 22"/>
                    <a:gd name="T112" fmla="*/ 565 w 620"/>
                    <a:gd name="T113" fmla="*/ 21 h 22"/>
                    <a:gd name="T114" fmla="*/ 575 w 620"/>
                    <a:gd name="T115" fmla="*/ 21 h 22"/>
                    <a:gd name="T116" fmla="*/ 584 w 620"/>
                    <a:gd name="T117" fmla="*/ 22 h 22"/>
                    <a:gd name="T118" fmla="*/ 594 w 620"/>
                    <a:gd name="T119" fmla="*/ 22 h 22"/>
                    <a:gd name="T120" fmla="*/ 604 w 620"/>
                    <a:gd name="T121" fmla="*/ 22 h 22"/>
                    <a:gd name="T122" fmla="*/ 615 w 620"/>
                    <a:gd name="T12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20" h="2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0" y="3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4" y="3"/>
                      </a:lnTo>
                      <a:lnTo>
                        <a:pt x="35" y="3"/>
                      </a:lnTo>
                      <a:lnTo>
                        <a:pt x="37" y="3"/>
                      </a:lnTo>
                      <a:lnTo>
                        <a:pt x="38" y="3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4" y="3"/>
                      </a:lnTo>
                      <a:lnTo>
                        <a:pt x="46" y="3"/>
                      </a:lnTo>
                      <a:lnTo>
                        <a:pt x="47" y="3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9" y="4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3" y="4"/>
                      </a:lnTo>
                      <a:lnTo>
                        <a:pt x="55" y="4"/>
                      </a:lnTo>
                      <a:lnTo>
                        <a:pt x="56" y="4"/>
                      </a:lnTo>
                      <a:lnTo>
                        <a:pt x="57" y="4"/>
                      </a:lnTo>
                      <a:lnTo>
                        <a:pt x="58" y="4"/>
                      </a:lnTo>
                      <a:lnTo>
                        <a:pt x="60" y="4"/>
                      </a:lnTo>
                      <a:lnTo>
                        <a:pt x="61" y="4"/>
                      </a:lnTo>
                      <a:lnTo>
                        <a:pt x="62" y="4"/>
                      </a:lnTo>
                      <a:lnTo>
                        <a:pt x="63" y="4"/>
                      </a:lnTo>
                      <a:lnTo>
                        <a:pt x="65" y="4"/>
                      </a:lnTo>
                      <a:lnTo>
                        <a:pt x="66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68" y="5"/>
                      </a:lnTo>
                      <a:lnTo>
                        <a:pt x="70" y="5"/>
                      </a:lnTo>
                      <a:lnTo>
                        <a:pt x="71" y="5"/>
                      </a:lnTo>
                      <a:lnTo>
                        <a:pt x="72" y="5"/>
                      </a:lnTo>
                      <a:lnTo>
                        <a:pt x="74" y="5"/>
                      </a:lnTo>
                      <a:lnTo>
                        <a:pt x="75" y="5"/>
                      </a:lnTo>
                      <a:lnTo>
                        <a:pt x="76" y="5"/>
                      </a:lnTo>
                      <a:lnTo>
                        <a:pt x="77" y="5"/>
                      </a:lnTo>
                      <a:lnTo>
                        <a:pt x="79" y="5"/>
                      </a:lnTo>
                      <a:lnTo>
                        <a:pt x="80" y="5"/>
                      </a:lnTo>
                      <a:lnTo>
                        <a:pt x="81" y="5"/>
                      </a:lnTo>
                      <a:lnTo>
                        <a:pt x="82" y="5"/>
                      </a:lnTo>
                      <a:lnTo>
                        <a:pt x="84" y="5"/>
                      </a:lnTo>
                      <a:lnTo>
                        <a:pt x="85" y="5"/>
                      </a:lnTo>
                      <a:lnTo>
                        <a:pt x="86" y="5"/>
                      </a:lnTo>
                      <a:lnTo>
                        <a:pt x="88" y="5"/>
                      </a:lnTo>
                      <a:lnTo>
                        <a:pt x="89" y="5"/>
                      </a:lnTo>
                      <a:lnTo>
                        <a:pt x="90" y="7"/>
                      </a:lnTo>
                      <a:lnTo>
                        <a:pt x="91" y="7"/>
                      </a:lnTo>
                      <a:lnTo>
                        <a:pt x="93" y="7"/>
                      </a:lnTo>
                      <a:lnTo>
                        <a:pt x="94" y="7"/>
                      </a:lnTo>
                      <a:lnTo>
                        <a:pt x="95" y="7"/>
                      </a:lnTo>
                      <a:lnTo>
                        <a:pt x="96" y="7"/>
                      </a:lnTo>
                      <a:lnTo>
                        <a:pt x="98" y="7"/>
                      </a:lnTo>
                      <a:lnTo>
                        <a:pt x="99" y="7"/>
                      </a:lnTo>
                      <a:lnTo>
                        <a:pt x="100" y="7"/>
                      </a:lnTo>
                      <a:lnTo>
                        <a:pt x="101" y="7"/>
                      </a:lnTo>
                      <a:lnTo>
                        <a:pt x="103" y="7"/>
                      </a:lnTo>
                      <a:lnTo>
                        <a:pt x="104" y="7"/>
                      </a:lnTo>
                      <a:lnTo>
                        <a:pt x="105" y="7"/>
                      </a:lnTo>
                      <a:lnTo>
                        <a:pt x="107" y="7"/>
                      </a:lnTo>
                      <a:lnTo>
                        <a:pt x="108" y="7"/>
                      </a:lnTo>
                      <a:lnTo>
                        <a:pt x="109" y="7"/>
                      </a:lnTo>
                      <a:lnTo>
                        <a:pt x="110" y="7"/>
                      </a:lnTo>
                      <a:lnTo>
                        <a:pt x="112" y="7"/>
                      </a:lnTo>
                      <a:lnTo>
                        <a:pt x="113" y="7"/>
                      </a:lnTo>
                      <a:lnTo>
                        <a:pt x="114" y="7"/>
                      </a:lnTo>
                      <a:lnTo>
                        <a:pt x="114" y="8"/>
                      </a:lnTo>
                      <a:lnTo>
                        <a:pt x="115" y="8"/>
                      </a:lnTo>
                      <a:lnTo>
                        <a:pt x="117" y="8"/>
                      </a:lnTo>
                      <a:lnTo>
                        <a:pt x="118" y="8"/>
                      </a:lnTo>
                      <a:lnTo>
                        <a:pt x="119" y="8"/>
                      </a:lnTo>
                      <a:lnTo>
                        <a:pt x="121" y="8"/>
                      </a:lnTo>
                      <a:lnTo>
                        <a:pt x="122" y="8"/>
                      </a:lnTo>
                      <a:lnTo>
                        <a:pt x="123" y="8"/>
                      </a:lnTo>
                      <a:lnTo>
                        <a:pt x="124" y="8"/>
                      </a:lnTo>
                      <a:lnTo>
                        <a:pt x="126" y="8"/>
                      </a:lnTo>
                      <a:lnTo>
                        <a:pt x="127" y="8"/>
                      </a:lnTo>
                      <a:lnTo>
                        <a:pt x="128" y="8"/>
                      </a:lnTo>
                      <a:lnTo>
                        <a:pt x="129" y="8"/>
                      </a:lnTo>
                      <a:lnTo>
                        <a:pt x="131" y="8"/>
                      </a:lnTo>
                      <a:lnTo>
                        <a:pt x="132" y="8"/>
                      </a:lnTo>
                      <a:lnTo>
                        <a:pt x="133" y="8"/>
                      </a:lnTo>
                      <a:lnTo>
                        <a:pt x="135" y="8"/>
                      </a:lnTo>
                      <a:lnTo>
                        <a:pt x="136" y="8"/>
                      </a:lnTo>
                      <a:lnTo>
                        <a:pt x="137" y="8"/>
                      </a:lnTo>
                      <a:lnTo>
                        <a:pt x="138" y="8"/>
                      </a:lnTo>
                      <a:lnTo>
                        <a:pt x="138" y="9"/>
                      </a:lnTo>
                      <a:lnTo>
                        <a:pt x="140" y="9"/>
                      </a:lnTo>
                      <a:lnTo>
                        <a:pt x="141" y="9"/>
                      </a:lnTo>
                      <a:lnTo>
                        <a:pt x="142" y="9"/>
                      </a:lnTo>
                      <a:lnTo>
                        <a:pt x="143" y="9"/>
                      </a:lnTo>
                      <a:lnTo>
                        <a:pt x="145" y="9"/>
                      </a:lnTo>
                      <a:lnTo>
                        <a:pt x="146" y="9"/>
                      </a:lnTo>
                      <a:lnTo>
                        <a:pt x="147" y="9"/>
                      </a:lnTo>
                      <a:lnTo>
                        <a:pt x="148" y="9"/>
                      </a:lnTo>
                      <a:lnTo>
                        <a:pt x="150" y="9"/>
                      </a:lnTo>
                      <a:lnTo>
                        <a:pt x="151" y="9"/>
                      </a:lnTo>
                      <a:lnTo>
                        <a:pt x="152" y="9"/>
                      </a:lnTo>
                      <a:lnTo>
                        <a:pt x="154" y="9"/>
                      </a:lnTo>
                      <a:lnTo>
                        <a:pt x="155" y="9"/>
                      </a:lnTo>
                      <a:lnTo>
                        <a:pt x="156" y="9"/>
                      </a:lnTo>
                      <a:lnTo>
                        <a:pt x="157" y="9"/>
                      </a:lnTo>
                      <a:lnTo>
                        <a:pt x="159" y="9"/>
                      </a:lnTo>
                      <a:lnTo>
                        <a:pt x="160" y="9"/>
                      </a:lnTo>
                      <a:lnTo>
                        <a:pt x="161" y="9"/>
                      </a:lnTo>
                      <a:lnTo>
                        <a:pt x="162" y="9"/>
                      </a:lnTo>
                      <a:lnTo>
                        <a:pt x="164" y="9"/>
                      </a:lnTo>
                      <a:lnTo>
                        <a:pt x="165" y="9"/>
                      </a:lnTo>
                      <a:lnTo>
                        <a:pt x="166" y="9"/>
                      </a:lnTo>
                      <a:lnTo>
                        <a:pt x="168" y="9"/>
                      </a:lnTo>
                      <a:lnTo>
                        <a:pt x="169" y="9"/>
                      </a:lnTo>
                      <a:lnTo>
                        <a:pt x="169" y="10"/>
                      </a:lnTo>
                      <a:lnTo>
                        <a:pt x="170" y="10"/>
                      </a:lnTo>
                      <a:lnTo>
                        <a:pt x="171" y="10"/>
                      </a:lnTo>
                      <a:lnTo>
                        <a:pt x="173" y="10"/>
                      </a:lnTo>
                      <a:lnTo>
                        <a:pt x="174" y="10"/>
                      </a:lnTo>
                      <a:lnTo>
                        <a:pt x="175" y="10"/>
                      </a:lnTo>
                      <a:lnTo>
                        <a:pt x="176" y="10"/>
                      </a:lnTo>
                      <a:lnTo>
                        <a:pt x="178" y="10"/>
                      </a:lnTo>
                      <a:lnTo>
                        <a:pt x="179" y="10"/>
                      </a:lnTo>
                      <a:lnTo>
                        <a:pt x="180" y="10"/>
                      </a:lnTo>
                      <a:lnTo>
                        <a:pt x="181" y="10"/>
                      </a:lnTo>
                      <a:lnTo>
                        <a:pt x="183" y="10"/>
                      </a:lnTo>
                      <a:lnTo>
                        <a:pt x="184" y="10"/>
                      </a:lnTo>
                      <a:lnTo>
                        <a:pt x="185" y="10"/>
                      </a:lnTo>
                      <a:lnTo>
                        <a:pt x="187" y="10"/>
                      </a:lnTo>
                      <a:lnTo>
                        <a:pt x="188" y="10"/>
                      </a:lnTo>
                      <a:lnTo>
                        <a:pt x="189" y="10"/>
                      </a:lnTo>
                      <a:lnTo>
                        <a:pt x="190" y="10"/>
                      </a:lnTo>
                      <a:lnTo>
                        <a:pt x="192" y="10"/>
                      </a:lnTo>
                      <a:lnTo>
                        <a:pt x="193" y="10"/>
                      </a:lnTo>
                      <a:lnTo>
                        <a:pt x="194" y="10"/>
                      </a:lnTo>
                      <a:lnTo>
                        <a:pt x="195" y="10"/>
                      </a:lnTo>
                      <a:lnTo>
                        <a:pt x="197" y="10"/>
                      </a:lnTo>
                      <a:lnTo>
                        <a:pt x="197" y="12"/>
                      </a:lnTo>
                      <a:lnTo>
                        <a:pt x="198" y="12"/>
                      </a:lnTo>
                      <a:lnTo>
                        <a:pt x="199" y="12"/>
                      </a:lnTo>
                      <a:lnTo>
                        <a:pt x="201" y="12"/>
                      </a:lnTo>
                      <a:lnTo>
                        <a:pt x="202" y="12"/>
                      </a:lnTo>
                      <a:lnTo>
                        <a:pt x="203" y="12"/>
                      </a:lnTo>
                      <a:lnTo>
                        <a:pt x="204" y="12"/>
                      </a:lnTo>
                      <a:lnTo>
                        <a:pt x="206" y="12"/>
                      </a:lnTo>
                      <a:lnTo>
                        <a:pt x="207" y="12"/>
                      </a:lnTo>
                      <a:lnTo>
                        <a:pt x="208" y="12"/>
                      </a:lnTo>
                      <a:lnTo>
                        <a:pt x="209" y="12"/>
                      </a:lnTo>
                      <a:lnTo>
                        <a:pt x="211" y="12"/>
                      </a:lnTo>
                      <a:lnTo>
                        <a:pt x="212" y="12"/>
                      </a:lnTo>
                      <a:lnTo>
                        <a:pt x="213" y="12"/>
                      </a:lnTo>
                      <a:lnTo>
                        <a:pt x="215" y="12"/>
                      </a:lnTo>
                      <a:lnTo>
                        <a:pt x="216" y="12"/>
                      </a:lnTo>
                      <a:lnTo>
                        <a:pt x="217" y="12"/>
                      </a:lnTo>
                      <a:lnTo>
                        <a:pt x="218" y="12"/>
                      </a:lnTo>
                      <a:lnTo>
                        <a:pt x="220" y="12"/>
                      </a:lnTo>
                      <a:lnTo>
                        <a:pt x="221" y="12"/>
                      </a:lnTo>
                      <a:lnTo>
                        <a:pt x="222" y="12"/>
                      </a:lnTo>
                      <a:lnTo>
                        <a:pt x="223" y="12"/>
                      </a:lnTo>
                      <a:lnTo>
                        <a:pt x="225" y="12"/>
                      </a:lnTo>
                      <a:lnTo>
                        <a:pt x="226" y="12"/>
                      </a:lnTo>
                      <a:lnTo>
                        <a:pt x="227" y="12"/>
                      </a:lnTo>
                      <a:lnTo>
                        <a:pt x="228" y="12"/>
                      </a:lnTo>
                      <a:lnTo>
                        <a:pt x="230" y="12"/>
                      </a:lnTo>
                      <a:lnTo>
                        <a:pt x="231" y="12"/>
                      </a:lnTo>
                      <a:lnTo>
                        <a:pt x="232" y="12"/>
                      </a:lnTo>
                      <a:lnTo>
                        <a:pt x="234" y="12"/>
                      </a:lnTo>
                      <a:lnTo>
                        <a:pt x="235" y="13"/>
                      </a:lnTo>
                      <a:lnTo>
                        <a:pt x="236" y="13"/>
                      </a:lnTo>
                      <a:lnTo>
                        <a:pt x="237" y="13"/>
                      </a:lnTo>
                      <a:lnTo>
                        <a:pt x="239" y="13"/>
                      </a:lnTo>
                      <a:lnTo>
                        <a:pt x="240" y="13"/>
                      </a:lnTo>
                      <a:lnTo>
                        <a:pt x="241" y="13"/>
                      </a:lnTo>
                      <a:lnTo>
                        <a:pt x="242" y="13"/>
                      </a:lnTo>
                      <a:lnTo>
                        <a:pt x="244" y="13"/>
                      </a:lnTo>
                      <a:lnTo>
                        <a:pt x="245" y="13"/>
                      </a:lnTo>
                      <a:lnTo>
                        <a:pt x="246" y="13"/>
                      </a:lnTo>
                      <a:lnTo>
                        <a:pt x="248" y="13"/>
                      </a:lnTo>
                      <a:lnTo>
                        <a:pt x="249" y="13"/>
                      </a:lnTo>
                      <a:lnTo>
                        <a:pt x="250" y="13"/>
                      </a:lnTo>
                      <a:lnTo>
                        <a:pt x="251" y="13"/>
                      </a:lnTo>
                      <a:lnTo>
                        <a:pt x="253" y="13"/>
                      </a:lnTo>
                      <a:lnTo>
                        <a:pt x="254" y="13"/>
                      </a:lnTo>
                      <a:lnTo>
                        <a:pt x="255" y="13"/>
                      </a:lnTo>
                      <a:lnTo>
                        <a:pt x="256" y="13"/>
                      </a:lnTo>
                      <a:lnTo>
                        <a:pt x="258" y="13"/>
                      </a:lnTo>
                      <a:lnTo>
                        <a:pt x="259" y="13"/>
                      </a:lnTo>
                      <a:lnTo>
                        <a:pt x="260" y="13"/>
                      </a:lnTo>
                      <a:lnTo>
                        <a:pt x="262" y="13"/>
                      </a:lnTo>
                      <a:lnTo>
                        <a:pt x="263" y="13"/>
                      </a:lnTo>
                      <a:lnTo>
                        <a:pt x="264" y="13"/>
                      </a:lnTo>
                      <a:lnTo>
                        <a:pt x="265" y="13"/>
                      </a:lnTo>
                      <a:lnTo>
                        <a:pt x="267" y="13"/>
                      </a:lnTo>
                      <a:lnTo>
                        <a:pt x="268" y="13"/>
                      </a:lnTo>
                      <a:lnTo>
                        <a:pt x="269" y="14"/>
                      </a:lnTo>
                      <a:lnTo>
                        <a:pt x="270" y="14"/>
                      </a:lnTo>
                      <a:lnTo>
                        <a:pt x="272" y="14"/>
                      </a:lnTo>
                      <a:lnTo>
                        <a:pt x="273" y="14"/>
                      </a:lnTo>
                      <a:lnTo>
                        <a:pt x="274" y="14"/>
                      </a:lnTo>
                      <a:lnTo>
                        <a:pt x="275" y="14"/>
                      </a:lnTo>
                      <a:lnTo>
                        <a:pt x="277" y="14"/>
                      </a:lnTo>
                      <a:lnTo>
                        <a:pt x="278" y="14"/>
                      </a:lnTo>
                      <a:lnTo>
                        <a:pt x="279" y="14"/>
                      </a:lnTo>
                      <a:lnTo>
                        <a:pt x="281" y="14"/>
                      </a:lnTo>
                      <a:lnTo>
                        <a:pt x="282" y="14"/>
                      </a:lnTo>
                      <a:lnTo>
                        <a:pt x="283" y="14"/>
                      </a:lnTo>
                      <a:lnTo>
                        <a:pt x="284" y="14"/>
                      </a:lnTo>
                      <a:lnTo>
                        <a:pt x="286" y="14"/>
                      </a:lnTo>
                      <a:lnTo>
                        <a:pt x="287" y="14"/>
                      </a:lnTo>
                      <a:lnTo>
                        <a:pt x="288" y="14"/>
                      </a:lnTo>
                      <a:lnTo>
                        <a:pt x="289" y="14"/>
                      </a:lnTo>
                      <a:lnTo>
                        <a:pt x="291" y="14"/>
                      </a:lnTo>
                      <a:lnTo>
                        <a:pt x="292" y="14"/>
                      </a:lnTo>
                      <a:lnTo>
                        <a:pt x="293" y="14"/>
                      </a:lnTo>
                      <a:lnTo>
                        <a:pt x="295" y="14"/>
                      </a:lnTo>
                      <a:lnTo>
                        <a:pt x="296" y="14"/>
                      </a:lnTo>
                      <a:lnTo>
                        <a:pt x="297" y="14"/>
                      </a:lnTo>
                      <a:lnTo>
                        <a:pt x="298" y="14"/>
                      </a:lnTo>
                      <a:lnTo>
                        <a:pt x="300" y="14"/>
                      </a:lnTo>
                      <a:lnTo>
                        <a:pt x="301" y="14"/>
                      </a:lnTo>
                      <a:lnTo>
                        <a:pt x="302" y="14"/>
                      </a:lnTo>
                      <a:lnTo>
                        <a:pt x="303" y="14"/>
                      </a:lnTo>
                      <a:lnTo>
                        <a:pt x="305" y="14"/>
                      </a:lnTo>
                      <a:lnTo>
                        <a:pt x="306" y="14"/>
                      </a:lnTo>
                      <a:lnTo>
                        <a:pt x="307" y="14"/>
                      </a:lnTo>
                      <a:lnTo>
                        <a:pt x="308" y="14"/>
                      </a:lnTo>
                      <a:lnTo>
                        <a:pt x="310" y="14"/>
                      </a:lnTo>
                      <a:lnTo>
                        <a:pt x="311" y="14"/>
                      </a:lnTo>
                      <a:lnTo>
                        <a:pt x="312" y="14"/>
                      </a:lnTo>
                      <a:lnTo>
                        <a:pt x="314" y="14"/>
                      </a:lnTo>
                      <a:lnTo>
                        <a:pt x="315" y="14"/>
                      </a:lnTo>
                      <a:lnTo>
                        <a:pt x="315" y="15"/>
                      </a:lnTo>
                      <a:lnTo>
                        <a:pt x="316" y="15"/>
                      </a:lnTo>
                      <a:lnTo>
                        <a:pt x="317" y="15"/>
                      </a:lnTo>
                      <a:lnTo>
                        <a:pt x="319" y="15"/>
                      </a:lnTo>
                      <a:lnTo>
                        <a:pt x="320" y="15"/>
                      </a:lnTo>
                      <a:lnTo>
                        <a:pt x="321" y="15"/>
                      </a:lnTo>
                      <a:lnTo>
                        <a:pt x="322" y="15"/>
                      </a:lnTo>
                      <a:lnTo>
                        <a:pt x="324" y="15"/>
                      </a:lnTo>
                      <a:lnTo>
                        <a:pt x="325" y="15"/>
                      </a:lnTo>
                      <a:lnTo>
                        <a:pt x="326" y="15"/>
                      </a:lnTo>
                      <a:lnTo>
                        <a:pt x="328" y="15"/>
                      </a:lnTo>
                      <a:lnTo>
                        <a:pt x="329" y="15"/>
                      </a:lnTo>
                      <a:lnTo>
                        <a:pt x="330" y="15"/>
                      </a:lnTo>
                      <a:lnTo>
                        <a:pt x="331" y="15"/>
                      </a:lnTo>
                      <a:lnTo>
                        <a:pt x="333" y="15"/>
                      </a:lnTo>
                      <a:lnTo>
                        <a:pt x="334" y="15"/>
                      </a:lnTo>
                      <a:lnTo>
                        <a:pt x="335" y="15"/>
                      </a:lnTo>
                      <a:lnTo>
                        <a:pt x="336" y="15"/>
                      </a:lnTo>
                      <a:lnTo>
                        <a:pt x="338" y="15"/>
                      </a:lnTo>
                      <a:lnTo>
                        <a:pt x="339" y="15"/>
                      </a:lnTo>
                      <a:lnTo>
                        <a:pt x="340" y="15"/>
                      </a:lnTo>
                      <a:lnTo>
                        <a:pt x="342" y="15"/>
                      </a:lnTo>
                      <a:lnTo>
                        <a:pt x="343" y="15"/>
                      </a:lnTo>
                      <a:lnTo>
                        <a:pt x="344" y="15"/>
                      </a:lnTo>
                      <a:lnTo>
                        <a:pt x="345" y="15"/>
                      </a:lnTo>
                      <a:lnTo>
                        <a:pt x="347" y="15"/>
                      </a:lnTo>
                      <a:lnTo>
                        <a:pt x="348" y="15"/>
                      </a:lnTo>
                      <a:lnTo>
                        <a:pt x="349" y="15"/>
                      </a:lnTo>
                      <a:lnTo>
                        <a:pt x="350" y="15"/>
                      </a:lnTo>
                      <a:lnTo>
                        <a:pt x="352" y="15"/>
                      </a:lnTo>
                      <a:lnTo>
                        <a:pt x="353" y="15"/>
                      </a:lnTo>
                      <a:lnTo>
                        <a:pt x="354" y="15"/>
                      </a:lnTo>
                      <a:lnTo>
                        <a:pt x="355" y="15"/>
                      </a:lnTo>
                      <a:lnTo>
                        <a:pt x="357" y="17"/>
                      </a:lnTo>
                      <a:lnTo>
                        <a:pt x="358" y="17"/>
                      </a:lnTo>
                      <a:lnTo>
                        <a:pt x="359" y="17"/>
                      </a:lnTo>
                      <a:lnTo>
                        <a:pt x="361" y="17"/>
                      </a:lnTo>
                      <a:lnTo>
                        <a:pt x="362" y="17"/>
                      </a:lnTo>
                      <a:lnTo>
                        <a:pt x="363" y="17"/>
                      </a:lnTo>
                      <a:lnTo>
                        <a:pt x="364" y="17"/>
                      </a:lnTo>
                      <a:lnTo>
                        <a:pt x="366" y="17"/>
                      </a:lnTo>
                      <a:lnTo>
                        <a:pt x="367" y="17"/>
                      </a:lnTo>
                      <a:lnTo>
                        <a:pt x="368" y="17"/>
                      </a:lnTo>
                      <a:lnTo>
                        <a:pt x="369" y="17"/>
                      </a:lnTo>
                      <a:lnTo>
                        <a:pt x="371" y="17"/>
                      </a:lnTo>
                      <a:lnTo>
                        <a:pt x="372" y="17"/>
                      </a:lnTo>
                      <a:lnTo>
                        <a:pt x="373" y="17"/>
                      </a:lnTo>
                      <a:lnTo>
                        <a:pt x="375" y="17"/>
                      </a:lnTo>
                      <a:lnTo>
                        <a:pt x="376" y="17"/>
                      </a:lnTo>
                      <a:lnTo>
                        <a:pt x="377" y="17"/>
                      </a:lnTo>
                      <a:lnTo>
                        <a:pt x="378" y="17"/>
                      </a:lnTo>
                      <a:lnTo>
                        <a:pt x="380" y="17"/>
                      </a:lnTo>
                      <a:lnTo>
                        <a:pt x="381" y="17"/>
                      </a:lnTo>
                      <a:lnTo>
                        <a:pt x="382" y="17"/>
                      </a:lnTo>
                      <a:lnTo>
                        <a:pt x="383" y="17"/>
                      </a:lnTo>
                      <a:lnTo>
                        <a:pt x="385" y="17"/>
                      </a:lnTo>
                      <a:lnTo>
                        <a:pt x="386" y="17"/>
                      </a:lnTo>
                      <a:lnTo>
                        <a:pt x="387" y="17"/>
                      </a:lnTo>
                      <a:lnTo>
                        <a:pt x="388" y="17"/>
                      </a:lnTo>
                      <a:lnTo>
                        <a:pt x="390" y="17"/>
                      </a:lnTo>
                      <a:lnTo>
                        <a:pt x="391" y="17"/>
                      </a:lnTo>
                      <a:lnTo>
                        <a:pt x="392" y="17"/>
                      </a:lnTo>
                      <a:lnTo>
                        <a:pt x="394" y="17"/>
                      </a:lnTo>
                      <a:lnTo>
                        <a:pt x="395" y="17"/>
                      </a:lnTo>
                      <a:lnTo>
                        <a:pt x="396" y="17"/>
                      </a:lnTo>
                      <a:lnTo>
                        <a:pt x="397" y="17"/>
                      </a:lnTo>
                      <a:lnTo>
                        <a:pt x="399" y="17"/>
                      </a:lnTo>
                      <a:lnTo>
                        <a:pt x="400" y="17"/>
                      </a:lnTo>
                      <a:lnTo>
                        <a:pt x="401" y="17"/>
                      </a:lnTo>
                      <a:lnTo>
                        <a:pt x="402" y="17"/>
                      </a:lnTo>
                      <a:lnTo>
                        <a:pt x="404" y="17"/>
                      </a:lnTo>
                      <a:lnTo>
                        <a:pt x="405" y="17"/>
                      </a:lnTo>
                      <a:lnTo>
                        <a:pt x="406" y="17"/>
                      </a:lnTo>
                      <a:lnTo>
                        <a:pt x="408" y="17"/>
                      </a:lnTo>
                      <a:lnTo>
                        <a:pt x="409" y="17"/>
                      </a:lnTo>
                      <a:lnTo>
                        <a:pt x="410" y="17"/>
                      </a:lnTo>
                      <a:lnTo>
                        <a:pt x="411" y="17"/>
                      </a:lnTo>
                      <a:lnTo>
                        <a:pt x="413" y="18"/>
                      </a:lnTo>
                      <a:lnTo>
                        <a:pt x="414" y="18"/>
                      </a:lnTo>
                      <a:lnTo>
                        <a:pt x="415" y="18"/>
                      </a:lnTo>
                      <a:lnTo>
                        <a:pt x="416" y="18"/>
                      </a:lnTo>
                      <a:lnTo>
                        <a:pt x="418" y="18"/>
                      </a:lnTo>
                      <a:lnTo>
                        <a:pt x="419" y="18"/>
                      </a:lnTo>
                      <a:lnTo>
                        <a:pt x="420" y="18"/>
                      </a:lnTo>
                      <a:lnTo>
                        <a:pt x="422" y="18"/>
                      </a:lnTo>
                      <a:lnTo>
                        <a:pt x="423" y="18"/>
                      </a:lnTo>
                      <a:lnTo>
                        <a:pt x="424" y="18"/>
                      </a:lnTo>
                      <a:lnTo>
                        <a:pt x="425" y="18"/>
                      </a:lnTo>
                      <a:lnTo>
                        <a:pt x="427" y="18"/>
                      </a:lnTo>
                      <a:lnTo>
                        <a:pt x="428" y="18"/>
                      </a:lnTo>
                      <a:lnTo>
                        <a:pt x="429" y="18"/>
                      </a:lnTo>
                      <a:lnTo>
                        <a:pt x="430" y="18"/>
                      </a:lnTo>
                      <a:lnTo>
                        <a:pt x="432" y="18"/>
                      </a:lnTo>
                      <a:lnTo>
                        <a:pt x="433" y="18"/>
                      </a:lnTo>
                      <a:lnTo>
                        <a:pt x="434" y="18"/>
                      </a:lnTo>
                      <a:lnTo>
                        <a:pt x="435" y="18"/>
                      </a:lnTo>
                      <a:lnTo>
                        <a:pt x="437" y="18"/>
                      </a:lnTo>
                      <a:lnTo>
                        <a:pt x="438" y="18"/>
                      </a:lnTo>
                      <a:lnTo>
                        <a:pt x="439" y="18"/>
                      </a:lnTo>
                      <a:lnTo>
                        <a:pt x="441" y="18"/>
                      </a:lnTo>
                      <a:lnTo>
                        <a:pt x="442" y="18"/>
                      </a:lnTo>
                      <a:lnTo>
                        <a:pt x="443" y="18"/>
                      </a:lnTo>
                      <a:lnTo>
                        <a:pt x="444" y="18"/>
                      </a:lnTo>
                      <a:lnTo>
                        <a:pt x="446" y="18"/>
                      </a:lnTo>
                      <a:lnTo>
                        <a:pt x="447" y="18"/>
                      </a:lnTo>
                      <a:lnTo>
                        <a:pt x="448" y="18"/>
                      </a:lnTo>
                      <a:lnTo>
                        <a:pt x="449" y="18"/>
                      </a:lnTo>
                      <a:lnTo>
                        <a:pt x="451" y="18"/>
                      </a:lnTo>
                      <a:lnTo>
                        <a:pt x="452" y="18"/>
                      </a:lnTo>
                      <a:lnTo>
                        <a:pt x="453" y="18"/>
                      </a:lnTo>
                      <a:lnTo>
                        <a:pt x="455" y="18"/>
                      </a:lnTo>
                      <a:lnTo>
                        <a:pt x="456" y="18"/>
                      </a:lnTo>
                      <a:lnTo>
                        <a:pt x="457" y="18"/>
                      </a:lnTo>
                      <a:lnTo>
                        <a:pt x="458" y="18"/>
                      </a:lnTo>
                      <a:lnTo>
                        <a:pt x="460" y="18"/>
                      </a:lnTo>
                      <a:lnTo>
                        <a:pt x="460" y="19"/>
                      </a:lnTo>
                      <a:lnTo>
                        <a:pt x="461" y="19"/>
                      </a:lnTo>
                      <a:lnTo>
                        <a:pt x="462" y="19"/>
                      </a:lnTo>
                      <a:lnTo>
                        <a:pt x="463" y="19"/>
                      </a:lnTo>
                      <a:lnTo>
                        <a:pt x="465" y="19"/>
                      </a:lnTo>
                      <a:lnTo>
                        <a:pt x="466" y="19"/>
                      </a:lnTo>
                      <a:lnTo>
                        <a:pt x="467" y="19"/>
                      </a:lnTo>
                      <a:lnTo>
                        <a:pt x="468" y="19"/>
                      </a:lnTo>
                      <a:lnTo>
                        <a:pt x="470" y="19"/>
                      </a:lnTo>
                      <a:lnTo>
                        <a:pt x="471" y="19"/>
                      </a:lnTo>
                      <a:lnTo>
                        <a:pt x="472" y="19"/>
                      </a:lnTo>
                      <a:lnTo>
                        <a:pt x="474" y="19"/>
                      </a:lnTo>
                      <a:lnTo>
                        <a:pt x="475" y="19"/>
                      </a:lnTo>
                      <a:lnTo>
                        <a:pt x="476" y="19"/>
                      </a:lnTo>
                      <a:lnTo>
                        <a:pt x="477" y="19"/>
                      </a:lnTo>
                      <a:lnTo>
                        <a:pt x="479" y="19"/>
                      </a:lnTo>
                      <a:lnTo>
                        <a:pt x="480" y="19"/>
                      </a:lnTo>
                      <a:lnTo>
                        <a:pt x="481" y="19"/>
                      </a:lnTo>
                      <a:lnTo>
                        <a:pt x="482" y="19"/>
                      </a:lnTo>
                      <a:lnTo>
                        <a:pt x="484" y="19"/>
                      </a:lnTo>
                      <a:lnTo>
                        <a:pt x="485" y="19"/>
                      </a:lnTo>
                      <a:lnTo>
                        <a:pt x="486" y="19"/>
                      </a:lnTo>
                      <a:lnTo>
                        <a:pt x="488" y="19"/>
                      </a:lnTo>
                      <a:lnTo>
                        <a:pt x="489" y="19"/>
                      </a:lnTo>
                      <a:lnTo>
                        <a:pt x="490" y="19"/>
                      </a:lnTo>
                      <a:lnTo>
                        <a:pt x="491" y="19"/>
                      </a:lnTo>
                      <a:lnTo>
                        <a:pt x="493" y="19"/>
                      </a:lnTo>
                      <a:lnTo>
                        <a:pt x="494" y="19"/>
                      </a:lnTo>
                      <a:lnTo>
                        <a:pt x="495" y="19"/>
                      </a:lnTo>
                      <a:lnTo>
                        <a:pt x="496" y="19"/>
                      </a:lnTo>
                      <a:lnTo>
                        <a:pt x="498" y="19"/>
                      </a:lnTo>
                      <a:lnTo>
                        <a:pt x="499" y="19"/>
                      </a:lnTo>
                      <a:lnTo>
                        <a:pt x="500" y="19"/>
                      </a:lnTo>
                      <a:lnTo>
                        <a:pt x="502" y="19"/>
                      </a:lnTo>
                      <a:lnTo>
                        <a:pt x="503" y="19"/>
                      </a:lnTo>
                      <a:lnTo>
                        <a:pt x="504" y="19"/>
                      </a:lnTo>
                      <a:lnTo>
                        <a:pt x="505" y="19"/>
                      </a:lnTo>
                      <a:lnTo>
                        <a:pt x="507" y="19"/>
                      </a:lnTo>
                      <a:lnTo>
                        <a:pt x="508" y="19"/>
                      </a:lnTo>
                      <a:lnTo>
                        <a:pt x="509" y="19"/>
                      </a:lnTo>
                      <a:lnTo>
                        <a:pt x="510" y="19"/>
                      </a:lnTo>
                      <a:lnTo>
                        <a:pt x="512" y="19"/>
                      </a:lnTo>
                      <a:lnTo>
                        <a:pt x="513" y="19"/>
                      </a:lnTo>
                      <a:lnTo>
                        <a:pt x="514" y="19"/>
                      </a:lnTo>
                      <a:lnTo>
                        <a:pt x="515" y="19"/>
                      </a:lnTo>
                      <a:lnTo>
                        <a:pt x="517" y="19"/>
                      </a:lnTo>
                      <a:lnTo>
                        <a:pt x="518" y="19"/>
                      </a:lnTo>
                      <a:lnTo>
                        <a:pt x="519" y="19"/>
                      </a:lnTo>
                      <a:lnTo>
                        <a:pt x="521" y="19"/>
                      </a:lnTo>
                      <a:lnTo>
                        <a:pt x="522" y="19"/>
                      </a:lnTo>
                      <a:lnTo>
                        <a:pt x="523" y="19"/>
                      </a:lnTo>
                      <a:lnTo>
                        <a:pt x="524" y="19"/>
                      </a:lnTo>
                      <a:lnTo>
                        <a:pt x="524" y="21"/>
                      </a:lnTo>
                      <a:lnTo>
                        <a:pt x="526" y="21"/>
                      </a:lnTo>
                      <a:lnTo>
                        <a:pt x="527" y="21"/>
                      </a:lnTo>
                      <a:lnTo>
                        <a:pt x="528" y="21"/>
                      </a:lnTo>
                      <a:lnTo>
                        <a:pt x="529" y="21"/>
                      </a:lnTo>
                      <a:lnTo>
                        <a:pt x="531" y="21"/>
                      </a:lnTo>
                      <a:lnTo>
                        <a:pt x="532" y="21"/>
                      </a:lnTo>
                      <a:lnTo>
                        <a:pt x="533" y="21"/>
                      </a:lnTo>
                      <a:lnTo>
                        <a:pt x="535" y="21"/>
                      </a:lnTo>
                      <a:lnTo>
                        <a:pt x="536" y="21"/>
                      </a:lnTo>
                      <a:lnTo>
                        <a:pt x="537" y="21"/>
                      </a:lnTo>
                      <a:lnTo>
                        <a:pt x="538" y="21"/>
                      </a:lnTo>
                      <a:lnTo>
                        <a:pt x="540" y="21"/>
                      </a:lnTo>
                      <a:lnTo>
                        <a:pt x="541" y="21"/>
                      </a:lnTo>
                      <a:lnTo>
                        <a:pt x="542" y="21"/>
                      </a:lnTo>
                      <a:lnTo>
                        <a:pt x="543" y="21"/>
                      </a:lnTo>
                      <a:lnTo>
                        <a:pt x="545" y="21"/>
                      </a:lnTo>
                      <a:lnTo>
                        <a:pt x="546" y="21"/>
                      </a:lnTo>
                      <a:lnTo>
                        <a:pt x="547" y="21"/>
                      </a:lnTo>
                      <a:lnTo>
                        <a:pt x="549" y="21"/>
                      </a:lnTo>
                      <a:lnTo>
                        <a:pt x="550" y="21"/>
                      </a:lnTo>
                      <a:lnTo>
                        <a:pt x="551" y="21"/>
                      </a:lnTo>
                      <a:lnTo>
                        <a:pt x="552" y="21"/>
                      </a:lnTo>
                      <a:lnTo>
                        <a:pt x="554" y="21"/>
                      </a:lnTo>
                      <a:lnTo>
                        <a:pt x="555" y="21"/>
                      </a:lnTo>
                      <a:lnTo>
                        <a:pt x="556" y="21"/>
                      </a:lnTo>
                      <a:lnTo>
                        <a:pt x="557" y="21"/>
                      </a:lnTo>
                      <a:lnTo>
                        <a:pt x="559" y="21"/>
                      </a:lnTo>
                      <a:lnTo>
                        <a:pt x="560" y="21"/>
                      </a:lnTo>
                      <a:lnTo>
                        <a:pt x="561" y="21"/>
                      </a:lnTo>
                      <a:lnTo>
                        <a:pt x="562" y="21"/>
                      </a:lnTo>
                      <a:lnTo>
                        <a:pt x="564" y="21"/>
                      </a:lnTo>
                      <a:lnTo>
                        <a:pt x="565" y="21"/>
                      </a:lnTo>
                      <a:lnTo>
                        <a:pt x="566" y="21"/>
                      </a:lnTo>
                      <a:lnTo>
                        <a:pt x="568" y="21"/>
                      </a:lnTo>
                      <a:lnTo>
                        <a:pt x="569" y="21"/>
                      </a:lnTo>
                      <a:lnTo>
                        <a:pt x="570" y="21"/>
                      </a:lnTo>
                      <a:lnTo>
                        <a:pt x="571" y="21"/>
                      </a:lnTo>
                      <a:lnTo>
                        <a:pt x="573" y="21"/>
                      </a:lnTo>
                      <a:lnTo>
                        <a:pt x="574" y="21"/>
                      </a:lnTo>
                      <a:lnTo>
                        <a:pt x="575" y="21"/>
                      </a:lnTo>
                      <a:lnTo>
                        <a:pt x="576" y="21"/>
                      </a:lnTo>
                      <a:lnTo>
                        <a:pt x="578" y="21"/>
                      </a:lnTo>
                      <a:lnTo>
                        <a:pt x="579" y="21"/>
                      </a:lnTo>
                      <a:lnTo>
                        <a:pt x="579" y="22"/>
                      </a:lnTo>
                      <a:lnTo>
                        <a:pt x="580" y="22"/>
                      </a:lnTo>
                      <a:lnTo>
                        <a:pt x="582" y="22"/>
                      </a:lnTo>
                      <a:lnTo>
                        <a:pt x="583" y="22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7" y="22"/>
                      </a:lnTo>
                      <a:lnTo>
                        <a:pt x="588" y="22"/>
                      </a:lnTo>
                      <a:lnTo>
                        <a:pt x="589" y="22"/>
                      </a:lnTo>
                      <a:lnTo>
                        <a:pt x="590" y="22"/>
                      </a:lnTo>
                      <a:lnTo>
                        <a:pt x="592" y="22"/>
                      </a:lnTo>
                      <a:lnTo>
                        <a:pt x="593" y="22"/>
                      </a:lnTo>
                      <a:lnTo>
                        <a:pt x="594" y="22"/>
                      </a:lnTo>
                      <a:lnTo>
                        <a:pt x="595" y="22"/>
                      </a:lnTo>
                      <a:lnTo>
                        <a:pt x="597" y="22"/>
                      </a:lnTo>
                      <a:lnTo>
                        <a:pt x="598" y="22"/>
                      </a:lnTo>
                      <a:lnTo>
                        <a:pt x="599" y="22"/>
                      </a:lnTo>
                      <a:lnTo>
                        <a:pt x="601" y="22"/>
                      </a:lnTo>
                      <a:lnTo>
                        <a:pt x="602" y="22"/>
                      </a:lnTo>
                      <a:lnTo>
                        <a:pt x="603" y="22"/>
                      </a:lnTo>
                      <a:lnTo>
                        <a:pt x="604" y="22"/>
                      </a:lnTo>
                      <a:lnTo>
                        <a:pt x="606" y="22"/>
                      </a:lnTo>
                      <a:lnTo>
                        <a:pt x="607" y="22"/>
                      </a:lnTo>
                      <a:lnTo>
                        <a:pt x="608" y="22"/>
                      </a:lnTo>
                      <a:lnTo>
                        <a:pt x="609" y="22"/>
                      </a:lnTo>
                      <a:lnTo>
                        <a:pt x="611" y="22"/>
                      </a:lnTo>
                      <a:lnTo>
                        <a:pt x="612" y="22"/>
                      </a:lnTo>
                      <a:lnTo>
                        <a:pt x="613" y="22"/>
                      </a:lnTo>
                      <a:lnTo>
                        <a:pt x="615" y="22"/>
                      </a:lnTo>
                      <a:lnTo>
                        <a:pt x="616" y="22"/>
                      </a:lnTo>
                      <a:lnTo>
                        <a:pt x="617" y="22"/>
                      </a:lnTo>
                      <a:lnTo>
                        <a:pt x="618" y="22"/>
                      </a:lnTo>
                      <a:lnTo>
                        <a:pt x="620" y="22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60" name="Freeform 124"/>
                <p:cNvSpPr>
                  <a:spLocks noChangeAspect="1"/>
                </p:cNvSpPr>
                <p:nvPr/>
              </p:nvSpPr>
              <p:spPr bwMode="auto">
                <a:xfrm>
                  <a:off x="2002" y="3470"/>
                  <a:ext cx="330" cy="1"/>
                </a:xfrm>
                <a:custGeom>
                  <a:avLst/>
                  <a:gdLst>
                    <a:gd name="T0" fmla="*/ 9 w 633"/>
                    <a:gd name="T1" fmla="*/ 0 h 3"/>
                    <a:gd name="T2" fmla="*/ 19 w 633"/>
                    <a:gd name="T3" fmla="*/ 0 h 3"/>
                    <a:gd name="T4" fmla="*/ 29 w 633"/>
                    <a:gd name="T5" fmla="*/ 0 h 3"/>
                    <a:gd name="T6" fmla="*/ 39 w 633"/>
                    <a:gd name="T7" fmla="*/ 0 h 3"/>
                    <a:gd name="T8" fmla="*/ 50 w 633"/>
                    <a:gd name="T9" fmla="*/ 0 h 3"/>
                    <a:gd name="T10" fmla="*/ 60 w 633"/>
                    <a:gd name="T11" fmla="*/ 0 h 3"/>
                    <a:gd name="T12" fmla="*/ 70 w 633"/>
                    <a:gd name="T13" fmla="*/ 0 h 3"/>
                    <a:gd name="T14" fmla="*/ 80 w 633"/>
                    <a:gd name="T15" fmla="*/ 0 h 3"/>
                    <a:gd name="T16" fmla="*/ 90 w 633"/>
                    <a:gd name="T17" fmla="*/ 0 h 3"/>
                    <a:gd name="T18" fmla="*/ 100 w 633"/>
                    <a:gd name="T19" fmla="*/ 0 h 3"/>
                    <a:gd name="T20" fmla="*/ 111 w 633"/>
                    <a:gd name="T21" fmla="*/ 0 h 3"/>
                    <a:gd name="T22" fmla="*/ 121 w 633"/>
                    <a:gd name="T23" fmla="*/ 0 h 3"/>
                    <a:gd name="T24" fmla="*/ 131 w 633"/>
                    <a:gd name="T25" fmla="*/ 0 h 3"/>
                    <a:gd name="T26" fmla="*/ 141 w 633"/>
                    <a:gd name="T27" fmla="*/ 0 h 3"/>
                    <a:gd name="T28" fmla="*/ 151 w 633"/>
                    <a:gd name="T29" fmla="*/ 0 h 3"/>
                    <a:gd name="T30" fmla="*/ 161 w 633"/>
                    <a:gd name="T31" fmla="*/ 0 h 3"/>
                    <a:gd name="T32" fmla="*/ 172 w 633"/>
                    <a:gd name="T33" fmla="*/ 0 h 3"/>
                    <a:gd name="T34" fmla="*/ 182 w 633"/>
                    <a:gd name="T35" fmla="*/ 0 h 3"/>
                    <a:gd name="T36" fmla="*/ 192 w 633"/>
                    <a:gd name="T37" fmla="*/ 0 h 3"/>
                    <a:gd name="T38" fmla="*/ 202 w 633"/>
                    <a:gd name="T39" fmla="*/ 0 h 3"/>
                    <a:gd name="T40" fmla="*/ 212 w 633"/>
                    <a:gd name="T41" fmla="*/ 0 h 3"/>
                    <a:gd name="T42" fmla="*/ 221 w 633"/>
                    <a:gd name="T43" fmla="*/ 1 h 3"/>
                    <a:gd name="T44" fmla="*/ 231 w 633"/>
                    <a:gd name="T45" fmla="*/ 1 h 3"/>
                    <a:gd name="T46" fmla="*/ 241 w 633"/>
                    <a:gd name="T47" fmla="*/ 1 h 3"/>
                    <a:gd name="T48" fmla="*/ 252 w 633"/>
                    <a:gd name="T49" fmla="*/ 1 h 3"/>
                    <a:gd name="T50" fmla="*/ 262 w 633"/>
                    <a:gd name="T51" fmla="*/ 1 h 3"/>
                    <a:gd name="T52" fmla="*/ 272 w 633"/>
                    <a:gd name="T53" fmla="*/ 1 h 3"/>
                    <a:gd name="T54" fmla="*/ 282 w 633"/>
                    <a:gd name="T55" fmla="*/ 1 h 3"/>
                    <a:gd name="T56" fmla="*/ 292 w 633"/>
                    <a:gd name="T57" fmla="*/ 1 h 3"/>
                    <a:gd name="T58" fmla="*/ 302 w 633"/>
                    <a:gd name="T59" fmla="*/ 1 h 3"/>
                    <a:gd name="T60" fmla="*/ 312 w 633"/>
                    <a:gd name="T61" fmla="*/ 1 h 3"/>
                    <a:gd name="T62" fmla="*/ 323 w 633"/>
                    <a:gd name="T63" fmla="*/ 1 h 3"/>
                    <a:gd name="T64" fmla="*/ 333 w 633"/>
                    <a:gd name="T65" fmla="*/ 1 h 3"/>
                    <a:gd name="T66" fmla="*/ 343 w 633"/>
                    <a:gd name="T67" fmla="*/ 1 h 3"/>
                    <a:gd name="T68" fmla="*/ 353 w 633"/>
                    <a:gd name="T69" fmla="*/ 1 h 3"/>
                    <a:gd name="T70" fmla="*/ 363 w 633"/>
                    <a:gd name="T71" fmla="*/ 1 h 3"/>
                    <a:gd name="T72" fmla="*/ 373 w 633"/>
                    <a:gd name="T73" fmla="*/ 1 h 3"/>
                    <a:gd name="T74" fmla="*/ 384 w 633"/>
                    <a:gd name="T75" fmla="*/ 1 h 3"/>
                    <a:gd name="T76" fmla="*/ 394 w 633"/>
                    <a:gd name="T77" fmla="*/ 1 h 3"/>
                    <a:gd name="T78" fmla="*/ 404 w 633"/>
                    <a:gd name="T79" fmla="*/ 1 h 3"/>
                    <a:gd name="T80" fmla="*/ 414 w 633"/>
                    <a:gd name="T81" fmla="*/ 1 h 3"/>
                    <a:gd name="T82" fmla="*/ 424 w 633"/>
                    <a:gd name="T83" fmla="*/ 1 h 3"/>
                    <a:gd name="T84" fmla="*/ 434 w 633"/>
                    <a:gd name="T85" fmla="*/ 1 h 3"/>
                    <a:gd name="T86" fmla="*/ 445 w 633"/>
                    <a:gd name="T87" fmla="*/ 1 h 3"/>
                    <a:gd name="T88" fmla="*/ 455 w 633"/>
                    <a:gd name="T89" fmla="*/ 1 h 3"/>
                    <a:gd name="T90" fmla="*/ 465 w 633"/>
                    <a:gd name="T91" fmla="*/ 1 h 3"/>
                    <a:gd name="T92" fmla="*/ 475 w 633"/>
                    <a:gd name="T93" fmla="*/ 1 h 3"/>
                    <a:gd name="T94" fmla="*/ 485 w 633"/>
                    <a:gd name="T95" fmla="*/ 1 h 3"/>
                    <a:gd name="T96" fmla="*/ 495 w 633"/>
                    <a:gd name="T97" fmla="*/ 1 h 3"/>
                    <a:gd name="T98" fmla="*/ 506 w 633"/>
                    <a:gd name="T99" fmla="*/ 1 h 3"/>
                    <a:gd name="T100" fmla="*/ 516 w 633"/>
                    <a:gd name="T101" fmla="*/ 1 h 3"/>
                    <a:gd name="T102" fmla="*/ 526 w 633"/>
                    <a:gd name="T103" fmla="*/ 1 h 3"/>
                    <a:gd name="T104" fmla="*/ 536 w 633"/>
                    <a:gd name="T105" fmla="*/ 1 h 3"/>
                    <a:gd name="T106" fmla="*/ 546 w 633"/>
                    <a:gd name="T107" fmla="*/ 1 h 3"/>
                    <a:gd name="T108" fmla="*/ 556 w 633"/>
                    <a:gd name="T109" fmla="*/ 1 h 3"/>
                    <a:gd name="T110" fmla="*/ 566 w 633"/>
                    <a:gd name="T111" fmla="*/ 3 h 3"/>
                    <a:gd name="T112" fmla="*/ 577 w 633"/>
                    <a:gd name="T113" fmla="*/ 3 h 3"/>
                    <a:gd name="T114" fmla="*/ 587 w 633"/>
                    <a:gd name="T115" fmla="*/ 3 h 3"/>
                    <a:gd name="T116" fmla="*/ 597 w 633"/>
                    <a:gd name="T117" fmla="*/ 3 h 3"/>
                    <a:gd name="T118" fmla="*/ 607 w 633"/>
                    <a:gd name="T119" fmla="*/ 3 h 3"/>
                    <a:gd name="T120" fmla="*/ 617 w 633"/>
                    <a:gd name="T121" fmla="*/ 3 h 3"/>
                    <a:gd name="T122" fmla="*/ 627 w 633"/>
                    <a:gd name="T12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33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0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0"/>
                      </a:lnTo>
                      <a:lnTo>
                        <a:pt x="220" y="0"/>
                      </a:lnTo>
                      <a:lnTo>
                        <a:pt x="221" y="0"/>
                      </a:lnTo>
                      <a:lnTo>
                        <a:pt x="221" y="1"/>
                      </a:lnTo>
                      <a:lnTo>
                        <a:pt x="222" y="1"/>
                      </a:lnTo>
                      <a:lnTo>
                        <a:pt x="224" y="1"/>
                      </a:lnTo>
                      <a:lnTo>
                        <a:pt x="225" y="1"/>
                      </a:lnTo>
                      <a:lnTo>
                        <a:pt x="226" y="1"/>
                      </a:lnTo>
                      <a:lnTo>
                        <a:pt x="227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4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8" y="1"/>
                      </a:lnTo>
                      <a:lnTo>
                        <a:pt x="279" y="1"/>
                      </a:lnTo>
                      <a:lnTo>
                        <a:pt x="281" y="1"/>
                      </a:lnTo>
                      <a:lnTo>
                        <a:pt x="282" y="1"/>
                      </a:lnTo>
                      <a:lnTo>
                        <a:pt x="283" y="1"/>
                      </a:lnTo>
                      <a:lnTo>
                        <a:pt x="285" y="1"/>
                      </a:lnTo>
                      <a:lnTo>
                        <a:pt x="286" y="1"/>
                      </a:lnTo>
                      <a:lnTo>
                        <a:pt x="287" y="1"/>
                      </a:lnTo>
                      <a:lnTo>
                        <a:pt x="288" y="1"/>
                      </a:lnTo>
                      <a:lnTo>
                        <a:pt x="290" y="1"/>
                      </a:lnTo>
                      <a:lnTo>
                        <a:pt x="291" y="1"/>
                      </a:lnTo>
                      <a:lnTo>
                        <a:pt x="292" y="1"/>
                      </a:lnTo>
                      <a:lnTo>
                        <a:pt x="293" y="1"/>
                      </a:lnTo>
                      <a:lnTo>
                        <a:pt x="295" y="1"/>
                      </a:lnTo>
                      <a:lnTo>
                        <a:pt x="296" y="1"/>
                      </a:lnTo>
                      <a:lnTo>
                        <a:pt x="297" y="1"/>
                      </a:lnTo>
                      <a:lnTo>
                        <a:pt x="299" y="1"/>
                      </a:lnTo>
                      <a:lnTo>
                        <a:pt x="300" y="1"/>
                      </a:lnTo>
                      <a:lnTo>
                        <a:pt x="301" y="1"/>
                      </a:lnTo>
                      <a:lnTo>
                        <a:pt x="302" y="1"/>
                      </a:lnTo>
                      <a:lnTo>
                        <a:pt x="304" y="1"/>
                      </a:lnTo>
                      <a:lnTo>
                        <a:pt x="305" y="1"/>
                      </a:lnTo>
                      <a:lnTo>
                        <a:pt x="306" y="1"/>
                      </a:lnTo>
                      <a:lnTo>
                        <a:pt x="307" y="1"/>
                      </a:lnTo>
                      <a:lnTo>
                        <a:pt x="309" y="1"/>
                      </a:lnTo>
                      <a:lnTo>
                        <a:pt x="310" y="1"/>
                      </a:lnTo>
                      <a:lnTo>
                        <a:pt x="311" y="1"/>
                      </a:lnTo>
                      <a:lnTo>
                        <a:pt x="312" y="1"/>
                      </a:lnTo>
                      <a:lnTo>
                        <a:pt x="314" y="1"/>
                      </a:lnTo>
                      <a:lnTo>
                        <a:pt x="315" y="1"/>
                      </a:lnTo>
                      <a:lnTo>
                        <a:pt x="316" y="1"/>
                      </a:lnTo>
                      <a:lnTo>
                        <a:pt x="318" y="1"/>
                      </a:lnTo>
                      <a:lnTo>
                        <a:pt x="319" y="1"/>
                      </a:lnTo>
                      <a:lnTo>
                        <a:pt x="320" y="1"/>
                      </a:lnTo>
                      <a:lnTo>
                        <a:pt x="321" y="1"/>
                      </a:lnTo>
                      <a:lnTo>
                        <a:pt x="323" y="1"/>
                      </a:lnTo>
                      <a:lnTo>
                        <a:pt x="324" y="1"/>
                      </a:lnTo>
                      <a:lnTo>
                        <a:pt x="325" y="1"/>
                      </a:lnTo>
                      <a:lnTo>
                        <a:pt x="326" y="1"/>
                      </a:lnTo>
                      <a:lnTo>
                        <a:pt x="328" y="1"/>
                      </a:lnTo>
                      <a:lnTo>
                        <a:pt x="329" y="1"/>
                      </a:lnTo>
                      <a:lnTo>
                        <a:pt x="330" y="1"/>
                      </a:lnTo>
                      <a:lnTo>
                        <a:pt x="332" y="1"/>
                      </a:lnTo>
                      <a:lnTo>
                        <a:pt x="333" y="1"/>
                      </a:lnTo>
                      <a:lnTo>
                        <a:pt x="334" y="1"/>
                      </a:lnTo>
                      <a:lnTo>
                        <a:pt x="335" y="1"/>
                      </a:lnTo>
                      <a:lnTo>
                        <a:pt x="337" y="1"/>
                      </a:lnTo>
                      <a:lnTo>
                        <a:pt x="338" y="1"/>
                      </a:lnTo>
                      <a:lnTo>
                        <a:pt x="339" y="1"/>
                      </a:lnTo>
                      <a:lnTo>
                        <a:pt x="340" y="1"/>
                      </a:lnTo>
                      <a:lnTo>
                        <a:pt x="342" y="1"/>
                      </a:lnTo>
                      <a:lnTo>
                        <a:pt x="343" y="1"/>
                      </a:lnTo>
                      <a:lnTo>
                        <a:pt x="344" y="1"/>
                      </a:lnTo>
                      <a:lnTo>
                        <a:pt x="345" y="1"/>
                      </a:lnTo>
                      <a:lnTo>
                        <a:pt x="347" y="1"/>
                      </a:lnTo>
                      <a:lnTo>
                        <a:pt x="348" y="1"/>
                      </a:lnTo>
                      <a:lnTo>
                        <a:pt x="349" y="1"/>
                      </a:lnTo>
                      <a:lnTo>
                        <a:pt x="351" y="1"/>
                      </a:lnTo>
                      <a:lnTo>
                        <a:pt x="352" y="1"/>
                      </a:lnTo>
                      <a:lnTo>
                        <a:pt x="353" y="1"/>
                      </a:lnTo>
                      <a:lnTo>
                        <a:pt x="354" y="1"/>
                      </a:lnTo>
                      <a:lnTo>
                        <a:pt x="356" y="1"/>
                      </a:lnTo>
                      <a:lnTo>
                        <a:pt x="357" y="1"/>
                      </a:lnTo>
                      <a:lnTo>
                        <a:pt x="358" y="1"/>
                      </a:lnTo>
                      <a:lnTo>
                        <a:pt x="359" y="1"/>
                      </a:lnTo>
                      <a:lnTo>
                        <a:pt x="361" y="1"/>
                      </a:lnTo>
                      <a:lnTo>
                        <a:pt x="362" y="1"/>
                      </a:lnTo>
                      <a:lnTo>
                        <a:pt x="363" y="1"/>
                      </a:lnTo>
                      <a:lnTo>
                        <a:pt x="365" y="1"/>
                      </a:lnTo>
                      <a:lnTo>
                        <a:pt x="366" y="1"/>
                      </a:lnTo>
                      <a:lnTo>
                        <a:pt x="367" y="1"/>
                      </a:lnTo>
                      <a:lnTo>
                        <a:pt x="368" y="1"/>
                      </a:lnTo>
                      <a:lnTo>
                        <a:pt x="370" y="1"/>
                      </a:lnTo>
                      <a:lnTo>
                        <a:pt x="371" y="1"/>
                      </a:lnTo>
                      <a:lnTo>
                        <a:pt x="372" y="1"/>
                      </a:lnTo>
                      <a:lnTo>
                        <a:pt x="373" y="1"/>
                      </a:lnTo>
                      <a:lnTo>
                        <a:pt x="375" y="1"/>
                      </a:lnTo>
                      <a:lnTo>
                        <a:pt x="376" y="1"/>
                      </a:lnTo>
                      <a:lnTo>
                        <a:pt x="377" y="1"/>
                      </a:lnTo>
                      <a:lnTo>
                        <a:pt x="379" y="1"/>
                      </a:lnTo>
                      <a:lnTo>
                        <a:pt x="380" y="1"/>
                      </a:lnTo>
                      <a:lnTo>
                        <a:pt x="381" y="1"/>
                      </a:lnTo>
                      <a:lnTo>
                        <a:pt x="382" y="1"/>
                      </a:lnTo>
                      <a:lnTo>
                        <a:pt x="384" y="1"/>
                      </a:lnTo>
                      <a:lnTo>
                        <a:pt x="385" y="1"/>
                      </a:lnTo>
                      <a:lnTo>
                        <a:pt x="386" y="1"/>
                      </a:lnTo>
                      <a:lnTo>
                        <a:pt x="387" y="1"/>
                      </a:lnTo>
                      <a:lnTo>
                        <a:pt x="389" y="1"/>
                      </a:lnTo>
                      <a:lnTo>
                        <a:pt x="390" y="1"/>
                      </a:lnTo>
                      <a:lnTo>
                        <a:pt x="391" y="1"/>
                      </a:lnTo>
                      <a:lnTo>
                        <a:pt x="392" y="1"/>
                      </a:lnTo>
                      <a:lnTo>
                        <a:pt x="394" y="1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8" y="1"/>
                      </a:lnTo>
                      <a:lnTo>
                        <a:pt x="399" y="1"/>
                      </a:lnTo>
                      <a:lnTo>
                        <a:pt x="400" y="1"/>
                      </a:lnTo>
                      <a:lnTo>
                        <a:pt x="401" y="1"/>
                      </a:lnTo>
                      <a:lnTo>
                        <a:pt x="403" y="1"/>
                      </a:lnTo>
                      <a:lnTo>
                        <a:pt x="404" y="1"/>
                      </a:lnTo>
                      <a:lnTo>
                        <a:pt x="405" y="1"/>
                      </a:lnTo>
                      <a:lnTo>
                        <a:pt x="406" y="1"/>
                      </a:lnTo>
                      <a:lnTo>
                        <a:pt x="408" y="1"/>
                      </a:lnTo>
                      <a:lnTo>
                        <a:pt x="409" y="1"/>
                      </a:lnTo>
                      <a:lnTo>
                        <a:pt x="410" y="1"/>
                      </a:lnTo>
                      <a:lnTo>
                        <a:pt x="412" y="1"/>
                      </a:lnTo>
                      <a:lnTo>
                        <a:pt x="413" y="1"/>
                      </a:lnTo>
                      <a:lnTo>
                        <a:pt x="414" y="1"/>
                      </a:lnTo>
                      <a:lnTo>
                        <a:pt x="415" y="1"/>
                      </a:lnTo>
                      <a:lnTo>
                        <a:pt x="417" y="1"/>
                      </a:lnTo>
                      <a:lnTo>
                        <a:pt x="418" y="1"/>
                      </a:lnTo>
                      <a:lnTo>
                        <a:pt x="419" y="1"/>
                      </a:lnTo>
                      <a:lnTo>
                        <a:pt x="420" y="1"/>
                      </a:lnTo>
                      <a:lnTo>
                        <a:pt x="422" y="1"/>
                      </a:lnTo>
                      <a:lnTo>
                        <a:pt x="423" y="1"/>
                      </a:lnTo>
                      <a:lnTo>
                        <a:pt x="424" y="1"/>
                      </a:lnTo>
                      <a:lnTo>
                        <a:pt x="426" y="1"/>
                      </a:lnTo>
                      <a:lnTo>
                        <a:pt x="427" y="1"/>
                      </a:lnTo>
                      <a:lnTo>
                        <a:pt x="428" y="1"/>
                      </a:lnTo>
                      <a:lnTo>
                        <a:pt x="429" y="1"/>
                      </a:lnTo>
                      <a:lnTo>
                        <a:pt x="431" y="1"/>
                      </a:lnTo>
                      <a:lnTo>
                        <a:pt x="432" y="1"/>
                      </a:lnTo>
                      <a:lnTo>
                        <a:pt x="433" y="1"/>
                      </a:lnTo>
                      <a:lnTo>
                        <a:pt x="434" y="1"/>
                      </a:lnTo>
                      <a:lnTo>
                        <a:pt x="436" y="1"/>
                      </a:lnTo>
                      <a:lnTo>
                        <a:pt x="437" y="1"/>
                      </a:lnTo>
                      <a:lnTo>
                        <a:pt x="438" y="1"/>
                      </a:lnTo>
                      <a:lnTo>
                        <a:pt x="439" y="1"/>
                      </a:lnTo>
                      <a:lnTo>
                        <a:pt x="441" y="1"/>
                      </a:lnTo>
                      <a:lnTo>
                        <a:pt x="442" y="1"/>
                      </a:lnTo>
                      <a:lnTo>
                        <a:pt x="443" y="1"/>
                      </a:lnTo>
                      <a:lnTo>
                        <a:pt x="445" y="1"/>
                      </a:lnTo>
                      <a:lnTo>
                        <a:pt x="446" y="1"/>
                      </a:lnTo>
                      <a:lnTo>
                        <a:pt x="447" y="1"/>
                      </a:lnTo>
                      <a:lnTo>
                        <a:pt x="448" y="1"/>
                      </a:lnTo>
                      <a:lnTo>
                        <a:pt x="450" y="1"/>
                      </a:lnTo>
                      <a:lnTo>
                        <a:pt x="451" y="1"/>
                      </a:lnTo>
                      <a:lnTo>
                        <a:pt x="452" y="1"/>
                      </a:lnTo>
                      <a:lnTo>
                        <a:pt x="453" y="1"/>
                      </a:lnTo>
                      <a:lnTo>
                        <a:pt x="455" y="1"/>
                      </a:lnTo>
                      <a:lnTo>
                        <a:pt x="456" y="1"/>
                      </a:lnTo>
                      <a:lnTo>
                        <a:pt x="457" y="1"/>
                      </a:lnTo>
                      <a:lnTo>
                        <a:pt x="459" y="1"/>
                      </a:lnTo>
                      <a:lnTo>
                        <a:pt x="460" y="1"/>
                      </a:lnTo>
                      <a:lnTo>
                        <a:pt x="461" y="1"/>
                      </a:lnTo>
                      <a:lnTo>
                        <a:pt x="462" y="1"/>
                      </a:lnTo>
                      <a:lnTo>
                        <a:pt x="464" y="1"/>
                      </a:lnTo>
                      <a:lnTo>
                        <a:pt x="465" y="1"/>
                      </a:lnTo>
                      <a:lnTo>
                        <a:pt x="466" y="1"/>
                      </a:lnTo>
                      <a:lnTo>
                        <a:pt x="467" y="1"/>
                      </a:lnTo>
                      <a:lnTo>
                        <a:pt x="469" y="1"/>
                      </a:lnTo>
                      <a:lnTo>
                        <a:pt x="470" y="1"/>
                      </a:lnTo>
                      <a:lnTo>
                        <a:pt x="471" y="1"/>
                      </a:lnTo>
                      <a:lnTo>
                        <a:pt x="472" y="1"/>
                      </a:lnTo>
                      <a:lnTo>
                        <a:pt x="474" y="1"/>
                      </a:lnTo>
                      <a:lnTo>
                        <a:pt x="475" y="1"/>
                      </a:lnTo>
                      <a:lnTo>
                        <a:pt x="476" y="1"/>
                      </a:lnTo>
                      <a:lnTo>
                        <a:pt x="478" y="1"/>
                      </a:lnTo>
                      <a:lnTo>
                        <a:pt x="479" y="1"/>
                      </a:lnTo>
                      <a:lnTo>
                        <a:pt x="480" y="1"/>
                      </a:lnTo>
                      <a:lnTo>
                        <a:pt x="481" y="1"/>
                      </a:lnTo>
                      <a:lnTo>
                        <a:pt x="483" y="1"/>
                      </a:lnTo>
                      <a:lnTo>
                        <a:pt x="484" y="1"/>
                      </a:lnTo>
                      <a:lnTo>
                        <a:pt x="485" y="1"/>
                      </a:lnTo>
                      <a:lnTo>
                        <a:pt x="486" y="1"/>
                      </a:lnTo>
                      <a:lnTo>
                        <a:pt x="488" y="1"/>
                      </a:lnTo>
                      <a:lnTo>
                        <a:pt x="489" y="1"/>
                      </a:lnTo>
                      <a:lnTo>
                        <a:pt x="490" y="1"/>
                      </a:lnTo>
                      <a:lnTo>
                        <a:pt x="492" y="1"/>
                      </a:lnTo>
                      <a:lnTo>
                        <a:pt x="493" y="1"/>
                      </a:lnTo>
                      <a:lnTo>
                        <a:pt x="494" y="1"/>
                      </a:lnTo>
                      <a:lnTo>
                        <a:pt x="495" y="1"/>
                      </a:lnTo>
                      <a:lnTo>
                        <a:pt x="497" y="1"/>
                      </a:lnTo>
                      <a:lnTo>
                        <a:pt x="498" y="1"/>
                      </a:lnTo>
                      <a:lnTo>
                        <a:pt x="499" y="1"/>
                      </a:lnTo>
                      <a:lnTo>
                        <a:pt x="500" y="1"/>
                      </a:lnTo>
                      <a:lnTo>
                        <a:pt x="502" y="1"/>
                      </a:lnTo>
                      <a:lnTo>
                        <a:pt x="503" y="1"/>
                      </a:lnTo>
                      <a:lnTo>
                        <a:pt x="504" y="1"/>
                      </a:lnTo>
                      <a:lnTo>
                        <a:pt x="506" y="1"/>
                      </a:lnTo>
                      <a:lnTo>
                        <a:pt x="507" y="1"/>
                      </a:lnTo>
                      <a:lnTo>
                        <a:pt x="508" y="1"/>
                      </a:lnTo>
                      <a:lnTo>
                        <a:pt x="509" y="1"/>
                      </a:lnTo>
                      <a:lnTo>
                        <a:pt x="511" y="1"/>
                      </a:lnTo>
                      <a:lnTo>
                        <a:pt x="512" y="1"/>
                      </a:lnTo>
                      <a:lnTo>
                        <a:pt x="513" y="1"/>
                      </a:lnTo>
                      <a:lnTo>
                        <a:pt x="514" y="1"/>
                      </a:lnTo>
                      <a:lnTo>
                        <a:pt x="516" y="1"/>
                      </a:lnTo>
                      <a:lnTo>
                        <a:pt x="517" y="1"/>
                      </a:lnTo>
                      <a:lnTo>
                        <a:pt x="518" y="1"/>
                      </a:lnTo>
                      <a:lnTo>
                        <a:pt x="519" y="1"/>
                      </a:lnTo>
                      <a:lnTo>
                        <a:pt x="521" y="1"/>
                      </a:lnTo>
                      <a:lnTo>
                        <a:pt x="522" y="1"/>
                      </a:lnTo>
                      <a:lnTo>
                        <a:pt x="523" y="1"/>
                      </a:lnTo>
                      <a:lnTo>
                        <a:pt x="525" y="1"/>
                      </a:lnTo>
                      <a:lnTo>
                        <a:pt x="526" y="1"/>
                      </a:lnTo>
                      <a:lnTo>
                        <a:pt x="527" y="1"/>
                      </a:lnTo>
                      <a:lnTo>
                        <a:pt x="528" y="1"/>
                      </a:lnTo>
                      <a:lnTo>
                        <a:pt x="530" y="1"/>
                      </a:lnTo>
                      <a:lnTo>
                        <a:pt x="531" y="1"/>
                      </a:lnTo>
                      <a:lnTo>
                        <a:pt x="532" y="1"/>
                      </a:lnTo>
                      <a:lnTo>
                        <a:pt x="533" y="1"/>
                      </a:lnTo>
                      <a:lnTo>
                        <a:pt x="535" y="1"/>
                      </a:lnTo>
                      <a:lnTo>
                        <a:pt x="536" y="1"/>
                      </a:lnTo>
                      <a:lnTo>
                        <a:pt x="537" y="1"/>
                      </a:lnTo>
                      <a:lnTo>
                        <a:pt x="539" y="1"/>
                      </a:lnTo>
                      <a:lnTo>
                        <a:pt x="540" y="1"/>
                      </a:lnTo>
                      <a:lnTo>
                        <a:pt x="541" y="1"/>
                      </a:lnTo>
                      <a:lnTo>
                        <a:pt x="542" y="1"/>
                      </a:lnTo>
                      <a:lnTo>
                        <a:pt x="544" y="1"/>
                      </a:lnTo>
                      <a:lnTo>
                        <a:pt x="545" y="1"/>
                      </a:lnTo>
                      <a:lnTo>
                        <a:pt x="546" y="1"/>
                      </a:lnTo>
                      <a:lnTo>
                        <a:pt x="547" y="1"/>
                      </a:lnTo>
                      <a:lnTo>
                        <a:pt x="549" y="1"/>
                      </a:lnTo>
                      <a:lnTo>
                        <a:pt x="550" y="1"/>
                      </a:lnTo>
                      <a:lnTo>
                        <a:pt x="551" y="1"/>
                      </a:lnTo>
                      <a:lnTo>
                        <a:pt x="552" y="1"/>
                      </a:lnTo>
                      <a:lnTo>
                        <a:pt x="554" y="1"/>
                      </a:lnTo>
                      <a:lnTo>
                        <a:pt x="555" y="1"/>
                      </a:lnTo>
                      <a:lnTo>
                        <a:pt x="556" y="1"/>
                      </a:lnTo>
                      <a:lnTo>
                        <a:pt x="558" y="3"/>
                      </a:lnTo>
                      <a:lnTo>
                        <a:pt x="559" y="3"/>
                      </a:lnTo>
                      <a:lnTo>
                        <a:pt x="560" y="3"/>
                      </a:lnTo>
                      <a:lnTo>
                        <a:pt x="561" y="3"/>
                      </a:lnTo>
                      <a:lnTo>
                        <a:pt x="563" y="3"/>
                      </a:lnTo>
                      <a:lnTo>
                        <a:pt x="564" y="3"/>
                      </a:lnTo>
                      <a:lnTo>
                        <a:pt x="565" y="3"/>
                      </a:lnTo>
                      <a:lnTo>
                        <a:pt x="566" y="3"/>
                      </a:lnTo>
                      <a:lnTo>
                        <a:pt x="568" y="3"/>
                      </a:lnTo>
                      <a:lnTo>
                        <a:pt x="569" y="3"/>
                      </a:lnTo>
                      <a:lnTo>
                        <a:pt x="570" y="3"/>
                      </a:lnTo>
                      <a:lnTo>
                        <a:pt x="572" y="3"/>
                      </a:lnTo>
                      <a:lnTo>
                        <a:pt x="573" y="3"/>
                      </a:lnTo>
                      <a:lnTo>
                        <a:pt x="574" y="3"/>
                      </a:lnTo>
                      <a:lnTo>
                        <a:pt x="575" y="3"/>
                      </a:lnTo>
                      <a:lnTo>
                        <a:pt x="577" y="3"/>
                      </a:lnTo>
                      <a:lnTo>
                        <a:pt x="578" y="3"/>
                      </a:lnTo>
                      <a:lnTo>
                        <a:pt x="579" y="3"/>
                      </a:lnTo>
                      <a:lnTo>
                        <a:pt x="580" y="3"/>
                      </a:lnTo>
                      <a:lnTo>
                        <a:pt x="582" y="3"/>
                      </a:lnTo>
                      <a:lnTo>
                        <a:pt x="583" y="3"/>
                      </a:lnTo>
                      <a:lnTo>
                        <a:pt x="584" y="3"/>
                      </a:lnTo>
                      <a:lnTo>
                        <a:pt x="586" y="3"/>
                      </a:lnTo>
                      <a:lnTo>
                        <a:pt x="587" y="3"/>
                      </a:lnTo>
                      <a:lnTo>
                        <a:pt x="588" y="3"/>
                      </a:lnTo>
                      <a:lnTo>
                        <a:pt x="589" y="3"/>
                      </a:lnTo>
                      <a:lnTo>
                        <a:pt x="591" y="3"/>
                      </a:lnTo>
                      <a:lnTo>
                        <a:pt x="592" y="3"/>
                      </a:lnTo>
                      <a:lnTo>
                        <a:pt x="593" y="3"/>
                      </a:lnTo>
                      <a:lnTo>
                        <a:pt x="594" y="3"/>
                      </a:lnTo>
                      <a:lnTo>
                        <a:pt x="596" y="3"/>
                      </a:lnTo>
                      <a:lnTo>
                        <a:pt x="597" y="3"/>
                      </a:lnTo>
                      <a:lnTo>
                        <a:pt x="598" y="3"/>
                      </a:lnTo>
                      <a:lnTo>
                        <a:pt x="599" y="3"/>
                      </a:lnTo>
                      <a:lnTo>
                        <a:pt x="601" y="3"/>
                      </a:lnTo>
                      <a:lnTo>
                        <a:pt x="602" y="3"/>
                      </a:lnTo>
                      <a:lnTo>
                        <a:pt x="603" y="3"/>
                      </a:lnTo>
                      <a:lnTo>
                        <a:pt x="605" y="3"/>
                      </a:lnTo>
                      <a:lnTo>
                        <a:pt x="606" y="3"/>
                      </a:lnTo>
                      <a:lnTo>
                        <a:pt x="607" y="3"/>
                      </a:lnTo>
                      <a:lnTo>
                        <a:pt x="608" y="3"/>
                      </a:lnTo>
                      <a:lnTo>
                        <a:pt x="610" y="3"/>
                      </a:lnTo>
                      <a:lnTo>
                        <a:pt x="611" y="3"/>
                      </a:lnTo>
                      <a:lnTo>
                        <a:pt x="612" y="3"/>
                      </a:lnTo>
                      <a:lnTo>
                        <a:pt x="613" y="3"/>
                      </a:lnTo>
                      <a:lnTo>
                        <a:pt x="615" y="3"/>
                      </a:lnTo>
                      <a:lnTo>
                        <a:pt x="616" y="3"/>
                      </a:lnTo>
                      <a:lnTo>
                        <a:pt x="617" y="3"/>
                      </a:lnTo>
                      <a:lnTo>
                        <a:pt x="619" y="3"/>
                      </a:lnTo>
                      <a:lnTo>
                        <a:pt x="620" y="3"/>
                      </a:lnTo>
                      <a:lnTo>
                        <a:pt x="621" y="3"/>
                      </a:lnTo>
                      <a:lnTo>
                        <a:pt x="622" y="3"/>
                      </a:lnTo>
                      <a:lnTo>
                        <a:pt x="624" y="3"/>
                      </a:lnTo>
                      <a:lnTo>
                        <a:pt x="625" y="3"/>
                      </a:lnTo>
                      <a:lnTo>
                        <a:pt x="626" y="3"/>
                      </a:lnTo>
                      <a:lnTo>
                        <a:pt x="627" y="3"/>
                      </a:lnTo>
                      <a:lnTo>
                        <a:pt x="629" y="3"/>
                      </a:lnTo>
                      <a:lnTo>
                        <a:pt x="630" y="3"/>
                      </a:lnTo>
                      <a:lnTo>
                        <a:pt x="631" y="3"/>
                      </a:lnTo>
                      <a:lnTo>
                        <a:pt x="633" y="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5661" name="Group 125"/>
              <p:cNvGrpSpPr>
                <a:grpSpLocks noChangeAspect="1"/>
              </p:cNvGrpSpPr>
              <p:nvPr/>
            </p:nvGrpSpPr>
            <p:grpSpPr bwMode="auto">
              <a:xfrm>
                <a:off x="3033" y="935"/>
                <a:ext cx="222" cy="529"/>
                <a:chOff x="2002" y="1101"/>
                <a:chExt cx="3018" cy="2370"/>
              </a:xfrm>
            </p:grpSpPr>
            <p:sp>
              <p:nvSpPr>
                <p:cNvPr id="705662" name="Freeform 126"/>
                <p:cNvSpPr>
                  <a:spLocks noChangeAspect="1"/>
                </p:cNvSpPr>
                <p:nvPr/>
              </p:nvSpPr>
              <p:spPr bwMode="auto">
                <a:xfrm>
                  <a:off x="2093" y="1101"/>
                  <a:ext cx="280" cy="2369"/>
                </a:xfrm>
                <a:custGeom>
                  <a:avLst/>
                  <a:gdLst>
                    <a:gd name="T0" fmla="*/ 9 w 538"/>
                    <a:gd name="T1" fmla="*/ 3635 h 3637"/>
                    <a:gd name="T2" fmla="*/ 19 w 538"/>
                    <a:gd name="T3" fmla="*/ 3635 h 3637"/>
                    <a:gd name="T4" fmla="*/ 29 w 538"/>
                    <a:gd name="T5" fmla="*/ 3635 h 3637"/>
                    <a:gd name="T6" fmla="*/ 39 w 538"/>
                    <a:gd name="T7" fmla="*/ 3635 h 3637"/>
                    <a:gd name="T8" fmla="*/ 49 w 538"/>
                    <a:gd name="T9" fmla="*/ 3635 h 3637"/>
                    <a:gd name="T10" fmla="*/ 59 w 538"/>
                    <a:gd name="T11" fmla="*/ 3635 h 3637"/>
                    <a:gd name="T12" fmla="*/ 70 w 538"/>
                    <a:gd name="T13" fmla="*/ 3635 h 3637"/>
                    <a:gd name="T14" fmla="*/ 79 w 538"/>
                    <a:gd name="T15" fmla="*/ 3636 h 3637"/>
                    <a:gd name="T16" fmla="*/ 89 w 538"/>
                    <a:gd name="T17" fmla="*/ 3636 h 3637"/>
                    <a:gd name="T18" fmla="*/ 99 w 538"/>
                    <a:gd name="T19" fmla="*/ 3636 h 3637"/>
                    <a:gd name="T20" fmla="*/ 109 w 538"/>
                    <a:gd name="T21" fmla="*/ 3636 h 3637"/>
                    <a:gd name="T22" fmla="*/ 119 w 538"/>
                    <a:gd name="T23" fmla="*/ 3636 h 3637"/>
                    <a:gd name="T24" fmla="*/ 129 w 538"/>
                    <a:gd name="T25" fmla="*/ 3636 h 3637"/>
                    <a:gd name="T26" fmla="*/ 139 w 538"/>
                    <a:gd name="T27" fmla="*/ 3636 h 3637"/>
                    <a:gd name="T28" fmla="*/ 150 w 538"/>
                    <a:gd name="T29" fmla="*/ 3636 h 3637"/>
                    <a:gd name="T30" fmla="*/ 160 w 538"/>
                    <a:gd name="T31" fmla="*/ 3636 h 3637"/>
                    <a:gd name="T32" fmla="*/ 170 w 538"/>
                    <a:gd name="T33" fmla="*/ 3636 h 3637"/>
                    <a:gd name="T34" fmla="*/ 180 w 538"/>
                    <a:gd name="T35" fmla="*/ 3636 h 3637"/>
                    <a:gd name="T36" fmla="*/ 190 w 538"/>
                    <a:gd name="T37" fmla="*/ 3636 h 3637"/>
                    <a:gd name="T38" fmla="*/ 200 w 538"/>
                    <a:gd name="T39" fmla="*/ 3636 h 3637"/>
                    <a:gd name="T40" fmla="*/ 211 w 538"/>
                    <a:gd name="T41" fmla="*/ 3636 h 3637"/>
                    <a:gd name="T42" fmla="*/ 221 w 538"/>
                    <a:gd name="T43" fmla="*/ 3636 h 3637"/>
                    <a:gd name="T44" fmla="*/ 231 w 538"/>
                    <a:gd name="T45" fmla="*/ 3636 h 3637"/>
                    <a:gd name="T46" fmla="*/ 241 w 538"/>
                    <a:gd name="T47" fmla="*/ 3636 h 3637"/>
                    <a:gd name="T48" fmla="*/ 251 w 538"/>
                    <a:gd name="T49" fmla="*/ 3636 h 3637"/>
                    <a:gd name="T50" fmla="*/ 261 w 538"/>
                    <a:gd name="T51" fmla="*/ 3636 h 3637"/>
                    <a:gd name="T52" fmla="*/ 272 w 538"/>
                    <a:gd name="T53" fmla="*/ 3636 h 3637"/>
                    <a:gd name="T54" fmla="*/ 282 w 538"/>
                    <a:gd name="T55" fmla="*/ 3636 h 3637"/>
                    <a:gd name="T56" fmla="*/ 292 w 538"/>
                    <a:gd name="T57" fmla="*/ 3636 h 3637"/>
                    <a:gd name="T58" fmla="*/ 302 w 538"/>
                    <a:gd name="T59" fmla="*/ 3636 h 3637"/>
                    <a:gd name="T60" fmla="*/ 312 w 538"/>
                    <a:gd name="T61" fmla="*/ 3636 h 3637"/>
                    <a:gd name="T62" fmla="*/ 322 w 538"/>
                    <a:gd name="T63" fmla="*/ 3636 h 3637"/>
                    <a:gd name="T64" fmla="*/ 333 w 538"/>
                    <a:gd name="T65" fmla="*/ 3636 h 3637"/>
                    <a:gd name="T66" fmla="*/ 343 w 538"/>
                    <a:gd name="T67" fmla="*/ 3636 h 3637"/>
                    <a:gd name="T68" fmla="*/ 353 w 538"/>
                    <a:gd name="T69" fmla="*/ 3636 h 3637"/>
                    <a:gd name="T70" fmla="*/ 363 w 538"/>
                    <a:gd name="T71" fmla="*/ 3636 h 3637"/>
                    <a:gd name="T72" fmla="*/ 373 w 538"/>
                    <a:gd name="T73" fmla="*/ 3636 h 3637"/>
                    <a:gd name="T74" fmla="*/ 383 w 538"/>
                    <a:gd name="T75" fmla="*/ 3636 h 3637"/>
                    <a:gd name="T76" fmla="*/ 393 w 538"/>
                    <a:gd name="T77" fmla="*/ 3636 h 3637"/>
                    <a:gd name="T78" fmla="*/ 404 w 538"/>
                    <a:gd name="T79" fmla="*/ 3636 h 3637"/>
                    <a:gd name="T80" fmla="*/ 414 w 538"/>
                    <a:gd name="T81" fmla="*/ 3637 h 3637"/>
                    <a:gd name="T82" fmla="*/ 424 w 538"/>
                    <a:gd name="T83" fmla="*/ 3637 h 3637"/>
                    <a:gd name="T84" fmla="*/ 434 w 538"/>
                    <a:gd name="T85" fmla="*/ 3637 h 3637"/>
                    <a:gd name="T86" fmla="*/ 444 w 538"/>
                    <a:gd name="T87" fmla="*/ 3637 h 3637"/>
                    <a:gd name="T88" fmla="*/ 454 w 538"/>
                    <a:gd name="T89" fmla="*/ 3637 h 3637"/>
                    <a:gd name="T90" fmla="*/ 465 w 538"/>
                    <a:gd name="T91" fmla="*/ 3637 h 3637"/>
                    <a:gd name="T92" fmla="*/ 470 w 538"/>
                    <a:gd name="T93" fmla="*/ 3482 h 3637"/>
                    <a:gd name="T94" fmla="*/ 475 w 538"/>
                    <a:gd name="T95" fmla="*/ 3280 h 3637"/>
                    <a:gd name="T96" fmla="*/ 479 w 538"/>
                    <a:gd name="T97" fmla="*/ 3080 h 3637"/>
                    <a:gd name="T98" fmla="*/ 482 w 538"/>
                    <a:gd name="T99" fmla="*/ 2878 h 3637"/>
                    <a:gd name="T100" fmla="*/ 487 w 538"/>
                    <a:gd name="T101" fmla="*/ 2656 h 3637"/>
                    <a:gd name="T102" fmla="*/ 491 w 538"/>
                    <a:gd name="T103" fmla="*/ 2234 h 3637"/>
                    <a:gd name="T104" fmla="*/ 496 w 538"/>
                    <a:gd name="T105" fmla="*/ 86 h 3637"/>
                    <a:gd name="T106" fmla="*/ 500 w 538"/>
                    <a:gd name="T107" fmla="*/ 8 h 3637"/>
                    <a:gd name="T108" fmla="*/ 505 w 538"/>
                    <a:gd name="T109" fmla="*/ 70 h 3637"/>
                    <a:gd name="T110" fmla="*/ 509 w 538"/>
                    <a:gd name="T111" fmla="*/ 158 h 3637"/>
                    <a:gd name="T112" fmla="*/ 514 w 538"/>
                    <a:gd name="T113" fmla="*/ 258 h 3637"/>
                    <a:gd name="T114" fmla="*/ 518 w 538"/>
                    <a:gd name="T115" fmla="*/ 362 h 3637"/>
                    <a:gd name="T116" fmla="*/ 523 w 538"/>
                    <a:gd name="T117" fmla="*/ 467 h 3637"/>
                    <a:gd name="T118" fmla="*/ 527 w 538"/>
                    <a:gd name="T119" fmla="*/ 568 h 3637"/>
                    <a:gd name="T120" fmla="*/ 532 w 538"/>
                    <a:gd name="T121" fmla="*/ 662 h 3637"/>
                    <a:gd name="T122" fmla="*/ 536 w 538"/>
                    <a:gd name="T123" fmla="*/ 748 h 3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8" h="3637">
                      <a:moveTo>
                        <a:pt x="0" y="3635"/>
                      </a:moveTo>
                      <a:lnTo>
                        <a:pt x="1" y="3635"/>
                      </a:lnTo>
                      <a:lnTo>
                        <a:pt x="2" y="3635"/>
                      </a:lnTo>
                      <a:lnTo>
                        <a:pt x="4" y="3635"/>
                      </a:lnTo>
                      <a:lnTo>
                        <a:pt x="5" y="3635"/>
                      </a:lnTo>
                      <a:lnTo>
                        <a:pt x="6" y="3635"/>
                      </a:lnTo>
                      <a:lnTo>
                        <a:pt x="7" y="3635"/>
                      </a:lnTo>
                      <a:lnTo>
                        <a:pt x="9" y="3635"/>
                      </a:lnTo>
                      <a:lnTo>
                        <a:pt x="10" y="3635"/>
                      </a:lnTo>
                      <a:lnTo>
                        <a:pt x="11" y="3635"/>
                      </a:lnTo>
                      <a:lnTo>
                        <a:pt x="13" y="3635"/>
                      </a:lnTo>
                      <a:lnTo>
                        <a:pt x="14" y="3635"/>
                      </a:lnTo>
                      <a:lnTo>
                        <a:pt x="15" y="3635"/>
                      </a:lnTo>
                      <a:lnTo>
                        <a:pt x="16" y="3635"/>
                      </a:lnTo>
                      <a:lnTo>
                        <a:pt x="18" y="3635"/>
                      </a:lnTo>
                      <a:lnTo>
                        <a:pt x="19" y="3635"/>
                      </a:lnTo>
                      <a:lnTo>
                        <a:pt x="20" y="3635"/>
                      </a:lnTo>
                      <a:lnTo>
                        <a:pt x="21" y="3635"/>
                      </a:lnTo>
                      <a:lnTo>
                        <a:pt x="23" y="3635"/>
                      </a:lnTo>
                      <a:lnTo>
                        <a:pt x="24" y="3635"/>
                      </a:lnTo>
                      <a:lnTo>
                        <a:pt x="25" y="3635"/>
                      </a:lnTo>
                      <a:lnTo>
                        <a:pt x="26" y="3635"/>
                      </a:lnTo>
                      <a:lnTo>
                        <a:pt x="28" y="3635"/>
                      </a:lnTo>
                      <a:lnTo>
                        <a:pt x="29" y="3635"/>
                      </a:lnTo>
                      <a:lnTo>
                        <a:pt x="30" y="3635"/>
                      </a:lnTo>
                      <a:lnTo>
                        <a:pt x="32" y="3635"/>
                      </a:lnTo>
                      <a:lnTo>
                        <a:pt x="33" y="3635"/>
                      </a:lnTo>
                      <a:lnTo>
                        <a:pt x="34" y="3635"/>
                      </a:lnTo>
                      <a:lnTo>
                        <a:pt x="35" y="3635"/>
                      </a:lnTo>
                      <a:lnTo>
                        <a:pt x="37" y="3635"/>
                      </a:lnTo>
                      <a:lnTo>
                        <a:pt x="38" y="3635"/>
                      </a:lnTo>
                      <a:lnTo>
                        <a:pt x="39" y="3635"/>
                      </a:lnTo>
                      <a:lnTo>
                        <a:pt x="40" y="3635"/>
                      </a:lnTo>
                      <a:lnTo>
                        <a:pt x="42" y="3635"/>
                      </a:lnTo>
                      <a:lnTo>
                        <a:pt x="43" y="3635"/>
                      </a:lnTo>
                      <a:lnTo>
                        <a:pt x="44" y="3635"/>
                      </a:lnTo>
                      <a:lnTo>
                        <a:pt x="46" y="3635"/>
                      </a:lnTo>
                      <a:lnTo>
                        <a:pt x="47" y="3635"/>
                      </a:lnTo>
                      <a:lnTo>
                        <a:pt x="48" y="3635"/>
                      </a:lnTo>
                      <a:lnTo>
                        <a:pt x="49" y="3635"/>
                      </a:lnTo>
                      <a:lnTo>
                        <a:pt x="51" y="3635"/>
                      </a:lnTo>
                      <a:lnTo>
                        <a:pt x="52" y="3635"/>
                      </a:lnTo>
                      <a:lnTo>
                        <a:pt x="53" y="3635"/>
                      </a:lnTo>
                      <a:lnTo>
                        <a:pt x="54" y="3635"/>
                      </a:lnTo>
                      <a:lnTo>
                        <a:pt x="56" y="3635"/>
                      </a:lnTo>
                      <a:lnTo>
                        <a:pt x="57" y="3635"/>
                      </a:lnTo>
                      <a:lnTo>
                        <a:pt x="58" y="3635"/>
                      </a:lnTo>
                      <a:lnTo>
                        <a:pt x="59" y="3635"/>
                      </a:lnTo>
                      <a:lnTo>
                        <a:pt x="61" y="3635"/>
                      </a:lnTo>
                      <a:lnTo>
                        <a:pt x="62" y="3635"/>
                      </a:lnTo>
                      <a:lnTo>
                        <a:pt x="63" y="3635"/>
                      </a:lnTo>
                      <a:lnTo>
                        <a:pt x="65" y="3635"/>
                      </a:lnTo>
                      <a:lnTo>
                        <a:pt x="66" y="3635"/>
                      </a:lnTo>
                      <a:lnTo>
                        <a:pt x="67" y="3635"/>
                      </a:lnTo>
                      <a:lnTo>
                        <a:pt x="68" y="3635"/>
                      </a:lnTo>
                      <a:lnTo>
                        <a:pt x="70" y="3635"/>
                      </a:lnTo>
                      <a:lnTo>
                        <a:pt x="71" y="3635"/>
                      </a:lnTo>
                      <a:lnTo>
                        <a:pt x="72" y="3635"/>
                      </a:lnTo>
                      <a:lnTo>
                        <a:pt x="73" y="3635"/>
                      </a:lnTo>
                      <a:lnTo>
                        <a:pt x="75" y="3635"/>
                      </a:lnTo>
                      <a:lnTo>
                        <a:pt x="75" y="3636"/>
                      </a:lnTo>
                      <a:lnTo>
                        <a:pt x="76" y="3636"/>
                      </a:lnTo>
                      <a:lnTo>
                        <a:pt x="77" y="3636"/>
                      </a:lnTo>
                      <a:lnTo>
                        <a:pt x="79" y="3636"/>
                      </a:lnTo>
                      <a:lnTo>
                        <a:pt x="80" y="3636"/>
                      </a:lnTo>
                      <a:lnTo>
                        <a:pt x="81" y="3636"/>
                      </a:lnTo>
                      <a:lnTo>
                        <a:pt x="82" y="3636"/>
                      </a:lnTo>
                      <a:lnTo>
                        <a:pt x="84" y="3636"/>
                      </a:lnTo>
                      <a:lnTo>
                        <a:pt x="85" y="3636"/>
                      </a:lnTo>
                      <a:lnTo>
                        <a:pt x="86" y="3636"/>
                      </a:lnTo>
                      <a:lnTo>
                        <a:pt x="87" y="3636"/>
                      </a:lnTo>
                      <a:lnTo>
                        <a:pt x="89" y="3636"/>
                      </a:lnTo>
                      <a:lnTo>
                        <a:pt x="90" y="3636"/>
                      </a:lnTo>
                      <a:lnTo>
                        <a:pt x="91" y="3636"/>
                      </a:lnTo>
                      <a:lnTo>
                        <a:pt x="93" y="3636"/>
                      </a:lnTo>
                      <a:lnTo>
                        <a:pt x="94" y="3636"/>
                      </a:lnTo>
                      <a:lnTo>
                        <a:pt x="95" y="3636"/>
                      </a:lnTo>
                      <a:lnTo>
                        <a:pt x="96" y="3636"/>
                      </a:lnTo>
                      <a:lnTo>
                        <a:pt x="98" y="3636"/>
                      </a:lnTo>
                      <a:lnTo>
                        <a:pt x="99" y="3636"/>
                      </a:lnTo>
                      <a:lnTo>
                        <a:pt x="100" y="3636"/>
                      </a:lnTo>
                      <a:lnTo>
                        <a:pt x="101" y="3636"/>
                      </a:lnTo>
                      <a:lnTo>
                        <a:pt x="103" y="3636"/>
                      </a:lnTo>
                      <a:lnTo>
                        <a:pt x="104" y="3636"/>
                      </a:lnTo>
                      <a:lnTo>
                        <a:pt x="105" y="3636"/>
                      </a:lnTo>
                      <a:lnTo>
                        <a:pt x="106" y="3636"/>
                      </a:lnTo>
                      <a:lnTo>
                        <a:pt x="108" y="3636"/>
                      </a:lnTo>
                      <a:lnTo>
                        <a:pt x="109" y="3636"/>
                      </a:lnTo>
                      <a:lnTo>
                        <a:pt x="110" y="3636"/>
                      </a:lnTo>
                      <a:lnTo>
                        <a:pt x="112" y="3636"/>
                      </a:lnTo>
                      <a:lnTo>
                        <a:pt x="113" y="3636"/>
                      </a:lnTo>
                      <a:lnTo>
                        <a:pt x="114" y="3636"/>
                      </a:lnTo>
                      <a:lnTo>
                        <a:pt x="115" y="3636"/>
                      </a:lnTo>
                      <a:lnTo>
                        <a:pt x="117" y="3636"/>
                      </a:lnTo>
                      <a:lnTo>
                        <a:pt x="118" y="3636"/>
                      </a:lnTo>
                      <a:lnTo>
                        <a:pt x="119" y="3636"/>
                      </a:lnTo>
                      <a:lnTo>
                        <a:pt x="120" y="3636"/>
                      </a:lnTo>
                      <a:lnTo>
                        <a:pt x="122" y="3636"/>
                      </a:lnTo>
                      <a:lnTo>
                        <a:pt x="123" y="3636"/>
                      </a:lnTo>
                      <a:lnTo>
                        <a:pt x="124" y="3636"/>
                      </a:lnTo>
                      <a:lnTo>
                        <a:pt x="126" y="3636"/>
                      </a:lnTo>
                      <a:lnTo>
                        <a:pt x="127" y="3636"/>
                      </a:lnTo>
                      <a:lnTo>
                        <a:pt x="128" y="3636"/>
                      </a:lnTo>
                      <a:lnTo>
                        <a:pt x="129" y="3636"/>
                      </a:lnTo>
                      <a:lnTo>
                        <a:pt x="131" y="3636"/>
                      </a:lnTo>
                      <a:lnTo>
                        <a:pt x="132" y="3636"/>
                      </a:lnTo>
                      <a:lnTo>
                        <a:pt x="133" y="3636"/>
                      </a:lnTo>
                      <a:lnTo>
                        <a:pt x="134" y="3636"/>
                      </a:lnTo>
                      <a:lnTo>
                        <a:pt x="136" y="3636"/>
                      </a:lnTo>
                      <a:lnTo>
                        <a:pt x="137" y="3636"/>
                      </a:lnTo>
                      <a:lnTo>
                        <a:pt x="138" y="3636"/>
                      </a:lnTo>
                      <a:lnTo>
                        <a:pt x="139" y="3636"/>
                      </a:lnTo>
                      <a:lnTo>
                        <a:pt x="141" y="3636"/>
                      </a:lnTo>
                      <a:lnTo>
                        <a:pt x="142" y="3636"/>
                      </a:lnTo>
                      <a:lnTo>
                        <a:pt x="143" y="3636"/>
                      </a:lnTo>
                      <a:lnTo>
                        <a:pt x="145" y="3636"/>
                      </a:lnTo>
                      <a:lnTo>
                        <a:pt x="146" y="3636"/>
                      </a:lnTo>
                      <a:lnTo>
                        <a:pt x="147" y="3636"/>
                      </a:lnTo>
                      <a:lnTo>
                        <a:pt x="148" y="3636"/>
                      </a:lnTo>
                      <a:lnTo>
                        <a:pt x="150" y="3636"/>
                      </a:lnTo>
                      <a:lnTo>
                        <a:pt x="151" y="3636"/>
                      </a:lnTo>
                      <a:lnTo>
                        <a:pt x="152" y="3636"/>
                      </a:lnTo>
                      <a:lnTo>
                        <a:pt x="153" y="3636"/>
                      </a:lnTo>
                      <a:lnTo>
                        <a:pt x="155" y="3636"/>
                      </a:lnTo>
                      <a:lnTo>
                        <a:pt x="156" y="3636"/>
                      </a:lnTo>
                      <a:lnTo>
                        <a:pt x="157" y="3636"/>
                      </a:lnTo>
                      <a:lnTo>
                        <a:pt x="159" y="3636"/>
                      </a:lnTo>
                      <a:lnTo>
                        <a:pt x="160" y="3636"/>
                      </a:lnTo>
                      <a:lnTo>
                        <a:pt x="161" y="3636"/>
                      </a:lnTo>
                      <a:lnTo>
                        <a:pt x="162" y="3636"/>
                      </a:lnTo>
                      <a:lnTo>
                        <a:pt x="164" y="3636"/>
                      </a:lnTo>
                      <a:lnTo>
                        <a:pt x="165" y="3636"/>
                      </a:lnTo>
                      <a:lnTo>
                        <a:pt x="166" y="3636"/>
                      </a:lnTo>
                      <a:lnTo>
                        <a:pt x="167" y="3636"/>
                      </a:lnTo>
                      <a:lnTo>
                        <a:pt x="169" y="3636"/>
                      </a:lnTo>
                      <a:lnTo>
                        <a:pt x="170" y="3636"/>
                      </a:lnTo>
                      <a:lnTo>
                        <a:pt x="171" y="3636"/>
                      </a:lnTo>
                      <a:lnTo>
                        <a:pt x="173" y="3636"/>
                      </a:lnTo>
                      <a:lnTo>
                        <a:pt x="174" y="3636"/>
                      </a:lnTo>
                      <a:lnTo>
                        <a:pt x="175" y="3636"/>
                      </a:lnTo>
                      <a:lnTo>
                        <a:pt x="176" y="3636"/>
                      </a:lnTo>
                      <a:lnTo>
                        <a:pt x="178" y="3636"/>
                      </a:lnTo>
                      <a:lnTo>
                        <a:pt x="179" y="3636"/>
                      </a:lnTo>
                      <a:lnTo>
                        <a:pt x="180" y="3636"/>
                      </a:lnTo>
                      <a:lnTo>
                        <a:pt x="181" y="3636"/>
                      </a:lnTo>
                      <a:lnTo>
                        <a:pt x="183" y="3636"/>
                      </a:lnTo>
                      <a:lnTo>
                        <a:pt x="184" y="3636"/>
                      </a:lnTo>
                      <a:lnTo>
                        <a:pt x="185" y="3636"/>
                      </a:lnTo>
                      <a:lnTo>
                        <a:pt x="186" y="3636"/>
                      </a:lnTo>
                      <a:lnTo>
                        <a:pt x="188" y="3636"/>
                      </a:lnTo>
                      <a:lnTo>
                        <a:pt x="189" y="3636"/>
                      </a:lnTo>
                      <a:lnTo>
                        <a:pt x="190" y="3636"/>
                      </a:lnTo>
                      <a:lnTo>
                        <a:pt x="192" y="3636"/>
                      </a:lnTo>
                      <a:lnTo>
                        <a:pt x="193" y="3636"/>
                      </a:lnTo>
                      <a:lnTo>
                        <a:pt x="194" y="3636"/>
                      </a:lnTo>
                      <a:lnTo>
                        <a:pt x="195" y="3636"/>
                      </a:lnTo>
                      <a:lnTo>
                        <a:pt x="197" y="3636"/>
                      </a:lnTo>
                      <a:lnTo>
                        <a:pt x="198" y="3636"/>
                      </a:lnTo>
                      <a:lnTo>
                        <a:pt x="199" y="3636"/>
                      </a:lnTo>
                      <a:lnTo>
                        <a:pt x="200" y="3636"/>
                      </a:lnTo>
                      <a:lnTo>
                        <a:pt x="202" y="3636"/>
                      </a:lnTo>
                      <a:lnTo>
                        <a:pt x="203" y="3636"/>
                      </a:lnTo>
                      <a:lnTo>
                        <a:pt x="204" y="3636"/>
                      </a:lnTo>
                      <a:lnTo>
                        <a:pt x="206" y="3636"/>
                      </a:lnTo>
                      <a:lnTo>
                        <a:pt x="207" y="3636"/>
                      </a:lnTo>
                      <a:lnTo>
                        <a:pt x="208" y="3636"/>
                      </a:lnTo>
                      <a:lnTo>
                        <a:pt x="209" y="3636"/>
                      </a:lnTo>
                      <a:lnTo>
                        <a:pt x="211" y="3636"/>
                      </a:lnTo>
                      <a:lnTo>
                        <a:pt x="212" y="3636"/>
                      </a:lnTo>
                      <a:lnTo>
                        <a:pt x="213" y="3636"/>
                      </a:lnTo>
                      <a:lnTo>
                        <a:pt x="214" y="3636"/>
                      </a:lnTo>
                      <a:lnTo>
                        <a:pt x="216" y="3636"/>
                      </a:lnTo>
                      <a:lnTo>
                        <a:pt x="217" y="3636"/>
                      </a:lnTo>
                      <a:lnTo>
                        <a:pt x="218" y="3636"/>
                      </a:lnTo>
                      <a:lnTo>
                        <a:pt x="220" y="3636"/>
                      </a:lnTo>
                      <a:lnTo>
                        <a:pt x="221" y="3636"/>
                      </a:lnTo>
                      <a:lnTo>
                        <a:pt x="222" y="3636"/>
                      </a:lnTo>
                      <a:lnTo>
                        <a:pt x="223" y="3636"/>
                      </a:lnTo>
                      <a:lnTo>
                        <a:pt x="225" y="3636"/>
                      </a:lnTo>
                      <a:lnTo>
                        <a:pt x="226" y="3636"/>
                      </a:lnTo>
                      <a:lnTo>
                        <a:pt x="227" y="3636"/>
                      </a:lnTo>
                      <a:lnTo>
                        <a:pt x="228" y="3636"/>
                      </a:lnTo>
                      <a:lnTo>
                        <a:pt x="230" y="3636"/>
                      </a:lnTo>
                      <a:lnTo>
                        <a:pt x="231" y="3636"/>
                      </a:lnTo>
                      <a:lnTo>
                        <a:pt x="232" y="3636"/>
                      </a:lnTo>
                      <a:lnTo>
                        <a:pt x="233" y="3636"/>
                      </a:lnTo>
                      <a:lnTo>
                        <a:pt x="235" y="3636"/>
                      </a:lnTo>
                      <a:lnTo>
                        <a:pt x="236" y="3636"/>
                      </a:lnTo>
                      <a:lnTo>
                        <a:pt x="237" y="3636"/>
                      </a:lnTo>
                      <a:lnTo>
                        <a:pt x="239" y="3636"/>
                      </a:lnTo>
                      <a:lnTo>
                        <a:pt x="240" y="3636"/>
                      </a:lnTo>
                      <a:lnTo>
                        <a:pt x="241" y="3636"/>
                      </a:lnTo>
                      <a:lnTo>
                        <a:pt x="242" y="3636"/>
                      </a:lnTo>
                      <a:lnTo>
                        <a:pt x="244" y="3636"/>
                      </a:lnTo>
                      <a:lnTo>
                        <a:pt x="245" y="3636"/>
                      </a:lnTo>
                      <a:lnTo>
                        <a:pt x="246" y="3636"/>
                      </a:lnTo>
                      <a:lnTo>
                        <a:pt x="247" y="3636"/>
                      </a:lnTo>
                      <a:lnTo>
                        <a:pt x="249" y="3636"/>
                      </a:lnTo>
                      <a:lnTo>
                        <a:pt x="250" y="3636"/>
                      </a:lnTo>
                      <a:lnTo>
                        <a:pt x="251" y="3636"/>
                      </a:lnTo>
                      <a:lnTo>
                        <a:pt x="253" y="3636"/>
                      </a:lnTo>
                      <a:lnTo>
                        <a:pt x="254" y="3636"/>
                      </a:lnTo>
                      <a:lnTo>
                        <a:pt x="255" y="3636"/>
                      </a:lnTo>
                      <a:lnTo>
                        <a:pt x="256" y="3636"/>
                      </a:lnTo>
                      <a:lnTo>
                        <a:pt x="258" y="3636"/>
                      </a:lnTo>
                      <a:lnTo>
                        <a:pt x="259" y="3636"/>
                      </a:lnTo>
                      <a:lnTo>
                        <a:pt x="260" y="3636"/>
                      </a:lnTo>
                      <a:lnTo>
                        <a:pt x="261" y="3636"/>
                      </a:lnTo>
                      <a:lnTo>
                        <a:pt x="263" y="3636"/>
                      </a:lnTo>
                      <a:lnTo>
                        <a:pt x="264" y="3636"/>
                      </a:lnTo>
                      <a:lnTo>
                        <a:pt x="265" y="3636"/>
                      </a:lnTo>
                      <a:lnTo>
                        <a:pt x="266" y="3636"/>
                      </a:lnTo>
                      <a:lnTo>
                        <a:pt x="268" y="3636"/>
                      </a:lnTo>
                      <a:lnTo>
                        <a:pt x="269" y="3636"/>
                      </a:lnTo>
                      <a:lnTo>
                        <a:pt x="270" y="3636"/>
                      </a:lnTo>
                      <a:lnTo>
                        <a:pt x="272" y="3636"/>
                      </a:lnTo>
                      <a:lnTo>
                        <a:pt x="273" y="3636"/>
                      </a:lnTo>
                      <a:lnTo>
                        <a:pt x="274" y="3636"/>
                      </a:lnTo>
                      <a:lnTo>
                        <a:pt x="275" y="3636"/>
                      </a:lnTo>
                      <a:lnTo>
                        <a:pt x="277" y="3636"/>
                      </a:lnTo>
                      <a:lnTo>
                        <a:pt x="278" y="3636"/>
                      </a:lnTo>
                      <a:lnTo>
                        <a:pt x="279" y="3636"/>
                      </a:lnTo>
                      <a:lnTo>
                        <a:pt x="280" y="3636"/>
                      </a:lnTo>
                      <a:lnTo>
                        <a:pt x="282" y="3636"/>
                      </a:lnTo>
                      <a:lnTo>
                        <a:pt x="283" y="3636"/>
                      </a:lnTo>
                      <a:lnTo>
                        <a:pt x="284" y="3636"/>
                      </a:lnTo>
                      <a:lnTo>
                        <a:pt x="286" y="3636"/>
                      </a:lnTo>
                      <a:lnTo>
                        <a:pt x="287" y="3636"/>
                      </a:lnTo>
                      <a:lnTo>
                        <a:pt x="288" y="3636"/>
                      </a:lnTo>
                      <a:lnTo>
                        <a:pt x="289" y="3636"/>
                      </a:lnTo>
                      <a:lnTo>
                        <a:pt x="291" y="3636"/>
                      </a:lnTo>
                      <a:lnTo>
                        <a:pt x="292" y="3636"/>
                      </a:lnTo>
                      <a:lnTo>
                        <a:pt x="293" y="3636"/>
                      </a:lnTo>
                      <a:lnTo>
                        <a:pt x="294" y="3636"/>
                      </a:lnTo>
                      <a:lnTo>
                        <a:pt x="296" y="3636"/>
                      </a:lnTo>
                      <a:lnTo>
                        <a:pt x="297" y="3636"/>
                      </a:lnTo>
                      <a:lnTo>
                        <a:pt x="298" y="3636"/>
                      </a:lnTo>
                      <a:lnTo>
                        <a:pt x="300" y="3636"/>
                      </a:lnTo>
                      <a:lnTo>
                        <a:pt x="301" y="3636"/>
                      </a:lnTo>
                      <a:lnTo>
                        <a:pt x="302" y="3636"/>
                      </a:lnTo>
                      <a:lnTo>
                        <a:pt x="303" y="3636"/>
                      </a:lnTo>
                      <a:lnTo>
                        <a:pt x="305" y="3636"/>
                      </a:lnTo>
                      <a:lnTo>
                        <a:pt x="306" y="3636"/>
                      </a:lnTo>
                      <a:lnTo>
                        <a:pt x="307" y="3636"/>
                      </a:lnTo>
                      <a:lnTo>
                        <a:pt x="308" y="3636"/>
                      </a:lnTo>
                      <a:lnTo>
                        <a:pt x="310" y="3636"/>
                      </a:lnTo>
                      <a:lnTo>
                        <a:pt x="311" y="3636"/>
                      </a:lnTo>
                      <a:lnTo>
                        <a:pt x="312" y="3636"/>
                      </a:lnTo>
                      <a:lnTo>
                        <a:pt x="313" y="3636"/>
                      </a:lnTo>
                      <a:lnTo>
                        <a:pt x="315" y="3636"/>
                      </a:lnTo>
                      <a:lnTo>
                        <a:pt x="316" y="3636"/>
                      </a:lnTo>
                      <a:lnTo>
                        <a:pt x="317" y="3636"/>
                      </a:lnTo>
                      <a:lnTo>
                        <a:pt x="319" y="3636"/>
                      </a:lnTo>
                      <a:lnTo>
                        <a:pt x="320" y="3636"/>
                      </a:lnTo>
                      <a:lnTo>
                        <a:pt x="321" y="3636"/>
                      </a:lnTo>
                      <a:lnTo>
                        <a:pt x="322" y="3636"/>
                      </a:lnTo>
                      <a:lnTo>
                        <a:pt x="324" y="3636"/>
                      </a:lnTo>
                      <a:lnTo>
                        <a:pt x="325" y="3636"/>
                      </a:lnTo>
                      <a:lnTo>
                        <a:pt x="326" y="3636"/>
                      </a:lnTo>
                      <a:lnTo>
                        <a:pt x="327" y="3636"/>
                      </a:lnTo>
                      <a:lnTo>
                        <a:pt x="329" y="3636"/>
                      </a:lnTo>
                      <a:lnTo>
                        <a:pt x="330" y="3636"/>
                      </a:lnTo>
                      <a:lnTo>
                        <a:pt x="331" y="3636"/>
                      </a:lnTo>
                      <a:lnTo>
                        <a:pt x="333" y="3636"/>
                      </a:lnTo>
                      <a:lnTo>
                        <a:pt x="334" y="3636"/>
                      </a:lnTo>
                      <a:lnTo>
                        <a:pt x="335" y="3636"/>
                      </a:lnTo>
                      <a:lnTo>
                        <a:pt x="336" y="3636"/>
                      </a:lnTo>
                      <a:lnTo>
                        <a:pt x="338" y="3636"/>
                      </a:lnTo>
                      <a:lnTo>
                        <a:pt x="339" y="3636"/>
                      </a:lnTo>
                      <a:lnTo>
                        <a:pt x="340" y="3636"/>
                      </a:lnTo>
                      <a:lnTo>
                        <a:pt x="341" y="3636"/>
                      </a:lnTo>
                      <a:lnTo>
                        <a:pt x="343" y="3636"/>
                      </a:lnTo>
                      <a:lnTo>
                        <a:pt x="344" y="3636"/>
                      </a:lnTo>
                      <a:lnTo>
                        <a:pt x="345" y="3636"/>
                      </a:lnTo>
                      <a:lnTo>
                        <a:pt x="346" y="3636"/>
                      </a:lnTo>
                      <a:lnTo>
                        <a:pt x="348" y="3636"/>
                      </a:lnTo>
                      <a:lnTo>
                        <a:pt x="349" y="3636"/>
                      </a:lnTo>
                      <a:lnTo>
                        <a:pt x="350" y="3636"/>
                      </a:lnTo>
                      <a:lnTo>
                        <a:pt x="352" y="3636"/>
                      </a:lnTo>
                      <a:lnTo>
                        <a:pt x="353" y="3636"/>
                      </a:lnTo>
                      <a:lnTo>
                        <a:pt x="354" y="3636"/>
                      </a:lnTo>
                      <a:lnTo>
                        <a:pt x="355" y="3636"/>
                      </a:lnTo>
                      <a:lnTo>
                        <a:pt x="357" y="3636"/>
                      </a:lnTo>
                      <a:lnTo>
                        <a:pt x="358" y="3636"/>
                      </a:lnTo>
                      <a:lnTo>
                        <a:pt x="359" y="3636"/>
                      </a:lnTo>
                      <a:lnTo>
                        <a:pt x="360" y="3636"/>
                      </a:lnTo>
                      <a:lnTo>
                        <a:pt x="362" y="3636"/>
                      </a:lnTo>
                      <a:lnTo>
                        <a:pt x="363" y="3636"/>
                      </a:lnTo>
                      <a:lnTo>
                        <a:pt x="364" y="3636"/>
                      </a:lnTo>
                      <a:lnTo>
                        <a:pt x="366" y="3636"/>
                      </a:lnTo>
                      <a:lnTo>
                        <a:pt x="367" y="3636"/>
                      </a:lnTo>
                      <a:lnTo>
                        <a:pt x="368" y="3636"/>
                      </a:lnTo>
                      <a:lnTo>
                        <a:pt x="369" y="3636"/>
                      </a:lnTo>
                      <a:lnTo>
                        <a:pt x="371" y="3636"/>
                      </a:lnTo>
                      <a:lnTo>
                        <a:pt x="372" y="3636"/>
                      </a:lnTo>
                      <a:lnTo>
                        <a:pt x="373" y="3636"/>
                      </a:lnTo>
                      <a:lnTo>
                        <a:pt x="374" y="3636"/>
                      </a:lnTo>
                      <a:lnTo>
                        <a:pt x="376" y="3636"/>
                      </a:lnTo>
                      <a:lnTo>
                        <a:pt x="377" y="3636"/>
                      </a:lnTo>
                      <a:lnTo>
                        <a:pt x="378" y="3636"/>
                      </a:lnTo>
                      <a:lnTo>
                        <a:pt x="380" y="3636"/>
                      </a:lnTo>
                      <a:lnTo>
                        <a:pt x="381" y="3636"/>
                      </a:lnTo>
                      <a:lnTo>
                        <a:pt x="382" y="3636"/>
                      </a:lnTo>
                      <a:lnTo>
                        <a:pt x="383" y="3636"/>
                      </a:lnTo>
                      <a:lnTo>
                        <a:pt x="385" y="3636"/>
                      </a:lnTo>
                      <a:lnTo>
                        <a:pt x="386" y="3636"/>
                      </a:lnTo>
                      <a:lnTo>
                        <a:pt x="387" y="3636"/>
                      </a:lnTo>
                      <a:lnTo>
                        <a:pt x="388" y="3636"/>
                      </a:lnTo>
                      <a:lnTo>
                        <a:pt x="390" y="3636"/>
                      </a:lnTo>
                      <a:lnTo>
                        <a:pt x="391" y="3636"/>
                      </a:lnTo>
                      <a:lnTo>
                        <a:pt x="392" y="3636"/>
                      </a:lnTo>
                      <a:lnTo>
                        <a:pt x="393" y="3636"/>
                      </a:lnTo>
                      <a:lnTo>
                        <a:pt x="395" y="3636"/>
                      </a:lnTo>
                      <a:lnTo>
                        <a:pt x="396" y="3636"/>
                      </a:lnTo>
                      <a:lnTo>
                        <a:pt x="397" y="3636"/>
                      </a:lnTo>
                      <a:lnTo>
                        <a:pt x="399" y="3636"/>
                      </a:lnTo>
                      <a:lnTo>
                        <a:pt x="400" y="3636"/>
                      </a:lnTo>
                      <a:lnTo>
                        <a:pt x="401" y="3636"/>
                      </a:lnTo>
                      <a:lnTo>
                        <a:pt x="402" y="3636"/>
                      </a:lnTo>
                      <a:lnTo>
                        <a:pt x="404" y="3636"/>
                      </a:lnTo>
                      <a:lnTo>
                        <a:pt x="405" y="3636"/>
                      </a:lnTo>
                      <a:lnTo>
                        <a:pt x="406" y="3636"/>
                      </a:lnTo>
                      <a:lnTo>
                        <a:pt x="407" y="3636"/>
                      </a:lnTo>
                      <a:lnTo>
                        <a:pt x="409" y="3636"/>
                      </a:lnTo>
                      <a:lnTo>
                        <a:pt x="410" y="3636"/>
                      </a:lnTo>
                      <a:lnTo>
                        <a:pt x="411" y="3637"/>
                      </a:lnTo>
                      <a:lnTo>
                        <a:pt x="413" y="3637"/>
                      </a:lnTo>
                      <a:lnTo>
                        <a:pt x="414" y="3637"/>
                      </a:lnTo>
                      <a:lnTo>
                        <a:pt x="415" y="3637"/>
                      </a:lnTo>
                      <a:lnTo>
                        <a:pt x="416" y="3637"/>
                      </a:lnTo>
                      <a:lnTo>
                        <a:pt x="418" y="3637"/>
                      </a:lnTo>
                      <a:lnTo>
                        <a:pt x="419" y="3637"/>
                      </a:lnTo>
                      <a:lnTo>
                        <a:pt x="420" y="3637"/>
                      </a:lnTo>
                      <a:lnTo>
                        <a:pt x="421" y="3637"/>
                      </a:lnTo>
                      <a:lnTo>
                        <a:pt x="423" y="3637"/>
                      </a:lnTo>
                      <a:lnTo>
                        <a:pt x="424" y="3637"/>
                      </a:lnTo>
                      <a:lnTo>
                        <a:pt x="425" y="3637"/>
                      </a:lnTo>
                      <a:lnTo>
                        <a:pt x="426" y="3637"/>
                      </a:lnTo>
                      <a:lnTo>
                        <a:pt x="428" y="3637"/>
                      </a:lnTo>
                      <a:lnTo>
                        <a:pt x="429" y="3637"/>
                      </a:lnTo>
                      <a:lnTo>
                        <a:pt x="430" y="3637"/>
                      </a:lnTo>
                      <a:lnTo>
                        <a:pt x="432" y="3637"/>
                      </a:lnTo>
                      <a:lnTo>
                        <a:pt x="433" y="3637"/>
                      </a:lnTo>
                      <a:lnTo>
                        <a:pt x="434" y="3637"/>
                      </a:lnTo>
                      <a:lnTo>
                        <a:pt x="435" y="3637"/>
                      </a:lnTo>
                      <a:lnTo>
                        <a:pt x="437" y="3637"/>
                      </a:lnTo>
                      <a:lnTo>
                        <a:pt x="438" y="3637"/>
                      </a:lnTo>
                      <a:lnTo>
                        <a:pt x="439" y="3637"/>
                      </a:lnTo>
                      <a:lnTo>
                        <a:pt x="440" y="3637"/>
                      </a:lnTo>
                      <a:lnTo>
                        <a:pt x="442" y="3637"/>
                      </a:lnTo>
                      <a:lnTo>
                        <a:pt x="443" y="3637"/>
                      </a:lnTo>
                      <a:lnTo>
                        <a:pt x="444" y="3637"/>
                      </a:lnTo>
                      <a:lnTo>
                        <a:pt x="446" y="3637"/>
                      </a:lnTo>
                      <a:lnTo>
                        <a:pt x="447" y="3637"/>
                      </a:lnTo>
                      <a:lnTo>
                        <a:pt x="448" y="3637"/>
                      </a:lnTo>
                      <a:lnTo>
                        <a:pt x="449" y="3637"/>
                      </a:lnTo>
                      <a:lnTo>
                        <a:pt x="451" y="3637"/>
                      </a:lnTo>
                      <a:lnTo>
                        <a:pt x="452" y="3637"/>
                      </a:lnTo>
                      <a:lnTo>
                        <a:pt x="453" y="3637"/>
                      </a:lnTo>
                      <a:lnTo>
                        <a:pt x="454" y="3637"/>
                      </a:lnTo>
                      <a:lnTo>
                        <a:pt x="456" y="3637"/>
                      </a:lnTo>
                      <a:lnTo>
                        <a:pt x="457" y="3637"/>
                      </a:lnTo>
                      <a:lnTo>
                        <a:pt x="458" y="3637"/>
                      </a:lnTo>
                      <a:lnTo>
                        <a:pt x="460" y="3637"/>
                      </a:lnTo>
                      <a:lnTo>
                        <a:pt x="461" y="3637"/>
                      </a:lnTo>
                      <a:lnTo>
                        <a:pt x="462" y="3637"/>
                      </a:lnTo>
                      <a:lnTo>
                        <a:pt x="463" y="3637"/>
                      </a:lnTo>
                      <a:lnTo>
                        <a:pt x="465" y="3637"/>
                      </a:lnTo>
                      <a:lnTo>
                        <a:pt x="466" y="3637"/>
                      </a:lnTo>
                      <a:lnTo>
                        <a:pt x="467" y="3637"/>
                      </a:lnTo>
                      <a:lnTo>
                        <a:pt x="467" y="3611"/>
                      </a:lnTo>
                      <a:lnTo>
                        <a:pt x="467" y="3585"/>
                      </a:lnTo>
                      <a:lnTo>
                        <a:pt x="468" y="3560"/>
                      </a:lnTo>
                      <a:lnTo>
                        <a:pt x="468" y="3534"/>
                      </a:lnTo>
                      <a:lnTo>
                        <a:pt x="470" y="3508"/>
                      </a:lnTo>
                      <a:lnTo>
                        <a:pt x="470" y="3482"/>
                      </a:lnTo>
                      <a:lnTo>
                        <a:pt x="471" y="3457"/>
                      </a:lnTo>
                      <a:lnTo>
                        <a:pt x="471" y="3432"/>
                      </a:lnTo>
                      <a:lnTo>
                        <a:pt x="471" y="3406"/>
                      </a:lnTo>
                      <a:lnTo>
                        <a:pt x="472" y="3381"/>
                      </a:lnTo>
                      <a:lnTo>
                        <a:pt x="472" y="3355"/>
                      </a:lnTo>
                      <a:lnTo>
                        <a:pt x="473" y="3330"/>
                      </a:lnTo>
                      <a:lnTo>
                        <a:pt x="473" y="3306"/>
                      </a:lnTo>
                      <a:lnTo>
                        <a:pt x="475" y="3280"/>
                      </a:lnTo>
                      <a:lnTo>
                        <a:pt x="475" y="3255"/>
                      </a:lnTo>
                      <a:lnTo>
                        <a:pt x="475" y="3230"/>
                      </a:lnTo>
                      <a:lnTo>
                        <a:pt x="476" y="3206"/>
                      </a:lnTo>
                      <a:lnTo>
                        <a:pt x="476" y="3180"/>
                      </a:lnTo>
                      <a:lnTo>
                        <a:pt x="477" y="3155"/>
                      </a:lnTo>
                      <a:lnTo>
                        <a:pt x="477" y="3129"/>
                      </a:lnTo>
                      <a:lnTo>
                        <a:pt x="479" y="3105"/>
                      </a:lnTo>
                      <a:lnTo>
                        <a:pt x="479" y="3080"/>
                      </a:lnTo>
                      <a:lnTo>
                        <a:pt x="479" y="3054"/>
                      </a:lnTo>
                      <a:lnTo>
                        <a:pt x="480" y="3029"/>
                      </a:lnTo>
                      <a:lnTo>
                        <a:pt x="480" y="3005"/>
                      </a:lnTo>
                      <a:lnTo>
                        <a:pt x="481" y="2979"/>
                      </a:lnTo>
                      <a:lnTo>
                        <a:pt x="481" y="2954"/>
                      </a:lnTo>
                      <a:lnTo>
                        <a:pt x="482" y="2929"/>
                      </a:lnTo>
                      <a:lnTo>
                        <a:pt x="482" y="2903"/>
                      </a:lnTo>
                      <a:lnTo>
                        <a:pt x="482" y="2878"/>
                      </a:lnTo>
                      <a:lnTo>
                        <a:pt x="484" y="2852"/>
                      </a:lnTo>
                      <a:lnTo>
                        <a:pt x="484" y="2826"/>
                      </a:lnTo>
                      <a:lnTo>
                        <a:pt x="485" y="2800"/>
                      </a:lnTo>
                      <a:lnTo>
                        <a:pt x="485" y="2772"/>
                      </a:lnTo>
                      <a:lnTo>
                        <a:pt x="486" y="2746"/>
                      </a:lnTo>
                      <a:lnTo>
                        <a:pt x="486" y="2717"/>
                      </a:lnTo>
                      <a:lnTo>
                        <a:pt x="487" y="2687"/>
                      </a:lnTo>
                      <a:lnTo>
                        <a:pt x="487" y="2656"/>
                      </a:lnTo>
                      <a:lnTo>
                        <a:pt x="487" y="2620"/>
                      </a:lnTo>
                      <a:lnTo>
                        <a:pt x="489" y="2581"/>
                      </a:lnTo>
                      <a:lnTo>
                        <a:pt x="489" y="2560"/>
                      </a:lnTo>
                      <a:lnTo>
                        <a:pt x="490" y="2532"/>
                      </a:lnTo>
                      <a:lnTo>
                        <a:pt x="490" y="2493"/>
                      </a:lnTo>
                      <a:lnTo>
                        <a:pt x="491" y="2440"/>
                      </a:lnTo>
                      <a:lnTo>
                        <a:pt x="491" y="2360"/>
                      </a:lnTo>
                      <a:lnTo>
                        <a:pt x="491" y="2234"/>
                      </a:lnTo>
                      <a:lnTo>
                        <a:pt x="493" y="2024"/>
                      </a:lnTo>
                      <a:lnTo>
                        <a:pt x="493" y="1674"/>
                      </a:lnTo>
                      <a:lnTo>
                        <a:pt x="494" y="1194"/>
                      </a:lnTo>
                      <a:lnTo>
                        <a:pt x="494" y="746"/>
                      </a:lnTo>
                      <a:lnTo>
                        <a:pt x="495" y="441"/>
                      </a:lnTo>
                      <a:lnTo>
                        <a:pt x="495" y="258"/>
                      </a:lnTo>
                      <a:lnTo>
                        <a:pt x="495" y="151"/>
                      </a:lnTo>
                      <a:lnTo>
                        <a:pt x="496" y="86"/>
                      </a:lnTo>
                      <a:lnTo>
                        <a:pt x="496" y="48"/>
                      </a:lnTo>
                      <a:lnTo>
                        <a:pt x="498" y="24"/>
                      </a:lnTo>
                      <a:lnTo>
                        <a:pt x="498" y="10"/>
                      </a:lnTo>
                      <a:lnTo>
                        <a:pt x="499" y="4"/>
                      </a:lnTo>
                      <a:lnTo>
                        <a:pt x="499" y="0"/>
                      </a:lnTo>
                      <a:lnTo>
                        <a:pt x="499" y="1"/>
                      </a:lnTo>
                      <a:lnTo>
                        <a:pt x="500" y="4"/>
                      </a:lnTo>
                      <a:lnTo>
                        <a:pt x="500" y="8"/>
                      </a:lnTo>
                      <a:lnTo>
                        <a:pt x="501" y="13"/>
                      </a:lnTo>
                      <a:lnTo>
                        <a:pt x="501" y="19"/>
                      </a:lnTo>
                      <a:lnTo>
                        <a:pt x="503" y="27"/>
                      </a:lnTo>
                      <a:lnTo>
                        <a:pt x="503" y="34"/>
                      </a:lnTo>
                      <a:lnTo>
                        <a:pt x="503" y="42"/>
                      </a:lnTo>
                      <a:lnTo>
                        <a:pt x="504" y="51"/>
                      </a:lnTo>
                      <a:lnTo>
                        <a:pt x="504" y="60"/>
                      </a:lnTo>
                      <a:lnTo>
                        <a:pt x="505" y="70"/>
                      </a:lnTo>
                      <a:lnTo>
                        <a:pt x="505" y="80"/>
                      </a:lnTo>
                      <a:lnTo>
                        <a:pt x="507" y="90"/>
                      </a:lnTo>
                      <a:lnTo>
                        <a:pt x="507" y="100"/>
                      </a:lnTo>
                      <a:lnTo>
                        <a:pt x="508" y="112"/>
                      </a:lnTo>
                      <a:lnTo>
                        <a:pt x="508" y="123"/>
                      </a:lnTo>
                      <a:lnTo>
                        <a:pt x="508" y="135"/>
                      </a:lnTo>
                      <a:lnTo>
                        <a:pt x="509" y="146"/>
                      </a:lnTo>
                      <a:lnTo>
                        <a:pt x="509" y="158"/>
                      </a:lnTo>
                      <a:lnTo>
                        <a:pt x="510" y="170"/>
                      </a:lnTo>
                      <a:lnTo>
                        <a:pt x="510" y="182"/>
                      </a:lnTo>
                      <a:lnTo>
                        <a:pt x="512" y="194"/>
                      </a:lnTo>
                      <a:lnTo>
                        <a:pt x="512" y="207"/>
                      </a:lnTo>
                      <a:lnTo>
                        <a:pt x="512" y="220"/>
                      </a:lnTo>
                      <a:lnTo>
                        <a:pt x="513" y="233"/>
                      </a:lnTo>
                      <a:lnTo>
                        <a:pt x="513" y="245"/>
                      </a:lnTo>
                      <a:lnTo>
                        <a:pt x="514" y="258"/>
                      </a:lnTo>
                      <a:lnTo>
                        <a:pt x="514" y="271"/>
                      </a:lnTo>
                      <a:lnTo>
                        <a:pt x="515" y="283"/>
                      </a:lnTo>
                      <a:lnTo>
                        <a:pt x="515" y="297"/>
                      </a:lnTo>
                      <a:lnTo>
                        <a:pt x="515" y="310"/>
                      </a:lnTo>
                      <a:lnTo>
                        <a:pt x="517" y="323"/>
                      </a:lnTo>
                      <a:lnTo>
                        <a:pt x="517" y="337"/>
                      </a:lnTo>
                      <a:lnTo>
                        <a:pt x="518" y="349"/>
                      </a:lnTo>
                      <a:lnTo>
                        <a:pt x="518" y="362"/>
                      </a:lnTo>
                      <a:lnTo>
                        <a:pt x="519" y="376"/>
                      </a:lnTo>
                      <a:lnTo>
                        <a:pt x="519" y="389"/>
                      </a:lnTo>
                      <a:lnTo>
                        <a:pt x="519" y="403"/>
                      </a:lnTo>
                      <a:lnTo>
                        <a:pt x="520" y="415"/>
                      </a:lnTo>
                      <a:lnTo>
                        <a:pt x="520" y="428"/>
                      </a:lnTo>
                      <a:lnTo>
                        <a:pt x="522" y="441"/>
                      </a:lnTo>
                      <a:lnTo>
                        <a:pt x="522" y="455"/>
                      </a:lnTo>
                      <a:lnTo>
                        <a:pt x="523" y="467"/>
                      </a:lnTo>
                      <a:lnTo>
                        <a:pt x="523" y="480"/>
                      </a:lnTo>
                      <a:lnTo>
                        <a:pt x="524" y="493"/>
                      </a:lnTo>
                      <a:lnTo>
                        <a:pt x="524" y="506"/>
                      </a:lnTo>
                      <a:lnTo>
                        <a:pt x="524" y="518"/>
                      </a:lnTo>
                      <a:lnTo>
                        <a:pt x="526" y="531"/>
                      </a:lnTo>
                      <a:lnTo>
                        <a:pt x="526" y="542"/>
                      </a:lnTo>
                      <a:lnTo>
                        <a:pt x="527" y="555"/>
                      </a:lnTo>
                      <a:lnTo>
                        <a:pt x="527" y="568"/>
                      </a:lnTo>
                      <a:lnTo>
                        <a:pt x="528" y="579"/>
                      </a:lnTo>
                      <a:lnTo>
                        <a:pt x="528" y="592"/>
                      </a:lnTo>
                      <a:lnTo>
                        <a:pt x="528" y="603"/>
                      </a:lnTo>
                      <a:lnTo>
                        <a:pt x="529" y="616"/>
                      </a:lnTo>
                      <a:lnTo>
                        <a:pt x="529" y="627"/>
                      </a:lnTo>
                      <a:lnTo>
                        <a:pt x="531" y="639"/>
                      </a:lnTo>
                      <a:lnTo>
                        <a:pt x="531" y="650"/>
                      </a:lnTo>
                      <a:lnTo>
                        <a:pt x="532" y="662"/>
                      </a:lnTo>
                      <a:lnTo>
                        <a:pt x="532" y="673"/>
                      </a:lnTo>
                      <a:lnTo>
                        <a:pt x="532" y="685"/>
                      </a:lnTo>
                      <a:lnTo>
                        <a:pt x="533" y="695"/>
                      </a:lnTo>
                      <a:lnTo>
                        <a:pt x="533" y="706"/>
                      </a:lnTo>
                      <a:lnTo>
                        <a:pt x="534" y="716"/>
                      </a:lnTo>
                      <a:lnTo>
                        <a:pt x="534" y="728"/>
                      </a:lnTo>
                      <a:lnTo>
                        <a:pt x="536" y="738"/>
                      </a:lnTo>
                      <a:lnTo>
                        <a:pt x="536" y="748"/>
                      </a:lnTo>
                      <a:lnTo>
                        <a:pt x="536" y="758"/>
                      </a:lnTo>
                      <a:lnTo>
                        <a:pt x="537" y="768"/>
                      </a:lnTo>
                      <a:lnTo>
                        <a:pt x="537" y="779"/>
                      </a:lnTo>
                      <a:lnTo>
                        <a:pt x="538" y="789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63" name="Freeform 127"/>
                <p:cNvSpPr>
                  <a:spLocks noChangeAspect="1"/>
                </p:cNvSpPr>
                <p:nvPr/>
              </p:nvSpPr>
              <p:spPr bwMode="auto">
                <a:xfrm>
                  <a:off x="2373" y="1614"/>
                  <a:ext cx="199" cy="238"/>
                </a:xfrm>
                <a:custGeom>
                  <a:avLst/>
                  <a:gdLst>
                    <a:gd name="T0" fmla="*/ 4 w 382"/>
                    <a:gd name="T1" fmla="*/ 65 h 363"/>
                    <a:gd name="T2" fmla="*/ 8 w 382"/>
                    <a:gd name="T3" fmla="*/ 129 h 363"/>
                    <a:gd name="T4" fmla="*/ 13 w 382"/>
                    <a:gd name="T5" fmla="*/ 186 h 363"/>
                    <a:gd name="T6" fmla="*/ 17 w 382"/>
                    <a:gd name="T7" fmla="*/ 232 h 363"/>
                    <a:gd name="T8" fmla="*/ 22 w 382"/>
                    <a:gd name="T9" fmla="*/ 270 h 363"/>
                    <a:gd name="T10" fmla="*/ 26 w 382"/>
                    <a:gd name="T11" fmla="*/ 301 h 363"/>
                    <a:gd name="T12" fmla="*/ 31 w 382"/>
                    <a:gd name="T13" fmla="*/ 324 h 363"/>
                    <a:gd name="T14" fmla="*/ 35 w 382"/>
                    <a:gd name="T15" fmla="*/ 340 h 363"/>
                    <a:gd name="T16" fmla="*/ 38 w 382"/>
                    <a:gd name="T17" fmla="*/ 352 h 363"/>
                    <a:gd name="T18" fmla="*/ 45 w 382"/>
                    <a:gd name="T19" fmla="*/ 359 h 363"/>
                    <a:gd name="T20" fmla="*/ 51 w 382"/>
                    <a:gd name="T21" fmla="*/ 363 h 363"/>
                    <a:gd name="T22" fmla="*/ 59 w 382"/>
                    <a:gd name="T23" fmla="*/ 359 h 363"/>
                    <a:gd name="T24" fmla="*/ 65 w 382"/>
                    <a:gd name="T25" fmla="*/ 354 h 363"/>
                    <a:gd name="T26" fmla="*/ 70 w 382"/>
                    <a:gd name="T27" fmla="*/ 348 h 363"/>
                    <a:gd name="T28" fmla="*/ 75 w 382"/>
                    <a:gd name="T29" fmla="*/ 339 h 363"/>
                    <a:gd name="T30" fmla="*/ 80 w 382"/>
                    <a:gd name="T31" fmla="*/ 331 h 363"/>
                    <a:gd name="T32" fmla="*/ 85 w 382"/>
                    <a:gd name="T33" fmla="*/ 322 h 363"/>
                    <a:gd name="T34" fmla="*/ 90 w 382"/>
                    <a:gd name="T35" fmla="*/ 312 h 363"/>
                    <a:gd name="T36" fmla="*/ 95 w 382"/>
                    <a:gd name="T37" fmla="*/ 302 h 363"/>
                    <a:gd name="T38" fmla="*/ 101 w 382"/>
                    <a:gd name="T39" fmla="*/ 293 h 363"/>
                    <a:gd name="T40" fmla="*/ 106 w 382"/>
                    <a:gd name="T41" fmla="*/ 283 h 363"/>
                    <a:gd name="T42" fmla="*/ 111 w 382"/>
                    <a:gd name="T43" fmla="*/ 275 h 363"/>
                    <a:gd name="T44" fmla="*/ 115 w 382"/>
                    <a:gd name="T45" fmla="*/ 266 h 363"/>
                    <a:gd name="T46" fmla="*/ 120 w 382"/>
                    <a:gd name="T47" fmla="*/ 259 h 363"/>
                    <a:gd name="T48" fmla="*/ 125 w 382"/>
                    <a:gd name="T49" fmla="*/ 250 h 363"/>
                    <a:gd name="T50" fmla="*/ 130 w 382"/>
                    <a:gd name="T51" fmla="*/ 241 h 363"/>
                    <a:gd name="T52" fmla="*/ 136 w 382"/>
                    <a:gd name="T53" fmla="*/ 231 h 363"/>
                    <a:gd name="T54" fmla="*/ 141 w 382"/>
                    <a:gd name="T55" fmla="*/ 223 h 363"/>
                    <a:gd name="T56" fmla="*/ 148 w 382"/>
                    <a:gd name="T57" fmla="*/ 213 h 363"/>
                    <a:gd name="T58" fmla="*/ 153 w 382"/>
                    <a:gd name="T59" fmla="*/ 206 h 363"/>
                    <a:gd name="T60" fmla="*/ 158 w 382"/>
                    <a:gd name="T61" fmla="*/ 198 h 363"/>
                    <a:gd name="T62" fmla="*/ 163 w 382"/>
                    <a:gd name="T63" fmla="*/ 192 h 363"/>
                    <a:gd name="T64" fmla="*/ 168 w 382"/>
                    <a:gd name="T65" fmla="*/ 185 h 363"/>
                    <a:gd name="T66" fmla="*/ 172 w 382"/>
                    <a:gd name="T67" fmla="*/ 179 h 363"/>
                    <a:gd name="T68" fmla="*/ 178 w 382"/>
                    <a:gd name="T69" fmla="*/ 172 h 363"/>
                    <a:gd name="T70" fmla="*/ 184 w 382"/>
                    <a:gd name="T71" fmla="*/ 165 h 363"/>
                    <a:gd name="T72" fmla="*/ 189 w 382"/>
                    <a:gd name="T73" fmla="*/ 160 h 363"/>
                    <a:gd name="T74" fmla="*/ 198 w 382"/>
                    <a:gd name="T75" fmla="*/ 150 h 363"/>
                    <a:gd name="T76" fmla="*/ 206 w 382"/>
                    <a:gd name="T77" fmla="*/ 142 h 363"/>
                    <a:gd name="T78" fmla="*/ 214 w 382"/>
                    <a:gd name="T79" fmla="*/ 134 h 363"/>
                    <a:gd name="T80" fmla="*/ 220 w 382"/>
                    <a:gd name="T81" fmla="*/ 129 h 363"/>
                    <a:gd name="T82" fmla="*/ 226 w 382"/>
                    <a:gd name="T83" fmla="*/ 124 h 363"/>
                    <a:gd name="T84" fmla="*/ 233 w 382"/>
                    <a:gd name="T85" fmla="*/ 119 h 363"/>
                    <a:gd name="T86" fmla="*/ 240 w 382"/>
                    <a:gd name="T87" fmla="*/ 113 h 363"/>
                    <a:gd name="T88" fmla="*/ 247 w 382"/>
                    <a:gd name="T89" fmla="*/ 108 h 363"/>
                    <a:gd name="T90" fmla="*/ 254 w 382"/>
                    <a:gd name="T91" fmla="*/ 103 h 363"/>
                    <a:gd name="T92" fmla="*/ 262 w 382"/>
                    <a:gd name="T93" fmla="*/ 98 h 363"/>
                    <a:gd name="T94" fmla="*/ 268 w 382"/>
                    <a:gd name="T95" fmla="*/ 94 h 363"/>
                    <a:gd name="T96" fmla="*/ 277 w 382"/>
                    <a:gd name="T97" fmla="*/ 87 h 363"/>
                    <a:gd name="T98" fmla="*/ 285 w 382"/>
                    <a:gd name="T99" fmla="*/ 84 h 363"/>
                    <a:gd name="T100" fmla="*/ 294 w 382"/>
                    <a:gd name="T101" fmla="*/ 79 h 363"/>
                    <a:gd name="T102" fmla="*/ 301 w 382"/>
                    <a:gd name="T103" fmla="*/ 73 h 363"/>
                    <a:gd name="T104" fmla="*/ 309 w 382"/>
                    <a:gd name="T105" fmla="*/ 70 h 363"/>
                    <a:gd name="T106" fmla="*/ 316 w 382"/>
                    <a:gd name="T107" fmla="*/ 65 h 363"/>
                    <a:gd name="T108" fmla="*/ 325 w 382"/>
                    <a:gd name="T109" fmla="*/ 61 h 363"/>
                    <a:gd name="T110" fmla="*/ 332 w 382"/>
                    <a:gd name="T111" fmla="*/ 57 h 363"/>
                    <a:gd name="T112" fmla="*/ 339 w 382"/>
                    <a:gd name="T113" fmla="*/ 54 h 363"/>
                    <a:gd name="T114" fmla="*/ 347 w 382"/>
                    <a:gd name="T115" fmla="*/ 51 h 363"/>
                    <a:gd name="T116" fmla="*/ 357 w 382"/>
                    <a:gd name="T117" fmla="*/ 45 h 363"/>
                    <a:gd name="T118" fmla="*/ 365 w 382"/>
                    <a:gd name="T119" fmla="*/ 42 h 363"/>
                    <a:gd name="T120" fmla="*/ 372 w 382"/>
                    <a:gd name="T121" fmla="*/ 39 h 363"/>
                    <a:gd name="T122" fmla="*/ 379 w 382"/>
                    <a:gd name="T123" fmla="*/ 35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2" h="363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2" y="28"/>
                      </a:lnTo>
                      <a:lnTo>
                        <a:pt x="2" y="38"/>
                      </a:lnTo>
                      <a:lnTo>
                        <a:pt x="3" y="47"/>
                      </a:lnTo>
                      <a:lnTo>
                        <a:pt x="3" y="56"/>
                      </a:lnTo>
                      <a:lnTo>
                        <a:pt x="4" y="65"/>
                      </a:lnTo>
                      <a:lnTo>
                        <a:pt x="4" y="73"/>
                      </a:lnTo>
                      <a:lnTo>
                        <a:pt x="5" y="81"/>
                      </a:lnTo>
                      <a:lnTo>
                        <a:pt x="5" y="90"/>
                      </a:lnTo>
                      <a:lnTo>
                        <a:pt x="7" y="98"/>
                      </a:lnTo>
                      <a:lnTo>
                        <a:pt x="7" y="106"/>
                      </a:lnTo>
                      <a:lnTo>
                        <a:pt x="7" y="114"/>
                      </a:lnTo>
                      <a:lnTo>
                        <a:pt x="8" y="122"/>
                      </a:lnTo>
                      <a:lnTo>
                        <a:pt x="8" y="129"/>
                      </a:lnTo>
                      <a:lnTo>
                        <a:pt x="9" y="137"/>
                      </a:lnTo>
                      <a:lnTo>
                        <a:pt x="9" y="145"/>
                      </a:lnTo>
                      <a:lnTo>
                        <a:pt x="10" y="152"/>
                      </a:lnTo>
                      <a:lnTo>
                        <a:pt x="10" y="159"/>
                      </a:lnTo>
                      <a:lnTo>
                        <a:pt x="10" y="166"/>
                      </a:lnTo>
                      <a:lnTo>
                        <a:pt x="12" y="172"/>
                      </a:lnTo>
                      <a:lnTo>
                        <a:pt x="12" y="179"/>
                      </a:lnTo>
                      <a:lnTo>
                        <a:pt x="13" y="186"/>
                      </a:lnTo>
                      <a:lnTo>
                        <a:pt x="13" y="193"/>
                      </a:lnTo>
                      <a:lnTo>
                        <a:pt x="14" y="198"/>
                      </a:lnTo>
                      <a:lnTo>
                        <a:pt x="14" y="204"/>
                      </a:lnTo>
                      <a:lnTo>
                        <a:pt x="14" y="211"/>
                      </a:lnTo>
                      <a:lnTo>
                        <a:pt x="15" y="216"/>
                      </a:lnTo>
                      <a:lnTo>
                        <a:pt x="15" y="222"/>
                      </a:lnTo>
                      <a:lnTo>
                        <a:pt x="17" y="227"/>
                      </a:lnTo>
                      <a:lnTo>
                        <a:pt x="17" y="232"/>
                      </a:lnTo>
                      <a:lnTo>
                        <a:pt x="18" y="239"/>
                      </a:lnTo>
                      <a:lnTo>
                        <a:pt x="18" y="244"/>
                      </a:lnTo>
                      <a:lnTo>
                        <a:pt x="18" y="247"/>
                      </a:lnTo>
                      <a:lnTo>
                        <a:pt x="19" y="252"/>
                      </a:lnTo>
                      <a:lnTo>
                        <a:pt x="19" y="258"/>
                      </a:lnTo>
                      <a:lnTo>
                        <a:pt x="21" y="261"/>
                      </a:lnTo>
                      <a:lnTo>
                        <a:pt x="21" y="266"/>
                      </a:lnTo>
                      <a:lnTo>
                        <a:pt x="22" y="270"/>
                      </a:lnTo>
                      <a:lnTo>
                        <a:pt x="22" y="275"/>
                      </a:lnTo>
                      <a:lnTo>
                        <a:pt x="23" y="279"/>
                      </a:lnTo>
                      <a:lnTo>
                        <a:pt x="23" y="283"/>
                      </a:lnTo>
                      <a:lnTo>
                        <a:pt x="23" y="287"/>
                      </a:lnTo>
                      <a:lnTo>
                        <a:pt x="24" y="291"/>
                      </a:lnTo>
                      <a:lnTo>
                        <a:pt x="24" y="294"/>
                      </a:lnTo>
                      <a:lnTo>
                        <a:pt x="26" y="297"/>
                      </a:lnTo>
                      <a:lnTo>
                        <a:pt x="26" y="301"/>
                      </a:lnTo>
                      <a:lnTo>
                        <a:pt x="27" y="303"/>
                      </a:lnTo>
                      <a:lnTo>
                        <a:pt x="27" y="307"/>
                      </a:lnTo>
                      <a:lnTo>
                        <a:pt x="27" y="310"/>
                      </a:lnTo>
                      <a:lnTo>
                        <a:pt x="28" y="313"/>
                      </a:lnTo>
                      <a:lnTo>
                        <a:pt x="28" y="316"/>
                      </a:lnTo>
                      <a:lnTo>
                        <a:pt x="29" y="319"/>
                      </a:lnTo>
                      <a:lnTo>
                        <a:pt x="29" y="321"/>
                      </a:lnTo>
                      <a:lnTo>
                        <a:pt x="31" y="324"/>
                      </a:lnTo>
                      <a:lnTo>
                        <a:pt x="31" y="326"/>
                      </a:lnTo>
                      <a:lnTo>
                        <a:pt x="31" y="329"/>
                      </a:lnTo>
                      <a:lnTo>
                        <a:pt x="32" y="330"/>
                      </a:lnTo>
                      <a:lnTo>
                        <a:pt x="32" y="333"/>
                      </a:lnTo>
                      <a:lnTo>
                        <a:pt x="33" y="335"/>
                      </a:lnTo>
                      <a:lnTo>
                        <a:pt x="33" y="336"/>
                      </a:lnTo>
                      <a:lnTo>
                        <a:pt x="35" y="339"/>
                      </a:lnTo>
                      <a:lnTo>
                        <a:pt x="35" y="340"/>
                      </a:lnTo>
                      <a:lnTo>
                        <a:pt x="35" y="341"/>
                      </a:lnTo>
                      <a:lnTo>
                        <a:pt x="36" y="344"/>
                      </a:lnTo>
                      <a:lnTo>
                        <a:pt x="36" y="345"/>
                      </a:lnTo>
                      <a:lnTo>
                        <a:pt x="37" y="346"/>
                      </a:lnTo>
                      <a:lnTo>
                        <a:pt x="37" y="348"/>
                      </a:lnTo>
                      <a:lnTo>
                        <a:pt x="38" y="349"/>
                      </a:lnTo>
                      <a:lnTo>
                        <a:pt x="38" y="350"/>
                      </a:lnTo>
                      <a:lnTo>
                        <a:pt x="38" y="352"/>
                      </a:lnTo>
                      <a:lnTo>
                        <a:pt x="40" y="353"/>
                      </a:lnTo>
                      <a:lnTo>
                        <a:pt x="40" y="354"/>
                      </a:lnTo>
                      <a:lnTo>
                        <a:pt x="41" y="354"/>
                      </a:lnTo>
                      <a:lnTo>
                        <a:pt x="41" y="355"/>
                      </a:lnTo>
                      <a:lnTo>
                        <a:pt x="42" y="357"/>
                      </a:lnTo>
                      <a:lnTo>
                        <a:pt x="43" y="358"/>
                      </a:lnTo>
                      <a:lnTo>
                        <a:pt x="43" y="359"/>
                      </a:lnTo>
                      <a:lnTo>
                        <a:pt x="45" y="359"/>
                      </a:lnTo>
                      <a:lnTo>
                        <a:pt x="45" y="360"/>
                      </a:lnTo>
                      <a:lnTo>
                        <a:pt x="46" y="360"/>
                      </a:lnTo>
                      <a:lnTo>
                        <a:pt x="46" y="362"/>
                      </a:lnTo>
                      <a:lnTo>
                        <a:pt x="47" y="362"/>
                      </a:lnTo>
                      <a:lnTo>
                        <a:pt x="49" y="362"/>
                      </a:lnTo>
                      <a:lnTo>
                        <a:pt x="49" y="363"/>
                      </a:lnTo>
                      <a:lnTo>
                        <a:pt x="50" y="363"/>
                      </a:lnTo>
                      <a:lnTo>
                        <a:pt x="51" y="363"/>
                      </a:lnTo>
                      <a:lnTo>
                        <a:pt x="52" y="363"/>
                      </a:lnTo>
                      <a:lnTo>
                        <a:pt x="54" y="363"/>
                      </a:lnTo>
                      <a:lnTo>
                        <a:pt x="54" y="362"/>
                      </a:lnTo>
                      <a:lnTo>
                        <a:pt x="55" y="362"/>
                      </a:lnTo>
                      <a:lnTo>
                        <a:pt x="56" y="362"/>
                      </a:lnTo>
                      <a:lnTo>
                        <a:pt x="57" y="360"/>
                      </a:lnTo>
                      <a:lnTo>
                        <a:pt x="59" y="360"/>
                      </a:lnTo>
                      <a:lnTo>
                        <a:pt x="59" y="359"/>
                      </a:lnTo>
                      <a:lnTo>
                        <a:pt x="60" y="359"/>
                      </a:lnTo>
                      <a:lnTo>
                        <a:pt x="60" y="358"/>
                      </a:lnTo>
                      <a:lnTo>
                        <a:pt x="61" y="358"/>
                      </a:lnTo>
                      <a:lnTo>
                        <a:pt x="61" y="357"/>
                      </a:lnTo>
                      <a:lnTo>
                        <a:pt x="62" y="357"/>
                      </a:lnTo>
                      <a:lnTo>
                        <a:pt x="64" y="355"/>
                      </a:lnTo>
                      <a:lnTo>
                        <a:pt x="64" y="354"/>
                      </a:lnTo>
                      <a:lnTo>
                        <a:pt x="65" y="354"/>
                      </a:lnTo>
                      <a:lnTo>
                        <a:pt x="65" y="353"/>
                      </a:lnTo>
                      <a:lnTo>
                        <a:pt x="66" y="353"/>
                      </a:lnTo>
                      <a:lnTo>
                        <a:pt x="66" y="352"/>
                      </a:lnTo>
                      <a:lnTo>
                        <a:pt x="68" y="350"/>
                      </a:lnTo>
                      <a:lnTo>
                        <a:pt x="68" y="349"/>
                      </a:lnTo>
                      <a:lnTo>
                        <a:pt x="69" y="349"/>
                      </a:lnTo>
                      <a:lnTo>
                        <a:pt x="69" y="348"/>
                      </a:lnTo>
                      <a:lnTo>
                        <a:pt x="70" y="348"/>
                      </a:lnTo>
                      <a:lnTo>
                        <a:pt x="70" y="346"/>
                      </a:lnTo>
                      <a:lnTo>
                        <a:pt x="71" y="345"/>
                      </a:lnTo>
                      <a:lnTo>
                        <a:pt x="71" y="344"/>
                      </a:lnTo>
                      <a:lnTo>
                        <a:pt x="73" y="343"/>
                      </a:lnTo>
                      <a:lnTo>
                        <a:pt x="74" y="341"/>
                      </a:lnTo>
                      <a:lnTo>
                        <a:pt x="74" y="340"/>
                      </a:lnTo>
                      <a:lnTo>
                        <a:pt x="75" y="340"/>
                      </a:lnTo>
                      <a:lnTo>
                        <a:pt x="75" y="339"/>
                      </a:lnTo>
                      <a:lnTo>
                        <a:pt x="75" y="338"/>
                      </a:lnTo>
                      <a:lnTo>
                        <a:pt x="76" y="338"/>
                      </a:lnTo>
                      <a:lnTo>
                        <a:pt x="76" y="336"/>
                      </a:lnTo>
                      <a:lnTo>
                        <a:pt x="78" y="335"/>
                      </a:lnTo>
                      <a:lnTo>
                        <a:pt x="78" y="334"/>
                      </a:lnTo>
                      <a:lnTo>
                        <a:pt x="79" y="334"/>
                      </a:lnTo>
                      <a:lnTo>
                        <a:pt x="79" y="333"/>
                      </a:lnTo>
                      <a:lnTo>
                        <a:pt x="80" y="331"/>
                      </a:lnTo>
                      <a:lnTo>
                        <a:pt x="80" y="330"/>
                      </a:lnTo>
                      <a:lnTo>
                        <a:pt x="82" y="329"/>
                      </a:lnTo>
                      <a:lnTo>
                        <a:pt x="82" y="327"/>
                      </a:lnTo>
                      <a:lnTo>
                        <a:pt x="83" y="326"/>
                      </a:lnTo>
                      <a:lnTo>
                        <a:pt x="84" y="325"/>
                      </a:lnTo>
                      <a:lnTo>
                        <a:pt x="84" y="324"/>
                      </a:lnTo>
                      <a:lnTo>
                        <a:pt x="84" y="322"/>
                      </a:lnTo>
                      <a:lnTo>
                        <a:pt x="85" y="322"/>
                      </a:lnTo>
                      <a:lnTo>
                        <a:pt x="85" y="321"/>
                      </a:lnTo>
                      <a:lnTo>
                        <a:pt x="87" y="320"/>
                      </a:lnTo>
                      <a:lnTo>
                        <a:pt x="87" y="319"/>
                      </a:lnTo>
                      <a:lnTo>
                        <a:pt x="88" y="317"/>
                      </a:lnTo>
                      <a:lnTo>
                        <a:pt x="88" y="316"/>
                      </a:lnTo>
                      <a:lnTo>
                        <a:pt x="89" y="315"/>
                      </a:lnTo>
                      <a:lnTo>
                        <a:pt x="89" y="313"/>
                      </a:lnTo>
                      <a:lnTo>
                        <a:pt x="90" y="312"/>
                      </a:lnTo>
                      <a:lnTo>
                        <a:pt x="92" y="311"/>
                      </a:lnTo>
                      <a:lnTo>
                        <a:pt x="92" y="310"/>
                      </a:lnTo>
                      <a:lnTo>
                        <a:pt x="92" y="308"/>
                      </a:lnTo>
                      <a:lnTo>
                        <a:pt x="93" y="307"/>
                      </a:lnTo>
                      <a:lnTo>
                        <a:pt x="94" y="306"/>
                      </a:lnTo>
                      <a:lnTo>
                        <a:pt x="94" y="305"/>
                      </a:lnTo>
                      <a:lnTo>
                        <a:pt x="95" y="303"/>
                      </a:lnTo>
                      <a:lnTo>
                        <a:pt x="95" y="302"/>
                      </a:lnTo>
                      <a:lnTo>
                        <a:pt x="97" y="301"/>
                      </a:lnTo>
                      <a:lnTo>
                        <a:pt x="97" y="299"/>
                      </a:lnTo>
                      <a:lnTo>
                        <a:pt x="98" y="298"/>
                      </a:lnTo>
                      <a:lnTo>
                        <a:pt x="98" y="297"/>
                      </a:lnTo>
                      <a:lnTo>
                        <a:pt x="99" y="297"/>
                      </a:lnTo>
                      <a:lnTo>
                        <a:pt x="99" y="296"/>
                      </a:lnTo>
                      <a:lnTo>
                        <a:pt x="101" y="294"/>
                      </a:lnTo>
                      <a:lnTo>
                        <a:pt x="101" y="293"/>
                      </a:lnTo>
                      <a:lnTo>
                        <a:pt x="101" y="292"/>
                      </a:lnTo>
                      <a:lnTo>
                        <a:pt x="102" y="291"/>
                      </a:lnTo>
                      <a:lnTo>
                        <a:pt x="103" y="289"/>
                      </a:lnTo>
                      <a:lnTo>
                        <a:pt x="103" y="288"/>
                      </a:lnTo>
                      <a:lnTo>
                        <a:pt x="104" y="287"/>
                      </a:lnTo>
                      <a:lnTo>
                        <a:pt x="104" y="286"/>
                      </a:lnTo>
                      <a:lnTo>
                        <a:pt x="106" y="284"/>
                      </a:lnTo>
                      <a:lnTo>
                        <a:pt x="106" y="283"/>
                      </a:lnTo>
                      <a:lnTo>
                        <a:pt x="107" y="282"/>
                      </a:lnTo>
                      <a:lnTo>
                        <a:pt x="107" y="280"/>
                      </a:lnTo>
                      <a:lnTo>
                        <a:pt x="108" y="280"/>
                      </a:lnTo>
                      <a:lnTo>
                        <a:pt x="108" y="279"/>
                      </a:lnTo>
                      <a:lnTo>
                        <a:pt x="108" y="278"/>
                      </a:lnTo>
                      <a:lnTo>
                        <a:pt x="109" y="277"/>
                      </a:lnTo>
                      <a:lnTo>
                        <a:pt x="109" y="275"/>
                      </a:lnTo>
                      <a:lnTo>
                        <a:pt x="111" y="275"/>
                      </a:lnTo>
                      <a:lnTo>
                        <a:pt x="111" y="274"/>
                      </a:lnTo>
                      <a:lnTo>
                        <a:pt x="112" y="273"/>
                      </a:lnTo>
                      <a:lnTo>
                        <a:pt x="112" y="272"/>
                      </a:lnTo>
                      <a:lnTo>
                        <a:pt x="112" y="270"/>
                      </a:lnTo>
                      <a:lnTo>
                        <a:pt x="113" y="270"/>
                      </a:lnTo>
                      <a:lnTo>
                        <a:pt x="113" y="269"/>
                      </a:lnTo>
                      <a:lnTo>
                        <a:pt x="115" y="268"/>
                      </a:lnTo>
                      <a:lnTo>
                        <a:pt x="115" y="266"/>
                      </a:lnTo>
                      <a:lnTo>
                        <a:pt x="116" y="266"/>
                      </a:lnTo>
                      <a:lnTo>
                        <a:pt x="116" y="265"/>
                      </a:lnTo>
                      <a:lnTo>
                        <a:pt x="117" y="264"/>
                      </a:lnTo>
                      <a:lnTo>
                        <a:pt x="117" y="263"/>
                      </a:lnTo>
                      <a:lnTo>
                        <a:pt x="117" y="261"/>
                      </a:lnTo>
                      <a:lnTo>
                        <a:pt x="118" y="261"/>
                      </a:lnTo>
                      <a:lnTo>
                        <a:pt x="118" y="260"/>
                      </a:lnTo>
                      <a:lnTo>
                        <a:pt x="120" y="259"/>
                      </a:lnTo>
                      <a:lnTo>
                        <a:pt x="120" y="258"/>
                      </a:lnTo>
                      <a:lnTo>
                        <a:pt x="121" y="258"/>
                      </a:lnTo>
                      <a:lnTo>
                        <a:pt x="121" y="256"/>
                      </a:lnTo>
                      <a:lnTo>
                        <a:pt x="121" y="255"/>
                      </a:lnTo>
                      <a:lnTo>
                        <a:pt x="122" y="254"/>
                      </a:lnTo>
                      <a:lnTo>
                        <a:pt x="123" y="252"/>
                      </a:lnTo>
                      <a:lnTo>
                        <a:pt x="123" y="251"/>
                      </a:lnTo>
                      <a:lnTo>
                        <a:pt x="125" y="250"/>
                      </a:lnTo>
                      <a:lnTo>
                        <a:pt x="125" y="249"/>
                      </a:lnTo>
                      <a:lnTo>
                        <a:pt x="126" y="247"/>
                      </a:lnTo>
                      <a:lnTo>
                        <a:pt x="126" y="246"/>
                      </a:lnTo>
                      <a:lnTo>
                        <a:pt x="127" y="246"/>
                      </a:lnTo>
                      <a:lnTo>
                        <a:pt x="127" y="245"/>
                      </a:lnTo>
                      <a:lnTo>
                        <a:pt x="129" y="244"/>
                      </a:lnTo>
                      <a:lnTo>
                        <a:pt x="129" y="242"/>
                      </a:lnTo>
                      <a:lnTo>
                        <a:pt x="130" y="241"/>
                      </a:lnTo>
                      <a:lnTo>
                        <a:pt x="130" y="240"/>
                      </a:lnTo>
                      <a:lnTo>
                        <a:pt x="131" y="239"/>
                      </a:lnTo>
                      <a:lnTo>
                        <a:pt x="132" y="237"/>
                      </a:lnTo>
                      <a:lnTo>
                        <a:pt x="132" y="236"/>
                      </a:lnTo>
                      <a:lnTo>
                        <a:pt x="134" y="235"/>
                      </a:lnTo>
                      <a:lnTo>
                        <a:pt x="134" y="233"/>
                      </a:lnTo>
                      <a:lnTo>
                        <a:pt x="135" y="232"/>
                      </a:lnTo>
                      <a:lnTo>
                        <a:pt x="136" y="231"/>
                      </a:lnTo>
                      <a:lnTo>
                        <a:pt x="136" y="230"/>
                      </a:lnTo>
                      <a:lnTo>
                        <a:pt x="137" y="230"/>
                      </a:lnTo>
                      <a:lnTo>
                        <a:pt x="137" y="228"/>
                      </a:lnTo>
                      <a:lnTo>
                        <a:pt x="137" y="227"/>
                      </a:lnTo>
                      <a:lnTo>
                        <a:pt x="139" y="227"/>
                      </a:lnTo>
                      <a:lnTo>
                        <a:pt x="139" y="226"/>
                      </a:lnTo>
                      <a:lnTo>
                        <a:pt x="140" y="225"/>
                      </a:lnTo>
                      <a:lnTo>
                        <a:pt x="141" y="223"/>
                      </a:lnTo>
                      <a:lnTo>
                        <a:pt x="141" y="222"/>
                      </a:lnTo>
                      <a:lnTo>
                        <a:pt x="142" y="221"/>
                      </a:lnTo>
                      <a:lnTo>
                        <a:pt x="142" y="219"/>
                      </a:lnTo>
                      <a:lnTo>
                        <a:pt x="144" y="218"/>
                      </a:lnTo>
                      <a:lnTo>
                        <a:pt x="145" y="217"/>
                      </a:lnTo>
                      <a:lnTo>
                        <a:pt x="145" y="216"/>
                      </a:lnTo>
                      <a:lnTo>
                        <a:pt x="146" y="214"/>
                      </a:lnTo>
                      <a:lnTo>
                        <a:pt x="148" y="213"/>
                      </a:lnTo>
                      <a:lnTo>
                        <a:pt x="148" y="212"/>
                      </a:lnTo>
                      <a:lnTo>
                        <a:pt x="149" y="212"/>
                      </a:lnTo>
                      <a:lnTo>
                        <a:pt x="149" y="211"/>
                      </a:lnTo>
                      <a:lnTo>
                        <a:pt x="149" y="209"/>
                      </a:lnTo>
                      <a:lnTo>
                        <a:pt x="150" y="209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3" y="206"/>
                      </a:lnTo>
                      <a:lnTo>
                        <a:pt x="153" y="204"/>
                      </a:lnTo>
                      <a:lnTo>
                        <a:pt x="154" y="203"/>
                      </a:lnTo>
                      <a:lnTo>
                        <a:pt x="155" y="202"/>
                      </a:lnTo>
                      <a:lnTo>
                        <a:pt x="155" y="200"/>
                      </a:lnTo>
                      <a:lnTo>
                        <a:pt x="156" y="200"/>
                      </a:lnTo>
                      <a:lnTo>
                        <a:pt x="156" y="199"/>
                      </a:lnTo>
                      <a:lnTo>
                        <a:pt x="158" y="199"/>
                      </a:lnTo>
                      <a:lnTo>
                        <a:pt x="158" y="198"/>
                      </a:lnTo>
                      <a:lnTo>
                        <a:pt x="158" y="197"/>
                      </a:lnTo>
                      <a:lnTo>
                        <a:pt x="159" y="197"/>
                      </a:lnTo>
                      <a:lnTo>
                        <a:pt x="159" y="195"/>
                      </a:lnTo>
                      <a:lnTo>
                        <a:pt x="160" y="195"/>
                      </a:lnTo>
                      <a:lnTo>
                        <a:pt x="160" y="194"/>
                      </a:lnTo>
                      <a:lnTo>
                        <a:pt x="162" y="193"/>
                      </a:lnTo>
                      <a:lnTo>
                        <a:pt x="162" y="192"/>
                      </a:lnTo>
                      <a:lnTo>
                        <a:pt x="163" y="192"/>
                      </a:lnTo>
                      <a:lnTo>
                        <a:pt x="163" y="190"/>
                      </a:lnTo>
                      <a:lnTo>
                        <a:pt x="164" y="190"/>
                      </a:lnTo>
                      <a:lnTo>
                        <a:pt x="164" y="189"/>
                      </a:lnTo>
                      <a:lnTo>
                        <a:pt x="165" y="188"/>
                      </a:lnTo>
                      <a:lnTo>
                        <a:pt x="165" y="186"/>
                      </a:lnTo>
                      <a:lnTo>
                        <a:pt x="167" y="186"/>
                      </a:lnTo>
                      <a:lnTo>
                        <a:pt x="167" y="185"/>
                      </a:lnTo>
                      <a:lnTo>
                        <a:pt x="168" y="185"/>
                      </a:lnTo>
                      <a:lnTo>
                        <a:pt x="168" y="184"/>
                      </a:lnTo>
                      <a:lnTo>
                        <a:pt x="169" y="184"/>
                      </a:lnTo>
                      <a:lnTo>
                        <a:pt x="169" y="183"/>
                      </a:lnTo>
                      <a:lnTo>
                        <a:pt x="169" y="181"/>
                      </a:lnTo>
                      <a:lnTo>
                        <a:pt x="170" y="181"/>
                      </a:lnTo>
                      <a:lnTo>
                        <a:pt x="170" y="180"/>
                      </a:lnTo>
                      <a:lnTo>
                        <a:pt x="172" y="180"/>
                      </a:lnTo>
                      <a:lnTo>
                        <a:pt x="172" y="179"/>
                      </a:lnTo>
                      <a:lnTo>
                        <a:pt x="173" y="179"/>
                      </a:lnTo>
                      <a:lnTo>
                        <a:pt x="173" y="178"/>
                      </a:lnTo>
                      <a:lnTo>
                        <a:pt x="174" y="178"/>
                      </a:lnTo>
                      <a:lnTo>
                        <a:pt x="174" y="176"/>
                      </a:lnTo>
                      <a:lnTo>
                        <a:pt x="175" y="175"/>
                      </a:lnTo>
                      <a:lnTo>
                        <a:pt x="177" y="174"/>
                      </a:lnTo>
                      <a:lnTo>
                        <a:pt x="177" y="172"/>
                      </a:lnTo>
                      <a:lnTo>
                        <a:pt x="178" y="172"/>
                      </a:lnTo>
                      <a:lnTo>
                        <a:pt x="178" y="171"/>
                      </a:lnTo>
                      <a:lnTo>
                        <a:pt x="179" y="170"/>
                      </a:lnTo>
                      <a:lnTo>
                        <a:pt x="181" y="169"/>
                      </a:lnTo>
                      <a:lnTo>
                        <a:pt x="182" y="167"/>
                      </a:lnTo>
                      <a:lnTo>
                        <a:pt x="182" y="166"/>
                      </a:lnTo>
                      <a:lnTo>
                        <a:pt x="183" y="166"/>
                      </a:lnTo>
                      <a:lnTo>
                        <a:pt x="183" y="165"/>
                      </a:lnTo>
                      <a:lnTo>
                        <a:pt x="184" y="165"/>
                      </a:lnTo>
                      <a:lnTo>
                        <a:pt x="184" y="164"/>
                      </a:lnTo>
                      <a:lnTo>
                        <a:pt x="186" y="164"/>
                      </a:lnTo>
                      <a:lnTo>
                        <a:pt x="186" y="162"/>
                      </a:lnTo>
                      <a:lnTo>
                        <a:pt x="187" y="162"/>
                      </a:lnTo>
                      <a:lnTo>
                        <a:pt x="187" y="161"/>
                      </a:lnTo>
                      <a:lnTo>
                        <a:pt x="188" y="161"/>
                      </a:lnTo>
                      <a:lnTo>
                        <a:pt x="188" y="160"/>
                      </a:lnTo>
                      <a:lnTo>
                        <a:pt x="189" y="160"/>
                      </a:lnTo>
                      <a:lnTo>
                        <a:pt x="189" y="159"/>
                      </a:lnTo>
                      <a:lnTo>
                        <a:pt x="191" y="157"/>
                      </a:lnTo>
                      <a:lnTo>
                        <a:pt x="192" y="156"/>
                      </a:lnTo>
                      <a:lnTo>
                        <a:pt x="193" y="155"/>
                      </a:lnTo>
                      <a:lnTo>
                        <a:pt x="195" y="153"/>
                      </a:lnTo>
                      <a:lnTo>
                        <a:pt x="196" y="152"/>
                      </a:lnTo>
                      <a:lnTo>
                        <a:pt x="197" y="151"/>
                      </a:lnTo>
                      <a:lnTo>
                        <a:pt x="198" y="150"/>
                      </a:lnTo>
                      <a:lnTo>
                        <a:pt x="198" y="148"/>
                      </a:lnTo>
                      <a:lnTo>
                        <a:pt x="200" y="148"/>
                      </a:lnTo>
                      <a:lnTo>
                        <a:pt x="201" y="147"/>
                      </a:lnTo>
                      <a:lnTo>
                        <a:pt x="202" y="146"/>
                      </a:lnTo>
                      <a:lnTo>
                        <a:pt x="202" y="145"/>
                      </a:lnTo>
                      <a:lnTo>
                        <a:pt x="203" y="145"/>
                      </a:lnTo>
                      <a:lnTo>
                        <a:pt x="205" y="143"/>
                      </a:lnTo>
                      <a:lnTo>
                        <a:pt x="206" y="142"/>
                      </a:lnTo>
                      <a:lnTo>
                        <a:pt x="207" y="141"/>
                      </a:lnTo>
                      <a:lnTo>
                        <a:pt x="209" y="139"/>
                      </a:lnTo>
                      <a:lnTo>
                        <a:pt x="210" y="138"/>
                      </a:lnTo>
                      <a:lnTo>
                        <a:pt x="211" y="138"/>
                      </a:lnTo>
                      <a:lnTo>
                        <a:pt x="211" y="137"/>
                      </a:lnTo>
                      <a:lnTo>
                        <a:pt x="212" y="136"/>
                      </a:lnTo>
                      <a:lnTo>
                        <a:pt x="214" y="136"/>
                      </a:lnTo>
                      <a:lnTo>
                        <a:pt x="214" y="134"/>
                      </a:lnTo>
                      <a:lnTo>
                        <a:pt x="215" y="134"/>
                      </a:lnTo>
                      <a:lnTo>
                        <a:pt x="215" y="133"/>
                      </a:lnTo>
                      <a:lnTo>
                        <a:pt x="216" y="133"/>
                      </a:lnTo>
                      <a:lnTo>
                        <a:pt x="216" y="132"/>
                      </a:lnTo>
                      <a:lnTo>
                        <a:pt x="217" y="132"/>
                      </a:lnTo>
                      <a:lnTo>
                        <a:pt x="219" y="131"/>
                      </a:lnTo>
                      <a:lnTo>
                        <a:pt x="219" y="129"/>
                      </a:lnTo>
                      <a:lnTo>
                        <a:pt x="220" y="129"/>
                      </a:lnTo>
                      <a:lnTo>
                        <a:pt x="221" y="128"/>
                      </a:lnTo>
                      <a:lnTo>
                        <a:pt x="222" y="128"/>
                      </a:lnTo>
                      <a:lnTo>
                        <a:pt x="222" y="127"/>
                      </a:lnTo>
                      <a:lnTo>
                        <a:pt x="224" y="127"/>
                      </a:lnTo>
                      <a:lnTo>
                        <a:pt x="224" y="125"/>
                      </a:lnTo>
                      <a:lnTo>
                        <a:pt x="225" y="125"/>
                      </a:lnTo>
                      <a:lnTo>
                        <a:pt x="225" y="124"/>
                      </a:lnTo>
                      <a:lnTo>
                        <a:pt x="226" y="124"/>
                      </a:lnTo>
                      <a:lnTo>
                        <a:pt x="226" y="123"/>
                      </a:lnTo>
                      <a:lnTo>
                        <a:pt x="228" y="123"/>
                      </a:lnTo>
                      <a:lnTo>
                        <a:pt x="229" y="122"/>
                      </a:lnTo>
                      <a:lnTo>
                        <a:pt x="230" y="122"/>
                      </a:lnTo>
                      <a:lnTo>
                        <a:pt x="230" y="120"/>
                      </a:lnTo>
                      <a:lnTo>
                        <a:pt x="231" y="120"/>
                      </a:lnTo>
                      <a:lnTo>
                        <a:pt x="231" y="119"/>
                      </a:lnTo>
                      <a:lnTo>
                        <a:pt x="233" y="119"/>
                      </a:lnTo>
                      <a:lnTo>
                        <a:pt x="234" y="118"/>
                      </a:lnTo>
                      <a:lnTo>
                        <a:pt x="235" y="118"/>
                      </a:lnTo>
                      <a:lnTo>
                        <a:pt x="235" y="117"/>
                      </a:lnTo>
                      <a:lnTo>
                        <a:pt x="236" y="115"/>
                      </a:lnTo>
                      <a:lnTo>
                        <a:pt x="238" y="115"/>
                      </a:lnTo>
                      <a:lnTo>
                        <a:pt x="238" y="114"/>
                      </a:lnTo>
                      <a:lnTo>
                        <a:pt x="239" y="114"/>
                      </a:lnTo>
                      <a:lnTo>
                        <a:pt x="240" y="113"/>
                      </a:lnTo>
                      <a:lnTo>
                        <a:pt x="242" y="113"/>
                      </a:lnTo>
                      <a:lnTo>
                        <a:pt x="242" y="112"/>
                      </a:lnTo>
                      <a:lnTo>
                        <a:pt x="243" y="112"/>
                      </a:lnTo>
                      <a:lnTo>
                        <a:pt x="243" y="110"/>
                      </a:lnTo>
                      <a:lnTo>
                        <a:pt x="244" y="110"/>
                      </a:lnTo>
                      <a:lnTo>
                        <a:pt x="245" y="109"/>
                      </a:lnTo>
                      <a:lnTo>
                        <a:pt x="247" y="109"/>
                      </a:lnTo>
                      <a:lnTo>
                        <a:pt x="247" y="108"/>
                      </a:lnTo>
                      <a:lnTo>
                        <a:pt x="248" y="108"/>
                      </a:lnTo>
                      <a:lnTo>
                        <a:pt x="248" y="106"/>
                      </a:lnTo>
                      <a:lnTo>
                        <a:pt x="249" y="106"/>
                      </a:lnTo>
                      <a:lnTo>
                        <a:pt x="250" y="105"/>
                      </a:lnTo>
                      <a:lnTo>
                        <a:pt x="252" y="105"/>
                      </a:lnTo>
                      <a:lnTo>
                        <a:pt x="252" y="104"/>
                      </a:lnTo>
                      <a:lnTo>
                        <a:pt x="253" y="104"/>
                      </a:lnTo>
                      <a:lnTo>
                        <a:pt x="254" y="103"/>
                      </a:lnTo>
                      <a:lnTo>
                        <a:pt x="255" y="103"/>
                      </a:lnTo>
                      <a:lnTo>
                        <a:pt x="255" y="101"/>
                      </a:lnTo>
                      <a:lnTo>
                        <a:pt x="257" y="101"/>
                      </a:lnTo>
                      <a:lnTo>
                        <a:pt x="258" y="100"/>
                      </a:lnTo>
                      <a:lnTo>
                        <a:pt x="259" y="100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2" y="98"/>
                      </a:lnTo>
                      <a:lnTo>
                        <a:pt x="263" y="98"/>
                      </a:lnTo>
                      <a:lnTo>
                        <a:pt x="263" y="96"/>
                      </a:lnTo>
                      <a:lnTo>
                        <a:pt x="264" y="96"/>
                      </a:lnTo>
                      <a:lnTo>
                        <a:pt x="264" y="95"/>
                      </a:lnTo>
                      <a:lnTo>
                        <a:pt x="266" y="95"/>
                      </a:lnTo>
                      <a:lnTo>
                        <a:pt x="267" y="95"/>
                      </a:lnTo>
                      <a:lnTo>
                        <a:pt x="267" y="94"/>
                      </a:lnTo>
                      <a:lnTo>
                        <a:pt x="268" y="94"/>
                      </a:lnTo>
                      <a:lnTo>
                        <a:pt x="269" y="92"/>
                      </a:lnTo>
                      <a:lnTo>
                        <a:pt x="271" y="92"/>
                      </a:lnTo>
                      <a:lnTo>
                        <a:pt x="271" y="91"/>
                      </a:lnTo>
                      <a:lnTo>
                        <a:pt x="272" y="91"/>
                      </a:lnTo>
                      <a:lnTo>
                        <a:pt x="273" y="90"/>
                      </a:lnTo>
                      <a:lnTo>
                        <a:pt x="275" y="90"/>
                      </a:lnTo>
                      <a:lnTo>
                        <a:pt x="276" y="89"/>
                      </a:lnTo>
                      <a:lnTo>
                        <a:pt x="277" y="87"/>
                      </a:lnTo>
                      <a:lnTo>
                        <a:pt x="278" y="87"/>
                      </a:lnTo>
                      <a:lnTo>
                        <a:pt x="280" y="86"/>
                      </a:lnTo>
                      <a:lnTo>
                        <a:pt x="281" y="86"/>
                      </a:lnTo>
                      <a:lnTo>
                        <a:pt x="281" y="85"/>
                      </a:lnTo>
                      <a:lnTo>
                        <a:pt x="282" y="85"/>
                      </a:lnTo>
                      <a:lnTo>
                        <a:pt x="283" y="85"/>
                      </a:lnTo>
                      <a:lnTo>
                        <a:pt x="283" y="84"/>
                      </a:lnTo>
                      <a:lnTo>
                        <a:pt x="285" y="84"/>
                      </a:lnTo>
                      <a:lnTo>
                        <a:pt x="286" y="82"/>
                      </a:lnTo>
                      <a:lnTo>
                        <a:pt x="287" y="82"/>
                      </a:lnTo>
                      <a:lnTo>
                        <a:pt x="287" y="81"/>
                      </a:lnTo>
                      <a:lnTo>
                        <a:pt x="289" y="81"/>
                      </a:lnTo>
                      <a:lnTo>
                        <a:pt x="290" y="80"/>
                      </a:lnTo>
                      <a:lnTo>
                        <a:pt x="291" y="80"/>
                      </a:lnTo>
                      <a:lnTo>
                        <a:pt x="292" y="79"/>
                      </a:lnTo>
                      <a:lnTo>
                        <a:pt x="294" y="79"/>
                      </a:lnTo>
                      <a:lnTo>
                        <a:pt x="294" y="77"/>
                      </a:lnTo>
                      <a:lnTo>
                        <a:pt x="295" y="77"/>
                      </a:lnTo>
                      <a:lnTo>
                        <a:pt x="296" y="77"/>
                      </a:lnTo>
                      <a:lnTo>
                        <a:pt x="296" y="76"/>
                      </a:lnTo>
                      <a:lnTo>
                        <a:pt x="297" y="76"/>
                      </a:lnTo>
                      <a:lnTo>
                        <a:pt x="299" y="75"/>
                      </a:lnTo>
                      <a:lnTo>
                        <a:pt x="300" y="75"/>
                      </a:lnTo>
                      <a:lnTo>
                        <a:pt x="301" y="73"/>
                      </a:lnTo>
                      <a:lnTo>
                        <a:pt x="302" y="73"/>
                      </a:lnTo>
                      <a:lnTo>
                        <a:pt x="304" y="72"/>
                      </a:lnTo>
                      <a:lnTo>
                        <a:pt x="305" y="72"/>
                      </a:lnTo>
                      <a:lnTo>
                        <a:pt x="305" y="71"/>
                      </a:lnTo>
                      <a:lnTo>
                        <a:pt x="306" y="71"/>
                      </a:lnTo>
                      <a:lnTo>
                        <a:pt x="308" y="71"/>
                      </a:lnTo>
                      <a:lnTo>
                        <a:pt x="308" y="70"/>
                      </a:lnTo>
                      <a:lnTo>
                        <a:pt x="309" y="70"/>
                      </a:lnTo>
                      <a:lnTo>
                        <a:pt x="310" y="68"/>
                      </a:lnTo>
                      <a:lnTo>
                        <a:pt x="311" y="68"/>
                      </a:lnTo>
                      <a:lnTo>
                        <a:pt x="313" y="68"/>
                      </a:lnTo>
                      <a:lnTo>
                        <a:pt x="313" y="67"/>
                      </a:lnTo>
                      <a:lnTo>
                        <a:pt x="314" y="67"/>
                      </a:lnTo>
                      <a:lnTo>
                        <a:pt x="315" y="66"/>
                      </a:lnTo>
                      <a:lnTo>
                        <a:pt x="316" y="66"/>
                      </a:lnTo>
                      <a:lnTo>
                        <a:pt x="316" y="65"/>
                      </a:lnTo>
                      <a:lnTo>
                        <a:pt x="318" y="65"/>
                      </a:lnTo>
                      <a:lnTo>
                        <a:pt x="319" y="65"/>
                      </a:lnTo>
                      <a:lnTo>
                        <a:pt x="320" y="63"/>
                      </a:lnTo>
                      <a:lnTo>
                        <a:pt x="322" y="63"/>
                      </a:lnTo>
                      <a:lnTo>
                        <a:pt x="322" y="62"/>
                      </a:lnTo>
                      <a:lnTo>
                        <a:pt x="323" y="62"/>
                      </a:lnTo>
                      <a:lnTo>
                        <a:pt x="324" y="62"/>
                      </a:lnTo>
                      <a:lnTo>
                        <a:pt x="325" y="61"/>
                      </a:lnTo>
                      <a:lnTo>
                        <a:pt x="327" y="61"/>
                      </a:lnTo>
                      <a:lnTo>
                        <a:pt x="327" y="59"/>
                      </a:lnTo>
                      <a:lnTo>
                        <a:pt x="328" y="59"/>
                      </a:lnTo>
                      <a:lnTo>
                        <a:pt x="329" y="59"/>
                      </a:lnTo>
                      <a:lnTo>
                        <a:pt x="329" y="58"/>
                      </a:lnTo>
                      <a:lnTo>
                        <a:pt x="330" y="58"/>
                      </a:lnTo>
                      <a:lnTo>
                        <a:pt x="332" y="58"/>
                      </a:lnTo>
                      <a:lnTo>
                        <a:pt x="332" y="57"/>
                      </a:lnTo>
                      <a:lnTo>
                        <a:pt x="333" y="57"/>
                      </a:lnTo>
                      <a:lnTo>
                        <a:pt x="334" y="57"/>
                      </a:lnTo>
                      <a:lnTo>
                        <a:pt x="334" y="56"/>
                      </a:lnTo>
                      <a:lnTo>
                        <a:pt x="336" y="56"/>
                      </a:lnTo>
                      <a:lnTo>
                        <a:pt x="337" y="56"/>
                      </a:lnTo>
                      <a:lnTo>
                        <a:pt x="337" y="54"/>
                      </a:lnTo>
                      <a:lnTo>
                        <a:pt x="338" y="54"/>
                      </a:lnTo>
                      <a:lnTo>
                        <a:pt x="339" y="54"/>
                      </a:lnTo>
                      <a:lnTo>
                        <a:pt x="339" y="53"/>
                      </a:lnTo>
                      <a:lnTo>
                        <a:pt x="341" y="53"/>
                      </a:lnTo>
                      <a:lnTo>
                        <a:pt x="342" y="53"/>
                      </a:lnTo>
                      <a:lnTo>
                        <a:pt x="342" y="52"/>
                      </a:lnTo>
                      <a:lnTo>
                        <a:pt x="343" y="52"/>
                      </a:lnTo>
                      <a:lnTo>
                        <a:pt x="344" y="52"/>
                      </a:lnTo>
                      <a:lnTo>
                        <a:pt x="346" y="51"/>
                      </a:lnTo>
                      <a:lnTo>
                        <a:pt x="347" y="51"/>
                      </a:lnTo>
                      <a:lnTo>
                        <a:pt x="348" y="49"/>
                      </a:lnTo>
                      <a:lnTo>
                        <a:pt x="349" y="49"/>
                      </a:lnTo>
                      <a:lnTo>
                        <a:pt x="351" y="48"/>
                      </a:lnTo>
                      <a:lnTo>
                        <a:pt x="352" y="48"/>
                      </a:lnTo>
                      <a:lnTo>
                        <a:pt x="353" y="47"/>
                      </a:lnTo>
                      <a:lnTo>
                        <a:pt x="355" y="47"/>
                      </a:lnTo>
                      <a:lnTo>
                        <a:pt x="356" y="45"/>
                      </a:lnTo>
                      <a:lnTo>
                        <a:pt x="357" y="45"/>
                      </a:lnTo>
                      <a:lnTo>
                        <a:pt x="358" y="44"/>
                      </a:lnTo>
                      <a:lnTo>
                        <a:pt x="360" y="44"/>
                      </a:lnTo>
                      <a:lnTo>
                        <a:pt x="361" y="44"/>
                      </a:lnTo>
                      <a:lnTo>
                        <a:pt x="361" y="43"/>
                      </a:lnTo>
                      <a:lnTo>
                        <a:pt x="362" y="43"/>
                      </a:lnTo>
                      <a:lnTo>
                        <a:pt x="363" y="43"/>
                      </a:lnTo>
                      <a:lnTo>
                        <a:pt x="363" y="42"/>
                      </a:lnTo>
                      <a:lnTo>
                        <a:pt x="365" y="42"/>
                      </a:lnTo>
                      <a:lnTo>
                        <a:pt x="366" y="42"/>
                      </a:lnTo>
                      <a:lnTo>
                        <a:pt x="366" y="40"/>
                      </a:lnTo>
                      <a:lnTo>
                        <a:pt x="367" y="40"/>
                      </a:lnTo>
                      <a:lnTo>
                        <a:pt x="369" y="40"/>
                      </a:lnTo>
                      <a:lnTo>
                        <a:pt x="370" y="40"/>
                      </a:lnTo>
                      <a:lnTo>
                        <a:pt x="370" y="39"/>
                      </a:lnTo>
                      <a:lnTo>
                        <a:pt x="371" y="39"/>
                      </a:lnTo>
                      <a:lnTo>
                        <a:pt x="372" y="39"/>
                      </a:lnTo>
                      <a:lnTo>
                        <a:pt x="372" y="38"/>
                      </a:lnTo>
                      <a:lnTo>
                        <a:pt x="374" y="38"/>
                      </a:lnTo>
                      <a:lnTo>
                        <a:pt x="375" y="38"/>
                      </a:lnTo>
                      <a:lnTo>
                        <a:pt x="375" y="37"/>
                      </a:lnTo>
                      <a:lnTo>
                        <a:pt x="376" y="37"/>
                      </a:lnTo>
                      <a:lnTo>
                        <a:pt x="377" y="37"/>
                      </a:lnTo>
                      <a:lnTo>
                        <a:pt x="377" y="35"/>
                      </a:lnTo>
                      <a:lnTo>
                        <a:pt x="379" y="35"/>
                      </a:lnTo>
                      <a:lnTo>
                        <a:pt x="380" y="35"/>
                      </a:lnTo>
                      <a:lnTo>
                        <a:pt x="381" y="35"/>
                      </a:lnTo>
                      <a:lnTo>
                        <a:pt x="381" y="34"/>
                      </a:lnTo>
                      <a:lnTo>
                        <a:pt x="382" y="34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64" name="Freeform 128"/>
                <p:cNvSpPr>
                  <a:spLocks noChangeAspect="1"/>
                </p:cNvSpPr>
                <p:nvPr/>
              </p:nvSpPr>
              <p:spPr bwMode="auto">
                <a:xfrm>
                  <a:off x="2572" y="1593"/>
                  <a:ext cx="294" cy="44"/>
                </a:xfrm>
                <a:custGeom>
                  <a:avLst/>
                  <a:gdLst>
                    <a:gd name="T0" fmla="*/ 7 w 564"/>
                    <a:gd name="T1" fmla="*/ 64 h 66"/>
                    <a:gd name="T2" fmla="*/ 14 w 564"/>
                    <a:gd name="T3" fmla="*/ 60 h 66"/>
                    <a:gd name="T4" fmla="*/ 23 w 564"/>
                    <a:gd name="T5" fmla="*/ 57 h 66"/>
                    <a:gd name="T6" fmla="*/ 31 w 564"/>
                    <a:gd name="T7" fmla="*/ 53 h 66"/>
                    <a:gd name="T8" fmla="*/ 39 w 564"/>
                    <a:gd name="T9" fmla="*/ 51 h 66"/>
                    <a:gd name="T10" fmla="*/ 47 w 564"/>
                    <a:gd name="T11" fmla="*/ 47 h 66"/>
                    <a:gd name="T12" fmla="*/ 56 w 564"/>
                    <a:gd name="T13" fmla="*/ 44 h 66"/>
                    <a:gd name="T14" fmla="*/ 64 w 564"/>
                    <a:gd name="T15" fmla="*/ 41 h 66"/>
                    <a:gd name="T16" fmla="*/ 73 w 564"/>
                    <a:gd name="T17" fmla="*/ 38 h 66"/>
                    <a:gd name="T18" fmla="*/ 83 w 564"/>
                    <a:gd name="T19" fmla="*/ 34 h 66"/>
                    <a:gd name="T20" fmla="*/ 91 w 564"/>
                    <a:gd name="T21" fmla="*/ 32 h 66"/>
                    <a:gd name="T22" fmla="*/ 100 w 564"/>
                    <a:gd name="T23" fmla="*/ 29 h 66"/>
                    <a:gd name="T24" fmla="*/ 108 w 564"/>
                    <a:gd name="T25" fmla="*/ 27 h 66"/>
                    <a:gd name="T26" fmla="*/ 117 w 564"/>
                    <a:gd name="T27" fmla="*/ 25 h 66"/>
                    <a:gd name="T28" fmla="*/ 126 w 564"/>
                    <a:gd name="T29" fmla="*/ 23 h 66"/>
                    <a:gd name="T30" fmla="*/ 134 w 564"/>
                    <a:gd name="T31" fmla="*/ 20 h 66"/>
                    <a:gd name="T32" fmla="*/ 143 w 564"/>
                    <a:gd name="T33" fmla="*/ 18 h 66"/>
                    <a:gd name="T34" fmla="*/ 153 w 564"/>
                    <a:gd name="T35" fmla="*/ 17 h 66"/>
                    <a:gd name="T36" fmla="*/ 160 w 564"/>
                    <a:gd name="T37" fmla="*/ 14 h 66"/>
                    <a:gd name="T38" fmla="*/ 169 w 564"/>
                    <a:gd name="T39" fmla="*/ 13 h 66"/>
                    <a:gd name="T40" fmla="*/ 178 w 564"/>
                    <a:gd name="T41" fmla="*/ 11 h 66"/>
                    <a:gd name="T42" fmla="*/ 187 w 564"/>
                    <a:gd name="T43" fmla="*/ 9 h 66"/>
                    <a:gd name="T44" fmla="*/ 197 w 564"/>
                    <a:gd name="T45" fmla="*/ 8 h 66"/>
                    <a:gd name="T46" fmla="*/ 206 w 564"/>
                    <a:gd name="T47" fmla="*/ 6 h 66"/>
                    <a:gd name="T48" fmla="*/ 215 w 564"/>
                    <a:gd name="T49" fmla="*/ 5 h 66"/>
                    <a:gd name="T50" fmla="*/ 224 w 564"/>
                    <a:gd name="T51" fmla="*/ 4 h 66"/>
                    <a:gd name="T52" fmla="*/ 234 w 564"/>
                    <a:gd name="T53" fmla="*/ 4 h 66"/>
                    <a:gd name="T54" fmla="*/ 243 w 564"/>
                    <a:gd name="T55" fmla="*/ 3 h 66"/>
                    <a:gd name="T56" fmla="*/ 252 w 564"/>
                    <a:gd name="T57" fmla="*/ 1 h 66"/>
                    <a:gd name="T58" fmla="*/ 262 w 564"/>
                    <a:gd name="T59" fmla="*/ 1 h 66"/>
                    <a:gd name="T60" fmla="*/ 272 w 564"/>
                    <a:gd name="T61" fmla="*/ 1 h 66"/>
                    <a:gd name="T62" fmla="*/ 282 w 564"/>
                    <a:gd name="T63" fmla="*/ 0 h 66"/>
                    <a:gd name="T64" fmla="*/ 293 w 564"/>
                    <a:gd name="T65" fmla="*/ 0 h 66"/>
                    <a:gd name="T66" fmla="*/ 303 w 564"/>
                    <a:gd name="T67" fmla="*/ 0 h 66"/>
                    <a:gd name="T68" fmla="*/ 313 w 564"/>
                    <a:gd name="T69" fmla="*/ 1 h 66"/>
                    <a:gd name="T70" fmla="*/ 323 w 564"/>
                    <a:gd name="T71" fmla="*/ 1 h 66"/>
                    <a:gd name="T72" fmla="*/ 333 w 564"/>
                    <a:gd name="T73" fmla="*/ 1 h 66"/>
                    <a:gd name="T74" fmla="*/ 342 w 564"/>
                    <a:gd name="T75" fmla="*/ 3 h 66"/>
                    <a:gd name="T76" fmla="*/ 352 w 564"/>
                    <a:gd name="T77" fmla="*/ 3 h 66"/>
                    <a:gd name="T78" fmla="*/ 362 w 564"/>
                    <a:gd name="T79" fmla="*/ 4 h 66"/>
                    <a:gd name="T80" fmla="*/ 373 w 564"/>
                    <a:gd name="T81" fmla="*/ 5 h 66"/>
                    <a:gd name="T82" fmla="*/ 383 w 564"/>
                    <a:gd name="T83" fmla="*/ 6 h 66"/>
                    <a:gd name="T84" fmla="*/ 393 w 564"/>
                    <a:gd name="T85" fmla="*/ 6 h 66"/>
                    <a:gd name="T86" fmla="*/ 402 w 564"/>
                    <a:gd name="T87" fmla="*/ 8 h 66"/>
                    <a:gd name="T88" fmla="*/ 411 w 564"/>
                    <a:gd name="T89" fmla="*/ 9 h 66"/>
                    <a:gd name="T90" fmla="*/ 420 w 564"/>
                    <a:gd name="T91" fmla="*/ 11 h 66"/>
                    <a:gd name="T92" fmla="*/ 430 w 564"/>
                    <a:gd name="T93" fmla="*/ 13 h 66"/>
                    <a:gd name="T94" fmla="*/ 439 w 564"/>
                    <a:gd name="T95" fmla="*/ 14 h 66"/>
                    <a:gd name="T96" fmla="*/ 447 w 564"/>
                    <a:gd name="T97" fmla="*/ 15 h 66"/>
                    <a:gd name="T98" fmla="*/ 455 w 564"/>
                    <a:gd name="T99" fmla="*/ 18 h 66"/>
                    <a:gd name="T100" fmla="*/ 465 w 564"/>
                    <a:gd name="T101" fmla="*/ 19 h 66"/>
                    <a:gd name="T102" fmla="*/ 473 w 564"/>
                    <a:gd name="T103" fmla="*/ 22 h 66"/>
                    <a:gd name="T104" fmla="*/ 483 w 564"/>
                    <a:gd name="T105" fmla="*/ 23 h 66"/>
                    <a:gd name="T106" fmla="*/ 492 w 564"/>
                    <a:gd name="T107" fmla="*/ 25 h 66"/>
                    <a:gd name="T108" fmla="*/ 501 w 564"/>
                    <a:gd name="T109" fmla="*/ 28 h 66"/>
                    <a:gd name="T110" fmla="*/ 510 w 564"/>
                    <a:gd name="T111" fmla="*/ 29 h 66"/>
                    <a:gd name="T112" fmla="*/ 517 w 564"/>
                    <a:gd name="T113" fmla="*/ 32 h 66"/>
                    <a:gd name="T114" fmla="*/ 526 w 564"/>
                    <a:gd name="T115" fmla="*/ 33 h 66"/>
                    <a:gd name="T116" fmla="*/ 534 w 564"/>
                    <a:gd name="T117" fmla="*/ 36 h 66"/>
                    <a:gd name="T118" fmla="*/ 541 w 564"/>
                    <a:gd name="T119" fmla="*/ 38 h 66"/>
                    <a:gd name="T120" fmla="*/ 552 w 564"/>
                    <a:gd name="T121" fmla="*/ 41 h 66"/>
                    <a:gd name="T122" fmla="*/ 561 w 564"/>
                    <a:gd name="T123" fmla="*/ 4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64" h="66">
                      <a:moveTo>
                        <a:pt x="0" y="66"/>
                      </a:moveTo>
                      <a:lnTo>
                        <a:pt x="2" y="66"/>
                      </a:lnTo>
                      <a:lnTo>
                        <a:pt x="2" y="65"/>
                      </a:lnTo>
                      <a:lnTo>
                        <a:pt x="3" y="65"/>
                      </a:lnTo>
                      <a:lnTo>
                        <a:pt x="4" y="65"/>
                      </a:lnTo>
                      <a:lnTo>
                        <a:pt x="4" y="64"/>
                      </a:lnTo>
                      <a:lnTo>
                        <a:pt x="6" y="64"/>
                      </a:lnTo>
                      <a:lnTo>
                        <a:pt x="7" y="64"/>
                      </a:lnTo>
                      <a:lnTo>
                        <a:pt x="8" y="64"/>
                      </a:lnTo>
                      <a:lnTo>
                        <a:pt x="8" y="62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1"/>
                      </a:lnTo>
                      <a:lnTo>
                        <a:pt x="12" y="61"/>
                      </a:lnTo>
                      <a:lnTo>
                        <a:pt x="13" y="61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7" y="60"/>
                      </a:lnTo>
                      <a:lnTo>
                        <a:pt x="17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1" y="57"/>
                      </a:lnTo>
                      <a:lnTo>
                        <a:pt x="22" y="57"/>
                      </a:lnTo>
                      <a:lnTo>
                        <a:pt x="23" y="57"/>
                      </a:lnTo>
                      <a:lnTo>
                        <a:pt x="23" y="56"/>
                      </a:lnTo>
                      <a:lnTo>
                        <a:pt x="25" y="56"/>
                      </a:lnTo>
                      <a:lnTo>
                        <a:pt x="26" y="56"/>
                      </a:lnTo>
                      <a:lnTo>
                        <a:pt x="27" y="55"/>
                      </a:lnTo>
                      <a:lnTo>
                        <a:pt x="28" y="55"/>
                      </a:lnTo>
                      <a:lnTo>
                        <a:pt x="30" y="55"/>
                      </a:lnTo>
                      <a:lnTo>
                        <a:pt x="30" y="53"/>
                      </a:lnTo>
                      <a:lnTo>
                        <a:pt x="31" y="53"/>
                      </a:lnTo>
                      <a:lnTo>
                        <a:pt x="32" y="53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5" y="52"/>
                      </a:lnTo>
                      <a:lnTo>
                        <a:pt x="36" y="52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41" y="50"/>
                      </a:lnTo>
                      <a:lnTo>
                        <a:pt x="42" y="50"/>
                      </a:lnTo>
                      <a:lnTo>
                        <a:pt x="44" y="48"/>
                      </a:lnTo>
                      <a:lnTo>
                        <a:pt x="45" y="48"/>
                      </a:lnTo>
                      <a:lnTo>
                        <a:pt x="46" y="48"/>
                      </a:lnTo>
                      <a:lnTo>
                        <a:pt x="46" y="47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0" y="46"/>
                      </a:lnTo>
                      <a:lnTo>
                        <a:pt x="51" y="46"/>
                      </a:lnTo>
                      <a:lnTo>
                        <a:pt x="53" y="46"/>
                      </a:lnTo>
                      <a:lnTo>
                        <a:pt x="53" y="44"/>
                      </a:lnTo>
                      <a:lnTo>
                        <a:pt x="54" y="44"/>
                      </a:lnTo>
                      <a:lnTo>
                        <a:pt x="55" y="44"/>
                      </a:lnTo>
                      <a:lnTo>
                        <a:pt x="56" y="44"/>
                      </a:lnTo>
                      <a:lnTo>
                        <a:pt x="58" y="43"/>
                      </a:lnTo>
                      <a:lnTo>
                        <a:pt x="59" y="43"/>
                      </a:lnTo>
                      <a:lnTo>
                        <a:pt x="60" y="43"/>
                      </a:lnTo>
                      <a:lnTo>
                        <a:pt x="60" y="42"/>
                      </a:lnTo>
                      <a:lnTo>
                        <a:pt x="61" y="42"/>
                      </a:lnTo>
                      <a:lnTo>
                        <a:pt x="63" y="42"/>
                      </a:lnTo>
                      <a:lnTo>
                        <a:pt x="64" y="42"/>
                      </a:lnTo>
                      <a:lnTo>
                        <a:pt x="64" y="41"/>
                      </a:lnTo>
                      <a:lnTo>
                        <a:pt x="65" y="41"/>
                      </a:lnTo>
                      <a:lnTo>
                        <a:pt x="67" y="41"/>
                      </a:lnTo>
                      <a:lnTo>
                        <a:pt x="68" y="41"/>
                      </a:lnTo>
                      <a:lnTo>
                        <a:pt x="68" y="39"/>
                      </a:lnTo>
                      <a:lnTo>
                        <a:pt x="69" y="39"/>
                      </a:lnTo>
                      <a:lnTo>
                        <a:pt x="70" y="39"/>
                      </a:lnTo>
                      <a:lnTo>
                        <a:pt x="72" y="38"/>
                      </a:lnTo>
                      <a:lnTo>
                        <a:pt x="73" y="38"/>
                      </a:lnTo>
                      <a:lnTo>
                        <a:pt x="74" y="38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8" y="37"/>
                      </a:lnTo>
                      <a:lnTo>
                        <a:pt x="79" y="36"/>
                      </a:lnTo>
                      <a:lnTo>
                        <a:pt x="80" y="36"/>
                      </a:lnTo>
                      <a:lnTo>
                        <a:pt x="82" y="36"/>
                      </a:lnTo>
                      <a:lnTo>
                        <a:pt x="83" y="34"/>
                      </a:lnTo>
                      <a:lnTo>
                        <a:pt x="84" y="34"/>
                      </a:lnTo>
                      <a:lnTo>
                        <a:pt x="86" y="34"/>
                      </a:lnTo>
                      <a:lnTo>
                        <a:pt x="87" y="34"/>
                      </a:lnTo>
                      <a:lnTo>
                        <a:pt x="87" y="33"/>
                      </a:lnTo>
                      <a:lnTo>
                        <a:pt x="88" y="33"/>
                      </a:lnTo>
                      <a:lnTo>
                        <a:pt x="89" y="33"/>
                      </a:lnTo>
                      <a:lnTo>
                        <a:pt x="91" y="33"/>
                      </a:lnTo>
                      <a:lnTo>
                        <a:pt x="91" y="32"/>
                      </a:lnTo>
                      <a:lnTo>
                        <a:pt x="92" y="32"/>
                      </a:lnTo>
                      <a:lnTo>
                        <a:pt x="93" y="32"/>
                      </a:lnTo>
                      <a:lnTo>
                        <a:pt x="94" y="32"/>
                      </a:lnTo>
                      <a:lnTo>
                        <a:pt x="94" y="30"/>
                      </a:lnTo>
                      <a:lnTo>
                        <a:pt x="96" y="30"/>
                      </a:lnTo>
                      <a:lnTo>
                        <a:pt x="97" y="30"/>
                      </a:lnTo>
                      <a:lnTo>
                        <a:pt x="98" y="30"/>
                      </a:lnTo>
                      <a:lnTo>
                        <a:pt x="100" y="29"/>
                      </a:lnTo>
                      <a:lnTo>
                        <a:pt x="101" y="29"/>
                      </a:lnTo>
                      <a:lnTo>
                        <a:pt x="102" y="29"/>
                      </a:lnTo>
                      <a:lnTo>
                        <a:pt x="103" y="29"/>
                      </a:lnTo>
                      <a:lnTo>
                        <a:pt x="103" y="28"/>
                      </a:lnTo>
                      <a:lnTo>
                        <a:pt x="105" y="28"/>
                      </a:lnTo>
                      <a:lnTo>
                        <a:pt x="106" y="28"/>
                      </a:lnTo>
                      <a:lnTo>
                        <a:pt x="107" y="28"/>
                      </a:lnTo>
                      <a:lnTo>
                        <a:pt x="108" y="27"/>
                      </a:lnTo>
                      <a:lnTo>
                        <a:pt x="110" y="27"/>
                      </a:lnTo>
                      <a:lnTo>
                        <a:pt x="111" y="27"/>
                      </a:lnTo>
                      <a:lnTo>
                        <a:pt x="112" y="27"/>
                      </a:lnTo>
                      <a:lnTo>
                        <a:pt x="112" y="25"/>
                      </a:lnTo>
                      <a:lnTo>
                        <a:pt x="114" y="25"/>
                      </a:lnTo>
                      <a:lnTo>
                        <a:pt x="115" y="25"/>
                      </a:lnTo>
                      <a:lnTo>
                        <a:pt x="116" y="25"/>
                      </a:lnTo>
                      <a:lnTo>
                        <a:pt x="117" y="25"/>
                      </a:lnTo>
                      <a:lnTo>
                        <a:pt x="117" y="24"/>
                      </a:lnTo>
                      <a:lnTo>
                        <a:pt x="119" y="24"/>
                      </a:lnTo>
                      <a:lnTo>
                        <a:pt x="120" y="24"/>
                      </a:lnTo>
                      <a:lnTo>
                        <a:pt x="121" y="24"/>
                      </a:lnTo>
                      <a:lnTo>
                        <a:pt x="122" y="23"/>
                      </a:lnTo>
                      <a:lnTo>
                        <a:pt x="124" y="23"/>
                      </a:lnTo>
                      <a:lnTo>
                        <a:pt x="125" y="23"/>
                      </a:lnTo>
                      <a:lnTo>
                        <a:pt x="126" y="23"/>
                      </a:lnTo>
                      <a:lnTo>
                        <a:pt x="126" y="22"/>
                      </a:lnTo>
                      <a:lnTo>
                        <a:pt x="127" y="22"/>
                      </a:lnTo>
                      <a:lnTo>
                        <a:pt x="129" y="22"/>
                      </a:lnTo>
                      <a:lnTo>
                        <a:pt x="130" y="22"/>
                      </a:lnTo>
                      <a:lnTo>
                        <a:pt x="131" y="22"/>
                      </a:lnTo>
                      <a:lnTo>
                        <a:pt x="131" y="20"/>
                      </a:lnTo>
                      <a:lnTo>
                        <a:pt x="133" y="20"/>
                      </a:lnTo>
                      <a:lnTo>
                        <a:pt x="134" y="20"/>
                      </a:lnTo>
                      <a:lnTo>
                        <a:pt x="135" y="20"/>
                      </a:lnTo>
                      <a:lnTo>
                        <a:pt x="136" y="20"/>
                      </a:lnTo>
                      <a:lnTo>
                        <a:pt x="136" y="19"/>
                      </a:lnTo>
                      <a:lnTo>
                        <a:pt x="138" y="19"/>
                      </a:lnTo>
                      <a:lnTo>
                        <a:pt x="139" y="19"/>
                      </a:lnTo>
                      <a:lnTo>
                        <a:pt x="140" y="19"/>
                      </a:lnTo>
                      <a:lnTo>
                        <a:pt x="141" y="19"/>
                      </a:lnTo>
                      <a:lnTo>
                        <a:pt x="143" y="18"/>
                      </a:lnTo>
                      <a:lnTo>
                        <a:pt x="144" y="18"/>
                      </a:lnTo>
                      <a:lnTo>
                        <a:pt x="145" y="18"/>
                      </a:lnTo>
                      <a:lnTo>
                        <a:pt x="147" y="18"/>
                      </a:lnTo>
                      <a:lnTo>
                        <a:pt x="148" y="17"/>
                      </a:lnTo>
                      <a:lnTo>
                        <a:pt x="149" y="17"/>
                      </a:lnTo>
                      <a:lnTo>
                        <a:pt x="150" y="17"/>
                      </a:lnTo>
                      <a:lnTo>
                        <a:pt x="152" y="17"/>
                      </a:lnTo>
                      <a:lnTo>
                        <a:pt x="153" y="17"/>
                      </a:lnTo>
                      <a:lnTo>
                        <a:pt x="153" y="15"/>
                      </a:lnTo>
                      <a:lnTo>
                        <a:pt x="154" y="15"/>
                      </a:lnTo>
                      <a:lnTo>
                        <a:pt x="155" y="15"/>
                      </a:lnTo>
                      <a:lnTo>
                        <a:pt x="157" y="15"/>
                      </a:lnTo>
                      <a:lnTo>
                        <a:pt x="158" y="15"/>
                      </a:lnTo>
                      <a:lnTo>
                        <a:pt x="159" y="15"/>
                      </a:lnTo>
                      <a:lnTo>
                        <a:pt x="159" y="14"/>
                      </a:lnTo>
                      <a:lnTo>
                        <a:pt x="160" y="14"/>
                      </a:lnTo>
                      <a:lnTo>
                        <a:pt x="162" y="14"/>
                      </a:lnTo>
                      <a:lnTo>
                        <a:pt x="163" y="14"/>
                      </a:lnTo>
                      <a:lnTo>
                        <a:pt x="164" y="14"/>
                      </a:lnTo>
                      <a:lnTo>
                        <a:pt x="166" y="14"/>
                      </a:lnTo>
                      <a:lnTo>
                        <a:pt x="166" y="13"/>
                      </a:lnTo>
                      <a:lnTo>
                        <a:pt x="167" y="13"/>
                      </a:lnTo>
                      <a:lnTo>
                        <a:pt x="168" y="13"/>
                      </a:lnTo>
                      <a:lnTo>
                        <a:pt x="169" y="13"/>
                      </a:lnTo>
                      <a:lnTo>
                        <a:pt x="171" y="13"/>
                      </a:lnTo>
                      <a:lnTo>
                        <a:pt x="172" y="13"/>
                      </a:lnTo>
                      <a:lnTo>
                        <a:pt x="172" y="11"/>
                      </a:lnTo>
                      <a:lnTo>
                        <a:pt x="173" y="11"/>
                      </a:lnTo>
                      <a:lnTo>
                        <a:pt x="174" y="11"/>
                      </a:lnTo>
                      <a:lnTo>
                        <a:pt x="176" y="11"/>
                      </a:lnTo>
                      <a:lnTo>
                        <a:pt x="177" y="11"/>
                      </a:lnTo>
                      <a:lnTo>
                        <a:pt x="178" y="11"/>
                      </a:lnTo>
                      <a:lnTo>
                        <a:pt x="180" y="10"/>
                      </a:lnTo>
                      <a:lnTo>
                        <a:pt x="181" y="10"/>
                      </a:lnTo>
                      <a:lnTo>
                        <a:pt x="182" y="10"/>
                      </a:lnTo>
                      <a:lnTo>
                        <a:pt x="183" y="10"/>
                      </a:lnTo>
                      <a:lnTo>
                        <a:pt x="185" y="10"/>
                      </a:lnTo>
                      <a:lnTo>
                        <a:pt x="186" y="10"/>
                      </a:lnTo>
                      <a:lnTo>
                        <a:pt x="186" y="9"/>
                      </a:lnTo>
                      <a:lnTo>
                        <a:pt x="187" y="9"/>
                      </a:lnTo>
                      <a:lnTo>
                        <a:pt x="188" y="9"/>
                      </a:lnTo>
                      <a:lnTo>
                        <a:pt x="190" y="9"/>
                      </a:lnTo>
                      <a:lnTo>
                        <a:pt x="191" y="9"/>
                      </a:lnTo>
                      <a:lnTo>
                        <a:pt x="192" y="9"/>
                      </a:lnTo>
                      <a:lnTo>
                        <a:pt x="194" y="9"/>
                      </a:lnTo>
                      <a:lnTo>
                        <a:pt x="195" y="8"/>
                      </a:lnTo>
                      <a:lnTo>
                        <a:pt x="196" y="8"/>
                      </a:lnTo>
                      <a:lnTo>
                        <a:pt x="197" y="8"/>
                      </a:lnTo>
                      <a:lnTo>
                        <a:pt x="199" y="8"/>
                      </a:lnTo>
                      <a:lnTo>
                        <a:pt x="200" y="8"/>
                      </a:lnTo>
                      <a:lnTo>
                        <a:pt x="201" y="8"/>
                      </a:lnTo>
                      <a:lnTo>
                        <a:pt x="202" y="8"/>
                      </a:lnTo>
                      <a:lnTo>
                        <a:pt x="202" y="6"/>
                      </a:lnTo>
                      <a:lnTo>
                        <a:pt x="204" y="6"/>
                      </a:lnTo>
                      <a:lnTo>
                        <a:pt x="205" y="6"/>
                      </a:lnTo>
                      <a:lnTo>
                        <a:pt x="206" y="6"/>
                      </a:lnTo>
                      <a:lnTo>
                        <a:pt x="207" y="6"/>
                      </a:lnTo>
                      <a:lnTo>
                        <a:pt x="209" y="6"/>
                      </a:lnTo>
                      <a:lnTo>
                        <a:pt x="210" y="6"/>
                      </a:lnTo>
                      <a:lnTo>
                        <a:pt x="211" y="6"/>
                      </a:lnTo>
                      <a:lnTo>
                        <a:pt x="213" y="6"/>
                      </a:lnTo>
                      <a:lnTo>
                        <a:pt x="213" y="5"/>
                      </a:lnTo>
                      <a:lnTo>
                        <a:pt x="214" y="5"/>
                      </a:lnTo>
                      <a:lnTo>
                        <a:pt x="215" y="5"/>
                      </a:lnTo>
                      <a:lnTo>
                        <a:pt x="216" y="5"/>
                      </a:lnTo>
                      <a:lnTo>
                        <a:pt x="218" y="5"/>
                      </a:lnTo>
                      <a:lnTo>
                        <a:pt x="219" y="5"/>
                      </a:lnTo>
                      <a:lnTo>
                        <a:pt x="220" y="5"/>
                      </a:lnTo>
                      <a:lnTo>
                        <a:pt x="221" y="5"/>
                      </a:lnTo>
                      <a:lnTo>
                        <a:pt x="223" y="5"/>
                      </a:lnTo>
                      <a:lnTo>
                        <a:pt x="223" y="4"/>
                      </a:lnTo>
                      <a:lnTo>
                        <a:pt x="224" y="4"/>
                      </a:lnTo>
                      <a:lnTo>
                        <a:pt x="225" y="4"/>
                      </a:lnTo>
                      <a:lnTo>
                        <a:pt x="227" y="4"/>
                      </a:lnTo>
                      <a:lnTo>
                        <a:pt x="228" y="4"/>
                      </a:lnTo>
                      <a:lnTo>
                        <a:pt x="229" y="4"/>
                      </a:lnTo>
                      <a:lnTo>
                        <a:pt x="230" y="4"/>
                      </a:lnTo>
                      <a:lnTo>
                        <a:pt x="232" y="4"/>
                      </a:lnTo>
                      <a:lnTo>
                        <a:pt x="233" y="4"/>
                      </a:lnTo>
                      <a:lnTo>
                        <a:pt x="234" y="4"/>
                      </a:lnTo>
                      <a:lnTo>
                        <a:pt x="235" y="4"/>
                      </a:lnTo>
                      <a:lnTo>
                        <a:pt x="235" y="3"/>
                      </a:lnTo>
                      <a:lnTo>
                        <a:pt x="237" y="3"/>
                      </a:lnTo>
                      <a:lnTo>
                        <a:pt x="238" y="3"/>
                      </a:lnTo>
                      <a:lnTo>
                        <a:pt x="239" y="3"/>
                      </a:lnTo>
                      <a:lnTo>
                        <a:pt x="241" y="3"/>
                      </a:lnTo>
                      <a:lnTo>
                        <a:pt x="242" y="3"/>
                      </a:lnTo>
                      <a:lnTo>
                        <a:pt x="243" y="3"/>
                      </a:lnTo>
                      <a:lnTo>
                        <a:pt x="244" y="3"/>
                      </a:lnTo>
                      <a:lnTo>
                        <a:pt x="246" y="3"/>
                      </a:lnTo>
                      <a:lnTo>
                        <a:pt x="247" y="3"/>
                      </a:lnTo>
                      <a:lnTo>
                        <a:pt x="248" y="3"/>
                      </a:lnTo>
                      <a:lnTo>
                        <a:pt x="249" y="3"/>
                      </a:lnTo>
                      <a:lnTo>
                        <a:pt x="251" y="3"/>
                      </a:lnTo>
                      <a:lnTo>
                        <a:pt x="252" y="3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4" y="1"/>
                      </a:lnTo>
                      <a:lnTo>
                        <a:pt x="275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9" y="1"/>
                      </a:lnTo>
                      <a:lnTo>
                        <a:pt x="280" y="1"/>
                      </a:lnTo>
                      <a:lnTo>
                        <a:pt x="281" y="1"/>
                      </a:lnTo>
                      <a:lnTo>
                        <a:pt x="282" y="0"/>
                      </a:lnTo>
                      <a:lnTo>
                        <a:pt x="284" y="0"/>
                      </a:lnTo>
                      <a:lnTo>
                        <a:pt x="285" y="0"/>
                      </a:lnTo>
                      <a:lnTo>
                        <a:pt x="286" y="0"/>
                      </a:lnTo>
                      <a:lnTo>
                        <a:pt x="287" y="0"/>
                      </a:lnTo>
                      <a:lnTo>
                        <a:pt x="289" y="0"/>
                      </a:lnTo>
                      <a:lnTo>
                        <a:pt x="290" y="0"/>
                      </a:lnTo>
                      <a:lnTo>
                        <a:pt x="291" y="0"/>
                      </a:lnTo>
                      <a:lnTo>
                        <a:pt x="293" y="0"/>
                      </a:lnTo>
                      <a:lnTo>
                        <a:pt x="294" y="0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8" y="0"/>
                      </a:lnTo>
                      <a:lnTo>
                        <a:pt x="299" y="0"/>
                      </a:lnTo>
                      <a:lnTo>
                        <a:pt x="300" y="0"/>
                      </a:lnTo>
                      <a:lnTo>
                        <a:pt x="301" y="0"/>
                      </a:lnTo>
                      <a:lnTo>
                        <a:pt x="303" y="0"/>
                      </a:lnTo>
                      <a:lnTo>
                        <a:pt x="304" y="0"/>
                      </a:lnTo>
                      <a:lnTo>
                        <a:pt x="305" y="0"/>
                      </a:lnTo>
                      <a:lnTo>
                        <a:pt x="307" y="0"/>
                      </a:lnTo>
                      <a:lnTo>
                        <a:pt x="308" y="0"/>
                      </a:lnTo>
                      <a:lnTo>
                        <a:pt x="309" y="0"/>
                      </a:lnTo>
                      <a:lnTo>
                        <a:pt x="310" y="1"/>
                      </a:lnTo>
                      <a:lnTo>
                        <a:pt x="312" y="1"/>
                      </a:lnTo>
                      <a:lnTo>
                        <a:pt x="313" y="1"/>
                      </a:lnTo>
                      <a:lnTo>
                        <a:pt x="314" y="1"/>
                      </a:lnTo>
                      <a:lnTo>
                        <a:pt x="315" y="1"/>
                      </a:lnTo>
                      <a:lnTo>
                        <a:pt x="317" y="1"/>
                      </a:lnTo>
                      <a:lnTo>
                        <a:pt x="318" y="1"/>
                      </a:lnTo>
                      <a:lnTo>
                        <a:pt x="319" y="1"/>
                      </a:lnTo>
                      <a:lnTo>
                        <a:pt x="321" y="1"/>
                      </a:lnTo>
                      <a:lnTo>
                        <a:pt x="322" y="1"/>
                      </a:lnTo>
                      <a:lnTo>
                        <a:pt x="323" y="1"/>
                      </a:lnTo>
                      <a:lnTo>
                        <a:pt x="324" y="1"/>
                      </a:lnTo>
                      <a:lnTo>
                        <a:pt x="326" y="1"/>
                      </a:lnTo>
                      <a:lnTo>
                        <a:pt x="327" y="1"/>
                      </a:lnTo>
                      <a:lnTo>
                        <a:pt x="328" y="1"/>
                      </a:lnTo>
                      <a:lnTo>
                        <a:pt x="329" y="1"/>
                      </a:lnTo>
                      <a:lnTo>
                        <a:pt x="331" y="1"/>
                      </a:lnTo>
                      <a:lnTo>
                        <a:pt x="332" y="1"/>
                      </a:lnTo>
                      <a:lnTo>
                        <a:pt x="333" y="1"/>
                      </a:lnTo>
                      <a:lnTo>
                        <a:pt x="334" y="1"/>
                      </a:lnTo>
                      <a:lnTo>
                        <a:pt x="336" y="1"/>
                      </a:lnTo>
                      <a:lnTo>
                        <a:pt x="337" y="1"/>
                      </a:lnTo>
                      <a:lnTo>
                        <a:pt x="338" y="1"/>
                      </a:lnTo>
                      <a:lnTo>
                        <a:pt x="340" y="1"/>
                      </a:lnTo>
                      <a:lnTo>
                        <a:pt x="340" y="3"/>
                      </a:lnTo>
                      <a:lnTo>
                        <a:pt x="341" y="3"/>
                      </a:lnTo>
                      <a:lnTo>
                        <a:pt x="342" y="3"/>
                      </a:lnTo>
                      <a:lnTo>
                        <a:pt x="343" y="3"/>
                      </a:lnTo>
                      <a:lnTo>
                        <a:pt x="345" y="3"/>
                      </a:lnTo>
                      <a:lnTo>
                        <a:pt x="346" y="3"/>
                      </a:lnTo>
                      <a:lnTo>
                        <a:pt x="347" y="3"/>
                      </a:lnTo>
                      <a:lnTo>
                        <a:pt x="348" y="3"/>
                      </a:lnTo>
                      <a:lnTo>
                        <a:pt x="350" y="3"/>
                      </a:lnTo>
                      <a:lnTo>
                        <a:pt x="351" y="3"/>
                      </a:lnTo>
                      <a:lnTo>
                        <a:pt x="352" y="3"/>
                      </a:lnTo>
                      <a:lnTo>
                        <a:pt x="354" y="3"/>
                      </a:lnTo>
                      <a:lnTo>
                        <a:pt x="355" y="3"/>
                      </a:lnTo>
                      <a:lnTo>
                        <a:pt x="356" y="3"/>
                      </a:lnTo>
                      <a:lnTo>
                        <a:pt x="357" y="4"/>
                      </a:lnTo>
                      <a:lnTo>
                        <a:pt x="359" y="4"/>
                      </a:lnTo>
                      <a:lnTo>
                        <a:pt x="360" y="4"/>
                      </a:lnTo>
                      <a:lnTo>
                        <a:pt x="361" y="4"/>
                      </a:lnTo>
                      <a:lnTo>
                        <a:pt x="362" y="4"/>
                      </a:lnTo>
                      <a:lnTo>
                        <a:pt x="364" y="4"/>
                      </a:lnTo>
                      <a:lnTo>
                        <a:pt x="365" y="4"/>
                      </a:lnTo>
                      <a:lnTo>
                        <a:pt x="366" y="4"/>
                      </a:lnTo>
                      <a:lnTo>
                        <a:pt x="367" y="4"/>
                      </a:lnTo>
                      <a:lnTo>
                        <a:pt x="369" y="4"/>
                      </a:lnTo>
                      <a:lnTo>
                        <a:pt x="370" y="4"/>
                      </a:lnTo>
                      <a:lnTo>
                        <a:pt x="371" y="5"/>
                      </a:lnTo>
                      <a:lnTo>
                        <a:pt x="373" y="5"/>
                      </a:lnTo>
                      <a:lnTo>
                        <a:pt x="374" y="5"/>
                      </a:lnTo>
                      <a:lnTo>
                        <a:pt x="375" y="5"/>
                      </a:lnTo>
                      <a:lnTo>
                        <a:pt x="376" y="5"/>
                      </a:lnTo>
                      <a:lnTo>
                        <a:pt x="378" y="5"/>
                      </a:lnTo>
                      <a:lnTo>
                        <a:pt x="379" y="5"/>
                      </a:lnTo>
                      <a:lnTo>
                        <a:pt x="380" y="5"/>
                      </a:lnTo>
                      <a:lnTo>
                        <a:pt x="381" y="5"/>
                      </a:lnTo>
                      <a:lnTo>
                        <a:pt x="383" y="6"/>
                      </a:lnTo>
                      <a:lnTo>
                        <a:pt x="384" y="6"/>
                      </a:lnTo>
                      <a:lnTo>
                        <a:pt x="385" y="6"/>
                      </a:lnTo>
                      <a:lnTo>
                        <a:pt x="387" y="6"/>
                      </a:lnTo>
                      <a:lnTo>
                        <a:pt x="388" y="6"/>
                      </a:lnTo>
                      <a:lnTo>
                        <a:pt x="389" y="6"/>
                      </a:lnTo>
                      <a:lnTo>
                        <a:pt x="390" y="6"/>
                      </a:lnTo>
                      <a:lnTo>
                        <a:pt x="392" y="6"/>
                      </a:lnTo>
                      <a:lnTo>
                        <a:pt x="393" y="6"/>
                      </a:lnTo>
                      <a:lnTo>
                        <a:pt x="393" y="8"/>
                      </a:lnTo>
                      <a:lnTo>
                        <a:pt x="394" y="8"/>
                      </a:lnTo>
                      <a:lnTo>
                        <a:pt x="395" y="8"/>
                      </a:lnTo>
                      <a:lnTo>
                        <a:pt x="397" y="8"/>
                      </a:lnTo>
                      <a:lnTo>
                        <a:pt x="398" y="8"/>
                      </a:lnTo>
                      <a:lnTo>
                        <a:pt x="399" y="8"/>
                      </a:lnTo>
                      <a:lnTo>
                        <a:pt x="401" y="8"/>
                      </a:lnTo>
                      <a:lnTo>
                        <a:pt x="402" y="8"/>
                      </a:lnTo>
                      <a:lnTo>
                        <a:pt x="402" y="9"/>
                      </a:lnTo>
                      <a:lnTo>
                        <a:pt x="403" y="9"/>
                      </a:lnTo>
                      <a:lnTo>
                        <a:pt x="404" y="9"/>
                      </a:lnTo>
                      <a:lnTo>
                        <a:pt x="406" y="9"/>
                      </a:lnTo>
                      <a:lnTo>
                        <a:pt x="407" y="9"/>
                      </a:lnTo>
                      <a:lnTo>
                        <a:pt x="408" y="9"/>
                      </a:lnTo>
                      <a:lnTo>
                        <a:pt x="409" y="9"/>
                      </a:lnTo>
                      <a:lnTo>
                        <a:pt x="411" y="9"/>
                      </a:lnTo>
                      <a:lnTo>
                        <a:pt x="411" y="10"/>
                      </a:lnTo>
                      <a:lnTo>
                        <a:pt x="412" y="10"/>
                      </a:lnTo>
                      <a:lnTo>
                        <a:pt x="413" y="10"/>
                      </a:lnTo>
                      <a:lnTo>
                        <a:pt x="414" y="10"/>
                      </a:lnTo>
                      <a:lnTo>
                        <a:pt x="416" y="10"/>
                      </a:lnTo>
                      <a:lnTo>
                        <a:pt x="417" y="10"/>
                      </a:lnTo>
                      <a:lnTo>
                        <a:pt x="418" y="10"/>
                      </a:lnTo>
                      <a:lnTo>
                        <a:pt x="420" y="11"/>
                      </a:lnTo>
                      <a:lnTo>
                        <a:pt x="421" y="11"/>
                      </a:lnTo>
                      <a:lnTo>
                        <a:pt x="422" y="11"/>
                      </a:lnTo>
                      <a:lnTo>
                        <a:pt x="423" y="11"/>
                      </a:lnTo>
                      <a:lnTo>
                        <a:pt x="425" y="11"/>
                      </a:lnTo>
                      <a:lnTo>
                        <a:pt x="426" y="11"/>
                      </a:lnTo>
                      <a:lnTo>
                        <a:pt x="427" y="13"/>
                      </a:lnTo>
                      <a:lnTo>
                        <a:pt x="428" y="13"/>
                      </a:lnTo>
                      <a:lnTo>
                        <a:pt x="430" y="13"/>
                      </a:lnTo>
                      <a:lnTo>
                        <a:pt x="431" y="13"/>
                      </a:lnTo>
                      <a:lnTo>
                        <a:pt x="432" y="13"/>
                      </a:lnTo>
                      <a:lnTo>
                        <a:pt x="434" y="13"/>
                      </a:lnTo>
                      <a:lnTo>
                        <a:pt x="434" y="14"/>
                      </a:lnTo>
                      <a:lnTo>
                        <a:pt x="435" y="14"/>
                      </a:lnTo>
                      <a:lnTo>
                        <a:pt x="436" y="14"/>
                      </a:lnTo>
                      <a:lnTo>
                        <a:pt x="437" y="14"/>
                      </a:lnTo>
                      <a:lnTo>
                        <a:pt x="439" y="14"/>
                      </a:lnTo>
                      <a:lnTo>
                        <a:pt x="440" y="14"/>
                      </a:lnTo>
                      <a:lnTo>
                        <a:pt x="441" y="14"/>
                      </a:lnTo>
                      <a:lnTo>
                        <a:pt x="441" y="15"/>
                      </a:lnTo>
                      <a:lnTo>
                        <a:pt x="442" y="15"/>
                      </a:lnTo>
                      <a:lnTo>
                        <a:pt x="444" y="15"/>
                      </a:lnTo>
                      <a:lnTo>
                        <a:pt x="445" y="15"/>
                      </a:lnTo>
                      <a:lnTo>
                        <a:pt x="446" y="15"/>
                      </a:lnTo>
                      <a:lnTo>
                        <a:pt x="447" y="15"/>
                      </a:lnTo>
                      <a:lnTo>
                        <a:pt x="447" y="17"/>
                      </a:lnTo>
                      <a:lnTo>
                        <a:pt x="449" y="17"/>
                      </a:lnTo>
                      <a:lnTo>
                        <a:pt x="450" y="17"/>
                      </a:lnTo>
                      <a:lnTo>
                        <a:pt x="451" y="17"/>
                      </a:lnTo>
                      <a:lnTo>
                        <a:pt x="453" y="17"/>
                      </a:lnTo>
                      <a:lnTo>
                        <a:pt x="454" y="17"/>
                      </a:lnTo>
                      <a:lnTo>
                        <a:pt x="454" y="18"/>
                      </a:lnTo>
                      <a:lnTo>
                        <a:pt x="455" y="18"/>
                      </a:lnTo>
                      <a:lnTo>
                        <a:pt x="456" y="18"/>
                      </a:lnTo>
                      <a:lnTo>
                        <a:pt x="458" y="18"/>
                      </a:lnTo>
                      <a:lnTo>
                        <a:pt x="459" y="18"/>
                      </a:lnTo>
                      <a:lnTo>
                        <a:pt x="460" y="18"/>
                      </a:lnTo>
                      <a:lnTo>
                        <a:pt x="461" y="19"/>
                      </a:lnTo>
                      <a:lnTo>
                        <a:pt x="463" y="19"/>
                      </a:lnTo>
                      <a:lnTo>
                        <a:pt x="464" y="19"/>
                      </a:lnTo>
                      <a:lnTo>
                        <a:pt x="465" y="19"/>
                      </a:lnTo>
                      <a:lnTo>
                        <a:pt x="467" y="19"/>
                      </a:lnTo>
                      <a:lnTo>
                        <a:pt x="467" y="20"/>
                      </a:lnTo>
                      <a:lnTo>
                        <a:pt x="468" y="20"/>
                      </a:lnTo>
                      <a:lnTo>
                        <a:pt x="469" y="20"/>
                      </a:lnTo>
                      <a:lnTo>
                        <a:pt x="470" y="20"/>
                      </a:lnTo>
                      <a:lnTo>
                        <a:pt x="472" y="20"/>
                      </a:lnTo>
                      <a:lnTo>
                        <a:pt x="473" y="20"/>
                      </a:lnTo>
                      <a:lnTo>
                        <a:pt x="473" y="22"/>
                      </a:lnTo>
                      <a:lnTo>
                        <a:pt x="474" y="22"/>
                      </a:lnTo>
                      <a:lnTo>
                        <a:pt x="475" y="22"/>
                      </a:lnTo>
                      <a:lnTo>
                        <a:pt x="477" y="22"/>
                      </a:lnTo>
                      <a:lnTo>
                        <a:pt x="478" y="22"/>
                      </a:lnTo>
                      <a:lnTo>
                        <a:pt x="479" y="23"/>
                      </a:lnTo>
                      <a:lnTo>
                        <a:pt x="481" y="23"/>
                      </a:lnTo>
                      <a:lnTo>
                        <a:pt x="482" y="23"/>
                      </a:lnTo>
                      <a:lnTo>
                        <a:pt x="483" y="23"/>
                      </a:lnTo>
                      <a:lnTo>
                        <a:pt x="484" y="23"/>
                      </a:lnTo>
                      <a:lnTo>
                        <a:pt x="484" y="24"/>
                      </a:lnTo>
                      <a:lnTo>
                        <a:pt x="486" y="24"/>
                      </a:lnTo>
                      <a:lnTo>
                        <a:pt x="487" y="24"/>
                      </a:lnTo>
                      <a:lnTo>
                        <a:pt x="488" y="24"/>
                      </a:lnTo>
                      <a:lnTo>
                        <a:pt x="489" y="24"/>
                      </a:lnTo>
                      <a:lnTo>
                        <a:pt x="491" y="25"/>
                      </a:lnTo>
                      <a:lnTo>
                        <a:pt x="492" y="25"/>
                      </a:lnTo>
                      <a:lnTo>
                        <a:pt x="493" y="25"/>
                      </a:lnTo>
                      <a:lnTo>
                        <a:pt x="494" y="25"/>
                      </a:lnTo>
                      <a:lnTo>
                        <a:pt x="496" y="27"/>
                      </a:lnTo>
                      <a:lnTo>
                        <a:pt x="497" y="27"/>
                      </a:lnTo>
                      <a:lnTo>
                        <a:pt x="498" y="27"/>
                      </a:lnTo>
                      <a:lnTo>
                        <a:pt x="500" y="27"/>
                      </a:lnTo>
                      <a:lnTo>
                        <a:pt x="501" y="27"/>
                      </a:lnTo>
                      <a:lnTo>
                        <a:pt x="501" y="28"/>
                      </a:lnTo>
                      <a:lnTo>
                        <a:pt x="502" y="28"/>
                      </a:lnTo>
                      <a:lnTo>
                        <a:pt x="503" y="28"/>
                      </a:lnTo>
                      <a:lnTo>
                        <a:pt x="505" y="28"/>
                      </a:lnTo>
                      <a:lnTo>
                        <a:pt x="506" y="28"/>
                      </a:lnTo>
                      <a:lnTo>
                        <a:pt x="506" y="29"/>
                      </a:lnTo>
                      <a:lnTo>
                        <a:pt x="507" y="29"/>
                      </a:lnTo>
                      <a:lnTo>
                        <a:pt x="508" y="29"/>
                      </a:lnTo>
                      <a:lnTo>
                        <a:pt x="510" y="29"/>
                      </a:lnTo>
                      <a:lnTo>
                        <a:pt x="511" y="29"/>
                      </a:lnTo>
                      <a:lnTo>
                        <a:pt x="511" y="30"/>
                      </a:lnTo>
                      <a:lnTo>
                        <a:pt x="512" y="30"/>
                      </a:lnTo>
                      <a:lnTo>
                        <a:pt x="514" y="30"/>
                      </a:lnTo>
                      <a:lnTo>
                        <a:pt x="515" y="30"/>
                      </a:lnTo>
                      <a:lnTo>
                        <a:pt x="516" y="30"/>
                      </a:lnTo>
                      <a:lnTo>
                        <a:pt x="516" y="32"/>
                      </a:lnTo>
                      <a:lnTo>
                        <a:pt x="517" y="32"/>
                      </a:lnTo>
                      <a:lnTo>
                        <a:pt x="519" y="32"/>
                      </a:lnTo>
                      <a:lnTo>
                        <a:pt x="520" y="32"/>
                      </a:lnTo>
                      <a:lnTo>
                        <a:pt x="521" y="32"/>
                      </a:lnTo>
                      <a:lnTo>
                        <a:pt x="521" y="33"/>
                      </a:lnTo>
                      <a:lnTo>
                        <a:pt x="522" y="33"/>
                      </a:lnTo>
                      <a:lnTo>
                        <a:pt x="524" y="33"/>
                      </a:lnTo>
                      <a:lnTo>
                        <a:pt x="525" y="33"/>
                      </a:lnTo>
                      <a:lnTo>
                        <a:pt x="526" y="33"/>
                      </a:lnTo>
                      <a:lnTo>
                        <a:pt x="526" y="34"/>
                      </a:lnTo>
                      <a:lnTo>
                        <a:pt x="528" y="34"/>
                      </a:lnTo>
                      <a:lnTo>
                        <a:pt x="529" y="34"/>
                      </a:lnTo>
                      <a:lnTo>
                        <a:pt x="530" y="34"/>
                      </a:lnTo>
                      <a:lnTo>
                        <a:pt x="531" y="34"/>
                      </a:lnTo>
                      <a:lnTo>
                        <a:pt x="531" y="36"/>
                      </a:lnTo>
                      <a:lnTo>
                        <a:pt x="533" y="36"/>
                      </a:lnTo>
                      <a:lnTo>
                        <a:pt x="534" y="36"/>
                      </a:lnTo>
                      <a:lnTo>
                        <a:pt x="535" y="36"/>
                      </a:lnTo>
                      <a:lnTo>
                        <a:pt x="535" y="37"/>
                      </a:lnTo>
                      <a:lnTo>
                        <a:pt x="536" y="37"/>
                      </a:lnTo>
                      <a:lnTo>
                        <a:pt x="538" y="37"/>
                      </a:lnTo>
                      <a:lnTo>
                        <a:pt x="539" y="37"/>
                      </a:lnTo>
                      <a:lnTo>
                        <a:pt x="540" y="37"/>
                      </a:lnTo>
                      <a:lnTo>
                        <a:pt x="540" y="38"/>
                      </a:lnTo>
                      <a:lnTo>
                        <a:pt x="541" y="38"/>
                      </a:lnTo>
                      <a:lnTo>
                        <a:pt x="543" y="38"/>
                      </a:lnTo>
                      <a:lnTo>
                        <a:pt x="544" y="38"/>
                      </a:lnTo>
                      <a:lnTo>
                        <a:pt x="545" y="39"/>
                      </a:lnTo>
                      <a:lnTo>
                        <a:pt x="547" y="39"/>
                      </a:lnTo>
                      <a:lnTo>
                        <a:pt x="548" y="39"/>
                      </a:lnTo>
                      <a:lnTo>
                        <a:pt x="549" y="39"/>
                      </a:lnTo>
                      <a:lnTo>
                        <a:pt x="550" y="41"/>
                      </a:lnTo>
                      <a:lnTo>
                        <a:pt x="552" y="41"/>
                      </a:lnTo>
                      <a:lnTo>
                        <a:pt x="553" y="41"/>
                      </a:lnTo>
                      <a:lnTo>
                        <a:pt x="554" y="41"/>
                      </a:lnTo>
                      <a:lnTo>
                        <a:pt x="554" y="42"/>
                      </a:lnTo>
                      <a:lnTo>
                        <a:pt x="555" y="42"/>
                      </a:lnTo>
                      <a:lnTo>
                        <a:pt x="557" y="42"/>
                      </a:lnTo>
                      <a:lnTo>
                        <a:pt x="558" y="42"/>
                      </a:lnTo>
                      <a:lnTo>
                        <a:pt x="559" y="43"/>
                      </a:lnTo>
                      <a:lnTo>
                        <a:pt x="561" y="43"/>
                      </a:lnTo>
                      <a:lnTo>
                        <a:pt x="562" y="43"/>
                      </a:lnTo>
                      <a:lnTo>
                        <a:pt x="563" y="43"/>
                      </a:lnTo>
                      <a:lnTo>
                        <a:pt x="563" y="44"/>
                      </a:lnTo>
                      <a:lnTo>
                        <a:pt x="564" y="44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65" name="Freeform 129"/>
                <p:cNvSpPr>
                  <a:spLocks noChangeAspect="1"/>
                </p:cNvSpPr>
                <p:nvPr/>
              </p:nvSpPr>
              <p:spPr bwMode="auto">
                <a:xfrm>
                  <a:off x="2866" y="1623"/>
                  <a:ext cx="268" cy="126"/>
                </a:xfrm>
                <a:custGeom>
                  <a:avLst/>
                  <a:gdLst>
                    <a:gd name="T0" fmla="*/ 8 w 515"/>
                    <a:gd name="T1" fmla="*/ 3 h 197"/>
                    <a:gd name="T2" fmla="*/ 17 w 515"/>
                    <a:gd name="T3" fmla="*/ 4 h 197"/>
                    <a:gd name="T4" fmla="*/ 24 w 515"/>
                    <a:gd name="T5" fmla="*/ 7 h 197"/>
                    <a:gd name="T6" fmla="*/ 33 w 515"/>
                    <a:gd name="T7" fmla="*/ 11 h 197"/>
                    <a:gd name="T8" fmla="*/ 41 w 515"/>
                    <a:gd name="T9" fmla="*/ 13 h 197"/>
                    <a:gd name="T10" fmla="*/ 50 w 515"/>
                    <a:gd name="T11" fmla="*/ 16 h 197"/>
                    <a:gd name="T12" fmla="*/ 59 w 515"/>
                    <a:gd name="T13" fmla="*/ 18 h 197"/>
                    <a:gd name="T14" fmla="*/ 66 w 515"/>
                    <a:gd name="T15" fmla="*/ 21 h 197"/>
                    <a:gd name="T16" fmla="*/ 74 w 515"/>
                    <a:gd name="T17" fmla="*/ 23 h 197"/>
                    <a:gd name="T18" fmla="*/ 82 w 515"/>
                    <a:gd name="T19" fmla="*/ 26 h 197"/>
                    <a:gd name="T20" fmla="*/ 89 w 515"/>
                    <a:gd name="T21" fmla="*/ 28 h 197"/>
                    <a:gd name="T22" fmla="*/ 97 w 515"/>
                    <a:gd name="T23" fmla="*/ 31 h 197"/>
                    <a:gd name="T24" fmla="*/ 106 w 515"/>
                    <a:gd name="T25" fmla="*/ 33 h 197"/>
                    <a:gd name="T26" fmla="*/ 115 w 515"/>
                    <a:gd name="T27" fmla="*/ 37 h 197"/>
                    <a:gd name="T28" fmla="*/ 124 w 515"/>
                    <a:gd name="T29" fmla="*/ 40 h 197"/>
                    <a:gd name="T30" fmla="*/ 131 w 515"/>
                    <a:gd name="T31" fmla="*/ 42 h 197"/>
                    <a:gd name="T32" fmla="*/ 139 w 515"/>
                    <a:gd name="T33" fmla="*/ 46 h 197"/>
                    <a:gd name="T34" fmla="*/ 146 w 515"/>
                    <a:gd name="T35" fmla="*/ 49 h 197"/>
                    <a:gd name="T36" fmla="*/ 155 w 515"/>
                    <a:gd name="T37" fmla="*/ 51 h 197"/>
                    <a:gd name="T38" fmla="*/ 163 w 515"/>
                    <a:gd name="T39" fmla="*/ 55 h 197"/>
                    <a:gd name="T40" fmla="*/ 172 w 515"/>
                    <a:gd name="T41" fmla="*/ 58 h 197"/>
                    <a:gd name="T42" fmla="*/ 181 w 515"/>
                    <a:gd name="T43" fmla="*/ 60 h 197"/>
                    <a:gd name="T44" fmla="*/ 190 w 515"/>
                    <a:gd name="T45" fmla="*/ 64 h 197"/>
                    <a:gd name="T46" fmla="*/ 197 w 515"/>
                    <a:gd name="T47" fmla="*/ 68 h 197"/>
                    <a:gd name="T48" fmla="*/ 207 w 515"/>
                    <a:gd name="T49" fmla="*/ 70 h 197"/>
                    <a:gd name="T50" fmla="*/ 215 w 515"/>
                    <a:gd name="T51" fmla="*/ 74 h 197"/>
                    <a:gd name="T52" fmla="*/ 224 w 515"/>
                    <a:gd name="T53" fmla="*/ 77 h 197"/>
                    <a:gd name="T54" fmla="*/ 231 w 515"/>
                    <a:gd name="T55" fmla="*/ 80 h 197"/>
                    <a:gd name="T56" fmla="*/ 240 w 515"/>
                    <a:gd name="T57" fmla="*/ 83 h 197"/>
                    <a:gd name="T58" fmla="*/ 248 w 515"/>
                    <a:gd name="T59" fmla="*/ 87 h 197"/>
                    <a:gd name="T60" fmla="*/ 257 w 515"/>
                    <a:gd name="T61" fmla="*/ 89 h 197"/>
                    <a:gd name="T62" fmla="*/ 266 w 515"/>
                    <a:gd name="T63" fmla="*/ 93 h 197"/>
                    <a:gd name="T64" fmla="*/ 273 w 515"/>
                    <a:gd name="T65" fmla="*/ 97 h 197"/>
                    <a:gd name="T66" fmla="*/ 281 w 515"/>
                    <a:gd name="T67" fmla="*/ 100 h 197"/>
                    <a:gd name="T68" fmla="*/ 289 w 515"/>
                    <a:gd name="T69" fmla="*/ 103 h 197"/>
                    <a:gd name="T70" fmla="*/ 297 w 515"/>
                    <a:gd name="T71" fmla="*/ 106 h 197"/>
                    <a:gd name="T72" fmla="*/ 305 w 515"/>
                    <a:gd name="T73" fmla="*/ 110 h 197"/>
                    <a:gd name="T74" fmla="*/ 314 w 515"/>
                    <a:gd name="T75" fmla="*/ 113 h 197"/>
                    <a:gd name="T76" fmla="*/ 323 w 515"/>
                    <a:gd name="T77" fmla="*/ 116 h 197"/>
                    <a:gd name="T78" fmla="*/ 331 w 515"/>
                    <a:gd name="T79" fmla="*/ 120 h 197"/>
                    <a:gd name="T80" fmla="*/ 339 w 515"/>
                    <a:gd name="T81" fmla="*/ 124 h 197"/>
                    <a:gd name="T82" fmla="*/ 347 w 515"/>
                    <a:gd name="T83" fmla="*/ 127 h 197"/>
                    <a:gd name="T84" fmla="*/ 356 w 515"/>
                    <a:gd name="T85" fmla="*/ 130 h 197"/>
                    <a:gd name="T86" fmla="*/ 365 w 515"/>
                    <a:gd name="T87" fmla="*/ 134 h 197"/>
                    <a:gd name="T88" fmla="*/ 372 w 515"/>
                    <a:gd name="T89" fmla="*/ 138 h 197"/>
                    <a:gd name="T90" fmla="*/ 381 w 515"/>
                    <a:gd name="T91" fmla="*/ 141 h 197"/>
                    <a:gd name="T92" fmla="*/ 389 w 515"/>
                    <a:gd name="T93" fmla="*/ 144 h 197"/>
                    <a:gd name="T94" fmla="*/ 397 w 515"/>
                    <a:gd name="T95" fmla="*/ 148 h 197"/>
                    <a:gd name="T96" fmla="*/ 405 w 515"/>
                    <a:gd name="T97" fmla="*/ 152 h 197"/>
                    <a:gd name="T98" fmla="*/ 413 w 515"/>
                    <a:gd name="T99" fmla="*/ 154 h 197"/>
                    <a:gd name="T100" fmla="*/ 421 w 515"/>
                    <a:gd name="T101" fmla="*/ 158 h 197"/>
                    <a:gd name="T102" fmla="*/ 430 w 515"/>
                    <a:gd name="T103" fmla="*/ 162 h 197"/>
                    <a:gd name="T104" fmla="*/ 438 w 515"/>
                    <a:gd name="T105" fmla="*/ 166 h 197"/>
                    <a:gd name="T106" fmla="*/ 446 w 515"/>
                    <a:gd name="T107" fmla="*/ 168 h 197"/>
                    <a:gd name="T108" fmla="*/ 454 w 515"/>
                    <a:gd name="T109" fmla="*/ 172 h 197"/>
                    <a:gd name="T110" fmla="*/ 463 w 515"/>
                    <a:gd name="T111" fmla="*/ 176 h 197"/>
                    <a:gd name="T112" fmla="*/ 471 w 515"/>
                    <a:gd name="T113" fmla="*/ 178 h 197"/>
                    <a:gd name="T114" fmla="*/ 479 w 515"/>
                    <a:gd name="T115" fmla="*/ 182 h 197"/>
                    <a:gd name="T116" fmla="*/ 487 w 515"/>
                    <a:gd name="T117" fmla="*/ 185 h 197"/>
                    <a:gd name="T118" fmla="*/ 493 w 515"/>
                    <a:gd name="T119" fmla="*/ 188 h 197"/>
                    <a:gd name="T120" fmla="*/ 501 w 515"/>
                    <a:gd name="T121" fmla="*/ 192 h 197"/>
                    <a:gd name="T122" fmla="*/ 510 w 515"/>
                    <a:gd name="T123" fmla="*/ 195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15" h="19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21" y="6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30" y="9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3" y="11"/>
                      </a:lnTo>
                      <a:lnTo>
                        <a:pt x="35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1" y="12"/>
                      </a:lnTo>
                      <a:lnTo>
                        <a:pt x="41" y="13"/>
                      </a:lnTo>
                      <a:lnTo>
                        <a:pt x="42" y="13"/>
                      </a:lnTo>
                      <a:lnTo>
                        <a:pt x="44" y="13"/>
                      </a:lnTo>
                      <a:lnTo>
                        <a:pt x="45" y="13"/>
                      </a:lnTo>
                      <a:lnTo>
                        <a:pt x="45" y="14"/>
                      </a:lnTo>
                      <a:lnTo>
                        <a:pt x="46" y="14"/>
                      </a:lnTo>
                      <a:lnTo>
                        <a:pt x="47" y="14"/>
                      </a:lnTo>
                      <a:lnTo>
                        <a:pt x="49" y="14"/>
                      </a:lnTo>
                      <a:lnTo>
                        <a:pt x="50" y="16"/>
                      </a:lnTo>
                      <a:lnTo>
                        <a:pt x="51" y="16"/>
                      </a:lnTo>
                      <a:lnTo>
                        <a:pt x="52" y="16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6" y="17"/>
                      </a:lnTo>
                      <a:lnTo>
                        <a:pt x="57" y="17"/>
                      </a:lnTo>
                      <a:lnTo>
                        <a:pt x="57" y="18"/>
                      </a:lnTo>
                      <a:lnTo>
                        <a:pt x="59" y="18"/>
                      </a:lnTo>
                      <a:lnTo>
                        <a:pt x="60" y="18"/>
                      </a:lnTo>
                      <a:lnTo>
                        <a:pt x="61" y="18"/>
                      </a:lnTo>
                      <a:lnTo>
                        <a:pt x="61" y="20"/>
                      </a:lnTo>
                      <a:lnTo>
                        <a:pt x="63" y="20"/>
                      </a:lnTo>
                      <a:lnTo>
                        <a:pt x="64" y="20"/>
                      </a:lnTo>
                      <a:lnTo>
                        <a:pt x="65" y="20"/>
                      </a:lnTo>
                      <a:lnTo>
                        <a:pt x="65" y="21"/>
                      </a:lnTo>
                      <a:lnTo>
                        <a:pt x="66" y="21"/>
                      </a:lnTo>
                      <a:lnTo>
                        <a:pt x="68" y="21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70" y="22"/>
                      </a:lnTo>
                      <a:lnTo>
                        <a:pt x="71" y="22"/>
                      </a:lnTo>
                      <a:lnTo>
                        <a:pt x="73" y="22"/>
                      </a:lnTo>
                      <a:lnTo>
                        <a:pt x="73" y="23"/>
                      </a:lnTo>
                      <a:lnTo>
                        <a:pt x="74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7" y="25"/>
                      </a:lnTo>
                      <a:lnTo>
                        <a:pt x="78" y="25"/>
                      </a:lnTo>
                      <a:lnTo>
                        <a:pt x="79" y="25"/>
                      </a:lnTo>
                      <a:lnTo>
                        <a:pt x="80" y="25"/>
                      </a:lnTo>
                      <a:lnTo>
                        <a:pt x="80" y="26"/>
                      </a:lnTo>
                      <a:lnTo>
                        <a:pt x="82" y="26"/>
                      </a:lnTo>
                      <a:lnTo>
                        <a:pt x="83" y="26"/>
                      </a:lnTo>
                      <a:lnTo>
                        <a:pt x="84" y="26"/>
                      </a:lnTo>
                      <a:lnTo>
                        <a:pt x="84" y="27"/>
                      </a:lnTo>
                      <a:lnTo>
                        <a:pt x="85" y="27"/>
                      </a:lnTo>
                      <a:lnTo>
                        <a:pt x="87" y="27"/>
                      </a:lnTo>
                      <a:lnTo>
                        <a:pt x="88" y="27"/>
                      </a:lnTo>
                      <a:lnTo>
                        <a:pt x="88" y="28"/>
                      </a:lnTo>
                      <a:lnTo>
                        <a:pt x="89" y="28"/>
                      </a:lnTo>
                      <a:lnTo>
                        <a:pt x="90" y="28"/>
                      </a:lnTo>
                      <a:lnTo>
                        <a:pt x="92" y="28"/>
                      </a:lnTo>
                      <a:lnTo>
                        <a:pt x="92" y="30"/>
                      </a:lnTo>
                      <a:lnTo>
                        <a:pt x="93" y="30"/>
                      </a:lnTo>
                      <a:lnTo>
                        <a:pt x="94" y="30"/>
                      </a:lnTo>
                      <a:lnTo>
                        <a:pt x="96" y="30"/>
                      </a:lnTo>
                      <a:lnTo>
                        <a:pt x="96" y="31"/>
                      </a:lnTo>
                      <a:lnTo>
                        <a:pt x="97" y="31"/>
                      </a:lnTo>
                      <a:lnTo>
                        <a:pt x="98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101" y="32"/>
                      </a:lnTo>
                      <a:lnTo>
                        <a:pt x="102" y="32"/>
                      </a:lnTo>
                      <a:lnTo>
                        <a:pt x="103" y="33"/>
                      </a:lnTo>
                      <a:lnTo>
                        <a:pt x="104" y="33"/>
                      </a:lnTo>
                      <a:lnTo>
                        <a:pt x="106" y="33"/>
                      </a:lnTo>
                      <a:lnTo>
                        <a:pt x="107" y="35"/>
                      </a:lnTo>
                      <a:lnTo>
                        <a:pt x="108" y="35"/>
                      </a:lnTo>
                      <a:lnTo>
                        <a:pt x="110" y="35"/>
                      </a:lnTo>
                      <a:lnTo>
                        <a:pt x="111" y="35"/>
                      </a:lnTo>
                      <a:lnTo>
                        <a:pt x="111" y="36"/>
                      </a:lnTo>
                      <a:lnTo>
                        <a:pt x="112" y="36"/>
                      </a:lnTo>
                      <a:lnTo>
                        <a:pt x="113" y="36"/>
                      </a:lnTo>
                      <a:lnTo>
                        <a:pt x="115" y="37"/>
                      </a:lnTo>
                      <a:lnTo>
                        <a:pt x="116" y="37"/>
                      </a:lnTo>
                      <a:lnTo>
                        <a:pt x="117" y="37"/>
                      </a:lnTo>
                      <a:lnTo>
                        <a:pt x="118" y="39"/>
                      </a:lnTo>
                      <a:lnTo>
                        <a:pt x="120" y="39"/>
                      </a:lnTo>
                      <a:lnTo>
                        <a:pt x="121" y="39"/>
                      </a:lnTo>
                      <a:lnTo>
                        <a:pt x="121" y="40"/>
                      </a:lnTo>
                      <a:lnTo>
                        <a:pt x="122" y="40"/>
                      </a:lnTo>
                      <a:lnTo>
                        <a:pt x="124" y="40"/>
                      </a:lnTo>
                      <a:lnTo>
                        <a:pt x="125" y="40"/>
                      </a:lnTo>
                      <a:lnTo>
                        <a:pt x="125" y="41"/>
                      </a:lnTo>
                      <a:lnTo>
                        <a:pt x="126" y="41"/>
                      </a:lnTo>
                      <a:lnTo>
                        <a:pt x="127" y="41"/>
                      </a:lnTo>
                      <a:lnTo>
                        <a:pt x="129" y="41"/>
                      </a:lnTo>
                      <a:lnTo>
                        <a:pt x="129" y="42"/>
                      </a:lnTo>
                      <a:lnTo>
                        <a:pt x="130" y="42"/>
                      </a:lnTo>
                      <a:lnTo>
                        <a:pt x="131" y="42"/>
                      </a:lnTo>
                      <a:lnTo>
                        <a:pt x="132" y="44"/>
                      </a:lnTo>
                      <a:lnTo>
                        <a:pt x="134" y="44"/>
                      </a:lnTo>
                      <a:lnTo>
                        <a:pt x="135" y="44"/>
                      </a:lnTo>
                      <a:lnTo>
                        <a:pt x="135" y="45"/>
                      </a:lnTo>
                      <a:lnTo>
                        <a:pt x="136" y="45"/>
                      </a:lnTo>
                      <a:lnTo>
                        <a:pt x="137" y="45"/>
                      </a:lnTo>
                      <a:lnTo>
                        <a:pt x="139" y="45"/>
                      </a:lnTo>
                      <a:lnTo>
                        <a:pt x="139" y="46"/>
                      </a:lnTo>
                      <a:lnTo>
                        <a:pt x="140" y="46"/>
                      </a:lnTo>
                      <a:lnTo>
                        <a:pt x="141" y="46"/>
                      </a:lnTo>
                      <a:lnTo>
                        <a:pt x="143" y="46"/>
                      </a:lnTo>
                      <a:lnTo>
                        <a:pt x="143" y="47"/>
                      </a:lnTo>
                      <a:lnTo>
                        <a:pt x="144" y="47"/>
                      </a:lnTo>
                      <a:lnTo>
                        <a:pt x="145" y="47"/>
                      </a:lnTo>
                      <a:lnTo>
                        <a:pt x="146" y="47"/>
                      </a:lnTo>
                      <a:lnTo>
                        <a:pt x="146" y="49"/>
                      </a:lnTo>
                      <a:lnTo>
                        <a:pt x="148" y="49"/>
                      </a:lnTo>
                      <a:lnTo>
                        <a:pt x="149" y="49"/>
                      </a:lnTo>
                      <a:lnTo>
                        <a:pt x="150" y="50"/>
                      </a:lnTo>
                      <a:lnTo>
                        <a:pt x="151" y="50"/>
                      </a:lnTo>
                      <a:lnTo>
                        <a:pt x="153" y="50"/>
                      </a:lnTo>
                      <a:lnTo>
                        <a:pt x="153" y="51"/>
                      </a:lnTo>
                      <a:lnTo>
                        <a:pt x="154" y="51"/>
                      </a:lnTo>
                      <a:lnTo>
                        <a:pt x="155" y="51"/>
                      </a:lnTo>
                      <a:lnTo>
                        <a:pt x="157" y="51"/>
                      </a:lnTo>
                      <a:lnTo>
                        <a:pt x="157" y="53"/>
                      </a:lnTo>
                      <a:lnTo>
                        <a:pt x="158" y="53"/>
                      </a:lnTo>
                      <a:lnTo>
                        <a:pt x="159" y="53"/>
                      </a:lnTo>
                      <a:lnTo>
                        <a:pt x="160" y="54"/>
                      </a:lnTo>
                      <a:lnTo>
                        <a:pt x="162" y="54"/>
                      </a:lnTo>
                      <a:lnTo>
                        <a:pt x="163" y="54"/>
                      </a:lnTo>
                      <a:lnTo>
                        <a:pt x="163" y="55"/>
                      </a:lnTo>
                      <a:lnTo>
                        <a:pt x="164" y="55"/>
                      </a:lnTo>
                      <a:lnTo>
                        <a:pt x="165" y="55"/>
                      </a:lnTo>
                      <a:lnTo>
                        <a:pt x="167" y="55"/>
                      </a:lnTo>
                      <a:lnTo>
                        <a:pt x="168" y="56"/>
                      </a:lnTo>
                      <a:lnTo>
                        <a:pt x="169" y="56"/>
                      </a:lnTo>
                      <a:lnTo>
                        <a:pt x="170" y="56"/>
                      </a:lnTo>
                      <a:lnTo>
                        <a:pt x="170" y="58"/>
                      </a:lnTo>
                      <a:lnTo>
                        <a:pt x="172" y="58"/>
                      </a:lnTo>
                      <a:lnTo>
                        <a:pt x="173" y="58"/>
                      </a:lnTo>
                      <a:lnTo>
                        <a:pt x="174" y="59"/>
                      </a:lnTo>
                      <a:lnTo>
                        <a:pt x="176" y="59"/>
                      </a:lnTo>
                      <a:lnTo>
                        <a:pt x="177" y="59"/>
                      </a:lnTo>
                      <a:lnTo>
                        <a:pt x="177" y="60"/>
                      </a:lnTo>
                      <a:lnTo>
                        <a:pt x="178" y="60"/>
                      </a:lnTo>
                      <a:lnTo>
                        <a:pt x="179" y="60"/>
                      </a:lnTo>
                      <a:lnTo>
                        <a:pt x="181" y="60"/>
                      </a:lnTo>
                      <a:lnTo>
                        <a:pt x="181" y="61"/>
                      </a:lnTo>
                      <a:lnTo>
                        <a:pt x="182" y="61"/>
                      </a:lnTo>
                      <a:lnTo>
                        <a:pt x="183" y="61"/>
                      </a:lnTo>
                      <a:lnTo>
                        <a:pt x="184" y="63"/>
                      </a:lnTo>
                      <a:lnTo>
                        <a:pt x="186" y="63"/>
                      </a:lnTo>
                      <a:lnTo>
                        <a:pt x="187" y="63"/>
                      </a:lnTo>
                      <a:lnTo>
                        <a:pt x="188" y="64"/>
                      </a:lnTo>
                      <a:lnTo>
                        <a:pt x="190" y="64"/>
                      </a:lnTo>
                      <a:lnTo>
                        <a:pt x="191" y="64"/>
                      </a:lnTo>
                      <a:lnTo>
                        <a:pt x="191" y="65"/>
                      </a:lnTo>
                      <a:lnTo>
                        <a:pt x="192" y="65"/>
                      </a:lnTo>
                      <a:lnTo>
                        <a:pt x="193" y="65"/>
                      </a:lnTo>
                      <a:lnTo>
                        <a:pt x="195" y="67"/>
                      </a:lnTo>
                      <a:lnTo>
                        <a:pt x="196" y="67"/>
                      </a:lnTo>
                      <a:lnTo>
                        <a:pt x="197" y="67"/>
                      </a:lnTo>
                      <a:lnTo>
                        <a:pt x="197" y="68"/>
                      </a:lnTo>
                      <a:lnTo>
                        <a:pt x="198" y="68"/>
                      </a:lnTo>
                      <a:lnTo>
                        <a:pt x="200" y="68"/>
                      </a:lnTo>
                      <a:lnTo>
                        <a:pt x="201" y="69"/>
                      </a:lnTo>
                      <a:lnTo>
                        <a:pt x="202" y="69"/>
                      </a:lnTo>
                      <a:lnTo>
                        <a:pt x="204" y="69"/>
                      </a:lnTo>
                      <a:lnTo>
                        <a:pt x="205" y="70"/>
                      </a:lnTo>
                      <a:lnTo>
                        <a:pt x="206" y="70"/>
                      </a:lnTo>
                      <a:lnTo>
                        <a:pt x="207" y="70"/>
                      </a:lnTo>
                      <a:lnTo>
                        <a:pt x="207" y="72"/>
                      </a:lnTo>
                      <a:lnTo>
                        <a:pt x="209" y="72"/>
                      </a:lnTo>
                      <a:lnTo>
                        <a:pt x="210" y="72"/>
                      </a:lnTo>
                      <a:lnTo>
                        <a:pt x="211" y="72"/>
                      </a:lnTo>
                      <a:lnTo>
                        <a:pt x="211" y="73"/>
                      </a:lnTo>
                      <a:lnTo>
                        <a:pt x="212" y="73"/>
                      </a:lnTo>
                      <a:lnTo>
                        <a:pt x="214" y="73"/>
                      </a:lnTo>
                      <a:lnTo>
                        <a:pt x="215" y="74"/>
                      </a:lnTo>
                      <a:lnTo>
                        <a:pt x="216" y="74"/>
                      </a:lnTo>
                      <a:lnTo>
                        <a:pt x="217" y="74"/>
                      </a:lnTo>
                      <a:lnTo>
                        <a:pt x="217" y="75"/>
                      </a:lnTo>
                      <a:lnTo>
                        <a:pt x="219" y="75"/>
                      </a:lnTo>
                      <a:lnTo>
                        <a:pt x="220" y="75"/>
                      </a:lnTo>
                      <a:lnTo>
                        <a:pt x="221" y="77"/>
                      </a:lnTo>
                      <a:lnTo>
                        <a:pt x="223" y="77"/>
                      </a:lnTo>
                      <a:lnTo>
                        <a:pt x="224" y="77"/>
                      </a:lnTo>
                      <a:lnTo>
                        <a:pt x="225" y="78"/>
                      </a:lnTo>
                      <a:lnTo>
                        <a:pt x="226" y="78"/>
                      </a:lnTo>
                      <a:lnTo>
                        <a:pt x="228" y="78"/>
                      </a:lnTo>
                      <a:lnTo>
                        <a:pt x="228" y="79"/>
                      </a:lnTo>
                      <a:lnTo>
                        <a:pt x="229" y="79"/>
                      </a:lnTo>
                      <a:lnTo>
                        <a:pt x="230" y="79"/>
                      </a:lnTo>
                      <a:lnTo>
                        <a:pt x="230" y="80"/>
                      </a:lnTo>
                      <a:lnTo>
                        <a:pt x="231" y="80"/>
                      </a:lnTo>
                      <a:lnTo>
                        <a:pt x="233" y="80"/>
                      </a:lnTo>
                      <a:lnTo>
                        <a:pt x="234" y="82"/>
                      </a:lnTo>
                      <a:lnTo>
                        <a:pt x="235" y="82"/>
                      </a:lnTo>
                      <a:lnTo>
                        <a:pt x="237" y="82"/>
                      </a:lnTo>
                      <a:lnTo>
                        <a:pt x="237" y="83"/>
                      </a:lnTo>
                      <a:lnTo>
                        <a:pt x="238" y="83"/>
                      </a:lnTo>
                      <a:lnTo>
                        <a:pt x="239" y="83"/>
                      </a:lnTo>
                      <a:lnTo>
                        <a:pt x="240" y="83"/>
                      </a:lnTo>
                      <a:lnTo>
                        <a:pt x="240" y="84"/>
                      </a:lnTo>
                      <a:lnTo>
                        <a:pt x="242" y="84"/>
                      </a:lnTo>
                      <a:lnTo>
                        <a:pt x="243" y="84"/>
                      </a:lnTo>
                      <a:lnTo>
                        <a:pt x="244" y="86"/>
                      </a:lnTo>
                      <a:lnTo>
                        <a:pt x="245" y="86"/>
                      </a:lnTo>
                      <a:lnTo>
                        <a:pt x="247" y="86"/>
                      </a:lnTo>
                      <a:lnTo>
                        <a:pt x="247" y="87"/>
                      </a:lnTo>
                      <a:lnTo>
                        <a:pt x="248" y="87"/>
                      </a:lnTo>
                      <a:lnTo>
                        <a:pt x="249" y="87"/>
                      </a:lnTo>
                      <a:lnTo>
                        <a:pt x="251" y="88"/>
                      </a:lnTo>
                      <a:lnTo>
                        <a:pt x="252" y="88"/>
                      </a:lnTo>
                      <a:lnTo>
                        <a:pt x="253" y="88"/>
                      </a:lnTo>
                      <a:lnTo>
                        <a:pt x="253" y="89"/>
                      </a:lnTo>
                      <a:lnTo>
                        <a:pt x="254" y="89"/>
                      </a:lnTo>
                      <a:lnTo>
                        <a:pt x="256" y="89"/>
                      </a:lnTo>
                      <a:lnTo>
                        <a:pt x="257" y="89"/>
                      </a:lnTo>
                      <a:lnTo>
                        <a:pt x="257" y="91"/>
                      </a:lnTo>
                      <a:lnTo>
                        <a:pt x="258" y="91"/>
                      </a:lnTo>
                      <a:lnTo>
                        <a:pt x="259" y="91"/>
                      </a:lnTo>
                      <a:lnTo>
                        <a:pt x="261" y="92"/>
                      </a:lnTo>
                      <a:lnTo>
                        <a:pt x="262" y="92"/>
                      </a:lnTo>
                      <a:lnTo>
                        <a:pt x="263" y="93"/>
                      </a:lnTo>
                      <a:lnTo>
                        <a:pt x="264" y="93"/>
                      </a:lnTo>
                      <a:lnTo>
                        <a:pt x="266" y="93"/>
                      </a:lnTo>
                      <a:lnTo>
                        <a:pt x="266" y="94"/>
                      </a:lnTo>
                      <a:lnTo>
                        <a:pt x="267" y="94"/>
                      </a:lnTo>
                      <a:lnTo>
                        <a:pt x="268" y="94"/>
                      </a:lnTo>
                      <a:lnTo>
                        <a:pt x="270" y="94"/>
                      </a:lnTo>
                      <a:lnTo>
                        <a:pt x="270" y="96"/>
                      </a:lnTo>
                      <a:lnTo>
                        <a:pt x="271" y="96"/>
                      </a:lnTo>
                      <a:lnTo>
                        <a:pt x="272" y="96"/>
                      </a:lnTo>
                      <a:lnTo>
                        <a:pt x="273" y="97"/>
                      </a:lnTo>
                      <a:lnTo>
                        <a:pt x="275" y="97"/>
                      </a:lnTo>
                      <a:lnTo>
                        <a:pt x="276" y="97"/>
                      </a:lnTo>
                      <a:lnTo>
                        <a:pt x="276" y="98"/>
                      </a:lnTo>
                      <a:lnTo>
                        <a:pt x="277" y="98"/>
                      </a:lnTo>
                      <a:lnTo>
                        <a:pt x="278" y="98"/>
                      </a:lnTo>
                      <a:lnTo>
                        <a:pt x="278" y="100"/>
                      </a:lnTo>
                      <a:lnTo>
                        <a:pt x="280" y="100"/>
                      </a:lnTo>
                      <a:lnTo>
                        <a:pt x="281" y="100"/>
                      </a:lnTo>
                      <a:lnTo>
                        <a:pt x="282" y="100"/>
                      </a:lnTo>
                      <a:lnTo>
                        <a:pt x="282" y="101"/>
                      </a:lnTo>
                      <a:lnTo>
                        <a:pt x="284" y="101"/>
                      </a:lnTo>
                      <a:lnTo>
                        <a:pt x="285" y="101"/>
                      </a:lnTo>
                      <a:lnTo>
                        <a:pt x="286" y="102"/>
                      </a:lnTo>
                      <a:lnTo>
                        <a:pt x="287" y="102"/>
                      </a:lnTo>
                      <a:lnTo>
                        <a:pt x="289" y="102"/>
                      </a:lnTo>
                      <a:lnTo>
                        <a:pt x="289" y="103"/>
                      </a:lnTo>
                      <a:lnTo>
                        <a:pt x="290" y="103"/>
                      </a:lnTo>
                      <a:lnTo>
                        <a:pt x="291" y="103"/>
                      </a:lnTo>
                      <a:lnTo>
                        <a:pt x="291" y="105"/>
                      </a:lnTo>
                      <a:lnTo>
                        <a:pt x="292" y="105"/>
                      </a:lnTo>
                      <a:lnTo>
                        <a:pt x="294" y="105"/>
                      </a:lnTo>
                      <a:lnTo>
                        <a:pt x="295" y="106"/>
                      </a:lnTo>
                      <a:lnTo>
                        <a:pt x="296" y="106"/>
                      </a:lnTo>
                      <a:lnTo>
                        <a:pt x="297" y="106"/>
                      </a:lnTo>
                      <a:lnTo>
                        <a:pt x="299" y="107"/>
                      </a:lnTo>
                      <a:lnTo>
                        <a:pt x="300" y="107"/>
                      </a:lnTo>
                      <a:lnTo>
                        <a:pt x="301" y="107"/>
                      </a:lnTo>
                      <a:lnTo>
                        <a:pt x="301" y="108"/>
                      </a:lnTo>
                      <a:lnTo>
                        <a:pt x="303" y="108"/>
                      </a:lnTo>
                      <a:lnTo>
                        <a:pt x="304" y="108"/>
                      </a:lnTo>
                      <a:lnTo>
                        <a:pt x="304" y="110"/>
                      </a:lnTo>
                      <a:lnTo>
                        <a:pt x="305" y="110"/>
                      </a:lnTo>
                      <a:lnTo>
                        <a:pt x="306" y="110"/>
                      </a:lnTo>
                      <a:lnTo>
                        <a:pt x="308" y="111"/>
                      </a:lnTo>
                      <a:lnTo>
                        <a:pt x="309" y="111"/>
                      </a:lnTo>
                      <a:lnTo>
                        <a:pt x="310" y="111"/>
                      </a:lnTo>
                      <a:lnTo>
                        <a:pt x="310" y="112"/>
                      </a:lnTo>
                      <a:lnTo>
                        <a:pt x="311" y="112"/>
                      </a:lnTo>
                      <a:lnTo>
                        <a:pt x="313" y="112"/>
                      </a:lnTo>
                      <a:lnTo>
                        <a:pt x="314" y="113"/>
                      </a:lnTo>
                      <a:lnTo>
                        <a:pt x="315" y="113"/>
                      </a:lnTo>
                      <a:lnTo>
                        <a:pt x="317" y="113"/>
                      </a:lnTo>
                      <a:lnTo>
                        <a:pt x="317" y="115"/>
                      </a:lnTo>
                      <a:lnTo>
                        <a:pt x="318" y="115"/>
                      </a:lnTo>
                      <a:lnTo>
                        <a:pt x="319" y="115"/>
                      </a:lnTo>
                      <a:lnTo>
                        <a:pt x="320" y="116"/>
                      </a:lnTo>
                      <a:lnTo>
                        <a:pt x="322" y="116"/>
                      </a:lnTo>
                      <a:lnTo>
                        <a:pt x="323" y="116"/>
                      </a:lnTo>
                      <a:lnTo>
                        <a:pt x="323" y="117"/>
                      </a:lnTo>
                      <a:lnTo>
                        <a:pt x="324" y="117"/>
                      </a:lnTo>
                      <a:lnTo>
                        <a:pt x="325" y="117"/>
                      </a:lnTo>
                      <a:lnTo>
                        <a:pt x="327" y="119"/>
                      </a:lnTo>
                      <a:lnTo>
                        <a:pt x="328" y="119"/>
                      </a:lnTo>
                      <a:lnTo>
                        <a:pt x="329" y="119"/>
                      </a:lnTo>
                      <a:lnTo>
                        <a:pt x="329" y="120"/>
                      </a:lnTo>
                      <a:lnTo>
                        <a:pt x="331" y="120"/>
                      </a:lnTo>
                      <a:lnTo>
                        <a:pt x="332" y="120"/>
                      </a:lnTo>
                      <a:lnTo>
                        <a:pt x="332" y="121"/>
                      </a:lnTo>
                      <a:lnTo>
                        <a:pt x="333" y="121"/>
                      </a:lnTo>
                      <a:lnTo>
                        <a:pt x="334" y="121"/>
                      </a:lnTo>
                      <a:lnTo>
                        <a:pt x="336" y="122"/>
                      </a:lnTo>
                      <a:lnTo>
                        <a:pt x="337" y="122"/>
                      </a:lnTo>
                      <a:lnTo>
                        <a:pt x="338" y="122"/>
                      </a:lnTo>
                      <a:lnTo>
                        <a:pt x="339" y="124"/>
                      </a:lnTo>
                      <a:lnTo>
                        <a:pt x="341" y="124"/>
                      </a:lnTo>
                      <a:lnTo>
                        <a:pt x="342" y="125"/>
                      </a:lnTo>
                      <a:lnTo>
                        <a:pt x="343" y="125"/>
                      </a:lnTo>
                      <a:lnTo>
                        <a:pt x="344" y="125"/>
                      </a:lnTo>
                      <a:lnTo>
                        <a:pt x="344" y="126"/>
                      </a:lnTo>
                      <a:lnTo>
                        <a:pt x="346" y="126"/>
                      </a:lnTo>
                      <a:lnTo>
                        <a:pt x="347" y="126"/>
                      </a:lnTo>
                      <a:lnTo>
                        <a:pt x="347" y="127"/>
                      </a:lnTo>
                      <a:lnTo>
                        <a:pt x="348" y="127"/>
                      </a:lnTo>
                      <a:lnTo>
                        <a:pt x="350" y="127"/>
                      </a:lnTo>
                      <a:lnTo>
                        <a:pt x="351" y="127"/>
                      </a:lnTo>
                      <a:lnTo>
                        <a:pt x="351" y="129"/>
                      </a:lnTo>
                      <a:lnTo>
                        <a:pt x="352" y="129"/>
                      </a:lnTo>
                      <a:lnTo>
                        <a:pt x="353" y="129"/>
                      </a:lnTo>
                      <a:lnTo>
                        <a:pt x="355" y="130"/>
                      </a:lnTo>
                      <a:lnTo>
                        <a:pt x="356" y="130"/>
                      </a:lnTo>
                      <a:lnTo>
                        <a:pt x="357" y="131"/>
                      </a:lnTo>
                      <a:lnTo>
                        <a:pt x="358" y="131"/>
                      </a:lnTo>
                      <a:lnTo>
                        <a:pt x="360" y="131"/>
                      </a:lnTo>
                      <a:lnTo>
                        <a:pt x="360" y="133"/>
                      </a:lnTo>
                      <a:lnTo>
                        <a:pt x="361" y="133"/>
                      </a:lnTo>
                      <a:lnTo>
                        <a:pt x="362" y="133"/>
                      </a:lnTo>
                      <a:lnTo>
                        <a:pt x="364" y="134"/>
                      </a:lnTo>
                      <a:lnTo>
                        <a:pt x="365" y="134"/>
                      </a:lnTo>
                      <a:lnTo>
                        <a:pt x="366" y="134"/>
                      </a:lnTo>
                      <a:lnTo>
                        <a:pt x="366" y="135"/>
                      </a:lnTo>
                      <a:lnTo>
                        <a:pt x="367" y="135"/>
                      </a:lnTo>
                      <a:lnTo>
                        <a:pt x="369" y="135"/>
                      </a:lnTo>
                      <a:lnTo>
                        <a:pt x="369" y="136"/>
                      </a:lnTo>
                      <a:lnTo>
                        <a:pt x="370" y="136"/>
                      </a:lnTo>
                      <a:lnTo>
                        <a:pt x="371" y="136"/>
                      </a:lnTo>
                      <a:lnTo>
                        <a:pt x="372" y="138"/>
                      </a:lnTo>
                      <a:lnTo>
                        <a:pt x="374" y="138"/>
                      </a:lnTo>
                      <a:lnTo>
                        <a:pt x="375" y="138"/>
                      </a:lnTo>
                      <a:lnTo>
                        <a:pt x="376" y="139"/>
                      </a:lnTo>
                      <a:lnTo>
                        <a:pt x="377" y="139"/>
                      </a:lnTo>
                      <a:lnTo>
                        <a:pt x="379" y="140"/>
                      </a:lnTo>
                      <a:lnTo>
                        <a:pt x="380" y="140"/>
                      </a:lnTo>
                      <a:lnTo>
                        <a:pt x="381" y="140"/>
                      </a:lnTo>
                      <a:lnTo>
                        <a:pt x="381" y="141"/>
                      </a:lnTo>
                      <a:lnTo>
                        <a:pt x="383" y="141"/>
                      </a:lnTo>
                      <a:lnTo>
                        <a:pt x="384" y="141"/>
                      </a:lnTo>
                      <a:lnTo>
                        <a:pt x="384" y="143"/>
                      </a:lnTo>
                      <a:lnTo>
                        <a:pt x="385" y="143"/>
                      </a:lnTo>
                      <a:lnTo>
                        <a:pt x="386" y="143"/>
                      </a:lnTo>
                      <a:lnTo>
                        <a:pt x="388" y="143"/>
                      </a:lnTo>
                      <a:lnTo>
                        <a:pt x="388" y="144"/>
                      </a:lnTo>
                      <a:lnTo>
                        <a:pt x="389" y="144"/>
                      </a:lnTo>
                      <a:lnTo>
                        <a:pt x="390" y="144"/>
                      </a:lnTo>
                      <a:lnTo>
                        <a:pt x="390" y="145"/>
                      </a:lnTo>
                      <a:lnTo>
                        <a:pt x="391" y="145"/>
                      </a:lnTo>
                      <a:lnTo>
                        <a:pt x="393" y="145"/>
                      </a:lnTo>
                      <a:lnTo>
                        <a:pt x="394" y="147"/>
                      </a:lnTo>
                      <a:lnTo>
                        <a:pt x="395" y="147"/>
                      </a:lnTo>
                      <a:lnTo>
                        <a:pt x="397" y="147"/>
                      </a:lnTo>
                      <a:lnTo>
                        <a:pt x="397" y="148"/>
                      </a:lnTo>
                      <a:lnTo>
                        <a:pt x="398" y="148"/>
                      </a:lnTo>
                      <a:lnTo>
                        <a:pt x="399" y="148"/>
                      </a:lnTo>
                      <a:lnTo>
                        <a:pt x="400" y="149"/>
                      </a:lnTo>
                      <a:lnTo>
                        <a:pt x="402" y="149"/>
                      </a:lnTo>
                      <a:lnTo>
                        <a:pt x="403" y="150"/>
                      </a:lnTo>
                      <a:lnTo>
                        <a:pt x="404" y="150"/>
                      </a:lnTo>
                      <a:lnTo>
                        <a:pt x="405" y="150"/>
                      </a:lnTo>
                      <a:lnTo>
                        <a:pt x="405" y="152"/>
                      </a:lnTo>
                      <a:lnTo>
                        <a:pt x="407" y="152"/>
                      </a:lnTo>
                      <a:lnTo>
                        <a:pt x="408" y="152"/>
                      </a:lnTo>
                      <a:lnTo>
                        <a:pt x="408" y="153"/>
                      </a:lnTo>
                      <a:lnTo>
                        <a:pt x="409" y="153"/>
                      </a:lnTo>
                      <a:lnTo>
                        <a:pt x="411" y="153"/>
                      </a:lnTo>
                      <a:lnTo>
                        <a:pt x="412" y="153"/>
                      </a:lnTo>
                      <a:lnTo>
                        <a:pt x="412" y="154"/>
                      </a:lnTo>
                      <a:lnTo>
                        <a:pt x="413" y="154"/>
                      </a:lnTo>
                      <a:lnTo>
                        <a:pt x="414" y="154"/>
                      </a:lnTo>
                      <a:lnTo>
                        <a:pt x="414" y="155"/>
                      </a:lnTo>
                      <a:lnTo>
                        <a:pt x="416" y="155"/>
                      </a:lnTo>
                      <a:lnTo>
                        <a:pt x="417" y="155"/>
                      </a:lnTo>
                      <a:lnTo>
                        <a:pt x="418" y="157"/>
                      </a:lnTo>
                      <a:lnTo>
                        <a:pt x="419" y="157"/>
                      </a:lnTo>
                      <a:lnTo>
                        <a:pt x="421" y="157"/>
                      </a:lnTo>
                      <a:lnTo>
                        <a:pt x="421" y="158"/>
                      </a:lnTo>
                      <a:lnTo>
                        <a:pt x="422" y="158"/>
                      </a:lnTo>
                      <a:lnTo>
                        <a:pt x="423" y="158"/>
                      </a:lnTo>
                      <a:lnTo>
                        <a:pt x="424" y="159"/>
                      </a:lnTo>
                      <a:lnTo>
                        <a:pt x="426" y="159"/>
                      </a:lnTo>
                      <a:lnTo>
                        <a:pt x="427" y="160"/>
                      </a:lnTo>
                      <a:lnTo>
                        <a:pt x="428" y="160"/>
                      </a:lnTo>
                      <a:lnTo>
                        <a:pt x="430" y="160"/>
                      </a:lnTo>
                      <a:lnTo>
                        <a:pt x="430" y="162"/>
                      </a:lnTo>
                      <a:lnTo>
                        <a:pt x="431" y="162"/>
                      </a:lnTo>
                      <a:lnTo>
                        <a:pt x="432" y="162"/>
                      </a:lnTo>
                      <a:lnTo>
                        <a:pt x="433" y="163"/>
                      </a:lnTo>
                      <a:lnTo>
                        <a:pt x="435" y="163"/>
                      </a:lnTo>
                      <a:lnTo>
                        <a:pt x="436" y="164"/>
                      </a:lnTo>
                      <a:lnTo>
                        <a:pt x="437" y="164"/>
                      </a:lnTo>
                      <a:lnTo>
                        <a:pt x="438" y="164"/>
                      </a:lnTo>
                      <a:lnTo>
                        <a:pt x="438" y="166"/>
                      </a:lnTo>
                      <a:lnTo>
                        <a:pt x="440" y="166"/>
                      </a:lnTo>
                      <a:lnTo>
                        <a:pt x="441" y="166"/>
                      </a:lnTo>
                      <a:lnTo>
                        <a:pt x="441" y="167"/>
                      </a:lnTo>
                      <a:lnTo>
                        <a:pt x="442" y="167"/>
                      </a:lnTo>
                      <a:lnTo>
                        <a:pt x="444" y="167"/>
                      </a:lnTo>
                      <a:lnTo>
                        <a:pt x="445" y="167"/>
                      </a:lnTo>
                      <a:lnTo>
                        <a:pt x="445" y="168"/>
                      </a:lnTo>
                      <a:lnTo>
                        <a:pt x="446" y="168"/>
                      </a:lnTo>
                      <a:lnTo>
                        <a:pt x="447" y="168"/>
                      </a:lnTo>
                      <a:lnTo>
                        <a:pt x="447" y="169"/>
                      </a:lnTo>
                      <a:lnTo>
                        <a:pt x="449" y="169"/>
                      </a:lnTo>
                      <a:lnTo>
                        <a:pt x="450" y="169"/>
                      </a:lnTo>
                      <a:lnTo>
                        <a:pt x="451" y="171"/>
                      </a:lnTo>
                      <a:lnTo>
                        <a:pt x="452" y="171"/>
                      </a:lnTo>
                      <a:lnTo>
                        <a:pt x="454" y="171"/>
                      </a:lnTo>
                      <a:lnTo>
                        <a:pt x="454" y="172"/>
                      </a:lnTo>
                      <a:lnTo>
                        <a:pt x="455" y="172"/>
                      </a:lnTo>
                      <a:lnTo>
                        <a:pt x="456" y="172"/>
                      </a:lnTo>
                      <a:lnTo>
                        <a:pt x="456" y="173"/>
                      </a:lnTo>
                      <a:lnTo>
                        <a:pt x="457" y="173"/>
                      </a:lnTo>
                      <a:lnTo>
                        <a:pt x="459" y="173"/>
                      </a:lnTo>
                      <a:lnTo>
                        <a:pt x="460" y="174"/>
                      </a:lnTo>
                      <a:lnTo>
                        <a:pt x="461" y="174"/>
                      </a:lnTo>
                      <a:lnTo>
                        <a:pt x="463" y="176"/>
                      </a:lnTo>
                      <a:lnTo>
                        <a:pt x="464" y="176"/>
                      </a:lnTo>
                      <a:lnTo>
                        <a:pt x="465" y="176"/>
                      </a:lnTo>
                      <a:lnTo>
                        <a:pt x="465" y="177"/>
                      </a:lnTo>
                      <a:lnTo>
                        <a:pt x="466" y="177"/>
                      </a:lnTo>
                      <a:lnTo>
                        <a:pt x="468" y="177"/>
                      </a:lnTo>
                      <a:lnTo>
                        <a:pt x="469" y="178"/>
                      </a:lnTo>
                      <a:lnTo>
                        <a:pt x="470" y="178"/>
                      </a:lnTo>
                      <a:lnTo>
                        <a:pt x="471" y="178"/>
                      </a:lnTo>
                      <a:lnTo>
                        <a:pt x="471" y="180"/>
                      </a:lnTo>
                      <a:lnTo>
                        <a:pt x="473" y="180"/>
                      </a:lnTo>
                      <a:lnTo>
                        <a:pt x="474" y="180"/>
                      </a:lnTo>
                      <a:lnTo>
                        <a:pt x="474" y="181"/>
                      </a:lnTo>
                      <a:lnTo>
                        <a:pt x="475" y="181"/>
                      </a:lnTo>
                      <a:lnTo>
                        <a:pt x="477" y="181"/>
                      </a:lnTo>
                      <a:lnTo>
                        <a:pt x="478" y="182"/>
                      </a:lnTo>
                      <a:lnTo>
                        <a:pt x="479" y="182"/>
                      </a:lnTo>
                      <a:lnTo>
                        <a:pt x="480" y="182"/>
                      </a:lnTo>
                      <a:lnTo>
                        <a:pt x="480" y="183"/>
                      </a:lnTo>
                      <a:lnTo>
                        <a:pt x="482" y="183"/>
                      </a:lnTo>
                      <a:lnTo>
                        <a:pt x="483" y="183"/>
                      </a:lnTo>
                      <a:lnTo>
                        <a:pt x="483" y="185"/>
                      </a:lnTo>
                      <a:lnTo>
                        <a:pt x="484" y="185"/>
                      </a:lnTo>
                      <a:lnTo>
                        <a:pt x="485" y="185"/>
                      </a:lnTo>
                      <a:lnTo>
                        <a:pt x="487" y="185"/>
                      </a:lnTo>
                      <a:lnTo>
                        <a:pt x="487" y="186"/>
                      </a:lnTo>
                      <a:lnTo>
                        <a:pt x="488" y="186"/>
                      </a:lnTo>
                      <a:lnTo>
                        <a:pt x="489" y="186"/>
                      </a:lnTo>
                      <a:lnTo>
                        <a:pt x="489" y="187"/>
                      </a:lnTo>
                      <a:lnTo>
                        <a:pt x="491" y="187"/>
                      </a:lnTo>
                      <a:lnTo>
                        <a:pt x="492" y="187"/>
                      </a:lnTo>
                      <a:lnTo>
                        <a:pt x="492" y="188"/>
                      </a:lnTo>
                      <a:lnTo>
                        <a:pt x="493" y="188"/>
                      </a:lnTo>
                      <a:lnTo>
                        <a:pt x="494" y="188"/>
                      </a:lnTo>
                      <a:lnTo>
                        <a:pt x="496" y="190"/>
                      </a:lnTo>
                      <a:lnTo>
                        <a:pt x="497" y="190"/>
                      </a:lnTo>
                      <a:lnTo>
                        <a:pt x="498" y="190"/>
                      </a:lnTo>
                      <a:lnTo>
                        <a:pt x="498" y="191"/>
                      </a:lnTo>
                      <a:lnTo>
                        <a:pt x="499" y="191"/>
                      </a:lnTo>
                      <a:lnTo>
                        <a:pt x="501" y="191"/>
                      </a:lnTo>
                      <a:lnTo>
                        <a:pt x="501" y="192"/>
                      </a:lnTo>
                      <a:lnTo>
                        <a:pt x="502" y="192"/>
                      </a:lnTo>
                      <a:lnTo>
                        <a:pt x="503" y="192"/>
                      </a:lnTo>
                      <a:lnTo>
                        <a:pt x="504" y="194"/>
                      </a:lnTo>
                      <a:lnTo>
                        <a:pt x="506" y="194"/>
                      </a:lnTo>
                      <a:lnTo>
                        <a:pt x="507" y="194"/>
                      </a:lnTo>
                      <a:lnTo>
                        <a:pt x="507" y="195"/>
                      </a:lnTo>
                      <a:lnTo>
                        <a:pt x="508" y="195"/>
                      </a:lnTo>
                      <a:lnTo>
                        <a:pt x="510" y="195"/>
                      </a:lnTo>
                      <a:lnTo>
                        <a:pt x="511" y="196"/>
                      </a:lnTo>
                      <a:lnTo>
                        <a:pt x="512" y="196"/>
                      </a:lnTo>
                      <a:lnTo>
                        <a:pt x="513" y="197"/>
                      </a:lnTo>
                      <a:lnTo>
                        <a:pt x="515" y="197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66" name="Freeform 130"/>
                <p:cNvSpPr>
                  <a:spLocks noChangeAspect="1"/>
                </p:cNvSpPr>
                <p:nvPr/>
              </p:nvSpPr>
              <p:spPr bwMode="auto">
                <a:xfrm>
                  <a:off x="3134" y="1749"/>
                  <a:ext cx="259" cy="142"/>
                </a:xfrm>
                <a:custGeom>
                  <a:avLst/>
                  <a:gdLst>
                    <a:gd name="T0" fmla="*/ 7 w 496"/>
                    <a:gd name="T1" fmla="*/ 4 h 216"/>
                    <a:gd name="T2" fmla="*/ 16 w 496"/>
                    <a:gd name="T3" fmla="*/ 8 h 216"/>
                    <a:gd name="T4" fmla="*/ 24 w 496"/>
                    <a:gd name="T5" fmla="*/ 10 h 216"/>
                    <a:gd name="T6" fmla="*/ 30 w 496"/>
                    <a:gd name="T7" fmla="*/ 14 h 216"/>
                    <a:gd name="T8" fmla="*/ 38 w 496"/>
                    <a:gd name="T9" fmla="*/ 17 h 216"/>
                    <a:gd name="T10" fmla="*/ 45 w 496"/>
                    <a:gd name="T11" fmla="*/ 21 h 216"/>
                    <a:gd name="T12" fmla="*/ 53 w 496"/>
                    <a:gd name="T13" fmla="*/ 23 h 216"/>
                    <a:gd name="T14" fmla="*/ 61 w 496"/>
                    <a:gd name="T15" fmla="*/ 27 h 216"/>
                    <a:gd name="T16" fmla="*/ 68 w 496"/>
                    <a:gd name="T17" fmla="*/ 31 h 216"/>
                    <a:gd name="T18" fmla="*/ 77 w 496"/>
                    <a:gd name="T19" fmla="*/ 35 h 216"/>
                    <a:gd name="T20" fmla="*/ 86 w 496"/>
                    <a:gd name="T21" fmla="*/ 38 h 216"/>
                    <a:gd name="T22" fmla="*/ 96 w 496"/>
                    <a:gd name="T23" fmla="*/ 42 h 216"/>
                    <a:gd name="T24" fmla="*/ 105 w 496"/>
                    <a:gd name="T25" fmla="*/ 46 h 216"/>
                    <a:gd name="T26" fmla="*/ 114 w 496"/>
                    <a:gd name="T27" fmla="*/ 50 h 216"/>
                    <a:gd name="T28" fmla="*/ 122 w 496"/>
                    <a:gd name="T29" fmla="*/ 54 h 216"/>
                    <a:gd name="T30" fmla="*/ 129 w 496"/>
                    <a:gd name="T31" fmla="*/ 56 h 216"/>
                    <a:gd name="T32" fmla="*/ 137 w 496"/>
                    <a:gd name="T33" fmla="*/ 60 h 216"/>
                    <a:gd name="T34" fmla="*/ 144 w 496"/>
                    <a:gd name="T35" fmla="*/ 63 h 216"/>
                    <a:gd name="T36" fmla="*/ 151 w 496"/>
                    <a:gd name="T37" fmla="*/ 66 h 216"/>
                    <a:gd name="T38" fmla="*/ 158 w 496"/>
                    <a:gd name="T39" fmla="*/ 69 h 216"/>
                    <a:gd name="T40" fmla="*/ 165 w 496"/>
                    <a:gd name="T41" fmla="*/ 73 h 216"/>
                    <a:gd name="T42" fmla="*/ 174 w 496"/>
                    <a:gd name="T43" fmla="*/ 75 h 216"/>
                    <a:gd name="T44" fmla="*/ 181 w 496"/>
                    <a:gd name="T45" fmla="*/ 79 h 216"/>
                    <a:gd name="T46" fmla="*/ 190 w 496"/>
                    <a:gd name="T47" fmla="*/ 83 h 216"/>
                    <a:gd name="T48" fmla="*/ 199 w 496"/>
                    <a:gd name="T49" fmla="*/ 87 h 216"/>
                    <a:gd name="T50" fmla="*/ 208 w 496"/>
                    <a:gd name="T51" fmla="*/ 90 h 216"/>
                    <a:gd name="T52" fmla="*/ 217 w 496"/>
                    <a:gd name="T53" fmla="*/ 94 h 216"/>
                    <a:gd name="T54" fmla="*/ 224 w 496"/>
                    <a:gd name="T55" fmla="*/ 98 h 216"/>
                    <a:gd name="T56" fmla="*/ 232 w 496"/>
                    <a:gd name="T57" fmla="*/ 101 h 216"/>
                    <a:gd name="T58" fmla="*/ 238 w 496"/>
                    <a:gd name="T59" fmla="*/ 104 h 216"/>
                    <a:gd name="T60" fmla="*/ 246 w 496"/>
                    <a:gd name="T61" fmla="*/ 107 h 216"/>
                    <a:gd name="T62" fmla="*/ 254 w 496"/>
                    <a:gd name="T63" fmla="*/ 110 h 216"/>
                    <a:gd name="T64" fmla="*/ 260 w 496"/>
                    <a:gd name="T65" fmla="*/ 113 h 216"/>
                    <a:gd name="T66" fmla="*/ 268 w 496"/>
                    <a:gd name="T67" fmla="*/ 117 h 216"/>
                    <a:gd name="T68" fmla="*/ 276 w 496"/>
                    <a:gd name="T69" fmla="*/ 120 h 216"/>
                    <a:gd name="T70" fmla="*/ 285 w 496"/>
                    <a:gd name="T71" fmla="*/ 124 h 216"/>
                    <a:gd name="T72" fmla="*/ 294 w 496"/>
                    <a:gd name="T73" fmla="*/ 127 h 216"/>
                    <a:gd name="T74" fmla="*/ 303 w 496"/>
                    <a:gd name="T75" fmla="*/ 132 h 216"/>
                    <a:gd name="T76" fmla="*/ 312 w 496"/>
                    <a:gd name="T77" fmla="*/ 136 h 216"/>
                    <a:gd name="T78" fmla="*/ 321 w 496"/>
                    <a:gd name="T79" fmla="*/ 140 h 216"/>
                    <a:gd name="T80" fmla="*/ 329 w 496"/>
                    <a:gd name="T81" fmla="*/ 143 h 216"/>
                    <a:gd name="T82" fmla="*/ 336 w 496"/>
                    <a:gd name="T83" fmla="*/ 146 h 216"/>
                    <a:gd name="T84" fmla="*/ 344 w 496"/>
                    <a:gd name="T85" fmla="*/ 150 h 216"/>
                    <a:gd name="T86" fmla="*/ 353 w 496"/>
                    <a:gd name="T87" fmla="*/ 153 h 216"/>
                    <a:gd name="T88" fmla="*/ 359 w 496"/>
                    <a:gd name="T89" fmla="*/ 157 h 216"/>
                    <a:gd name="T90" fmla="*/ 367 w 496"/>
                    <a:gd name="T91" fmla="*/ 159 h 216"/>
                    <a:gd name="T92" fmla="*/ 373 w 496"/>
                    <a:gd name="T93" fmla="*/ 163 h 216"/>
                    <a:gd name="T94" fmla="*/ 381 w 496"/>
                    <a:gd name="T95" fmla="*/ 165 h 216"/>
                    <a:gd name="T96" fmla="*/ 388 w 496"/>
                    <a:gd name="T97" fmla="*/ 168 h 216"/>
                    <a:gd name="T98" fmla="*/ 395 w 496"/>
                    <a:gd name="T99" fmla="*/ 172 h 216"/>
                    <a:gd name="T100" fmla="*/ 402 w 496"/>
                    <a:gd name="T101" fmla="*/ 174 h 216"/>
                    <a:gd name="T102" fmla="*/ 410 w 496"/>
                    <a:gd name="T103" fmla="*/ 178 h 216"/>
                    <a:gd name="T104" fmla="*/ 416 w 496"/>
                    <a:gd name="T105" fmla="*/ 182 h 216"/>
                    <a:gd name="T106" fmla="*/ 425 w 496"/>
                    <a:gd name="T107" fmla="*/ 184 h 216"/>
                    <a:gd name="T108" fmla="*/ 434 w 496"/>
                    <a:gd name="T109" fmla="*/ 188 h 216"/>
                    <a:gd name="T110" fmla="*/ 442 w 496"/>
                    <a:gd name="T111" fmla="*/ 192 h 216"/>
                    <a:gd name="T112" fmla="*/ 450 w 496"/>
                    <a:gd name="T113" fmla="*/ 196 h 216"/>
                    <a:gd name="T114" fmla="*/ 459 w 496"/>
                    <a:gd name="T115" fmla="*/ 200 h 216"/>
                    <a:gd name="T116" fmla="*/ 467 w 496"/>
                    <a:gd name="T117" fmla="*/ 204 h 216"/>
                    <a:gd name="T118" fmla="*/ 473 w 496"/>
                    <a:gd name="T119" fmla="*/ 207 h 216"/>
                    <a:gd name="T120" fmla="*/ 482 w 496"/>
                    <a:gd name="T121" fmla="*/ 211 h 216"/>
                    <a:gd name="T122" fmla="*/ 492 w 496"/>
                    <a:gd name="T123" fmla="*/ 21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96" h="216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28" y="13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0" y="14"/>
                      </a:lnTo>
                      <a:lnTo>
                        <a:pt x="31" y="14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4" y="16"/>
                      </a:lnTo>
                      <a:lnTo>
                        <a:pt x="35" y="16"/>
                      </a:lnTo>
                      <a:lnTo>
                        <a:pt x="36" y="16"/>
                      </a:lnTo>
                      <a:lnTo>
                        <a:pt x="36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39" y="18"/>
                      </a:lnTo>
                      <a:lnTo>
                        <a:pt x="40" y="18"/>
                      </a:lnTo>
                      <a:lnTo>
                        <a:pt x="42" y="18"/>
                      </a:lnTo>
                      <a:lnTo>
                        <a:pt x="42" y="19"/>
                      </a:lnTo>
                      <a:lnTo>
                        <a:pt x="43" y="19"/>
                      </a:lnTo>
                      <a:lnTo>
                        <a:pt x="44" y="19"/>
                      </a:lnTo>
                      <a:lnTo>
                        <a:pt x="45" y="21"/>
                      </a:lnTo>
                      <a:lnTo>
                        <a:pt x="47" y="21"/>
                      </a:lnTo>
                      <a:lnTo>
                        <a:pt x="48" y="21"/>
                      </a:lnTo>
                      <a:lnTo>
                        <a:pt x="48" y="22"/>
                      </a:lnTo>
                      <a:lnTo>
                        <a:pt x="49" y="22"/>
                      </a:lnTo>
                      <a:lnTo>
                        <a:pt x="50" y="22"/>
                      </a:lnTo>
                      <a:lnTo>
                        <a:pt x="50" y="23"/>
                      </a:lnTo>
                      <a:lnTo>
                        <a:pt x="52" y="23"/>
                      </a:lnTo>
                      <a:lnTo>
                        <a:pt x="53" y="23"/>
                      </a:lnTo>
                      <a:lnTo>
                        <a:pt x="54" y="24"/>
                      </a:lnTo>
                      <a:lnTo>
                        <a:pt x="56" y="24"/>
                      </a:lnTo>
                      <a:lnTo>
                        <a:pt x="57" y="24"/>
                      </a:lnTo>
                      <a:lnTo>
                        <a:pt x="57" y="26"/>
                      </a:lnTo>
                      <a:lnTo>
                        <a:pt x="58" y="26"/>
                      </a:lnTo>
                      <a:lnTo>
                        <a:pt x="59" y="26"/>
                      </a:lnTo>
                      <a:lnTo>
                        <a:pt x="59" y="27"/>
                      </a:lnTo>
                      <a:lnTo>
                        <a:pt x="61" y="27"/>
                      </a:lnTo>
                      <a:lnTo>
                        <a:pt x="62" y="27"/>
                      </a:lnTo>
                      <a:lnTo>
                        <a:pt x="63" y="28"/>
                      </a:lnTo>
                      <a:lnTo>
                        <a:pt x="64" y="28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7" y="30"/>
                      </a:lnTo>
                      <a:lnTo>
                        <a:pt x="68" y="30"/>
                      </a:lnTo>
                      <a:lnTo>
                        <a:pt x="68" y="31"/>
                      </a:lnTo>
                      <a:lnTo>
                        <a:pt x="69" y="31"/>
                      </a:lnTo>
                      <a:lnTo>
                        <a:pt x="71" y="31"/>
                      </a:lnTo>
                      <a:lnTo>
                        <a:pt x="72" y="32"/>
                      </a:lnTo>
                      <a:lnTo>
                        <a:pt x="73" y="32"/>
                      </a:lnTo>
                      <a:lnTo>
                        <a:pt x="75" y="33"/>
                      </a:lnTo>
                      <a:lnTo>
                        <a:pt x="76" y="33"/>
                      </a:lnTo>
                      <a:lnTo>
                        <a:pt x="77" y="33"/>
                      </a:lnTo>
                      <a:lnTo>
                        <a:pt x="77" y="35"/>
                      </a:lnTo>
                      <a:lnTo>
                        <a:pt x="78" y="35"/>
                      </a:lnTo>
                      <a:lnTo>
                        <a:pt x="80" y="35"/>
                      </a:lnTo>
                      <a:lnTo>
                        <a:pt x="81" y="36"/>
                      </a:lnTo>
                      <a:lnTo>
                        <a:pt x="82" y="36"/>
                      </a:lnTo>
                      <a:lnTo>
                        <a:pt x="83" y="37"/>
                      </a:lnTo>
                      <a:lnTo>
                        <a:pt x="85" y="37"/>
                      </a:lnTo>
                      <a:lnTo>
                        <a:pt x="86" y="37"/>
                      </a:lnTo>
                      <a:lnTo>
                        <a:pt x="86" y="38"/>
                      </a:lnTo>
                      <a:lnTo>
                        <a:pt x="87" y="38"/>
                      </a:lnTo>
                      <a:lnTo>
                        <a:pt x="89" y="38"/>
                      </a:lnTo>
                      <a:lnTo>
                        <a:pt x="90" y="40"/>
                      </a:lnTo>
                      <a:lnTo>
                        <a:pt x="91" y="40"/>
                      </a:lnTo>
                      <a:lnTo>
                        <a:pt x="92" y="41"/>
                      </a:lnTo>
                      <a:lnTo>
                        <a:pt x="94" y="41"/>
                      </a:lnTo>
                      <a:lnTo>
                        <a:pt x="95" y="42"/>
                      </a:lnTo>
                      <a:lnTo>
                        <a:pt x="96" y="42"/>
                      </a:lnTo>
                      <a:lnTo>
                        <a:pt x="97" y="42"/>
                      </a:lnTo>
                      <a:lnTo>
                        <a:pt x="97" y="43"/>
                      </a:lnTo>
                      <a:lnTo>
                        <a:pt x="99" y="43"/>
                      </a:lnTo>
                      <a:lnTo>
                        <a:pt x="100" y="43"/>
                      </a:lnTo>
                      <a:lnTo>
                        <a:pt x="101" y="45"/>
                      </a:lnTo>
                      <a:lnTo>
                        <a:pt x="103" y="45"/>
                      </a:lnTo>
                      <a:lnTo>
                        <a:pt x="104" y="46"/>
                      </a:lnTo>
                      <a:lnTo>
                        <a:pt x="105" y="46"/>
                      </a:lnTo>
                      <a:lnTo>
                        <a:pt x="106" y="46"/>
                      </a:lnTo>
                      <a:lnTo>
                        <a:pt x="106" y="47"/>
                      </a:lnTo>
                      <a:lnTo>
                        <a:pt x="108" y="47"/>
                      </a:lnTo>
                      <a:lnTo>
                        <a:pt x="109" y="47"/>
                      </a:lnTo>
                      <a:lnTo>
                        <a:pt x="110" y="49"/>
                      </a:lnTo>
                      <a:lnTo>
                        <a:pt x="111" y="49"/>
                      </a:lnTo>
                      <a:lnTo>
                        <a:pt x="113" y="50"/>
                      </a:lnTo>
                      <a:lnTo>
                        <a:pt x="114" y="50"/>
                      </a:lnTo>
                      <a:lnTo>
                        <a:pt x="115" y="50"/>
                      </a:lnTo>
                      <a:lnTo>
                        <a:pt x="115" y="51"/>
                      </a:lnTo>
                      <a:lnTo>
                        <a:pt x="116" y="51"/>
                      </a:lnTo>
                      <a:lnTo>
                        <a:pt x="118" y="51"/>
                      </a:lnTo>
                      <a:lnTo>
                        <a:pt x="118" y="52"/>
                      </a:lnTo>
                      <a:lnTo>
                        <a:pt x="119" y="52"/>
                      </a:lnTo>
                      <a:lnTo>
                        <a:pt x="120" y="52"/>
                      </a:lnTo>
                      <a:lnTo>
                        <a:pt x="122" y="54"/>
                      </a:lnTo>
                      <a:lnTo>
                        <a:pt x="123" y="54"/>
                      </a:lnTo>
                      <a:lnTo>
                        <a:pt x="124" y="54"/>
                      </a:lnTo>
                      <a:lnTo>
                        <a:pt x="124" y="55"/>
                      </a:lnTo>
                      <a:lnTo>
                        <a:pt x="125" y="55"/>
                      </a:lnTo>
                      <a:lnTo>
                        <a:pt x="127" y="55"/>
                      </a:lnTo>
                      <a:lnTo>
                        <a:pt x="127" y="56"/>
                      </a:lnTo>
                      <a:lnTo>
                        <a:pt x="128" y="56"/>
                      </a:lnTo>
                      <a:lnTo>
                        <a:pt x="129" y="56"/>
                      </a:lnTo>
                      <a:lnTo>
                        <a:pt x="130" y="57"/>
                      </a:lnTo>
                      <a:lnTo>
                        <a:pt x="132" y="57"/>
                      </a:lnTo>
                      <a:lnTo>
                        <a:pt x="133" y="57"/>
                      </a:lnTo>
                      <a:lnTo>
                        <a:pt x="133" y="59"/>
                      </a:lnTo>
                      <a:lnTo>
                        <a:pt x="134" y="59"/>
                      </a:lnTo>
                      <a:lnTo>
                        <a:pt x="136" y="59"/>
                      </a:lnTo>
                      <a:lnTo>
                        <a:pt x="136" y="60"/>
                      </a:lnTo>
                      <a:lnTo>
                        <a:pt x="137" y="60"/>
                      </a:lnTo>
                      <a:lnTo>
                        <a:pt x="138" y="60"/>
                      </a:lnTo>
                      <a:lnTo>
                        <a:pt x="138" y="61"/>
                      </a:lnTo>
                      <a:lnTo>
                        <a:pt x="139" y="61"/>
                      </a:lnTo>
                      <a:lnTo>
                        <a:pt x="141" y="61"/>
                      </a:lnTo>
                      <a:lnTo>
                        <a:pt x="142" y="61"/>
                      </a:lnTo>
                      <a:lnTo>
                        <a:pt x="142" y="63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4" y="64"/>
                      </a:lnTo>
                      <a:lnTo>
                        <a:pt x="146" y="64"/>
                      </a:lnTo>
                      <a:lnTo>
                        <a:pt x="147" y="64"/>
                      </a:lnTo>
                      <a:lnTo>
                        <a:pt x="147" y="65"/>
                      </a:lnTo>
                      <a:lnTo>
                        <a:pt x="148" y="65"/>
                      </a:lnTo>
                      <a:lnTo>
                        <a:pt x="149" y="65"/>
                      </a:lnTo>
                      <a:lnTo>
                        <a:pt x="151" y="65"/>
                      </a:lnTo>
                      <a:lnTo>
                        <a:pt x="151" y="66"/>
                      </a:lnTo>
                      <a:lnTo>
                        <a:pt x="152" y="66"/>
                      </a:lnTo>
                      <a:lnTo>
                        <a:pt x="153" y="66"/>
                      </a:lnTo>
                      <a:lnTo>
                        <a:pt x="153" y="68"/>
                      </a:lnTo>
                      <a:lnTo>
                        <a:pt x="155" y="68"/>
                      </a:lnTo>
                      <a:lnTo>
                        <a:pt x="156" y="68"/>
                      </a:lnTo>
                      <a:lnTo>
                        <a:pt x="156" y="69"/>
                      </a:lnTo>
                      <a:lnTo>
                        <a:pt x="157" y="69"/>
                      </a:lnTo>
                      <a:lnTo>
                        <a:pt x="158" y="69"/>
                      </a:lnTo>
                      <a:lnTo>
                        <a:pt x="160" y="69"/>
                      </a:lnTo>
                      <a:lnTo>
                        <a:pt x="160" y="70"/>
                      </a:lnTo>
                      <a:lnTo>
                        <a:pt x="161" y="70"/>
                      </a:lnTo>
                      <a:lnTo>
                        <a:pt x="162" y="70"/>
                      </a:lnTo>
                      <a:lnTo>
                        <a:pt x="162" y="71"/>
                      </a:lnTo>
                      <a:lnTo>
                        <a:pt x="163" y="71"/>
                      </a:lnTo>
                      <a:lnTo>
                        <a:pt x="165" y="71"/>
                      </a:lnTo>
                      <a:lnTo>
                        <a:pt x="165" y="73"/>
                      </a:lnTo>
                      <a:lnTo>
                        <a:pt x="166" y="73"/>
                      </a:lnTo>
                      <a:lnTo>
                        <a:pt x="167" y="73"/>
                      </a:lnTo>
                      <a:lnTo>
                        <a:pt x="169" y="74"/>
                      </a:lnTo>
                      <a:lnTo>
                        <a:pt x="170" y="74"/>
                      </a:lnTo>
                      <a:lnTo>
                        <a:pt x="171" y="74"/>
                      </a:lnTo>
                      <a:lnTo>
                        <a:pt x="171" y="75"/>
                      </a:lnTo>
                      <a:lnTo>
                        <a:pt x="172" y="75"/>
                      </a:lnTo>
                      <a:lnTo>
                        <a:pt x="174" y="75"/>
                      </a:lnTo>
                      <a:lnTo>
                        <a:pt x="174" y="77"/>
                      </a:lnTo>
                      <a:lnTo>
                        <a:pt x="175" y="77"/>
                      </a:lnTo>
                      <a:lnTo>
                        <a:pt x="176" y="77"/>
                      </a:lnTo>
                      <a:lnTo>
                        <a:pt x="177" y="78"/>
                      </a:lnTo>
                      <a:lnTo>
                        <a:pt x="179" y="78"/>
                      </a:lnTo>
                      <a:lnTo>
                        <a:pt x="180" y="78"/>
                      </a:lnTo>
                      <a:lnTo>
                        <a:pt x="180" y="79"/>
                      </a:lnTo>
                      <a:lnTo>
                        <a:pt x="181" y="79"/>
                      </a:lnTo>
                      <a:lnTo>
                        <a:pt x="183" y="79"/>
                      </a:lnTo>
                      <a:lnTo>
                        <a:pt x="183" y="80"/>
                      </a:lnTo>
                      <a:lnTo>
                        <a:pt x="184" y="80"/>
                      </a:lnTo>
                      <a:lnTo>
                        <a:pt x="185" y="80"/>
                      </a:lnTo>
                      <a:lnTo>
                        <a:pt x="186" y="82"/>
                      </a:lnTo>
                      <a:lnTo>
                        <a:pt x="188" y="82"/>
                      </a:lnTo>
                      <a:lnTo>
                        <a:pt x="189" y="83"/>
                      </a:lnTo>
                      <a:lnTo>
                        <a:pt x="190" y="83"/>
                      </a:lnTo>
                      <a:lnTo>
                        <a:pt x="191" y="83"/>
                      </a:lnTo>
                      <a:lnTo>
                        <a:pt x="191" y="84"/>
                      </a:lnTo>
                      <a:lnTo>
                        <a:pt x="193" y="84"/>
                      </a:lnTo>
                      <a:lnTo>
                        <a:pt x="194" y="84"/>
                      </a:lnTo>
                      <a:lnTo>
                        <a:pt x="195" y="85"/>
                      </a:lnTo>
                      <a:lnTo>
                        <a:pt x="196" y="85"/>
                      </a:lnTo>
                      <a:lnTo>
                        <a:pt x="198" y="87"/>
                      </a:lnTo>
                      <a:lnTo>
                        <a:pt x="199" y="87"/>
                      </a:lnTo>
                      <a:lnTo>
                        <a:pt x="200" y="87"/>
                      </a:lnTo>
                      <a:lnTo>
                        <a:pt x="200" y="88"/>
                      </a:lnTo>
                      <a:lnTo>
                        <a:pt x="202" y="88"/>
                      </a:lnTo>
                      <a:lnTo>
                        <a:pt x="203" y="88"/>
                      </a:lnTo>
                      <a:lnTo>
                        <a:pt x="204" y="89"/>
                      </a:lnTo>
                      <a:lnTo>
                        <a:pt x="205" y="89"/>
                      </a:lnTo>
                      <a:lnTo>
                        <a:pt x="207" y="90"/>
                      </a:lnTo>
                      <a:lnTo>
                        <a:pt x="208" y="90"/>
                      </a:lnTo>
                      <a:lnTo>
                        <a:pt x="209" y="92"/>
                      </a:lnTo>
                      <a:lnTo>
                        <a:pt x="210" y="92"/>
                      </a:lnTo>
                      <a:lnTo>
                        <a:pt x="212" y="92"/>
                      </a:lnTo>
                      <a:lnTo>
                        <a:pt x="212" y="93"/>
                      </a:lnTo>
                      <a:lnTo>
                        <a:pt x="213" y="93"/>
                      </a:lnTo>
                      <a:lnTo>
                        <a:pt x="214" y="93"/>
                      </a:lnTo>
                      <a:lnTo>
                        <a:pt x="216" y="94"/>
                      </a:lnTo>
                      <a:lnTo>
                        <a:pt x="217" y="94"/>
                      </a:lnTo>
                      <a:lnTo>
                        <a:pt x="218" y="94"/>
                      </a:lnTo>
                      <a:lnTo>
                        <a:pt x="218" y="96"/>
                      </a:lnTo>
                      <a:lnTo>
                        <a:pt x="219" y="96"/>
                      </a:lnTo>
                      <a:lnTo>
                        <a:pt x="221" y="96"/>
                      </a:lnTo>
                      <a:lnTo>
                        <a:pt x="221" y="97"/>
                      </a:lnTo>
                      <a:lnTo>
                        <a:pt x="222" y="97"/>
                      </a:lnTo>
                      <a:lnTo>
                        <a:pt x="223" y="97"/>
                      </a:lnTo>
                      <a:lnTo>
                        <a:pt x="224" y="98"/>
                      </a:lnTo>
                      <a:lnTo>
                        <a:pt x="226" y="98"/>
                      </a:lnTo>
                      <a:lnTo>
                        <a:pt x="227" y="98"/>
                      </a:lnTo>
                      <a:lnTo>
                        <a:pt x="227" y="99"/>
                      </a:lnTo>
                      <a:lnTo>
                        <a:pt x="228" y="99"/>
                      </a:lnTo>
                      <a:lnTo>
                        <a:pt x="229" y="99"/>
                      </a:lnTo>
                      <a:lnTo>
                        <a:pt x="229" y="101"/>
                      </a:lnTo>
                      <a:lnTo>
                        <a:pt x="231" y="101"/>
                      </a:lnTo>
                      <a:lnTo>
                        <a:pt x="232" y="101"/>
                      </a:lnTo>
                      <a:lnTo>
                        <a:pt x="232" y="102"/>
                      </a:lnTo>
                      <a:lnTo>
                        <a:pt x="233" y="102"/>
                      </a:lnTo>
                      <a:lnTo>
                        <a:pt x="235" y="102"/>
                      </a:lnTo>
                      <a:lnTo>
                        <a:pt x="236" y="102"/>
                      </a:lnTo>
                      <a:lnTo>
                        <a:pt x="236" y="103"/>
                      </a:lnTo>
                      <a:lnTo>
                        <a:pt x="237" y="103"/>
                      </a:lnTo>
                      <a:lnTo>
                        <a:pt x="238" y="103"/>
                      </a:lnTo>
                      <a:lnTo>
                        <a:pt x="238" y="104"/>
                      </a:lnTo>
                      <a:lnTo>
                        <a:pt x="240" y="104"/>
                      </a:lnTo>
                      <a:lnTo>
                        <a:pt x="241" y="104"/>
                      </a:lnTo>
                      <a:lnTo>
                        <a:pt x="241" y="106"/>
                      </a:lnTo>
                      <a:lnTo>
                        <a:pt x="242" y="106"/>
                      </a:lnTo>
                      <a:lnTo>
                        <a:pt x="243" y="106"/>
                      </a:lnTo>
                      <a:lnTo>
                        <a:pt x="245" y="106"/>
                      </a:lnTo>
                      <a:lnTo>
                        <a:pt x="245" y="107"/>
                      </a:lnTo>
                      <a:lnTo>
                        <a:pt x="246" y="107"/>
                      </a:lnTo>
                      <a:lnTo>
                        <a:pt x="247" y="107"/>
                      </a:lnTo>
                      <a:lnTo>
                        <a:pt x="247" y="108"/>
                      </a:lnTo>
                      <a:lnTo>
                        <a:pt x="249" y="108"/>
                      </a:lnTo>
                      <a:lnTo>
                        <a:pt x="250" y="108"/>
                      </a:lnTo>
                      <a:lnTo>
                        <a:pt x="250" y="110"/>
                      </a:lnTo>
                      <a:lnTo>
                        <a:pt x="251" y="110"/>
                      </a:lnTo>
                      <a:lnTo>
                        <a:pt x="252" y="110"/>
                      </a:lnTo>
                      <a:lnTo>
                        <a:pt x="254" y="110"/>
                      </a:lnTo>
                      <a:lnTo>
                        <a:pt x="254" y="111"/>
                      </a:lnTo>
                      <a:lnTo>
                        <a:pt x="255" y="111"/>
                      </a:lnTo>
                      <a:lnTo>
                        <a:pt x="256" y="111"/>
                      </a:lnTo>
                      <a:lnTo>
                        <a:pt x="256" y="112"/>
                      </a:lnTo>
                      <a:lnTo>
                        <a:pt x="257" y="112"/>
                      </a:lnTo>
                      <a:lnTo>
                        <a:pt x="259" y="112"/>
                      </a:lnTo>
                      <a:lnTo>
                        <a:pt x="259" y="113"/>
                      </a:lnTo>
                      <a:lnTo>
                        <a:pt x="260" y="113"/>
                      </a:lnTo>
                      <a:lnTo>
                        <a:pt x="261" y="113"/>
                      </a:lnTo>
                      <a:lnTo>
                        <a:pt x="263" y="115"/>
                      </a:lnTo>
                      <a:lnTo>
                        <a:pt x="264" y="115"/>
                      </a:lnTo>
                      <a:lnTo>
                        <a:pt x="265" y="115"/>
                      </a:lnTo>
                      <a:lnTo>
                        <a:pt x="265" y="116"/>
                      </a:lnTo>
                      <a:lnTo>
                        <a:pt x="266" y="116"/>
                      </a:lnTo>
                      <a:lnTo>
                        <a:pt x="268" y="116"/>
                      </a:lnTo>
                      <a:lnTo>
                        <a:pt x="268" y="117"/>
                      </a:lnTo>
                      <a:lnTo>
                        <a:pt x="269" y="117"/>
                      </a:lnTo>
                      <a:lnTo>
                        <a:pt x="270" y="117"/>
                      </a:lnTo>
                      <a:lnTo>
                        <a:pt x="271" y="118"/>
                      </a:lnTo>
                      <a:lnTo>
                        <a:pt x="273" y="118"/>
                      </a:lnTo>
                      <a:lnTo>
                        <a:pt x="274" y="118"/>
                      </a:lnTo>
                      <a:lnTo>
                        <a:pt x="274" y="120"/>
                      </a:lnTo>
                      <a:lnTo>
                        <a:pt x="275" y="120"/>
                      </a:lnTo>
                      <a:lnTo>
                        <a:pt x="276" y="120"/>
                      </a:lnTo>
                      <a:lnTo>
                        <a:pt x="276" y="121"/>
                      </a:lnTo>
                      <a:lnTo>
                        <a:pt x="278" y="121"/>
                      </a:lnTo>
                      <a:lnTo>
                        <a:pt x="279" y="121"/>
                      </a:lnTo>
                      <a:lnTo>
                        <a:pt x="280" y="122"/>
                      </a:lnTo>
                      <a:lnTo>
                        <a:pt x="282" y="122"/>
                      </a:lnTo>
                      <a:lnTo>
                        <a:pt x="283" y="124"/>
                      </a:lnTo>
                      <a:lnTo>
                        <a:pt x="284" y="124"/>
                      </a:lnTo>
                      <a:lnTo>
                        <a:pt x="285" y="124"/>
                      </a:lnTo>
                      <a:lnTo>
                        <a:pt x="285" y="125"/>
                      </a:lnTo>
                      <a:lnTo>
                        <a:pt x="287" y="125"/>
                      </a:lnTo>
                      <a:lnTo>
                        <a:pt x="288" y="125"/>
                      </a:lnTo>
                      <a:lnTo>
                        <a:pt x="289" y="126"/>
                      </a:lnTo>
                      <a:lnTo>
                        <a:pt x="290" y="126"/>
                      </a:lnTo>
                      <a:lnTo>
                        <a:pt x="292" y="127"/>
                      </a:lnTo>
                      <a:lnTo>
                        <a:pt x="293" y="127"/>
                      </a:lnTo>
                      <a:lnTo>
                        <a:pt x="294" y="127"/>
                      </a:lnTo>
                      <a:lnTo>
                        <a:pt x="294" y="129"/>
                      </a:lnTo>
                      <a:lnTo>
                        <a:pt x="296" y="129"/>
                      </a:lnTo>
                      <a:lnTo>
                        <a:pt x="297" y="129"/>
                      </a:lnTo>
                      <a:lnTo>
                        <a:pt x="298" y="130"/>
                      </a:lnTo>
                      <a:lnTo>
                        <a:pt x="299" y="130"/>
                      </a:lnTo>
                      <a:lnTo>
                        <a:pt x="301" y="131"/>
                      </a:lnTo>
                      <a:lnTo>
                        <a:pt x="302" y="131"/>
                      </a:lnTo>
                      <a:lnTo>
                        <a:pt x="303" y="132"/>
                      </a:lnTo>
                      <a:lnTo>
                        <a:pt x="304" y="132"/>
                      </a:lnTo>
                      <a:lnTo>
                        <a:pt x="306" y="132"/>
                      </a:lnTo>
                      <a:lnTo>
                        <a:pt x="306" y="134"/>
                      </a:lnTo>
                      <a:lnTo>
                        <a:pt x="307" y="134"/>
                      </a:lnTo>
                      <a:lnTo>
                        <a:pt x="308" y="134"/>
                      </a:lnTo>
                      <a:lnTo>
                        <a:pt x="310" y="135"/>
                      </a:lnTo>
                      <a:lnTo>
                        <a:pt x="311" y="135"/>
                      </a:lnTo>
                      <a:lnTo>
                        <a:pt x="312" y="136"/>
                      </a:lnTo>
                      <a:lnTo>
                        <a:pt x="313" y="136"/>
                      </a:lnTo>
                      <a:lnTo>
                        <a:pt x="315" y="136"/>
                      </a:lnTo>
                      <a:lnTo>
                        <a:pt x="315" y="137"/>
                      </a:lnTo>
                      <a:lnTo>
                        <a:pt x="316" y="137"/>
                      </a:lnTo>
                      <a:lnTo>
                        <a:pt x="317" y="137"/>
                      </a:lnTo>
                      <a:lnTo>
                        <a:pt x="318" y="139"/>
                      </a:lnTo>
                      <a:lnTo>
                        <a:pt x="320" y="139"/>
                      </a:lnTo>
                      <a:lnTo>
                        <a:pt x="321" y="140"/>
                      </a:lnTo>
                      <a:lnTo>
                        <a:pt x="322" y="140"/>
                      </a:lnTo>
                      <a:lnTo>
                        <a:pt x="323" y="140"/>
                      </a:lnTo>
                      <a:lnTo>
                        <a:pt x="323" y="141"/>
                      </a:lnTo>
                      <a:lnTo>
                        <a:pt x="325" y="141"/>
                      </a:lnTo>
                      <a:lnTo>
                        <a:pt x="326" y="141"/>
                      </a:lnTo>
                      <a:lnTo>
                        <a:pt x="326" y="143"/>
                      </a:lnTo>
                      <a:lnTo>
                        <a:pt x="327" y="143"/>
                      </a:lnTo>
                      <a:lnTo>
                        <a:pt x="329" y="143"/>
                      </a:lnTo>
                      <a:lnTo>
                        <a:pt x="330" y="144"/>
                      </a:lnTo>
                      <a:lnTo>
                        <a:pt x="331" y="144"/>
                      </a:lnTo>
                      <a:lnTo>
                        <a:pt x="332" y="144"/>
                      </a:lnTo>
                      <a:lnTo>
                        <a:pt x="332" y="145"/>
                      </a:lnTo>
                      <a:lnTo>
                        <a:pt x="334" y="145"/>
                      </a:lnTo>
                      <a:lnTo>
                        <a:pt x="335" y="145"/>
                      </a:lnTo>
                      <a:lnTo>
                        <a:pt x="335" y="146"/>
                      </a:lnTo>
                      <a:lnTo>
                        <a:pt x="336" y="146"/>
                      </a:lnTo>
                      <a:lnTo>
                        <a:pt x="337" y="146"/>
                      </a:lnTo>
                      <a:lnTo>
                        <a:pt x="339" y="148"/>
                      </a:lnTo>
                      <a:lnTo>
                        <a:pt x="340" y="148"/>
                      </a:lnTo>
                      <a:lnTo>
                        <a:pt x="341" y="148"/>
                      </a:lnTo>
                      <a:lnTo>
                        <a:pt x="341" y="149"/>
                      </a:lnTo>
                      <a:lnTo>
                        <a:pt x="343" y="149"/>
                      </a:lnTo>
                      <a:lnTo>
                        <a:pt x="344" y="149"/>
                      </a:lnTo>
                      <a:lnTo>
                        <a:pt x="344" y="150"/>
                      </a:lnTo>
                      <a:lnTo>
                        <a:pt x="345" y="150"/>
                      </a:lnTo>
                      <a:lnTo>
                        <a:pt x="346" y="150"/>
                      </a:lnTo>
                      <a:lnTo>
                        <a:pt x="348" y="151"/>
                      </a:lnTo>
                      <a:lnTo>
                        <a:pt x="349" y="151"/>
                      </a:lnTo>
                      <a:lnTo>
                        <a:pt x="350" y="151"/>
                      </a:lnTo>
                      <a:lnTo>
                        <a:pt x="350" y="153"/>
                      </a:lnTo>
                      <a:lnTo>
                        <a:pt x="351" y="153"/>
                      </a:lnTo>
                      <a:lnTo>
                        <a:pt x="353" y="153"/>
                      </a:lnTo>
                      <a:lnTo>
                        <a:pt x="353" y="154"/>
                      </a:lnTo>
                      <a:lnTo>
                        <a:pt x="354" y="154"/>
                      </a:lnTo>
                      <a:lnTo>
                        <a:pt x="355" y="154"/>
                      </a:lnTo>
                      <a:lnTo>
                        <a:pt x="355" y="155"/>
                      </a:lnTo>
                      <a:lnTo>
                        <a:pt x="356" y="155"/>
                      </a:lnTo>
                      <a:lnTo>
                        <a:pt x="358" y="155"/>
                      </a:lnTo>
                      <a:lnTo>
                        <a:pt x="359" y="155"/>
                      </a:lnTo>
                      <a:lnTo>
                        <a:pt x="359" y="157"/>
                      </a:lnTo>
                      <a:lnTo>
                        <a:pt x="360" y="157"/>
                      </a:lnTo>
                      <a:lnTo>
                        <a:pt x="362" y="157"/>
                      </a:lnTo>
                      <a:lnTo>
                        <a:pt x="362" y="158"/>
                      </a:lnTo>
                      <a:lnTo>
                        <a:pt x="363" y="158"/>
                      </a:lnTo>
                      <a:lnTo>
                        <a:pt x="364" y="158"/>
                      </a:lnTo>
                      <a:lnTo>
                        <a:pt x="364" y="159"/>
                      </a:lnTo>
                      <a:lnTo>
                        <a:pt x="365" y="159"/>
                      </a:lnTo>
                      <a:lnTo>
                        <a:pt x="367" y="159"/>
                      </a:lnTo>
                      <a:lnTo>
                        <a:pt x="368" y="159"/>
                      </a:lnTo>
                      <a:lnTo>
                        <a:pt x="368" y="160"/>
                      </a:lnTo>
                      <a:lnTo>
                        <a:pt x="369" y="160"/>
                      </a:lnTo>
                      <a:lnTo>
                        <a:pt x="370" y="160"/>
                      </a:lnTo>
                      <a:lnTo>
                        <a:pt x="370" y="162"/>
                      </a:lnTo>
                      <a:lnTo>
                        <a:pt x="372" y="162"/>
                      </a:lnTo>
                      <a:lnTo>
                        <a:pt x="373" y="162"/>
                      </a:lnTo>
                      <a:lnTo>
                        <a:pt x="373" y="163"/>
                      </a:lnTo>
                      <a:lnTo>
                        <a:pt x="374" y="163"/>
                      </a:lnTo>
                      <a:lnTo>
                        <a:pt x="376" y="163"/>
                      </a:lnTo>
                      <a:lnTo>
                        <a:pt x="376" y="164"/>
                      </a:lnTo>
                      <a:lnTo>
                        <a:pt x="377" y="164"/>
                      </a:lnTo>
                      <a:lnTo>
                        <a:pt x="378" y="164"/>
                      </a:lnTo>
                      <a:lnTo>
                        <a:pt x="379" y="164"/>
                      </a:lnTo>
                      <a:lnTo>
                        <a:pt x="379" y="165"/>
                      </a:lnTo>
                      <a:lnTo>
                        <a:pt x="381" y="165"/>
                      </a:lnTo>
                      <a:lnTo>
                        <a:pt x="382" y="165"/>
                      </a:lnTo>
                      <a:lnTo>
                        <a:pt x="382" y="167"/>
                      </a:lnTo>
                      <a:lnTo>
                        <a:pt x="383" y="167"/>
                      </a:lnTo>
                      <a:lnTo>
                        <a:pt x="384" y="167"/>
                      </a:lnTo>
                      <a:lnTo>
                        <a:pt x="384" y="168"/>
                      </a:lnTo>
                      <a:lnTo>
                        <a:pt x="386" y="168"/>
                      </a:lnTo>
                      <a:lnTo>
                        <a:pt x="387" y="168"/>
                      </a:lnTo>
                      <a:lnTo>
                        <a:pt x="388" y="168"/>
                      </a:lnTo>
                      <a:lnTo>
                        <a:pt x="388" y="169"/>
                      </a:lnTo>
                      <a:lnTo>
                        <a:pt x="390" y="169"/>
                      </a:lnTo>
                      <a:lnTo>
                        <a:pt x="391" y="169"/>
                      </a:lnTo>
                      <a:lnTo>
                        <a:pt x="391" y="170"/>
                      </a:lnTo>
                      <a:lnTo>
                        <a:pt x="392" y="170"/>
                      </a:lnTo>
                      <a:lnTo>
                        <a:pt x="393" y="170"/>
                      </a:lnTo>
                      <a:lnTo>
                        <a:pt x="393" y="172"/>
                      </a:lnTo>
                      <a:lnTo>
                        <a:pt x="395" y="172"/>
                      </a:lnTo>
                      <a:lnTo>
                        <a:pt x="396" y="172"/>
                      </a:lnTo>
                      <a:lnTo>
                        <a:pt x="396" y="173"/>
                      </a:lnTo>
                      <a:lnTo>
                        <a:pt x="397" y="173"/>
                      </a:lnTo>
                      <a:lnTo>
                        <a:pt x="398" y="173"/>
                      </a:lnTo>
                      <a:lnTo>
                        <a:pt x="400" y="173"/>
                      </a:lnTo>
                      <a:lnTo>
                        <a:pt x="400" y="174"/>
                      </a:lnTo>
                      <a:lnTo>
                        <a:pt x="401" y="174"/>
                      </a:lnTo>
                      <a:lnTo>
                        <a:pt x="402" y="174"/>
                      </a:lnTo>
                      <a:lnTo>
                        <a:pt x="402" y="176"/>
                      </a:lnTo>
                      <a:lnTo>
                        <a:pt x="403" y="176"/>
                      </a:lnTo>
                      <a:lnTo>
                        <a:pt x="405" y="176"/>
                      </a:lnTo>
                      <a:lnTo>
                        <a:pt x="405" y="177"/>
                      </a:lnTo>
                      <a:lnTo>
                        <a:pt x="406" y="177"/>
                      </a:lnTo>
                      <a:lnTo>
                        <a:pt x="407" y="177"/>
                      </a:lnTo>
                      <a:lnTo>
                        <a:pt x="409" y="178"/>
                      </a:lnTo>
                      <a:lnTo>
                        <a:pt x="410" y="178"/>
                      </a:lnTo>
                      <a:lnTo>
                        <a:pt x="411" y="178"/>
                      </a:lnTo>
                      <a:lnTo>
                        <a:pt x="411" y="179"/>
                      </a:lnTo>
                      <a:lnTo>
                        <a:pt x="412" y="179"/>
                      </a:lnTo>
                      <a:lnTo>
                        <a:pt x="414" y="179"/>
                      </a:lnTo>
                      <a:lnTo>
                        <a:pt x="414" y="181"/>
                      </a:lnTo>
                      <a:lnTo>
                        <a:pt x="415" y="181"/>
                      </a:lnTo>
                      <a:lnTo>
                        <a:pt x="416" y="181"/>
                      </a:lnTo>
                      <a:lnTo>
                        <a:pt x="416" y="182"/>
                      </a:lnTo>
                      <a:lnTo>
                        <a:pt x="417" y="182"/>
                      </a:lnTo>
                      <a:lnTo>
                        <a:pt x="419" y="182"/>
                      </a:lnTo>
                      <a:lnTo>
                        <a:pt x="420" y="183"/>
                      </a:lnTo>
                      <a:lnTo>
                        <a:pt x="421" y="183"/>
                      </a:lnTo>
                      <a:lnTo>
                        <a:pt x="423" y="183"/>
                      </a:lnTo>
                      <a:lnTo>
                        <a:pt x="423" y="184"/>
                      </a:lnTo>
                      <a:lnTo>
                        <a:pt x="424" y="184"/>
                      </a:lnTo>
                      <a:lnTo>
                        <a:pt x="425" y="184"/>
                      </a:lnTo>
                      <a:lnTo>
                        <a:pt x="425" y="186"/>
                      </a:lnTo>
                      <a:lnTo>
                        <a:pt x="426" y="186"/>
                      </a:lnTo>
                      <a:lnTo>
                        <a:pt x="428" y="186"/>
                      </a:lnTo>
                      <a:lnTo>
                        <a:pt x="429" y="187"/>
                      </a:lnTo>
                      <a:lnTo>
                        <a:pt x="430" y="187"/>
                      </a:lnTo>
                      <a:lnTo>
                        <a:pt x="431" y="188"/>
                      </a:lnTo>
                      <a:lnTo>
                        <a:pt x="433" y="188"/>
                      </a:lnTo>
                      <a:lnTo>
                        <a:pt x="434" y="188"/>
                      </a:lnTo>
                      <a:lnTo>
                        <a:pt x="434" y="190"/>
                      </a:lnTo>
                      <a:lnTo>
                        <a:pt x="435" y="190"/>
                      </a:lnTo>
                      <a:lnTo>
                        <a:pt x="436" y="190"/>
                      </a:lnTo>
                      <a:lnTo>
                        <a:pt x="436" y="191"/>
                      </a:lnTo>
                      <a:lnTo>
                        <a:pt x="438" y="191"/>
                      </a:lnTo>
                      <a:lnTo>
                        <a:pt x="439" y="191"/>
                      </a:lnTo>
                      <a:lnTo>
                        <a:pt x="440" y="192"/>
                      </a:lnTo>
                      <a:lnTo>
                        <a:pt x="442" y="192"/>
                      </a:lnTo>
                      <a:lnTo>
                        <a:pt x="443" y="193"/>
                      </a:lnTo>
                      <a:lnTo>
                        <a:pt x="444" y="193"/>
                      </a:lnTo>
                      <a:lnTo>
                        <a:pt x="445" y="193"/>
                      </a:lnTo>
                      <a:lnTo>
                        <a:pt x="445" y="195"/>
                      </a:lnTo>
                      <a:lnTo>
                        <a:pt x="447" y="195"/>
                      </a:lnTo>
                      <a:lnTo>
                        <a:pt x="448" y="195"/>
                      </a:lnTo>
                      <a:lnTo>
                        <a:pt x="449" y="196"/>
                      </a:lnTo>
                      <a:lnTo>
                        <a:pt x="450" y="196"/>
                      </a:lnTo>
                      <a:lnTo>
                        <a:pt x="452" y="197"/>
                      </a:lnTo>
                      <a:lnTo>
                        <a:pt x="453" y="197"/>
                      </a:lnTo>
                      <a:lnTo>
                        <a:pt x="454" y="198"/>
                      </a:lnTo>
                      <a:lnTo>
                        <a:pt x="456" y="198"/>
                      </a:lnTo>
                      <a:lnTo>
                        <a:pt x="457" y="198"/>
                      </a:lnTo>
                      <a:lnTo>
                        <a:pt x="457" y="200"/>
                      </a:lnTo>
                      <a:lnTo>
                        <a:pt x="458" y="200"/>
                      </a:lnTo>
                      <a:lnTo>
                        <a:pt x="459" y="200"/>
                      </a:lnTo>
                      <a:lnTo>
                        <a:pt x="459" y="201"/>
                      </a:lnTo>
                      <a:lnTo>
                        <a:pt x="461" y="201"/>
                      </a:lnTo>
                      <a:lnTo>
                        <a:pt x="462" y="201"/>
                      </a:lnTo>
                      <a:lnTo>
                        <a:pt x="463" y="202"/>
                      </a:lnTo>
                      <a:lnTo>
                        <a:pt x="464" y="202"/>
                      </a:lnTo>
                      <a:lnTo>
                        <a:pt x="466" y="202"/>
                      </a:lnTo>
                      <a:lnTo>
                        <a:pt x="466" y="204"/>
                      </a:lnTo>
                      <a:lnTo>
                        <a:pt x="467" y="204"/>
                      </a:lnTo>
                      <a:lnTo>
                        <a:pt x="468" y="204"/>
                      </a:lnTo>
                      <a:lnTo>
                        <a:pt x="468" y="205"/>
                      </a:lnTo>
                      <a:lnTo>
                        <a:pt x="470" y="205"/>
                      </a:lnTo>
                      <a:lnTo>
                        <a:pt x="471" y="205"/>
                      </a:lnTo>
                      <a:lnTo>
                        <a:pt x="471" y="206"/>
                      </a:lnTo>
                      <a:lnTo>
                        <a:pt x="472" y="206"/>
                      </a:lnTo>
                      <a:lnTo>
                        <a:pt x="473" y="206"/>
                      </a:lnTo>
                      <a:lnTo>
                        <a:pt x="473" y="207"/>
                      </a:lnTo>
                      <a:lnTo>
                        <a:pt x="475" y="207"/>
                      </a:lnTo>
                      <a:lnTo>
                        <a:pt x="476" y="207"/>
                      </a:lnTo>
                      <a:lnTo>
                        <a:pt x="477" y="209"/>
                      </a:lnTo>
                      <a:lnTo>
                        <a:pt x="478" y="209"/>
                      </a:lnTo>
                      <a:lnTo>
                        <a:pt x="480" y="210"/>
                      </a:lnTo>
                      <a:lnTo>
                        <a:pt x="481" y="210"/>
                      </a:lnTo>
                      <a:lnTo>
                        <a:pt x="482" y="210"/>
                      </a:lnTo>
                      <a:lnTo>
                        <a:pt x="482" y="211"/>
                      </a:lnTo>
                      <a:lnTo>
                        <a:pt x="483" y="211"/>
                      </a:lnTo>
                      <a:lnTo>
                        <a:pt x="485" y="211"/>
                      </a:lnTo>
                      <a:lnTo>
                        <a:pt x="486" y="212"/>
                      </a:lnTo>
                      <a:lnTo>
                        <a:pt x="487" y="212"/>
                      </a:lnTo>
                      <a:lnTo>
                        <a:pt x="489" y="214"/>
                      </a:lnTo>
                      <a:lnTo>
                        <a:pt x="490" y="214"/>
                      </a:lnTo>
                      <a:lnTo>
                        <a:pt x="491" y="215"/>
                      </a:lnTo>
                      <a:lnTo>
                        <a:pt x="492" y="215"/>
                      </a:lnTo>
                      <a:lnTo>
                        <a:pt x="494" y="215"/>
                      </a:lnTo>
                      <a:lnTo>
                        <a:pt x="494" y="216"/>
                      </a:lnTo>
                      <a:lnTo>
                        <a:pt x="495" y="216"/>
                      </a:lnTo>
                      <a:lnTo>
                        <a:pt x="496" y="216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67" name="Freeform 131"/>
                <p:cNvSpPr>
                  <a:spLocks noChangeAspect="1"/>
                </p:cNvSpPr>
                <p:nvPr/>
              </p:nvSpPr>
              <p:spPr bwMode="auto">
                <a:xfrm>
                  <a:off x="3393" y="1891"/>
                  <a:ext cx="252" cy="187"/>
                </a:xfrm>
                <a:custGeom>
                  <a:avLst/>
                  <a:gdLst>
                    <a:gd name="T0" fmla="*/ 7 w 484"/>
                    <a:gd name="T1" fmla="*/ 4 h 288"/>
                    <a:gd name="T2" fmla="*/ 15 w 484"/>
                    <a:gd name="T3" fmla="*/ 8 h 288"/>
                    <a:gd name="T4" fmla="*/ 23 w 484"/>
                    <a:gd name="T5" fmla="*/ 12 h 288"/>
                    <a:gd name="T6" fmla="*/ 32 w 484"/>
                    <a:gd name="T7" fmla="*/ 15 h 288"/>
                    <a:gd name="T8" fmla="*/ 40 w 484"/>
                    <a:gd name="T9" fmla="*/ 19 h 288"/>
                    <a:gd name="T10" fmla="*/ 48 w 484"/>
                    <a:gd name="T11" fmla="*/ 23 h 288"/>
                    <a:gd name="T12" fmla="*/ 55 w 484"/>
                    <a:gd name="T13" fmla="*/ 27 h 288"/>
                    <a:gd name="T14" fmla="*/ 64 w 484"/>
                    <a:gd name="T15" fmla="*/ 31 h 288"/>
                    <a:gd name="T16" fmla="*/ 73 w 484"/>
                    <a:gd name="T17" fmla="*/ 34 h 288"/>
                    <a:gd name="T18" fmla="*/ 80 w 484"/>
                    <a:gd name="T19" fmla="*/ 38 h 288"/>
                    <a:gd name="T20" fmla="*/ 89 w 484"/>
                    <a:gd name="T21" fmla="*/ 42 h 288"/>
                    <a:gd name="T22" fmla="*/ 99 w 484"/>
                    <a:gd name="T23" fmla="*/ 47 h 288"/>
                    <a:gd name="T24" fmla="*/ 107 w 484"/>
                    <a:gd name="T25" fmla="*/ 51 h 288"/>
                    <a:gd name="T26" fmla="*/ 114 w 484"/>
                    <a:gd name="T27" fmla="*/ 55 h 288"/>
                    <a:gd name="T28" fmla="*/ 121 w 484"/>
                    <a:gd name="T29" fmla="*/ 59 h 288"/>
                    <a:gd name="T30" fmla="*/ 128 w 484"/>
                    <a:gd name="T31" fmla="*/ 61 h 288"/>
                    <a:gd name="T32" fmla="*/ 135 w 484"/>
                    <a:gd name="T33" fmla="*/ 65 h 288"/>
                    <a:gd name="T34" fmla="*/ 141 w 484"/>
                    <a:gd name="T35" fmla="*/ 69 h 288"/>
                    <a:gd name="T36" fmla="*/ 149 w 484"/>
                    <a:gd name="T37" fmla="*/ 73 h 288"/>
                    <a:gd name="T38" fmla="*/ 158 w 484"/>
                    <a:gd name="T39" fmla="*/ 76 h 288"/>
                    <a:gd name="T40" fmla="*/ 167 w 484"/>
                    <a:gd name="T41" fmla="*/ 81 h 288"/>
                    <a:gd name="T42" fmla="*/ 173 w 484"/>
                    <a:gd name="T43" fmla="*/ 85 h 288"/>
                    <a:gd name="T44" fmla="*/ 181 w 484"/>
                    <a:gd name="T45" fmla="*/ 89 h 288"/>
                    <a:gd name="T46" fmla="*/ 189 w 484"/>
                    <a:gd name="T47" fmla="*/ 93 h 288"/>
                    <a:gd name="T48" fmla="*/ 197 w 484"/>
                    <a:gd name="T49" fmla="*/ 98 h 288"/>
                    <a:gd name="T50" fmla="*/ 206 w 484"/>
                    <a:gd name="T51" fmla="*/ 102 h 288"/>
                    <a:gd name="T52" fmla="*/ 212 w 484"/>
                    <a:gd name="T53" fmla="*/ 106 h 288"/>
                    <a:gd name="T54" fmla="*/ 220 w 484"/>
                    <a:gd name="T55" fmla="*/ 111 h 288"/>
                    <a:gd name="T56" fmla="*/ 229 w 484"/>
                    <a:gd name="T57" fmla="*/ 115 h 288"/>
                    <a:gd name="T58" fmla="*/ 235 w 484"/>
                    <a:gd name="T59" fmla="*/ 120 h 288"/>
                    <a:gd name="T60" fmla="*/ 244 w 484"/>
                    <a:gd name="T61" fmla="*/ 123 h 288"/>
                    <a:gd name="T62" fmla="*/ 252 w 484"/>
                    <a:gd name="T63" fmla="*/ 128 h 288"/>
                    <a:gd name="T64" fmla="*/ 259 w 484"/>
                    <a:gd name="T65" fmla="*/ 132 h 288"/>
                    <a:gd name="T66" fmla="*/ 266 w 484"/>
                    <a:gd name="T67" fmla="*/ 136 h 288"/>
                    <a:gd name="T68" fmla="*/ 273 w 484"/>
                    <a:gd name="T69" fmla="*/ 141 h 288"/>
                    <a:gd name="T70" fmla="*/ 281 w 484"/>
                    <a:gd name="T71" fmla="*/ 146 h 288"/>
                    <a:gd name="T72" fmla="*/ 288 w 484"/>
                    <a:gd name="T73" fmla="*/ 150 h 288"/>
                    <a:gd name="T74" fmla="*/ 297 w 484"/>
                    <a:gd name="T75" fmla="*/ 156 h 288"/>
                    <a:gd name="T76" fmla="*/ 305 w 484"/>
                    <a:gd name="T77" fmla="*/ 160 h 288"/>
                    <a:gd name="T78" fmla="*/ 314 w 484"/>
                    <a:gd name="T79" fmla="*/ 167 h 288"/>
                    <a:gd name="T80" fmla="*/ 323 w 484"/>
                    <a:gd name="T81" fmla="*/ 172 h 288"/>
                    <a:gd name="T82" fmla="*/ 330 w 484"/>
                    <a:gd name="T83" fmla="*/ 177 h 288"/>
                    <a:gd name="T84" fmla="*/ 338 w 484"/>
                    <a:gd name="T85" fmla="*/ 182 h 288"/>
                    <a:gd name="T86" fmla="*/ 348 w 484"/>
                    <a:gd name="T87" fmla="*/ 188 h 288"/>
                    <a:gd name="T88" fmla="*/ 358 w 484"/>
                    <a:gd name="T89" fmla="*/ 195 h 288"/>
                    <a:gd name="T90" fmla="*/ 363 w 484"/>
                    <a:gd name="T91" fmla="*/ 200 h 288"/>
                    <a:gd name="T92" fmla="*/ 371 w 484"/>
                    <a:gd name="T93" fmla="*/ 205 h 288"/>
                    <a:gd name="T94" fmla="*/ 380 w 484"/>
                    <a:gd name="T95" fmla="*/ 210 h 288"/>
                    <a:gd name="T96" fmla="*/ 388 w 484"/>
                    <a:gd name="T97" fmla="*/ 216 h 288"/>
                    <a:gd name="T98" fmla="*/ 394 w 484"/>
                    <a:gd name="T99" fmla="*/ 221 h 288"/>
                    <a:gd name="T100" fmla="*/ 403 w 484"/>
                    <a:gd name="T101" fmla="*/ 226 h 288"/>
                    <a:gd name="T102" fmla="*/ 410 w 484"/>
                    <a:gd name="T103" fmla="*/ 231 h 288"/>
                    <a:gd name="T104" fmla="*/ 417 w 484"/>
                    <a:gd name="T105" fmla="*/ 236 h 288"/>
                    <a:gd name="T106" fmla="*/ 423 w 484"/>
                    <a:gd name="T107" fmla="*/ 242 h 288"/>
                    <a:gd name="T108" fmla="*/ 431 w 484"/>
                    <a:gd name="T109" fmla="*/ 247 h 288"/>
                    <a:gd name="T110" fmla="*/ 437 w 484"/>
                    <a:gd name="T111" fmla="*/ 252 h 288"/>
                    <a:gd name="T112" fmla="*/ 446 w 484"/>
                    <a:gd name="T113" fmla="*/ 258 h 288"/>
                    <a:gd name="T114" fmla="*/ 452 w 484"/>
                    <a:gd name="T115" fmla="*/ 263 h 288"/>
                    <a:gd name="T116" fmla="*/ 459 w 484"/>
                    <a:gd name="T117" fmla="*/ 269 h 288"/>
                    <a:gd name="T118" fmla="*/ 465 w 484"/>
                    <a:gd name="T119" fmla="*/ 275 h 288"/>
                    <a:gd name="T120" fmla="*/ 474 w 484"/>
                    <a:gd name="T121" fmla="*/ 281 h 288"/>
                    <a:gd name="T122" fmla="*/ 480 w 484"/>
                    <a:gd name="T123" fmla="*/ 28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4" h="28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19" y="10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3" y="12"/>
                      </a:lnTo>
                      <a:lnTo>
                        <a:pt x="24" y="12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8" y="14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4" y="17"/>
                      </a:lnTo>
                      <a:lnTo>
                        <a:pt x="36" y="17"/>
                      </a:lnTo>
                      <a:lnTo>
                        <a:pt x="36" y="18"/>
                      </a:lnTo>
                      <a:lnTo>
                        <a:pt x="37" y="18"/>
                      </a:lnTo>
                      <a:lnTo>
                        <a:pt x="38" y="18"/>
                      </a:lnTo>
                      <a:lnTo>
                        <a:pt x="40" y="19"/>
                      </a:lnTo>
                      <a:lnTo>
                        <a:pt x="41" y="19"/>
                      </a:lnTo>
                      <a:lnTo>
                        <a:pt x="42" y="21"/>
                      </a:lnTo>
                      <a:lnTo>
                        <a:pt x="43" y="21"/>
                      </a:lnTo>
                      <a:lnTo>
                        <a:pt x="45" y="22"/>
                      </a:lnTo>
                      <a:lnTo>
                        <a:pt x="46" y="22"/>
                      </a:lnTo>
                      <a:lnTo>
                        <a:pt x="47" y="22"/>
                      </a:lnTo>
                      <a:lnTo>
                        <a:pt x="47" y="23"/>
                      </a:lnTo>
                      <a:lnTo>
                        <a:pt x="48" y="23"/>
                      </a:lnTo>
                      <a:lnTo>
                        <a:pt x="50" y="23"/>
                      </a:lnTo>
                      <a:lnTo>
                        <a:pt x="50" y="24"/>
                      </a:lnTo>
                      <a:lnTo>
                        <a:pt x="51" y="24"/>
                      </a:lnTo>
                      <a:lnTo>
                        <a:pt x="52" y="24"/>
                      </a:lnTo>
                      <a:lnTo>
                        <a:pt x="52" y="26"/>
                      </a:lnTo>
                      <a:lnTo>
                        <a:pt x="54" y="26"/>
                      </a:lnTo>
                      <a:lnTo>
                        <a:pt x="55" y="26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7"/>
                      </a:lnTo>
                      <a:lnTo>
                        <a:pt x="59" y="28"/>
                      </a:lnTo>
                      <a:lnTo>
                        <a:pt x="60" y="28"/>
                      </a:lnTo>
                      <a:lnTo>
                        <a:pt x="61" y="29"/>
                      </a:lnTo>
                      <a:lnTo>
                        <a:pt x="62" y="29"/>
                      </a:lnTo>
                      <a:lnTo>
                        <a:pt x="64" y="29"/>
                      </a:lnTo>
                      <a:lnTo>
                        <a:pt x="64" y="31"/>
                      </a:lnTo>
                      <a:lnTo>
                        <a:pt x="65" y="31"/>
                      </a:lnTo>
                      <a:lnTo>
                        <a:pt x="66" y="32"/>
                      </a:lnTo>
                      <a:lnTo>
                        <a:pt x="67" y="32"/>
                      </a:lnTo>
                      <a:lnTo>
                        <a:pt x="69" y="33"/>
                      </a:lnTo>
                      <a:lnTo>
                        <a:pt x="70" y="33"/>
                      </a:lnTo>
                      <a:lnTo>
                        <a:pt x="71" y="33"/>
                      </a:lnTo>
                      <a:lnTo>
                        <a:pt x="71" y="34"/>
                      </a:lnTo>
                      <a:lnTo>
                        <a:pt x="73" y="34"/>
                      </a:lnTo>
                      <a:lnTo>
                        <a:pt x="74" y="34"/>
                      </a:lnTo>
                      <a:lnTo>
                        <a:pt x="74" y="36"/>
                      </a:lnTo>
                      <a:lnTo>
                        <a:pt x="75" y="36"/>
                      </a:lnTo>
                      <a:lnTo>
                        <a:pt x="76" y="36"/>
                      </a:lnTo>
                      <a:lnTo>
                        <a:pt x="76" y="37"/>
                      </a:lnTo>
                      <a:lnTo>
                        <a:pt x="78" y="37"/>
                      </a:lnTo>
                      <a:lnTo>
                        <a:pt x="79" y="37"/>
                      </a:lnTo>
                      <a:lnTo>
                        <a:pt x="80" y="38"/>
                      </a:lnTo>
                      <a:lnTo>
                        <a:pt x="81" y="38"/>
                      </a:lnTo>
                      <a:lnTo>
                        <a:pt x="83" y="40"/>
                      </a:lnTo>
                      <a:lnTo>
                        <a:pt x="84" y="40"/>
                      </a:lnTo>
                      <a:lnTo>
                        <a:pt x="84" y="41"/>
                      </a:lnTo>
                      <a:lnTo>
                        <a:pt x="85" y="41"/>
                      </a:lnTo>
                      <a:lnTo>
                        <a:pt x="87" y="41"/>
                      </a:lnTo>
                      <a:lnTo>
                        <a:pt x="88" y="42"/>
                      </a:lnTo>
                      <a:lnTo>
                        <a:pt x="89" y="42"/>
                      </a:lnTo>
                      <a:lnTo>
                        <a:pt x="90" y="43"/>
                      </a:lnTo>
                      <a:lnTo>
                        <a:pt x="92" y="43"/>
                      </a:lnTo>
                      <a:lnTo>
                        <a:pt x="93" y="45"/>
                      </a:lnTo>
                      <a:lnTo>
                        <a:pt x="94" y="45"/>
                      </a:lnTo>
                      <a:lnTo>
                        <a:pt x="95" y="46"/>
                      </a:lnTo>
                      <a:lnTo>
                        <a:pt x="97" y="46"/>
                      </a:lnTo>
                      <a:lnTo>
                        <a:pt x="98" y="47"/>
                      </a:lnTo>
                      <a:lnTo>
                        <a:pt x="99" y="47"/>
                      </a:lnTo>
                      <a:lnTo>
                        <a:pt x="101" y="47"/>
                      </a:lnTo>
                      <a:lnTo>
                        <a:pt x="101" y="48"/>
                      </a:lnTo>
                      <a:lnTo>
                        <a:pt x="102" y="48"/>
                      </a:lnTo>
                      <a:lnTo>
                        <a:pt x="103" y="48"/>
                      </a:lnTo>
                      <a:lnTo>
                        <a:pt x="103" y="50"/>
                      </a:lnTo>
                      <a:lnTo>
                        <a:pt x="104" y="50"/>
                      </a:lnTo>
                      <a:lnTo>
                        <a:pt x="106" y="51"/>
                      </a:lnTo>
                      <a:lnTo>
                        <a:pt x="107" y="51"/>
                      </a:lnTo>
                      <a:lnTo>
                        <a:pt x="108" y="51"/>
                      </a:lnTo>
                      <a:lnTo>
                        <a:pt x="108" y="52"/>
                      </a:lnTo>
                      <a:lnTo>
                        <a:pt x="109" y="52"/>
                      </a:lnTo>
                      <a:lnTo>
                        <a:pt x="111" y="52"/>
                      </a:lnTo>
                      <a:lnTo>
                        <a:pt x="111" y="54"/>
                      </a:lnTo>
                      <a:lnTo>
                        <a:pt x="112" y="54"/>
                      </a:lnTo>
                      <a:lnTo>
                        <a:pt x="113" y="55"/>
                      </a:lnTo>
                      <a:lnTo>
                        <a:pt x="114" y="55"/>
                      </a:lnTo>
                      <a:lnTo>
                        <a:pt x="116" y="55"/>
                      </a:lnTo>
                      <a:lnTo>
                        <a:pt x="116" y="56"/>
                      </a:lnTo>
                      <a:lnTo>
                        <a:pt x="117" y="56"/>
                      </a:lnTo>
                      <a:lnTo>
                        <a:pt x="118" y="56"/>
                      </a:lnTo>
                      <a:lnTo>
                        <a:pt x="118" y="57"/>
                      </a:lnTo>
                      <a:lnTo>
                        <a:pt x="120" y="57"/>
                      </a:lnTo>
                      <a:lnTo>
                        <a:pt x="121" y="57"/>
                      </a:lnTo>
                      <a:lnTo>
                        <a:pt x="121" y="59"/>
                      </a:lnTo>
                      <a:lnTo>
                        <a:pt x="122" y="59"/>
                      </a:lnTo>
                      <a:lnTo>
                        <a:pt x="123" y="59"/>
                      </a:lnTo>
                      <a:lnTo>
                        <a:pt x="123" y="60"/>
                      </a:lnTo>
                      <a:lnTo>
                        <a:pt x="125" y="60"/>
                      </a:lnTo>
                      <a:lnTo>
                        <a:pt x="126" y="60"/>
                      </a:lnTo>
                      <a:lnTo>
                        <a:pt x="126" y="61"/>
                      </a:lnTo>
                      <a:lnTo>
                        <a:pt x="127" y="61"/>
                      </a:lnTo>
                      <a:lnTo>
                        <a:pt x="128" y="61"/>
                      </a:lnTo>
                      <a:lnTo>
                        <a:pt x="128" y="62"/>
                      </a:lnTo>
                      <a:lnTo>
                        <a:pt x="130" y="62"/>
                      </a:lnTo>
                      <a:lnTo>
                        <a:pt x="131" y="62"/>
                      </a:lnTo>
                      <a:lnTo>
                        <a:pt x="131" y="64"/>
                      </a:lnTo>
                      <a:lnTo>
                        <a:pt x="132" y="64"/>
                      </a:lnTo>
                      <a:lnTo>
                        <a:pt x="134" y="64"/>
                      </a:lnTo>
                      <a:lnTo>
                        <a:pt x="134" y="65"/>
                      </a:lnTo>
                      <a:lnTo>
                        <a:pt x="135" y="65"/>
                      </a:lnTo>
                      <a:lnTo>
                        <a:pt x="136" y="65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9" y="66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1" y="68"/>
                      </a:lnTo>
                      <a:lnTo>
                        <a:pt x="141" y="69"/>
                      </a:lnTo>
                      <a:lnTo>
                        <a:pt x="142" y="69"/>
                      </a:lnTo>
                      <a:lnTo>
                        <a:pt x="144" y="69"/>
                      </a:lnTo>
                      <a:lnTo>
                        <a:pt x="144" y="70"/>
                      </a:lnTo>
                      <a:lnTo>
                        <a:pt x="145" y="70"/>
                      </a:lnTo>
                      <a:lnTo>
                        <a:pt x="146" y="71"/>
                      </a:lnTo>
                      <a:lnTo>
                        <a:pt x="147" y="71"/>
                      </a:lnTo>
                      <a:lnTo>
                        <a:pt x="149" y="71"/>
                      </a:lnTo>
                      <a:lnTo>
                        <a:pt x="149" y="73"/>
                      </a:lnTo>
                      <a:lnTo>
                        <a:pt x="150" y="73"/>
                      </a:lnTo>
                      <a:lnTo>
                        <a:pt x="151" y="74"/>
                      </a:lnTo>
                      <a:lnTo>
                        <a:pt x="153" y="74"/>
                      </a:lnTo>
                      <a:lnTo>
                        <a:pt x="154" y="74"/>
                      </a:lnTo>
                      <a:lnTo>
                        <a:pt x="154" y="75"/>
                      </a:lnTo>
                      <a:lnTo>
                        <a:pt x="155" y="75"/>
                      </a:lnTo>
                      <a:lnTo>
                        <a:pt x="156" y="76"/>
                      </a:lnTo>
                      <a:lnTo>
                        <a:pt x="158" y="76"/>
                      </a:lnTo>
                      <a:lnTo>
                        <a:pt x="159" y="78"/>
                      </a:lnTo>
                      <a:lnTo>
                        <a:pt x="160" y="78"/>
                      </a:lnTo>
                      <a:lnTo>
                        <a:pt x="161" y="79"/>
                      </a:lnTo>
                      <a:lnTo>
                        <a:pt x="163" y="79"/>
                      </a:lnTo>
                      <a:lnTo>
                        <a:pt x="164" y="80"/>
                      </a:lnTo>
                      <a:lnTo>
                        <a:pt x="165" y="80"/>
                      </a:lnTo>
                      <a:lnTo>
                        <a:pt x="165" y="81"/>
                      </a:lnTo>
                      <a:lnTo>
                        <a:pt x="167" y="81"/>
                      </a:lnTo>
                      <a:lnTo>
                        <a:pt x="168" y="81"/>
                      </a:lnTo>
                      <a:lnTo>
                        <a:pt x="168" y="83"/>
                      </a:lnTo>
                      <a:lnTo>
                        <a:pt x="169" y="83"/>
                      </a:lnTo>
                      <a:lnTo>
                        <a:pt x="170" y="83"/>
                      </a:lnTo>
                      <a:lnTo>
                        <a:pt x="170" y="84"/>
                      </a:lnTo>
                      <a:lnTo>
                        <a:pt x="172" y="84"/>
                      </a:lnTo>
                      <a:lnTo>
                        <a:pt x="173" y="84"/>
                      </a:lnTo>
                      <a:lnTo>
                        <a:pt x="173" y="85"/>
                      </a:lnTo>
                      <a:lnTo>
                        <a:pt x="174" y="85"/>
                      </a:lnTo>
                      <a:lnTo>
                        <a:pt x="175" y="85"/>
                      </a:lnTo>
                      <a:lnTo>
                        <a:pt x="175" y="87"/>
                      </a:lnTo>
                      <a:lnTo>
                        <a:pt x="177" y="87"/>
                      </a:lnTo>
                      <a:lnTo>
                        <a:pt x="178" y="87"/>
                      </a:lnTo>
                      <a:lnTo>
                        <a:pt x="178" y="88"/>
                      </a:lnTo>
                      <a:lnTo>
                        <a:pt x="179" y="88"/>
                      </a:lnTo>
                      <a:lnTo>
                        <a:pt x="181" y="89"/>
                      </a:lnTo>
                      <a:lnTo>
                        <a:pt x="182" y="89"/>
                      </a:lnTo>
                      <a:lnTo>
                        <a:pt x="183" y="90"/>
                      </a:lnTo>
                      <a:lnTo>
                        <a:pt x="184" y="90"/>
                      </a:lnTo>
                      <a:lnTo>
                        <a:pt x="186" y="92"/>
                      </a:lnTo>
                      <a:lnTo>
                        <a:pt x="187" y="92"/>
                      </a:lnTo>
                      <a:lnTo>
                        <a:pt x="187" y="93"/>
                      </a:lnTo>
                      <a:lnTo>
                        <a:pt x="188" y="93"/>
                      </a:lnTo>
                      <a:lnTo>
                        <a:pt x="189" y="93"/>
                      </a:lnTo>
                      <a:lnTo>
                        <a:pt x="191" y="94"/>
                      </a:lnTo>
                      <a:lnTo>
                        <a:pt x="192" y="94"/>
                      </a:lnTo>
                      <a:lnTo>
                        <a:pt x="192" y="95"/>
                      </a:lnTo>
                      <a:lnTo>
                        <a:pt x="193" y="95"/>
                      </a:lnTo>
                      <a:lnTo>
                        <a:pt x="194" y="95"/>
                      </a:lnTo>
                      <a:lnTo>
                        <a:pt x="194" y="97"/>
                      </a:lnTo>
                      <a:lnTo>
                        <a:pt x="196" y="97"/>
                      </a:lnTo>
                      <a:lnTo>
                        <a:pt x="197" y="98"/>
                      </a:lnTo>
                      <a:lnTo>
                        <a:pt x="198" y="98"/>
                      </a:lnTo>
                      <a:lnTo>
                        <a:pt x="200" y="99"/>
                      </a:lnTo>
                      <a:lnTo>
                        <a:pt x="201" y="99"/>
                      </a:lnTo>
                      <a:lnTo>
                        <a:pt x="202" y="101"/>
                      </a:lnTo>
                      <a:lnTo>
                        <a:pt x="203" y="101"/>
                      </a:lnTo>
                      <a:lnTo>
                        <a:pt x="203" y="102"/>
                      </a:lnTo>
                      <a:lnTo>
                        <a:pt x="205" y="102"/>
                      </a:lnTo>
                      <a:lnTo>
                        <a:pt x="206" y="102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8" y="103"/>
                      </a:lnTo>
                      <a:lnTo>
                        <a:pt x="208" y="104"/>
                      </a:lnTo>
                      <a:lnTo>
                        <a:pt x="210" y="104"/>
                      </a:lnTo>
                      <a:lnTo>
                        <a:pt x="211" y="104"/>
                      </a:lnTo>
                      <a:lnTo>
                        <a:pt x="211" y="106"/>
                      </a:lnTo>
                      <a:lnTo>
                        <a:pt x="212" y="106"/>
                      </a:lnTo>
                      <a:lnTo>
                        <a:pt x="214" y="107"/>
                      </a:lnTo>
                      <a:lnTo>
                        <a:pt x="215" y="107"/>
                      </a:lnTo>
                      <a:lnTo>
                        <a:pt x="215" y="108"/>
                      </a:lnTo>
                      <a:lnTo>
                        <a:pt x="216" y="108"/>
                      </a:lnTo>
                      <a:lnTo>
                        <a:pt x="217" y="108"/>
                      </a:lnTo>
                      <a:lnTo>
                        <a:pt x="217" y="109"/>
                      </a:lnTo>
                      <a:lnTo>
                        <a:pt x="219" y="109"/>
                      </a:lnTo>
                      <a:lnTo>
                        <a:pt x="220" y="111"/>
                      </a:lnTo>
                      <a:lnTo>
                        <a:pt x="221" y="111"/>
                      </a:lnTo>
                      <a:lnTo>
                        <a:pt x="222" y="111"/>
                      </a:lnTo>
                      <a:lnTo>
                        <a:pt x="222" y="112"/>
                      </a:lnTo>
                      <a:lnTo>
                        <a:pt x="224" y="112"/>
                      </a:lnTo>
                      <a:lnTo>
                        <a:pt x="225" y="113"/>
                      </a:lnTo>
                      <a:lnTo>
                        <a:pt x="226" y="113"/>
                      </a:lnTo>
                      <a:lnTo>
                        <a:pt x="227" y="115"/>
                      </a:lnTo>
                      <a:lnTo>
                        <a:pt x="229" y="115"/>
                      </a:lnTo>
                      <a:lnTo>
                        <a:pt x="229" y="116"/>
                      </a:lnTo>
                      <a:lnTo>
                        <a:pt x="230" y="116"/>
                      </a:lnTo>
                      <a:lnTo>
                        <a:pt x="231" y="116"/>
                      </a:lnTo>
                      <a:lnTo>
                        <a:pt x="231" y="117"/>
                      </a:lnTo>
                      <a:lnTo>
                        <a:pt x="233" y="117"/>
                      </a:lnTo>
                      <a:lnTo>
                        <a:pt x="234" y="118"/>
                      </a:lnTo>
                      <a:lnTo>
                        <a:pt x="235" y="118"/>
                      </a:lnTo>
                      <a:lnTo>
                        <a:pt x="235" y="120"/>
                      </a:lnTo>
                      <a:lnTo>
                        <a:pt x="236" y="120"/>
                      </a:lnTo>
                      <a:lnTo>
                        <a:pt x="238" y="120"/>
                      </a:lnTo>
                      <a:lnTo>
                        <a:pt x="238" y="121"/>
                      </a:lnTo>
                      <a:lnTo>
                        <a:pt x="239" y="121"/>
                      </a:lnTo>
                      <a:lnTo>
                        <a:pt x="240" y="122"/>
                      </a:lnTo>
                      <a:lnTo>
                        <a:pt x="241" y="122"/>
                      </a:lnTo>
                      <a:lnTo>
                        <a:pt x="243" y="123"/>
                      </a:lnTo>
                      <a:lnTo>
                        <a:pt x="244" y="123"/>
                      </a:lnTo>
                      <a:lnTo>
                        <a:pt x="244" y="125"/>
                      </a:lnTo>
                      <a:lnTo>
                        <a:pt x="245" y="125"/>
                      </a:lnTo>
                      <a:lnTo>
                        <a:pt x="247" y="125"/>
                      </a:lnTo>
                      <a:lnTo>
                        <a:pt x="247" y="126"/>
                      </a:lnTo>
                      <a:lnTo>
                        <a:pt x="248" y="126"/>
                      </a:lnTo>
                      <a:lnTo>
                        <a:pt x="249" y="127"/>
                      </a:lnTo>
                      <a:lnTo>
                        <a:pt x="250" y="127"/>
                      </a:lnTo>
                      <a:lnTo>
                        <a:pt x="252" y="128"/>
                      </a:lnTo>
                      <a:lnTo>
                        <a:pt x="253" y="128"/>
                      </a:lnTo>
                      <a:lnTo>
                        <a:pt x="253" y="130"/>
                      </a:lnTo>
                      <a:lnTo>
                        <a:pt x="254" y="130"/>
                      </a:lnTo>
                      <a:lnTo>
                        <a:pt x="255" y="130"/>
                      </a:lnTo>
                      <a:lnTo>
                        <a:pt x="255" y="131"/>
                      </a:lnTo>
                      <a:lnTo>
                        <a:pt x="257" y="131"/>
                      </a:lnTo>
                      <a:lnTo>
                        <a:pt x="258" y="132"/>
                      </a:lnTo>
                      <a:lnTo>
                        <a:pt x="259" y="132"/>
                      </a:lnTo>
                      <a:lnTo>
                        <a:pt x="259" y="134"/>
                      </a:lnTo>
                      <a:lnTo>
                        <a:pt x="261" y="134"/>
                      </a:lnTo>
                      <a:lnTo>
                        <a:pt x="262" y="134"/>
                      </a:lnTo>
                      <a:lnTo>
                        <a:pt x="262" y="135"/>
                      </a:lnTo>
                      <a:lnTo>
                        <a:pt x="263" y="135"/>
                      </a:lnTo>
                      <a:lnTo>
                        <a:pt x="264" y="135"/>
                      </a:lnTo>
                      <a:lnTo>
                        <a:pt x="264" y="136"/>
                      </a:lnTo>
                      <a:lnTo>
                        <a:pt x="266" y="136"/>
                      </a:lnTo>
                      <a:lnTo>
                        <a:pt x="267" y="137"/>
                      </a:lnTo>
                      <a:lnTo>
                        <a:pt x="268" y="137"/>
                      </a:lnTo>
                      <a:lnTo>
                        <a:pt x="268" y="139"/>
                      </a:lnTo>
                      <a:lnTo>
                        <a:pt x="269" y="139"/>
                      </a:lnTo>
                      <a:lnTo>
                        <a:pt x="271" y="140"/>
                      </a:lnTo>
                      <a:lnTo>
                        <a:pt x="272" y="140"/>
                      </a:lnTo>
                      <a:lnTo>
                        <a:pt x="272" y="141"/>
                      </a:lnTo>
                      <a:lnTo>
                        <a:pt x="273" y="141"/>
                      </a:lnTo>
                      <a:lnTo>
                        <a:pt x="274" y="141"/>
                      </a:lnTo>
                      <a:lnTo>
                        <a:pt x="274" y="142"/>
                      </a:lnTo>
                      <a:lnTo>
                        <a:pt x="276" y="142"/>
                      </a:lnTo>
                      <a:lnTo>
                        <a:pt x="277" y="144"/>
                      </a:lnTo>
                      <a:lnTo>
                        <a:pt x="278" y="144"/>
                      </a:lnTo>
                      <a:lnTo>
                        <a:pt x="280" y="145"/>
                      </a:lnTo>
                      <a:lnTo>
                        <a:pt x="281" y="145"/>
                      </a:lnTo>
                      <a:lnTo>
                        <a:pt x="281" y="146"/>
                      </a:lnTo>
                      <a:lnTo>
                        <a:pt x="282" y="146"/>
                      </a:lnTo>
                      <a:lnTo>
                        <a:pt x="283" y="148"/>
                      </a:lnTo>
                      <a:lnTo>
                        <a:pt x="285" y="148"/>
                      </a:lnTo>
                      <a:lnTo>
                        <a:pt x="285" y="149"/>
                      </a:lnTo>
                      <a:lnTo>
                        <a:pt x="286" y="149"/>
                      </a:lnTo>
                      <a:lnTo>
                        <a:pt x="287" y="149"/>
                      </a:lnTo>
                      <a:lnTo>
                        <a:pt x="287" y="150"/>
                      </a:lnTo>
                      <a:lnTo>
                        <a:pt x="288" y="150"/>
                      </a:lnTo>
                      <a:lnTo>
                        <a:pt x="290" y="151"/>
                      </a:lnTo>
                      <a:lnTo>
                        <a:pt x="291" y="151"/>
                      </a:lnTo>
                      <a:lnTo>
                        <a:pt x="292" y="153"/>
                      </a:lnTo>
                      <a:lnTo>
                        <a:pt x="294" y="154"/>
                      </a:lnTo>
                      <a:lnTo>
                        <a:pt x="295" y="154"/>
                      </a:lnTo>
                      <a:lnTo>
                        <a:pt x="296" y="155"/>
                      </a:lnTo>
                      <a:lnTo>
                        <a:pt x="297" y="155"/>
                      </a:lnTo>
                      <a:lnTo>
                        <a:pt x="297" y="156"/>
                      </a:lnTo>
                      <a:lnTo>
                        <a:pt x="299" y="156"/>
                      </a:lnTo>
                      <a:lnTo>
                        <a:pt x="300" y="158"/>
                      </a:lnTo>
                      <a:lnTo>
                        <a:pt x="301" y="158"/>
                      </a:lnTo>
                      <a:lnTo>
                        <a:pt x="301" y="159"/>
                      </a:lnTo>
                      <a:lnTo>
                        <a:pt x="302" y="159"/>
                      </a:lnTo>
                      <a:lnTo>
                        <a:pt x="304" y="159"/>
                      </a:lnTo>
                      <a:lnTo>
                        <a:pt x="304" y="160"/>
                      </a:lnTo>
                      <a:lnTo>
                        <a:pt x="305" y="160"/>
                      </a:lnTo>
                      <a:lnTo>
                        <a:pt x="306" y="161"/>
                      </a:lnTo>
                      <a:lnTo>
                        <a:pt x="307" y="161"/>
                      </a:lnTo>
                      <a:lnTo>
                        <a:pt x="307" y="163"/>
                      </a:lnTo>
                      <a:lnTo>
                        <a:pt x="309" y="163"/>
                      </a:lnTo>
                      <a:lnTo>
                        <a:pt x="310" y="164"/>
                      </a:lnTo>
                      <a:lnTo>
                        <a:pt x="311" y="164"/>
                      </a:lnTo>
                      <a:lnTo>
                        <a:pt x="313" y="165"/>
                      </a:lnTo>
                      <a:lnTo>
                        <a:pt x="314" y="167"/>
                      </a:lnTo>
                      <a:lnTo>
                        <a:pt x="315" y="167"/>
                      </a:lnTo>
                      <a:lnTo>
                        <a:pt x="316" y="168"/>
                      </a:lnTo>
                      <a:lnTo>
                        <a:pt x="318" y="169"/>
                      </a:lnTo>
                      <a:lnTo>
                        <a:pt x="319" y="169"/>
                      </a:lnTo>
                      <a:lnTo>
                        <a:pt x="320" y="170"/>
                      </a:lnTo>
                      <a:lnTo>
                        <a:pt x="321" y="170"/>
                      </a:lnTo>
                      <a:lnTo>
                        <a:pt x="321" y="172"/>
                      </a:lnTo>
                      <a:lnTo>
                        <a:pt x="323" y="172"/>
                      </a:lnTo>
                      <a:lnTo>
                        <a:pt x="324" y="173"/>
                      </a:lnTo>
                      <a:lnTo>
                        <a:pt x="325" y="173"/>
                      </a:lnTo>
                      <a:lnTo>
                        <a:pt x="325" y="174"/>
                      </a:lnTo>
                      <a:lnTo>
                        <a:pt x="327" y="174"/>
                      </a:lnTo>
                      <a:lnTo>
                        <a:pt x="328" y="175"/>
                      </a:lnTo>
                      <a:lnTo>
                        <a:pt x="329" y="175"/>
                      </a:lnTo>
                      <a:lnTo>
                        <a:pt x="329" y="177"/>
                      </a:lnTo>
                      <a:lnTo>
                        <a:pt x="330" y="177"/>
                      </a:lnTo>
                      <a:lnTo>
                        <a:pt x="332" y="178"/>
                      </a:lnTo>
                      <a:lnTo>
                        <a:pt x="333" y="178"/>
                      </a:lnTo>
                      <a:lnTo>
                        <a:pt x="333" y="179"/>
                      </a:lnTo>
                      <a:lnTo>
                        <a:pt x="334" y="179"/>
                      </a:lnTo>
                      <a:lnTo>
                        <a:pt x="335" y="181"/>
                      </a:lnTo>
                      <a:lnTo>
                        <a:pt x="337" y="181"/>
                      </a:lnTo>
                      <a:lnTo>
                        <a:pt x="337" y="182"/>
                      </a:lnTo>
                      <a:lnTo>
                        <a:pt x="338" y="182"/>
                      </a:lnTo>
                      <a:lnTo>
                        <a:pt x="339" y="183"/>
                      </a:lnTo>
                      <a:lnTo>
                        <a:pt x="341" y="183"/>
                      </a:lnTo>
                      <a:lnTo>
                        <a:pt x="342" y="184"/>
                      </a:lnTo>
                      <a:lnTo>
                        <a:pt x="343" y="186"/>
                      </a:lnTo>
                      <a:lnTo>
                        <a:pt x="344" y="186"/>
                      </a:lnTo>
                      <a:lnTo>
                        <a:pt x="346" y="187"/>
                      </a:lnTo>
                      <a:lnTo>
                        <a:pt x="347" y="188"/>
                      </a:lnTo>
                      <a:lnTo>
                        <a:pt x="348" y="188"/>
                      </a:lnTo>
                      <a:lnTo>
                        <a:pt x="349" y="189"/>
                      </a:lnTo>
                      <a:lnTo>
                        <a:pt x="351" y="191"/>
                      </a:lnTo>
                      <a:lnTo>
                        <a:pt x="352" y="191"/>
                      </a:lnTo>
                      <a:lnTo>
                        <a:pt x="353" y="192"/>
                      </a:lnTo>
                      <a:lnTo>
                        <a:pt x="354" y="193"/>
                      </a:lnTo>
                      <a:lnTo>
                        <a:pt x="356" y="193"/>
                      </a:lnTo>
                      <a:lnTo>
                        <a:pt x="357" y="195"/>
                      </a:lnTo>
                      <a:lnTo>
                        <a:pt x="358" y="195"/>
                      </a:lnTo>
                      <a:lnTo>
                        <a:pt x="358" y="196"/>
                      </a:lnTo>
                      <a:lnTo>
                        <a:pt x="360" y="196"/>
                      </a:lnTo>
                      <a:lnTo>
                        <a:pt x="360" y="197"/>
                      </a:lnTo>
                      <a:lnTo>
                        <a:pt x="361" y="197"/>
                      </a:lnTo>
                      <a:lnTo>
                        <a:pt x="362" y="197"/>
                      </a:lnTo>
                      <a:lnTo>
                        <a:pt x="362" y="198"/>
                      </a:lnTo>
                      <a:lnTo>
                        <a:pt x="363" y="198"/>
                      </a:lnTo>
                      <a:lnTo>
                        <a:pt x="363" y="200"/>
                      </a:lnTo>
                      <a:lnTo>
                        <a:pt x="365" y="200"/>
                      </a:lnTo>
                      <a:lnTo>
                        <a:pt x="366" y="201"/>
                      </a:lnTo>
                      <a:lnTo>
                        <a:pt x="367" y="201"/>
                      </a:lnTo>
                      <a:lnTo>
                        <a:pt x="367" y="202"/>
                      </a:lnTo>
                      <a:lnTo>
                        <a:pt x="368" y="202"/>
                      </a:lnTo>
                      <a:lnTo>
                        <a:pt x="370" y="203"/>
                      </a:lnTo>
                      <a:lnTo>
                        <a:pt x="371" y="203"/>
                      </a:lnTo>
                      <a:lnTo>
                        <a:pt x="371" y="205"/>
                      </a:lnTo>
                      <a:lnTo>
                        <a:pt x="372" y="205"/>
                      </a:lnTo>
                      <a:lnTo>
                        <a:pt x="374" y="206"/>
                      </a:lnTo>
                      <a:lnTo>
                        <a:pt x="375" y="207"/>
                      </a:lnTo>
                      <a:lnTo>
                        <a:pt x="376" y="207"/>
                      </a:lnTo>
                      <a:lnTo>
                        <a:pt x="377" y="208"/>
                      </a:lnTo>
                      <a:lnTo>
                        <a:pt x="379" y="208"/>
                      </a:lnTo>
                      <a:lnTo>
                        <a:pt x="379" y="210"/>
                      </a:lnTo>
                      <a:lnTo>
                        <a:pt x="380" y="210"/>
                      </a:lnTo>
                      <a:lnTo>
                        <a:pt x="380" y="211"/>
                      </a:lnTo>
                      <a:lnTo>
                        <a:pt x="381" y="211"/>
                      </a:lnTo>
                      <a:lnTo>
                        <a:pt x="382" y="212"/>
                      </a:lnTo>
                      <a:lnTo>
                        <a:pt x="384" y="212"/>
                      </a:lnTo>
                      <a:lnTo>
                        <a:pt x="384" y="214"/>
                      </a:lnTo>
                      <a:lnTo>
                        <a:pt x="385" y="214"/>
                      </a:lnTo>
                      <a:lnTo>
                        <a:pt x="386" y="215"/>
                      </a:lnTo>
                      <a:lnTo>
                        <a:pt x="388" y="216"/>
                      </a:lnTo>
                      <a:lnTo>
                        <a:pt x="389" y="216"/>
                      </a:lnTo>
                      <a:lnTo>
                        <a:pt x="389" y="217"/>
                      </a:lnTo>
                      <a:lnTo>
                        <a:pt x="390" y="217"/>
                      </a:lnTo>
                      <a:lnTo>
                        <a:pt x="391" y="219"/>
                      </a:lnTo>
                      <a:lnTo>
                        <a:pt x="393" y="219"/>
                      </a:lnTo>
                      <a:lnTo>
                        <a:pt x="393" y="220"/>
                      </a:lnTo>
                      <a:lnTo>
                        <a:pt x="394" y="220"/>
                      </a:lnTo>
                      <a:lnTo>
                        <a:pt x="394" y="221"/>
                      </a:lnTo>
                      <a:lnTo>
                        <a:pt x="395" y="221"/>
                      </a:lnTo>
                      <a:lnTo>
                        <a:pt x="396" y="222"/>
                      </a:lnTo>
                      <a:lnTo>
                        <a:pt x="398" y="222"/>
                      </a:lnTo>
                      <a:lnTo>
                        <a:pt x="399" y="224"/>
                      </a:lnTo>
                      <a:lnTo>
                        <a:pt x="400" y="225"/>
                      </a:lnTo>
                      <a:lnTo>
                        <a:pt x="401" y="225"/>
                      </a:lnTo>
                      <a:lnTo>
                        <a:pt x="401" y="226"/>
                      </a:lnTo>
                      <a:lnTo>
                        <a:pt x="403" y="226"/>
                      </a:lnTo>
                      <a:lnTo>
                        <a:pt x="403" y="228"/>
                      </a:lnTo>
                      <a:lnTo>
                        <a:pt x="404" y="228"/>
                      </a:lnTo>
                      <a:lnTo>
                        <a:pt x="405" y="229"/>
                      </a:lnTo>
                      <a:lnTo>
                        <a:pt x="407" y="229"/>
                      </a:lnTo>
                      <a:lnTo>
                        <a:pt x="407" y="230"/>
                      </a:lnTo>
                      <a:lnTo>
                        <a:pt x="408" y="230"/>
                      </a:lnTo>
                      <a:lnTo>
                        <a:pt x="409" y="231"/>
                      </a:lnTo>
                      <a:lnTo>
                        <a:pt x="410" y="231"/>
                      </a:lnTo>
                      <a:lnTo>
                        <a:pt x="410" y="233"/>
                      </a:lnTo>
                      <a:lnTo>
                        <a:pt x="412" y="233"/>
                      </a:lnTo>
                      <a:lnTo>
                        <a:pt x="412" y="234"/>
                      </a:lnTo>
                      <a:lnTo>
                        <a:pt x="413" y="234"/>
                      </a:lnTo>
                      <a:lnTo>
                        <a:pt x="414" y="235"/>
                      </a:lnTo>
                      <a:lnTo>
                        <a:pt x="415" y="235"/>
                      </a:lnTo>
                      <a:lnTo>
                        <a:pt x="415" y="236"/>
                      </a:lnTo>
                      <a:lnTo>
                        <a:pt x="417" y="236"/>
                      </a:lnTo>
                      <a:lnTo>
                        <a:pt x="417" y="238"/>
                      </a:lnTo>
                      <a:lnTo>
                        <a:pt x="418" y="238"/>
                      </a:lnTo>
                      <a:lnTo>
                        <a:pt x="419" y="238"/>
                      </a:lnTo>
                      <a:lnTo>
                        <a:pt x="419" y="239"/>
                      </a:lnTo>
                      <a:lnTo>
                        <a:pt x="421" y="239"/>
                      </a:lnTo>
                      <a:lnTo>
                        <a:pt x="421" y="240"/>
                      </a:lnTo>
                      <a:lnTo>
                        <a:pt x="422" y="240"/>
                      </a:lnTo>
                      <a:lnTo>
                        <a:pt x="423" y="242"/>
                      </a:lnTo>
                      <a:lnTo>
                        <a:pt x="424" y="243"/>
                      </a:lnTo>
                      <a:lnTo>
                        <a:pt x="426" y="243"/>
                      </a:lnTo>
                      <a:lnTo>
                        <a:pt x="426" y="244"/>
                      </a:lnTo>
                      <a:lnTo>
                        <a:pt x="427" y="244"/>
                      </a:lnTo>
                      <a:lnTo>
                        <a:pt x="427" y="245"/>
                      </a:lnTo>
                      <a:lnTo>
                        <a:pt x="428" y="245"/>
                      </a:lnTo>
                      <a:lnTo>
                        <a:pt x="429" y="247"/>
                      </a:lnTo>
                      <a:lnTo>
                        <a:pt x="431" y="247"/>
                      </a:lnTo>
                      <a:lnTo>
                        <a:pt x="431" y="248"/>
                      </a:lnTo>
                      <a:lnTo>
                        <a:pt x="432" y="248"/>
                      </a:lnTo>
                      <a:lnTo>
                        <a:pt x="432" y="249"/>
                      </a:lnTo>
                      <a:lnTo>
                        <a:pt x="433" y="249"/>
                      </a:lnTo>
                      <a:lnTo>
                        <a:pt x="434" y="250"/>
                      </a:lnTo>
                      <a:lnTo>
                        <a:pt x="436" y="250"/>
                      </a:lnTo>
                      <a:lnTo>
                        <a:pt x="436" y="252"/>
                      </a:lnTo>
                      <a:lnTo>
                        <a:pt x="437" y="252"/>
                      </a:lnTo>
                      <a:lnTo>
                        <a:pt x="437" y="253"/>
                      </a:lnTo>
                      <a:lnTo>
                        <a:pt x="438" y="253"/>
                      </a:lnTo>
                      <a:lnTo>
                        <a:pt x="440" y="254"/>
                      </a:lnTo>
                      <a:lnTo>
                        <a:pt x="441" y="255"/>
                      </a:lnTo>
                      <a:lnTo>
                        <a:pt x="442" y="255"/>
                      </a:lnTo>
                      <a:lnTo>
                        <a:pt x="443" y="257"/>
                      </a:lnTo>
                      <a:lnTo>
                        <a:pt x="445" y="258"/>
                      </a:lnTo>
                      <a:lnTo>
                        <a:pt x="446" y="258"/>
                      </a:lnTo>
                      <a:lnTo>
                        <a:pt x="446" y="259"/>
                      </a:lnTo>
                      <a:lnTo>
                        <a:pt x="447" y="259"/>
                      </a:lnTo>
                      <a:lnTo>
                        <a:pt x="447" y="261"/>
                      </a:lnTo>
                      <a:lnTo>
                        <a:pt x="448" y="261"/>
                      </a:lnTo>
                      <a:lnTo>
                        <a:pt x="450" y="262"/>
                      </a:lnTo>
                      <a:lnTo>
                        <a:pt x="451" y="262"/>
                      </a:lnTo>
                      <a:lnTo>
                        <a:pt x="451" y="263"/>
                      </a:lnTo>
                      <a:lnTo>
                        <a:pt x="452" y="263"/>
                      </a:lnTo>
                      <a:lnTo>
                        <a:pt x="452" y="264"/>
                      </a:lnTo>
                      <a:lnTo>
                        <a:pt x="454" y="264"/>
                      </a:lnTo>
                      <a:lnTo>
                        <a:pt x="454" y="266"/>
                      </a:lnTo>
                      <a:lnTo>
                        <a:pt x="455" y="266"/>
                      </a:lnTo>
                      <a:lnTo>
                        <a:pt x="456" y="267"/>
                      </a:lnTo>
                      <a:lnTo>
                        <a:pt x="457" y="268"/>
                      </a:lnTo>
                      <a:lnTo>
                        <a:pt x="459" y="268"/>
                      </a:lnTo>
                      <a:lnTo>
                        <a:pt x="459" y="269"/>
                      </a:lnTo>
                      <a:lnTo>
                        <a:pt x="460" y="269"/>
                      </a:lnTo>
                      <a:lnTo>
                        <a:pt x="460" y="271"/>
                      </a:lnTo>
                      <a:lnTo>
                        <a:pt x="461" y="271"/>
                      </a:lnTo>
                      <a:lnTo>
                        <a:pt x="462" y="272"/>
                      </a:lnTo>
                      <a:lnTo>
                        <a:pt x="464" y="272"/>
                      </a:lnTo>
                      <a:lnTo>
                        <a:pt x="464" y="273"/>
                      </a:lnTo>
                      <a:lnTo>
                        <a:pt x="465" y="273"/>
                      </a:lnTo>
                      <a:lnTo>
                        <a:pt x="465" y="275"/>
                      </a:lnTo>
                      <a:lnTo>
                        <a:pt x="466" y="275"/>
                      </a:lnTo>
                      <a:lnTo>
                        <a:pt x="468" y="276"/>
                      </a:lnTo>
                      <a:lnTo>
                        <a:pt x="469" y="277"/>
                      </a:lnTo>
                      <a:lnTo>
                        <a:pt x="470" y="277"/>
                      </a:lnTo>
                      <a:lnTo>
                        <a:pt x="470" y="278"/>
                      </a:lnTo>
                      <a:lnTo>
                        <a:pt x="471" y="278"/>
                      </a:lnTo>
                      <a:lnTo>
                        <a:pt x="473" y="280"/>
                      </a:lnTo>
                      <a:lnTo>
                        <a:pt x="474" y="281"/>
                      </a:lnTo>
                      <a:lnTo>
                        <a:pt x="475" y="281"/>
                      </a:lnTo>
                      <a:lnTo>
                        <a:pt x="475" y="282"/>
                      </a:lnTo>
                      <a:lnTo>
                        <a:pt x="476" y="282"/>
                      </a:lnTo>
                      <a:lnTo>
                        <a:pt x="476" y="283"/>
                      </a:lnTo>
                      <a:lnTo>
                        <a:pt x="478" y="283"/>
                      </a:lnTo>
                      <a:lnTo>
                        <a:pt x="478" y="285"/>
                      </a:lnTo>
                      <a:lnTo>
                        <a:pt x="479" y="285"/>
                      </a:lnTo>
                      <a:lnTo>
                        <a:pt x="480" y="286"/>
                      </a:lnTo>
                      <a:lnTo>
                        <a:pt x="481" y="287"/>
                      </a:lnTo>
                      <a:lnTo>
                        <a:pt x="483" y="287"/>
                      </a:lnTo>
                      <a:lnTo>
                        <a:pt x="483" y="288"/>
                      </a:lnTo>
                      <a:lnTo>
                        <a:pt x="484" y="288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68" name="Freeform 132"/>
                <p:cNvSpPr>
                  <a:spLocks noChangeAspect="1"/>
                </p:cNvSpPr>
                <p:nvPr/>
              </p:nvSpPr>
              <p:spPr bwMode="auto">
                <a:xfrm>
                  <a:off x="3645" y="2078"/>
                  <a:ext cx="209" cy="256"/>
                </a:xfrm>
                <a:custGeom>
                  <a:avLst/>
                  <a:gdLst>
                    <a:gd name="T0" fmla="*/ 6 w 400"/>
                    <a:gd name="T1" fmla="*/ 6 h 393"/>
                    <a:gd name="T2" fmla="*/ 13 w 400"/>
                    <a:gd name="T3" fmla="*/ 12 h 393"/>
                    <a:gd name="T4" fmla="*/ 20 w 400"/>
                    <a:gd name="T5" fmla="*/ 17 h 393"/>
                    <a:gd name="T6" fmla="*/ 27 w 400"/>
                    <a:gd name="T7" fmla="*/ 22 h 393"/>
                    <a:gd name="T8" fmla="*/ 33 w 400"/>
                    <a:gd name="T9" fmla="*/ 27 h 393"/>
                    <a:gd name="T10" fmla="*/ 39 w 400"/>
                    <a:gd name="T11" fmla="*/ 34 h 393"/>
                    <a:gd name="T12" fmla="*/ 47 w 400"/>
                    <a:gd name="T13" fmla="*/ 40 h 393"/>
                    <a:gd name="T14" fmla="*/ 53 w 400"/>
                    <a:gd name="T15" fmla="*/ 46 h 393"/>
                    <a:gd name="T16" fmla="*/ 61 w 400"/>
                    <a:gd name="T17" fmla="*/ 53 h 393"/>
                    <a:gd name="T18" fmla="*/ 69 w 400"/>
                    <a:gd name="T19" fmla="*/ 59 h 393"/>
                    <a:gd name="T20" fmla="*/ 74 w 400"/>
                    <a:gd name="T21" fmla="*/ 64 h 393"/>
                    <a:gd name="T22" fmla="*/ 83 w 400"/>
                    <a:gd name="T23" fmla="*/ 70 h 393"/>
                    <a:gd name="T24" fmla="*/ 90 w 400"/>
                    <a:gd name="T25" fmla="*/ 77 h 393"/>
                    <a:gd name="T26" fmla="*/ 95 w 400"/>
                    <a:gd name="T27" fmla="*/ 83 h 393"/>
                    <a:gd name="T28" fmla="*/ 103 w 400"/>
                    <a:gd name="T29" fmla="*/ 89 h 393"/>
                    <a:gd name="T30" fmla="*/ 109 w 400"/>
                    <a:gd name="T31" fmla="*/ 94 h 393"/>
                    <a:gd name="T32" fmla="*/ 118 w 400"/>
                    <a:gd name="T33" fmla="*/ 102 h 393"/>
                    <a:gd name="T34" fmla="*/ 123 w 400"/>
                    <a:gd name="T35" fmla="*/ 107 h 393"/>
                    <a:gd name="T36" fmla="*/ 130 w 400"/>
                    <a:gd name="T37" fmla="*/ 114 h 393"/>
                    <a:gd name="T38" fmla="*/ 137 w 400"/>
                    <a:gd name="T39" fmla="*/ 121 h 393"/>
                    <a:gd name="T40" fmla="*/ 144 w 400"/>
                    <a:gd name="T41" fmla="*/ 126 h 393"/>
                    <a:gd name="T42" fmla="*/ 151 w 400"/>
                    <a:gd name="T43" fmla="*/ 134 h 393"/>
                    <a:gd name="T44" fmla="*/ 157 w 400"/>
                    <a:gd name="T45" fmla="*/ 140 h 393"/>
                    <a:gd name="T46" fmla="*/ 163 w 400"/>
                    <a:gd name="T47" fmla="*/ 145 h 393"/>
                    <a:gd name="T48" fmla="*/ 169 w 400"/>
                    <a:gd name="T49" fmla="*/ 150 h 393"/>
                    <a:gd name="T50" fmla="*/ 177 w 400"/>
                    <a:gd name="T51" fmla="*/ 158 h 393"/>
                    <a:gd name="T52" fmla="*/ 184 w 400"/>
                    <a:gd name="T53" fmla="*/ 166 h 393"/>
                    <a:gd name="T54" fmla="*/ 192 w 400"/>
                    <a:gd name="T55" fmla="*/ 172 h 393"/>
                    <a:gd name="T56" fmla="*/ 197 w 400"/>
                    <a:gd name="T57" fmla="*/ 178 h 393"/>
                    <a:gd name="T58" fmla="*/ 202 w 400"/>
                    <a:gd name="T59" fmla="*/ 183 h 393"/>
                    <a:gd name="T60" fmla="*/ 207 w 400"/>
                    <a:gd name="T61" fmla="*/ 188 h 393"/>
                    <a:gd name="T62" fmla="*/ 213 w 400"/>
                    <a:gd name="T63" fmla="*/ 194 h 393"/>
                    <a:gd name="T64" fmla="*/ 218 w 400"/>
                    <a:gd name="T65" fmla="*/ 199 h 393"/>
                    <a:gd name="T66" fmla="*/ 224 w 400"/>
                    <a:gd name="T67" fmla="*/ 204 h 393"/>
                    <a:gd name="T68" fmla="*/ 229 w 400"/>
                    <a:gd name="T69" fmla="*/ 209 h 393"/>
                    <a:gd name="T70" fmla="*/ 234 w 400"/>
                    <a:gd name="T71" fmla="*/ 214 h 393"/>
                    <a:gd name="T72" fmla="*/ 239 w 400"/>
                    <a:gd name="T73" fmla="*/ 219 h 393"/>
                    <a:gd name="T74" fmla="*/ 244 w 400"/>
                    <a:gd name="T75" fmla="*/ 224 h 393"/>
                    <a:gd name="T76" fmla="*/ 249 w 400"/>
                    <a:gd name="T77" fmla="*/ 229 h 393"/>
                    <a:gd name="T78" fmla="*/ 254 w 400"/>
                    <a:gd name="T79" fmla="*/ 234 h 393"/>
                    <a:gd name="T80" fmla="*/ 260 w 400"/>
                    <a:gd name="T81" fmla="*/ 242 h 393"/>
                    <a:gd name="T82" fmla="*/ 269 w 400"/>
                    <a:gd name="T83" fmla="*/ 251 h 393"/>
                    <a:gd name="T84" fmla="*/ 276 w 400"/>
                    <a:gd name="T85" fmla="*/ 258 h 393"/>
                    <a:gd name="T86" fmla="*/ 282 w 400"/>
                    <a:gd name="T87" fmla="*/ 263 h 393"/>
                    <a:gd name="T88" fmla="*/ 287 w 400"/>
                    <a:gd name="T89" fmla="*/ 270 h 393"/>
                    <a:gd name="T90" fmla="*/ 295 w 400"/>
                    <a:gd name="T91" fmla="*/ 277 h 393"/>
                    <a:gd name="T92" fmla="*/ 302 w 400"/>
                    <a:gd name="T93" fmla="*/ 285 h 393"/>
                    <a:gd name="T94" fmla="*/ 307 w 400"/>
                    <a:gd name="T95" fmla="*/ 290 h 393"/>
                    <a:gd name="T96" fmla="*/ 312 w 400"/>
                    <a:gd name="T97" fmla="*/ 296 h 393"/>
                    <a:gd name="T98" fmla="*/ 320 w 400"/>
                    <a:gd name="T99" fmla="*/ 305 h 393"/>
                    <a:gd name="T100" fmla="*/ 325 w 400"/>
                    <a:gd name="T101" fmla="*/ 310 h 393"/>
                    <a:gd name="T102" fmla="*/ 331 w 400"/>
                    <a:gd name="T103" fmla="*/ 317 h 393"/>
                    <a:gd name="T104" fmla="*/ 338 w 400"/>
                    <a:gd name="T105" fmla="*/ 324 h 393"/>
                    <a:gd name="T106" fmla="*/ 343 w 400"/>
                    <a:gd name="T107" fmla="*/ 329 h 393"/>
                    <a:gd name="T108" fmla="*/ 351 w 400"/>
                    <a:gd name="T109" fmla="*/ 337 h 393"/>
                    <a:gd name="T110" fmla="*/ 356 w 400"/>
                    <a:gd name="T111" fmla="*/ 343 h 393"/>
                    <a:gd name="T112" fmla="*/ 364 w 400"/>
                    <a:gd name="T113" fmla="*/ 354 h 393"/>
                    <a:gd name="T114" fmla="*/ 371 w 400"/>
                    <a:gd name="T115" fmla="*/ 360 h 393"/>
                    <a:gd name="T116" fmla="*/ 378 w 400"/>
                    <a:gd name="T117" fmla="*/ 368 h 393"/>
                    <a:gd name="T118" fmla="*/ 385 w 400"/>
                    <a:gd name="T119" fmla="*/ 376 h 393"/>
                    <a:gd name="T120" fmla="*/ 391 w 400"/>
                    <a:gd name="T121" fmla="*/ 383 h 393"/>
                    <a:gd name="T122" fmla="*/ 397 w 400"/>
                    <a:gd name="T123" fmla="*/ 390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0" h="39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5" y="13"/>
                      </a:lnTo>
                      <a:lnTo>
                        <a:pt x="17" y="14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2" y="20"/>
                      </a:lnTo>
                      <a:lnTo>
                        <a:pt x="23" y="20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5" y="22"/>
                      </a:lnTo>
                      <a:lnTo>
                        <a:pt x="27" y="22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28" y="25"/>
                      </a:lnTo>
                      <a:lnTo>
                        <a:pt x="29" y="25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2" y="27"/>
                      </a:lnTo>
                      <a:lnTo>
                        <a:pt x="33" y="27"/>
                      </a:lnTo>
                      <a:lnTo>
                        <a:pt x="33" y="28"/>
                      </a:lnTo>
                      <a:lnTo>
                        <a:pt x="34" y="30"/>
                      </a:lnTo>
                      <a:lnTo>
                        <a:pt x="36" y="30"/>
                      </a:lnTo>
                      <a:lnTo>
                        <a:pt x="36" y="31"/>
                      </a:lnTo>
                      <a:lnTo>
                        <a:pt x="37" y="31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9" y="34"/>
                      </a:lnTo>
                      <a:lnTo>
                        <a:pt x="41" y="35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3" y="37"/>
                      </a:lnTo>
                      <a:lnTo>
                        <a:pt x="44" y="37"/>
                      </a:lnTo>
                      <a:lnTo>
                        <a:pt x="46" y="39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8" y="41"/>
                      </a:lnTo>
                      <a:lnTo>
                        <a:pt x="50" y="41"/>
                      </a:lnTo>
                      <a:lnTo>
                        <a:pt x="50" y="42"/>
                      </a:lnTo>
                      <a:lnTo>
                        <a:pt x="51" y="44"/>
                      </a:lnTo>
                      <a:lnTo>
                        <a:pt x="52" y="44"/>
                      </a:lnTo>
                      <a:lnTo>
                        <a:pt x="52" y="45"/>
                      </a:lnTo>
                      <a:lnTo>
                        <a:pt x="53" y="45"/>
                      </a:lnTo>
                      <a:lnTo>
                        <a:pt x="53" y="46"/>
                      </a:lnTo>
                      <a:lnTo>
                        <a:pt x="55" y="46"/>
                      </a:lnTo>
                      <a:lnTo>
                        <a:pt x="55" y="47"/>
                      </a:lnTo>
                      <a:lnTo>
                        <a:pt x="56" y="47"/>
                      </a:lnTo>
                      <a:lnTo>
                        <a:pt x="57" y="49"/>
                      </a:lnTo>
                      <a:lnTo>
                        <a:pt x="58" y="50"/>
                      </a:lnTo>
                      <a:lnTo>
                        <a:pt x="60" y="51"/>
                      </a:lnTo>
                      <a:lnTo>
                        <a:pt x="61" y="51"/>
                      </a:lnTo>
                      <a:lnTo>
                        <a:pt x="61" y="53"/>
                      </a:lnTo>
                      <a:lnTo>
                        <a:pt x="62" y="53"/>
                      </a:lnTo>
                      <a:lnTo>
                        <a:pt x="62" y="54"/>
                      </a:lnTo>
                      <a:lnTo>
                        <a:pt x="64" y="54"/>
                      </a:lnTo>
                      <a:lnTo>
                        <a:pt x="64" y="55"/>
                      </a:lnTo>
                      <a:lnTo>
                        <a:pt x="65" y="55"/>
                      </a:lnTo>
                      <a:lnTo>
                        <a:pt x="66" y="56"/>
                      </a:lnTo>
                      <a:lnTo>
                        <a:pt x="67" y="58"/>
                      </a:lnTo>
                      <a:lnTo>
                        <a:pt x="69" y="59"/>
                      </a:lnTo>
                      <a:lnTo>
                        <a:pt x="70" y="59"/>
                      </a:lnTo>
                      <a:lnTo>
                        <a:pt x="70" y="60"/>
                      </a:lnTo>
                      <a:lnTo>
                        <a:pt x="71" y="60"/>
                      </a:lnTo>
                      <a:lnTo>
                        <a:pt x="71" y="61"/>
                      </a:lnTo>
                      <a:lnTo>
                        <a:pt x="72" y="61"/>
                      </a:lnTo>
                      <a:lnTo>
                        <a:pt x="72" y="63"/>
                      </a:lnTo>
                      <a:lnTo>
                        <a:pt x="74" y="63"/>
                      </a:lnTo>
                      <a:lnTo>
                        <a:pt x="74" y="64"/>
                      </a:lnTo>
                      <a:lnTo>
                        <a:pt x="75" y="64"/>
                      </a:lnTo>
                      <a:lnTo>
                        <a:pt x="76" y="65"/>
                      </a:lnTo>
                      <a:lnTo>
                        <a:pt x="77" y="67"/>
                      </a:lnTo>
                      <a:lnTo>
                        <a:pt x="79" y="68"/>
                      </a:lnTo>
                      <a:lnTo>
                        <a:pt x="80" y="69"/>
                      </a:lnTo>
                      <a:lnTo>
                        <a:pt x="81" y="69"/>
                      </a:lnTo>
                      <a:lnTo>
                        <a:pt x="81" y="70"/>
                      </a:lnTo>
                      <a:lnTo>
                        <a:pt x="83" y="70"/>
                      </a:lnTo>
                      <a:lnTo>
                        <a:pt x="83" y="72"/>
                      </a:lnTo>
                      <a:lnTo>
                        <a:pt x="84" y="72"/>
                      </a:lnTo>
                      <a:lnTo>
                        <a:pt x="84" y="73"/>
                      </a:lnTo>
                      <a:lnTo>
                        <a:pt x="85" y="73"/>
                      </a:lnTo>
                      <a:lnTo>
                        <a:pt x="86" y="74"/>
                      </a:lnTo>
                      <a:lnTo>
                        <a:pt x="88" y="75"/>
                      </a:lnTo>
                      <a:lnTo>
                        <a:pt x="89" y="77"/>
                      </a:lnTo>
                      <a:lnTo>
                        <a:pt x="90" y="77"/>
                      </a:lnTo>
                      <a:lnTo>
                        <a:pt x="90" y="78"/>
                      </a:lnTo>
                      <a:lnTo>
                        <a:pt x="91" y="79"/>
                      </a:lnTo>
                      <a:lnTo>
                        <a:pt x="93" y="79"/>
                      </a:lnTo>
                      <a:lnTo>
                        <a:pt x="93" y="81"/>
                      </a:lnTo>
                      <a:lnTo>
                        <a:pt x="94" y="81"/>
                      </a:lnTo>
                      <a:lnTo>
                        <a:pt x="94" y="82"/>
                      </a:lnTo>
                      <a:lnTo>
                        <a:pt x="95" y="82"/>
                      </a:lnTo>
                      <a:lnTo>
                        <a:pt x="95" y="83"/>
                      </a:lnTo>
                      <a:lnTo>
                        <a:pt x="97" y="83"/>
                      </a:lnTo>
                      <a:lnTo>
                        <a:pt x="98" y="84"/>
                      </a:lnTo>
                      <a:lnTo>
                        <a:pt x="98" y="86"/>
                      </a:lnTo>
                      <a:lnTo>
                        <a:pt x="99" y="86"/>
                      </a:lnTo>
                      <a:lnTo>
                        <a:pt x="100" y="87"/>
                      </a:lnTo>
                      <a:lnTo>
                        <a:pt x="102" y="88"/>
                      </a:lnTo>
                      <a:lnTo>
                        <a:pt x="103" y="88"/>
                      </a:lnTo>
                      <a:lnTo>
                        <a:pt x="103" y="89"/>
                      </a:lnTo>
                      <a:lnTo>
                        <a:pt x="104" y="91"/>
                      </a:lnTo>
                      <a:lnTo>
                        <a:pt x="105" y="91"/>
                      </a:lnTo>
                      <a:lnTo>
                        <a:pt x="105" y="92"/>
                      </a:lnTo>
                      <a:lnTo>
                        <a:pt x="107" y="92"/>
                      </a:lnTo>
                      <a:lnTo>
                        <a:pt x="107" y="93"/>
                      </a:lnTo>
                      <a:lnTo>
                        <a:pt x="108" y="93"/>
                      </a:lnTo>
                      <a:lnTo>
                        <a:pt x="108" y="94"/>
                      </a:lnTo>
                      <a:lnTo>
                        <a:pt x="109" y="94"/>
                      </a:lnTo>
                      <a:lnTo>
                        <a:pt x="110" y="96"/>
                      </a:lnTo>
                      <a:lnTo>
                        <a:pt x="110" y="97"/>
                      </a:lnTo>
                      <a:lnTo>
                        <a:pt x="112" y="97"/>
                      </a:lnTo>
                      <a:lnTo>
                        <a:pt x="113" y="98"/>
                      </a:lnTo>
                      <a:lnTo>
                        <a:pt x="114" y="100"/>
                      </a:lnTo>
                      <a:lnTo>
                        <a:pt x="116" y="101"/>
                      </a:lnTo>
                      <a:lnTo>
                        <a:pt x="117" y="102"/>
                      </a:lnTo>
                      <a:lnTo>
                        <a:pt x="118" y="102"/>
                      </a:lnTo>
                      <a:lnTo>
                        <a:pt x="118" y="103"/>
                      </a:lnTo>
                      <a:lnTo>
                        <a:pt x="119" y="103"/>
                      </a:lnTo>
                      <a:lnTo>
                        <a:pt x="119" y="105"/>
                      </a:lnTo>
                      <a:lnTo>
                        <a:pt x="121" y="105"/>
                      </a:lnTo>
                      <a:lnTo>
                        <a:pt x="121" y="106"/>
                      </a:lnTo>
                      <a:lnTo>
                        <a:pt x="122" y="106"/>
                      </a:lnTo>
                      <a:lnTo>
                        <a:pt x="122" y="107"/>
                      </a:lnTo>
                      <a:lnTo>
                        <a:pt x="123" y="107"/>
                      </a:lnTo>
                      <a:lnTo>
                        <a:pt x="123" y="108"/>
                      </a:lnTo>
                      <a:lnTo>
                        <a:pt x="124" y="108"/>
                      </a:lnTo>
                      <a:lnTo>
                        <a:pt x="124" y="110"/>
                      </a:lnTo>
                      <a:lnTo>
                        <a:pt x="126" y="110"/>
                      </a:lnTo>
                      <a:lnTo>
                        <a:pt x="127" y="111"/>
                      </a:lnTo>
                      <a:lnTo>
                        <a:pt x="127" y="112"/>
                      </a:lnTo>
                      <a:lnTo>
                        <a:pt x="128" y="112"/>
                      </a:lnTo>
                      <a:lnTo>
                        <a:pt x="130" y="114"/>
                      </a:lnTo>
                      <a:lnTo>
                        <a:pt x="131" y="115"/>
                      </a:lnTo>
                      <a:lnTo>
                        <a:pt x="132" y="116"/>
                      </a:lnTo>
                      <a:lnTo>
                        <a:pt x="133" y="117"/>
                      </a:lnTo>
                      <a:lnTo>
                        <a:pt x="135" y="117"/>
                      </a:lnTo>
                      <a:lnTo>
                        <a:pt x="135" y="119"/>
                      </a:lnTo>
                      <a:lnTo>
                        <a:pt x="136" y="120"/>
                      </a:lnTo>
                      <a:lnTo>
                        <a:pt x="137" y="120"/>
                      </a:lnTo>
                      <a:lnTo>
                        <a:pt x="137" y="121"/>
                      </a:lnTo>
                      <a:lnTo>
                        <a:pt x="138" y="121"/>
                      </a:lnTo>
                      <a:lnTo>
                        <a:pt x="138" y="122"/>
                      </a:lnTo>
                      <a:lnTo>
                        <a:pt x="140" y="122"/>
                      </a:lnTo>
                      <a:lnTo>
                        <a:pt x="140" y="124"/>
                      </a:lnTo>
                      <a:lnTo>
                        <a:pt x="141" y="124"/>
                      </a:lnTo>
                      <a:lnTo>
                        <a:pt x="141" y="125"/>
                      </a:lnTo>
                      <a:lnTo>
                        <a:pt x="142" y="125"/>
                      </a:lnTo>
                      <a:lnTo>
                        <a:pt x="144" y="126"/>
                      </a:lnTo>
                      <a:lnTo>
                        <a:pt x="144" y="127"/>
                      </a:lnTo>
                      <a:lnTo>
                        <a:pt x="145" y="127"/>
                      </a:lnTo>
                      <a:lnTo>
                        <a:pt x="146" y="129"/>
                      </a:lnTo>
                      <a:lnTo>
                        <a:pt x="147" y="130"/>
                      </a:lnTo>
                      <a:lnTo>
                        <a:pt x="147" y="131"/>
                      </a:lnTo>
                      <a:lnTo>
                        <a:pt x="149" y="131"/>
                      </a:lnTo>
                      <a:lnTo>
                        <a:pt x="150" y="133"/>
                      </a:lnTo>
                      <a:lnTo>
                        <a:pt x="151" y="134"/>
                      </a:lnTo>
                      <a:lnTo>
                        <a:pt x="152" y="135"/>
                      </a:lnTo>
                      <a:lnTo>
                        <a:pt x="154" y="136"/>
                      </a:lnTo>
                      <a:lnTo>
                        <a:pt x="155" y="136"/>
                      </a:lnTo>
                      <a:lnTo>
                        <a:pt x="155" y="138"/>
                      </a:lnTo>
                      <a:lnTo>
                        <a:pt x="156" y="138"/>
                      </a:lnTo>
                      <a:lnTo>
                        <a:pt x="156" y="139"/>
                      </a:lnTo>
                      <a:lnTo>
                        <a:pt x="157" y="139"/>
                      </a:lnTo>
                      <a:lnTo>
                        <a:pt x="157" y="140"/>
                      </a:lnTo>
                      <a:lnTo>
                        <a:pt x="159" y="140"/>
                      </a:lnTo>
                      <a:lnTo>
                        <a:pt x="159" y="141"/>
                      </a:lnTo>
                      <a:lnTo>
                        <a:pt x="160" y="141"/>
                      </a:lnTo>
                      <a:lnTo>
                        <a:pt x="160" y="143"/>
                      </a:lnTo>
                      <a:lnTo>
                        <a:pt x="161" y="143"/>
                      </a:lnTo>
                      <a:lnTo>
                        <a:pt x="161" y="144"/>
                      </a:lnTo>
                      <a:lnTo>
                        <a:pt x="163" y="144"/>
                      </a:lnTo>
                      <a:lnTo>
                        <a:pt x="163" y="145"/>
                      </a:lnTo>
                      <a:lnTo>
                        <a:pt x="164" y="145"/>
                      </a:lnTo>
                      <a:lnTo>
                        <a:pt x="164" y="147"/>
                      </a:lnTo>
                      <a:lnTo>
                        <a:pt x="165" y="147"/>
                      </a:lnTo>
                      <a:lnTo>
                        <a:pt x="165" y="148"/>
                      </a:lnTo>
                      <a:lnTo>
                        <a:pt x="166" y="148"/>
                      </a:lnTo>
                      <a:lnTo>
                        <a:pt x="168" y="149"/>
                      </a:lnTo>
                      <a:lnTo>
                        <a:pt x="168" y="150"/>
                      </a:lnTo>
                      <a:lnTo>
                        <a:pt x="169" y="150"/>
                      </a:lnTo>
                      <a:lnTo>
                        <a:pt x="169" y="152"/>
                      </a:lnTo>
                      <a:lnTo>
                        <a:pt x="170" y="152"/>
                      </a:lnTo>
                      <a:lnTo>
                        <a:pt x="171" y="153"/>
                      </a:lnTo>
                      <a:lnTo>
                        <a:pt x="171" y="154"/>
                      </a:lnTo>
                      <a:lnTo>
                        <a:pt x="173" y="154"/>
                      </a:lnTo>
                      <a:lnTo>
                        <a:pt x="174" y="155"/>
                      </a:lnTo>
                      <a:lnTo>
                        <a:pt x="175" y="157"/>
                      </a:lnTo>
                      <a:lnTo>
                        <a:pt x="177" y="158"/>
                      </a:lnTo>
                      <a:lnTo>
                        <a:pt x="178" y="159"/>
                      </a:lnTo>
                      <a:lnTo>
                        <a:pt x="179" y="161"/>
                      </a:lnTo>
                      <a:lnTo>
                        <a:pt x="180" y="161"/>
                      </a:lnTo>
                      <a:lnTo>
                        <a:pt x="180" y="162"/>
                      </a:lnTo>
                      <a:lnTo>
                        <a:pt x="182" y="163"/>
                      </a:lnTo>
                      <a:lnTo>
                        <a:pt x="183" y="164"/>
                      </a:lnTo>
                      <a:lnTo>
                        <a:pt x="184" y="164"/>
                      </a:lnTo>
                      <a:lnTo>
                        <a:pt x="184" y="166"/>
                      </a:lnTo>
                      <a:lnTo>
                        <a:pt x="185" y="167"/>
                      </a:lnTo>
                      <a:lnTo>
                        <a:pt x="187" y="168"/>
                      </a:lnTo>
                      <a:lnTo>
                        <a:pt x="188" y="168"/>
                      </a:lnTo>
                      <a:lnTo>
                        <a:pt x="188" y="169"/>
                      </a:lnTo>
                      <a:lnTo>
                        <a:pt x="189" y="171"/>
                      </a:lnTo>
                      <a:lnTo>
                        <a:pt x="191" y="171"/>
                      </a:lnTo>
                      <a:lnTo>
                        <a:pt x="191" y="172"/>
                      </a:lnTo>
                      <a:lnTo>
                        <a:pt x="192" y="172"/>
                      </a:lnTo>
                      <a:lnTo>
                        <a:pt x="192" y="173"/>
                      </a:lnTo>
                      <a:lnTo>
                        <a:pt x="193" y="174"/>
                      </a:lnTo>
                      <a:lnTo>
                        <a:pt x="194" y="174"/>
                      </a:lnTo>
                      <a:lnTo>
                        <a:pt x="194" y="176"/>
                      </a:lnTo>
                      <a:lnTo>
                        <a:pt x="196" y="176"/>
                      </a:lnTo>
                      <a:lnTo>
                        <a:pt x="196" y="177"/>
                      </a:lnTo>
                      <a:lnTo>
                        <a:pt x="197" y="177"/>
                      </a:lnTo>
                      <a:lnTo>
                        <a:pt x="197" y="178"/>
                      </a:lnTo>
                      <a:lnTo>
                        <a:pt x="198" y="178"/>
                      </a:lnTo>
                      <a:lnTo>
                        <a:pt x="198" y="180"/>
                      </a:lnTo>
                      <a:lnTo>
                        <a:pt x="199" y="180"/>
                      </a:lnTo>
                      <a:lnTo>
                        <a:pt x="199" y="181"/>
                      </a:lnTo>
                      <a:lnTo>
                        <a:pt x="201" y="181"/>
                      </a:lnTo>
                      <a:lnTo>
                        <a:pt x="201" y="182"/>
                      </a:lnTo>
                      <a:lnTo>
                        <a:pt x="202" y="182"/>
                      </a:lnTo>
                      <a:lnTo>
                        <a:pt x="202" y="183"/>
                      </a:lnTo>
                      <a:lnTo>
                        <a:pt x="203" y="183"/>
                      </a:lnTo>
                      <a:lnTo>
                        <a:pt x="203" y="185"/>
                      </a:lnTo>
                      <a:lnTo>
                        <a:pt x="204" y="185"/>
                      </a:lnTo>
                      <a:lnTo>
                        <a:pt x="204" y="186"/>
                      </a:lnTo>
                      <a:lnTo>
                        <a:pt x="206" y="186"/>
                      </a:lnTo>
                      <a:lnTo>
                        <a:pt x="206" y="187"/>
                      </a:lnTo>
                      <a:lnTo>
                        <a:pt x="207" y="187"/>
                      </a:lnTo>
                      <a:lnTo>
                        <a:pt x="207" y="188"/>
                      </a:lnTo>
                      <a:lnTo>
                        <a:pt x="208" y="188"/>
                      </a:lnTo>
                      <a:lnTo>
                        <a:pt x="208" y="190"/>
                      </a:lnTo>
                      <a:lnTo>
                        <a:pt x="210" y="190"/>
                      </a:lnTo>
                      <a:lnTo>
                        <a:pt x="210" y="191"/>
                      </a:lnTo>
                      <a:lnTo>
                        <a:pt x="211" y="191"/>
                      </a:lnTo>
                      <a:lnTo>
                        <a:pt x="211" y="192"/>
                      </a:lnTo>
                      <a:lnTo>
                        <a:pt x="212" y="192"/>
                      </a:lnTo>
                      <a:lnTo>
                        <a:pt x="213" y="194"/>
                      </a:lnTo>
                      <a:lnTo>
                        <a:pt x="213" y="195"/>
                      </a:lnTo>
                      <a:lnTo>
                        <a:pt x="215" y="195"/>
                      </a:lnTo>
                      <a:lnTo>
                        <a:pt x="215" y="196"/>
                      </a:lnTo>
                      <a:lnTo>
                        <a:pt x="216" y="196"/>
                      </a:lnTo>
                      <a:lnTo>
                        <a:pt x="216" y="197"/>
                      </a:lnTo>
                      <a:lnTo>
                        <a:pt x="217" y="197"/>
                      </a:lnTo>
                      <a:lnTo>
                        <a:pt x="217" y="199"/>
                      </a:lnTo>
                      <a:lnTo>
                        <a:pt x="218" y="199"/>
                      </a:lnTo>
                      <a:lnTo>
                        <a:pt x="218" y="200"/>
                      </a:lnTo>
                      <a:lnTo>
                        <a:pt x="220" y="200"/>
                      </a:lnTo>
                      <a:lnTo>
                        <a:pt x="220" y="201"/>
                      </a:lnTo>
                      <a:lnTo>
                        <a:pt x="221" y="201"/>
                      </a:lnTo>
                      <a:lnTo>
                        <a:pt x="221" y="202"/>
                      </a:lnTo>
                      <a:lnTo>
                        <a:pt x="222" y="202"/>
                      </a:lnTo>
                      <a:lnTo>
                        <a:pt x="222" y="204"/>
                      </a:lnTo>
                      <a:lnTo>
                        <a:pt x="224" y="204"/>
                      </a:lnTo>
                      <a:lnTo>
                        <a:pt x="224" y="205"/>
                      </a:lnTo>
                      <a:lnTo>
                        <a:pt x="225" y="205"/>
                      </a:lnTo>
                      <a:lnTo>
                        <a:pt x="225" y="206"/>
                      </a:lnTo>
                      <a:lnTo>
                        <a:pt x="226" y="206"/>
                      </a:lnTo>
                      <a:lnTo>
                        <a:pt x="226" y="208"/>
                      </a:lnTo>
                      <a:lnTo>
                        <a:pt x="227" y="208"/>
                      </a:lnTo>
                      <a:lnTo>
                        <a:pt x="227" y="209"/>
                      </a:lnTo>
                      <a:lnTo>
                        <a:pt x="229" y="209"/>
                      </a:lnTo>
                      <a:lnTo>
                        <a:pt x="229" y="210"/>
                      </a:lnTo>
                      <a:lnTo>
                        <a:pt x="230" y="210"/>
                      </a:lnTo>
                      <a:lnTo>
                        <a:pt x="230" y="211"/>
                      </a:lnTo>
                      <a:lnTo>
                        <a:pt x="231" y="211"/>
                      </a:lnTo>
                      <a:lnTo>
                        <a:pt x="231" y="213"/>
                      </a:lnTo>
                      <a:lnTo>
                        <a:pt x="232" y="213"/>
                      </a:lnTo>
                      <a:lnTo>
                        <a:pt x="232" y="214"/>
                      </a:lnTo>
                      <a:lnTo>
                        <a:pt x="234" y="214"/>
                      </a:lnTo>
                      <a:lnTo>
                        <a:pt x="234" y="215"/>
                      </a:lnTo>
                      <a:lnTo>
                        <a:pt x="235" y="215"/>
                      </a:lnTo>
                      <a:lnTo>
                        <a:pt x="235" y="216"/>
                      </a:lnTo>
                      <a:lnTo>
                        <a:pt x="236" y="216"/>
                      </a:lnTo>
                      <a:lnTo>
                        <a:pt x="236" y="218"/>
                      </a:lnTo>
                      <a:lnTo>
                        <a:pt x="237" y="218"/>
                      </a:lnTo>
                      <a:lnTo>
                        <a:pt x="237" y="219"/>
                      </a:lnTo>
                      <a:lnTo>
                        <a:pt x="239" y="219"/>
                      </a:lnTo>
                      <a:lnTo>
                        <a:pt x="239" y="220"/>
                      </a:lnTo>
                      <a:lnTo>
                        <a:pt x="240" y="220"/>
                      </a:lnTo>
                      <a:lnTo>
                        <a:pt x="240" y="221"/>
                      </a:lnTo>
                      <a:lnTo>
                        <a:pt x="241" y="221"/>
                      </a:lnTo>
                      <a:lnTo>
                        <a:pt x="241" y="223"/>
                      </a:lnTo>
                      <a:lnTo>
                        <a:pt x="243" y="223"/>
                      </a:lnTo>
                      <a:lnTo>
                        <a:pt x="243" y="224"/>
                      </a:lnTo>
                      <a:lnTo>
                        <a:pt x="244" y="224"/>
                      </a:lnTo>
                      <a:lnTo>
                        <a:pt x="244" y="225"/>
                      </a:lnTo>
                      <a:lnTo>
                        <a:pt x="245" y="225"/>
                      </a:lnTo>
                      <a:lnTo>
                        <a:pt x="245" y="227"/>
                      </a:lnTo>
                      <a:lnTo>
                        <a:pt x="246" y="227"/>
                      </a:lnTo>
                      <a:lnTo>
                        <a:pt x="246" y="228"/>
                      </a:lnTo>
                      <a:lnTo>
                        <a:pt x="248" y="228"/>
                      </a:lnTo>
                      <a:lnTo>
                        <a:pt x="248" y="229"/>
                      </a:lnTo>
                      <a:lnTo>
                        <a:pt x="249" y="229"/>
                      </a:lnTo>
                      <a:lnTo>
                        <a:pt x="249" y="230"/>
                      </a:lnTo>
                      <a:lnTo>
                        <a:pt x="250" y="230"/>
                      </a:lnTo>
                      <a:lnTo>
                        <a:pt x="250" y="232"/>
                      </a:lnTo>
                      <a:lnTo>
                        <a:pt x="251" y="232"/>
                      </a:lnTo>
                      <a:lnTo>
                        <a:pt x="251" y="233"/>
                      </a:lnTo>
                      <a:lnTo>
                        <a:pt x="253" y="233"/>
                      </a:lnTo>
                      <a:lnTo>
                        <a:pt x="253" y="234"/>
                      </a:lnTo>
                      <a:lnTo>
                        <a:pt x="254" y="234"/>
                      </a:lnTo>
                      <a:lnTo>
                        <a:pt x="254" y="235"/>
                      </a:lnTo>
                      <a:lnTo>
                        <a:pt x="255" y="237"/>
                      </a:lnTo>
                      <a:lnTo>
                        <a:pt x="257" y="237"/>
                      </a:lnTo>
                      <a:lnTo>
                        <a:pt x="257" y="238"/>
                      </a:lnTo>
                      <a:lnTo>
                        <a:pt x="258" y="238"/>
                      </a:lnTo>
                      <a:lnTo>
                        <a:pt x="258" y="239"/>
                      </a:lnTo>
                      <a:lnTo>
                        <a:pt x="259" y="241"/>
                      </a:lnTo>
                      <a:lnTo>
                        <a:pt x="260" y="242"/>
                      </a:lnTo>
                      <a:lnTo>
                        <a:pt x="262" y="242"/>
                      </a:lnTo>
                      <a:lnTo>
                        <a:pt x="262" y="243"/>
                      </a:lnTo>
                      <a:lnTo>
                        <a:pt x="263" y="244"/>
                      </a:lnTo>
                      <a:lnTo>
                        <a:pt x="264" y="246"/>
                      </a:lnTo>
                      <a:lnTo>
                        <a:pt x="265" y="247"/>
                      </a:lnTo>
                      <a:lnTo>
                        <a:pt x="267" y="248"/>
                      </a:lnTo>
                      <a:lnTo>
                        <a:pt x="268" y="249"/>
                      </a:lnTo>
                      <a:lnTo>
                        <a:pt x="269" y="251"/>
                      </a:lnTo>
                      <a:lnTo>
                        <a:pt x="271" y="252"/>
                      </a:lnTo>
                      <a:lnTo>
                        <a:pt x="271" y="253"/>
                      </a:lnTo>
                      <a:lnTo>
                        <a:pt x="272" y="253"/>
                      </a:lnTo>
                      <a:lnTo>
                        <a:pt x="273" y="254"/>
                      </a:lnTo>
                      <a:lnTo>
                        <a:pt x="274" y="256"/>
                      </a:lnTo>
                      <a:lnTo>
                        <a:pt x="274" y="257"/>
                      </a:lnTo>
                      <a:lnTo>
                        <a:pt x="276" y="257"/>
                      </a:lnTo>
                      <a:lnTo>
                        <a:pt x="276" y="258"/>
                      </a:lnTo>
                      <a:lnTo>
                        <a:pt x="277" y="258"/>
                      </a:lnTo>
                      <a:lnTo>
                        <a:pt x="278" y="260"/>
                      </a:lnTo>
                      <a:lnTo>
                        <a:pt x="278" y="261"/>
                      </a:lnTo>
                      <a:lnTo>
                        <a:pt x="279" y="261"/>
                      </a:lnTo>
                      <a:lnTo>
                        <a:pt x="279" y="262"/>
                      </a:lnTo>
                      <a:lnTo>
                        <a:pt x="281" y="262"/>
                      </a:lnTo>
                      <a:lnTo>
                        <a:pt x="281" y="263"/>
                      </a:lnTo>
                      <a:lnTo>
                        <a:pt x="282" y="263"/>
                      </a:lnTo>
                      <a:lnTo>
                        <a:pt x="282" y="265"/>
                      </a:lnTo>
                      <a:lnTo>
                        <a:pt x="283" y="265"/>
                      </a:lnTo>
                      <a:lnTo>
                        <a:pt x="283" y="266"/>
                      </a:lnTo>
                      <a:lnTo>
                        <a:pt x="284" y="266"/>
                      </a:lnTo>
                      <a:lnTo>
                        <a:pt x="284" y="267"/>
                      </a:lnTo>
                      <a:lnTo>
                        <a:pt x="286" y="267"/>
                      </a:lnTo>
                      <a:lnTo>
                        <a:pt x="286" y="268"/>
                      </a:lnTo>
                      <a:lnTo>
                        <a:pt x="287" y="270"/>
                      </a:lnTo>
                      <a:lnTo>
                        <a:pt x="288" y="271"/>
                      </a:lnTo>
                      <a:lnTo>
                        <a:pt x="290" y="271"/>
                      </a:lnTo>
                      <a:lnTo>
                        <a:pt x="290" y="272"/>
                      </a:lnTo>
                      <a:lnTo>
                        <a:pt x="291" y="272"/>
                      </a:lnTo>
                      <a:lnTo>
                        <a:pt x="291" y="274"/>
                      </a:lnTo>
                      <a:lnTo>
                        <a:pt x="292" y="275"/>
                      </a:lnTo>
                      <a:lnTo>
                        <a:pt x="293" y="276"/>
                      </a:lnTo>
                      <a:lnTo>
                        <a:pt x="295" y="277"/>
                      </a:lnTo>
                      <a:lnTo>
                        <a:pt x="296" y="279"/>
                      </a:lnTo>
                      <a:lnTo>
                        <a:pt x="297" y="280"/>
                      </a:lnTo>
                      <a:lnTo>
                        <a:pt x="298" y="281"/>
                      </a:lnTo>
                      <a:lnTo>
                        <a:pt x="298" y="282"/>
                      </a:lnTo>
                      <a:lnTo>
                        <a:pt x="300" y="282"/>
                      </a:lnTo>
                      <a:lnTo>
                        <a:pt x="300" y="284"/>
                      </a:lnTo>
                      <a:lnTo>
                        <a:pt x="301" y="284"/>
                      </a:lnTo>
                      <a:lnTo>
                        <a:pt x="302" y="285"/>
                      </a:lnTo>
                      <a:lnTo>
                        <a:pt x="302" y="286"/>
                      </a:lnTo>
                      <a:lnTo>
                        <a:pt x="304" y="286"/>
                      </a:lnTo>
                      <a:lnTo>
                        <a:pt x="304" y="288"/>
                      </a:lnTo>
                      <a:lnTo>
                        <a:pt x="305" y="288"/>
                      </a:lnTo>
                      <a:lnTo>
                        <a:pt x="305" y="289"/>
                      </a:lnTo>
                      <a:lnTo>
                        <a:pt x="306" y="289"/>
                      </a:lnTo>
                      <a:lnTo>
                        <a:pt x="306" y="290"/>
                      </a:lnTo>
                      <a:lnTo>
                        <a:pt x="307" y="290"/>
                      </a:lnTo>
                      <a:lnTo>
                        <a:pt x="307" y="291"/>
                      </a:lnTo>
                      <a:lnTo>
                        <a:pt x="309" y="291"/>
                      </a:lnTo>
                      <a:lnTo>
                        <a:pt x="309" y="293"/>
                      </a:lnTo>
                      <a:lnTo>
                        <a:pt x="310" y="293"/>
                      </a:lnTo>
                      <a:lnTo>
                        <a:pt x="310" y="294"/>
                      </a:lnTo>
                      <a:lnTo>
                        <a:pt x="311" y="294"/>
                      </a:lnTo>
                      <a:lnTo>
                        <a:pt x="311" y="295"/>
                      </a:lnTo>
                      <a:lnTo>
                        <a:pt x="312" y="296"/>
                      </a:lnTo>
                      <a:lnTo>
                        <a:pt x="314" y="298"/>
                      </a:lnTo>
                      <a:lnTo>
                        <a:pt x="315" y="299"/>
                      </a:lnTo>
                      <a:lnTo>
                        <a:pt x="316" y="300"/>
                      </a:lnTo>
                      <a:lnTo>
                        <a:pt x="317" y="301"/>
                      </a:lnTo>
                      <a:lnTo>
                        <a:pt x="319" y="303"/>
                      </a:lnTo>
                      <a:lnTo>
                        <a:pt x="319" y="304"/>
                      </a:lnTo>
                      <a:lnTo>
                        <a:pt x="320" y="304"/>
                      </a:lnTo>
                      <a:lnTo>
                        <a:pt x="320" y="305"/>
                      </a:lnTo>
                      <a:lnTo>
                        <a:pt x="321" y="305"/>
                      </a:lnTo>
                      <a:lnTo>
                        <a:pt x="321" y="307"/>
                      </a:lnTo>
                      <a:lnTo>
                        <a:pt x="323" y="307"/>
                      </a:lnTo>
                      <a:lnTo>
                        <a:pt x="323" y="308"/>
                      </a:lnTo>
                      <a:lnTo>
                        <a:pt x="324" y="308"/>
                      </a:lnTo>
                      <a:lnTo>
                        <a:pt x="324" y="309"/>
                      </a:lnTo>
                      <a:lnTo>
                        <a:pt x="325" y="309"/>
                      </a:lnTo>
                      <a:lnTo>
                        <a:pt x="325" y="310"/>
                      </a:lnTo>
                      <a:lnTo>
                        <a:pt x="326" y="310"/>
                      </a:lnTo>
                      <a:lnTo>
                        <a:pt x="326" y="312"/>
                      </a:lnTo>
                      <a:lnTo>
                        <a:pt x="328" y="312"/>
                      </a:lnTo>
                      <a:lnTo>
                        <a:pt x="328" y="313"/>
                      </a:lnTo>
                      <a:lnTo>
                        <a:pt x="329" y="314"/>
                      </a:lnTo>
                      <a:lnTo>
                        <a:pt x="330" y="315"/>
                      </a:lnTo>
                      <a:lnTo>
                        <a:pt x="331" y="315"/>
                      </a:lnTo>
                      <a:lnTo>
                        <a:pt x="331" y="317"/>
                      </a:lnTo>
                      <a:lnTo>
                        <a:pt x="333" y="318"/>
                      </a:lnTo>
                      <a:lnTo>
                        <a:pt x="334" y="319"/>
                      </a:lnTo>
                      <a:lnTo>
                        <a:pt x="335" y="321"/>
                      </a:lnTo>
                      <a:lnTo>
                        <a:pt x="335" y="322"/>
                      </a:lnTo>
                      <a:lnTo>
                        <a:pt x="337" y="322"/>
                      </a:lnTo>
                      <a:lnTo>
                        <a:pt x="337" y="323"/>
                      </a:lnTo>
                      <a:lnTo>
                        <a:pt x="338" y="323"/>
                      </a:lnTo>
                      <a:lnTo>
                        <a:pt x="338" y="324"/>
                      </a:lnTo>
                      <a:lnTo>
                        <a:pt x="339" y="324"/>
                      </a:lnTo>
                      <a:lnTo>
                        <a:pt x="339" y="326"/>
                      </a:lnTo>
                      <a:lnTo>
                        <a:pt x="340" y="326"/>
                      </a:lnTo>
                      <a:lnTo>
                        <a:pt x="340" y="327"/>
                      </a:lnTo>
                      <a:lnTo>
                        <a:pt x="342" y="327"/>
                      </a:lnTo>
                      <a:lnTo>
                        <a:pt x="342" y="328"/>
                      </a:lnTo>
                      <a:lnTo>
                        <a:pt x="343" y="328"/>
                      </a:lnTo>
                      <a:lnTo>
                        <a:pt x="343" y="329"/>
                      </a:lnTo>
                      <a:lnTo>
                        <a:pt x="344" y="329"/>
                      </a:lnTo>
                      <a:lnTo>
                        <a:pt x="344" y="331"/>
                      </a:lnTo>
                      <a:lnTo>
                        <a:pt x="345" y="332"/>
                      </a:lnTo>
                      <a:lnTo>
                        <a:pt x="347" y="333"/>
                      </a:lnTo>
                      <a:lnTo>
                        <a:pt x="348" y="334"/>
                      </a:lnTo>
                      <a:lnTo>
                        <a:pt x="348" y="336"/>
                      </a:lnTo>
                      <a:lnTo>
                        <a:pt x="349" y="336"/>
                      </a:lnTo>
                      <a:lnTo>
                        <a:pt x="351" y="337"/>
                      </a:lnTo>
                      <a:lnTo>
                        <a:pt x="352" y="338"/>
                      </a:lnTo>
                      <a:lnTo>
                        <a:pt x="352" y="340"/>
                      </a:lnTo>
                      <a:lnTo>
                        <a:pt x="353" y="340"/>
                      </a:lnTo>
                      <a:lnTo>
                        <a:pt x="353" y="341"/>
                      </a:lnTo>
                      <a:lnTo>
                        <a:pt x="354" y="341"/>
                      </a:lnTo>
                      <a:lnTo>
                        <a:pt x="354" y="342"/>
                      </a:lnTo>
                      <a:lnTo>
                        <a:pt x="356" y="342"/>
                      </a:lnTo>
                      <a:lnTo>
                        <a:pt x="356" y="343"/>
                      </a:lnTo>
                      <a:lnTo>
                        <a:pt x="357" y="345"/>
                      </a:lnTo>
                      <a:lnTo>
                        <a:pt x="358" y="346"/>
                      </a:lnTo>
                      <a:lnTo>
                        <a:pt x="359" y="347"/>
                      </a:lnTo>
                      <a:lnTo>
                        <a:pt x="361" y="348"/>
                      </a:lnTo>
                      <a:lnTo>
                        <a:pt x="362" y="350"/>
                      </a:lnTo>
                      <a:lnTo>
                        <a:pt x="363" y="351"/>
                      </a:lnTo>
                      <a:lnTo>
                        <a:pt x="364" y="352"/>
                      </a:lnTo>
                      <a:lnTo>
                        <a:pt x="364" y="354"/>
                      </a:lnTo>
                      <a:lnTo>
                        <a:pt x="366" y="354"/>
                      </a:lnTo>
                      <a:lnTo>
                        <a:pt x="366" y="355"/>
                      </a:lnTo>
                      <a:lnTo>
                        <a:pt x="367" y="355"/>
                      </a:lnTo>
                      <a:lnTo>
                        <a:pt x="367" y="356"/>
                      </a:lnTo>
                      <a:lnTo>
                        <a:pt x="368" y="356"/>
                      </a:lnTo>
                      <a:lnTo>
                        <a:pt x="368" y="357"/>
                      </a:lnTo>
                      <a:lnTo>
                        <a:pt x="370" y="359"/>
                      </a:lnTo>
                      <a:lnTo>
                        <a:pt x="371" y="360"/>
                      </a:lnTo>
                      <a:lnTo>
                        <a:pt x="372" y="361"/>
                      </a:lnTo>
                      <a:lnTo>
                        <a:pt x="373" y="362"/>
                      </a:lnTo>
                      <a:lnTo>
                        <a:pt x="375" y="364"/>
                      </a:lnTo>
                      <a:lnTo>
                        <a:pt x="376" y="365"/>
                      </a:lnTo>
                      <a:lnTo>
                        <a:pt x="376" y="366"/>
                      </a:lnTo>
                      <a:lnTo>
                        <a:pt x="377" y="366"/>
                      </a:lnTo>
                      <a:lnTo>
                        <a:pt x="377" y="368"/>
                      </a:lnTo>
                      <a:lnTo>
                        <a:pt x="378" y="368"/>
                      </a:lnTo>
                      <a:lnTo>
                        <a:pt x="378" y="369"/>
                      </a:lnTo>
                      <a:lnTo>
                        <a:pt x="380" y="369"/>
                      </a:lnTo>
                      <a:lnTo>
                        <a:pt x="380" y="370"/>
                      </a:lnTo>
                      <a:lnTo>
                        <a:pt x="381" y="371"/>
                      </a:lnTo>
                      <a:lnTo>
                        <a:pt x="382" y="373"/>
                      </a:lnTo>
                      <a:lnTo>
                        <a:pt x="384" y="374"/>
                      </a:lnTo>
                      <a:lnTo>
                        <a:pt x="385" y="375"/>
                      </a:lnTo>
                      <a:lnTo>
                        <a:pt x="385" y="376"/>
                      </a:lnTo>
                      <a:lnTo>
                        <a:pt x="386" y="376"/>
                      </a:lnTo>
                      <a:lnTo>
                        <a:pt x="387" y="378"/>
                      </a:lnTo>
                      <a:lnTo>
                        <a:pt x="389" y="379"/>
                      </a:lnTo>
                      <a:lnTo>
                        <a:pt x="389" y="380"/>
                      </a:lnTo>
                      <a:lnTo>
                        <a:pt x="390" y="380"/>
                      </a:lnTo>
                      <a:lnTo>
                        <a:pt x="390" y="381"/>
                      </a:lnTo>
                      <a:lnTo>
                        <a:pt x="391" y="381"/>
                      </a:lnTo>
                      <a:lnTo>
                        <a:pt x="391" y="383"/>
                      </a:lnTo>
                      <a:lnTo>
                        <a:pt x="392" y="383"/>
                      </a:lnTo>
                      <a:lnTo>
                        <a:pt x="392" y="384"/>
                      </a:lnTo>
                      <a:lnTo>
                        <a:pt x="394" y="385"/>
                      </a:lnTo>
                      <a:lnTo>
                        <a:pt x="395" y="387"/>
                      </a:lnTo>
                      <a:lnTo>
                        <a:pt x="396" y="388"/>
                      </a:lnTo>
                      <a:lnTo>
                        <a:pt x="396" y="389"/>
                      </a:lnTo>
                      <a:lnTo>
                        <a:pt x="397" y="389"/>
                      </a:lnTo>
                      <a:lnTo>
                        <a:pt x="397" y="390"/>
                      </a:lnTo>
                      <a:lnTo>
                        <a:pt x="399" y="390"/>
                      </a:lnTo>
                      <a:lnTo>
                        <a:pt x="399" y="392"/>
                      </a:lnTo>
                      <a:lnTo>
                        <a:pt x="400" y="392"/>
                      </a:lnTo>
                      <a:lnTo>
                        <a:pt x="400" y="39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69" name="Freeform 133"/>
                <p:cNvSpPr>
                  <a:spLocks noChangeAspect="1"/>
                </p:cNvSpPr>
                <p:nvPr/>
              </p:nvSpPr>
              <p:spPr bwMode="auto">
                <a:xfrm>
                  <a:off x="3854" y="2334"/>
                  <a:ext cx="199" cy="294"/>
                </a:xfrm>
                <a:custGeom>
                  <a:avLst/>
                  <a:gdLst>
                    <a:gd name="T0" fmla="*/ 6 w 381"/>
                    <a:gd name="T1" fmla="*/ 6 h 449"/>
                    <a:gd name="T2" fmla="*/ 13 w 381"/>
                    <a:gd name="T3" fmla="*/ 13 h 449"/>
                    <a:gd name="T4" fmla="*/ 19 w 381"/>
                    <a:gd name="T5" fmla="*/ 20 h 449"/>
                    <a:gd name="T6" fmla="*/ 25 w 381"/>
                    <a:gd name="T7" fmla="*/ 28 h 449"/>
                    <a:gd name="T8" fmla="*/ 31 w 381"/>
                    <a:gd name="T9" fmla="*/ 34 h 449"/>
                    <a:gd name="T10" fmla="*/ 39 w 381"/>
                    <a:gd name="T11" fmla="*/ 43 h 449"/>
                    <a:gd name="T12" fmla="*/ 46 w 381"/>
                    <a:gd name="T13" fmla="*/ 51 h 449"/>
                    <a:gd name="T14" fmla="*/ 51 w 381"/>
                    <a:gd name="T15" fmla="*/ 57 h 449"/>
                    <a:gd name="T16" fmla="*/ 57 w 381"/>
                    <a:gd name="T17" fmla="*/ 63 h 449"/>
                    <a:gd name="T18" fmla="*/ 64 w 381"/>
                    <a:gd name="T19" fmla="*/ 71 h 449"/>
                    <a:gd name="T20" fmla="*/ 70 w 381"/>
                    <a:gd name="T21" fmla="*/ 79 h 449"/>
                    <a:gd name="T22" fmla="*/ 75 w 381"/>
                    <a:gd name="T23" fmla="*/ 85 h 449"/>
                    <a:gd name="T24" fmla="*/ 81 w 381"/>
                    <a:gd name="T25" fmla="*/ 93 h 449"/>
                    <a:gd name="T26" fmla="*/ 88 w 381"/>
                    <a:gd name="T27" fmla="*/ 100 h 449"/>
                    <a:gd name="T28" fmla="*/ 95 w 381"/>
                    <a:gd name="T29" fmla="*/ 108 h 449"/>
                    <a:gd name="T30" fmla="*/ 100 w 381"/>
                    <a:gd name="T31" fmla="*/ 114 h 449"/>
                    <a:gd name="T32" fmla="*/ 107 w 381"/>
                    <a:gd name="T33" fmla="*/ 123 h 449"/>
                    <a:gd name="T34" fmla="*/ 113 w 381"/>
                    <a:gd name="T35" fmla="*/ 129 h 449"/>
                    <a:gd name="T36" fmla="*/ 119 w 381"/>
                    <a:gd name="T37" fmla="*/ 136 h 449"/>
                    <a:gd name="T38" fmla="*/ 126 w 381"/>
                    <a:gd name="T39" fmla="*/ 143 h 449"/>
                    <a:gd name="T40" fmla="*/ 132 w 381"/>
                    <a:gd name="T41" fmla="*/ 152 h 449"/>
                    <a:gd name="T42" fmla="*/ 138 w 381"/>
                    <a:gd name="T43" fmla="*/ 159 h 449"/>
                    <a:gd name="T44" fmla="*/ 145 w 381"/>
                    <a:gd name="T45" fmla="*/ 168 h 449"/>
                    <a:gd name="T46" fmla="*/ 152 w 381"/>
                    <a:gd name="T47" fmla="*/ 175 h 449"/>
                    <a:gd name="T48" fmla="*/ 158 w 381"/>
                    <a:gd name="T49" fmla="*/ 182 h 449"/>
                    <a:gd name="T50" fmla="*/ 164 w 381"/>
                    <a:gd name="T51" fmla="*/ 188 h 449"/>
                    <a:gd name="T52" fmla="*/ 168 w 381"/>
                    <a:gd name="T53" fmla="*/ 194 h 449"/>
                    <a:gd name="T54" fmla="*/ 175 w 381"/>
                    <a:gd name="T55" fmla="*/ 202 h 449"/>
                    <a:gd name="T56" fmla="*/ 182 w 381"/>
                    <a:gd name="T57" fmla="*/ 209 h 449"/>
                    <a:gd name="T58" fmla="*/ 187 w 381"/>
                    <a:gd name="T59" fmla="*/ 216 h 449"/>
                    <a:gd name="T60" fmla="*/ 193 w 381"/>
                    <a:gd name="T61" fmla="*/ 223 h 449"/>
                    <a:gd name="T62" fmla="*/ 198 w 381"/>
                    <a:gd name="T63" fmla="*/ 230 h 449"/>
                    <a:gd name="T64" fmla="*/ 204 w 381"/>
                    <a:gd name="T65" fmla="*/ 236 h 449"/>
                    <a:gd name="T66" fmla="*/ 210 w 381"/>
                    <a:gd name="T67" fmla="*/ 242 h 449"/>
                    <a:gd name="T68" fmla="*/ 216 w 381"/>
                    <a:gd name="T69" fmla="*/ 250 h 449"/>
                    <a:gd name="T70" fmla="*/ 222 w 381"/>
                    <a:gd name="T71" fmla="*/ 258 h 449"/>
                    <a:gd name="T72" fmla="*/ 227 w 381"/>
                    <a:gd name="T73" fmla="*/ 265 h 449"/>
                    <a:gd name="T74" fmla="*/ 234 w 381"/>
                    <a:gd name="T75" fmla="*/ 273 h 449"/>
                    <a:gd name="T76" fmla="*/ 240 w 381"/>
                    <a:gd name="T77" fmla="*/ 279 h 449"/>
                    <a:gd name="T78" fmla="*/ 248 w 381"/>
                    <a:gd name="T79" fmla="*/ 288 h 449"/>
                    <a:gd name="T80" fmla="*/ 254 w 381"/>
                    <a:gd name="T81" fmla="*/ 296 h 449"/>
                    <a:gd name="T82" fmla="*/ 258 w 381"/>
                    <a:gd name="T83" fmla="*/ 302 h 449"/>
                    <a:gd name="T84" fmla="*/ 264 w 381"/>
                    <a:gd name="T85" fmla="*/ 309 h 449"/>
                    <a:gd name="T86" fmla="*/ 271 w 381"/>
                    <a:gd name="T87" fmla="*/ 315 h 449"/>
                    <a:gd name="T88" fmla="*/ 278 w 381"/>
                    <a:gd name="T89" fmla="*/ 325 h 449"/>
                    <a:gd name="T90" fmla="*/ 283 w 381"/>
                    <a:gd name="T91" fmla="*/ 330 h 449"/>
                    <a:gd name="T92" fmla="*/ 290 w 381"/>
                    <a:gd name="T93" fmla="*/ 338 h 449"/>
                    <a:gd name="T94" fmla="*/ 293 w 381"/>
                    <a:gd name="T95" fmla="*/ 344 h 449"/>
                    <a:gd name="T96" fmla="*/ 300 w 381"/>
                    <a:gd name="T97" fmla="*/ 352 h 449"/>
                    <a:gd name="T98" fmla="*/ 306 w 381"/>
                    <a:gd name="T99" fmla="*/ 358 h 449"/>
                    <a:gd name="T100" fmla="*/ 312 w 381"/>
                    <a:gd name="T101" fmla="*/ 367 h 449"/>
                    <a:gd name="T102" fmla="*/ 320 w 381"/>
                    <a:gd name="T103" fmla="*/ 375 h 449"/>
                    <a:gd name="T104" fmla="*/ 325 w 381"/>
                    <a:gd name="T105" fmla="*/ 381 h 449"/>
                    <a:gd name="T106" fmla="*/ 331 w 381"/>
                    <a:gd name="T107" fmla="*/ 389 h 449"/>
                    <a:gd name="T108" fmla="*/ 337 w 381"/>
                    <a:gd name="T109" fmla="*/ 395 h 449"/>
                    <a:gd name="T110" fmla="*/ 343 w 381"/>
                    <a:gd name="T111" fmla="*/ 402 h 449"/>
                    <a:gd name="T112" fmla="*/ 348 w 381"/>
                    <a:gd name="T113" fmla="*/ 409 h 449"/>
                    <a:gd name="T114" fmla="*/ 356 w 381"/>
                    <a:gd name="T115" fmla="*/ 419 h 449"/>
                    <a:gd name="T116" fmla="*/ 361 w 381"/>
                    <a:gd name="T117" fmla="*/ 424 h 449"/>
                    <a:gd name="T118" fmla="*/ 367 w 381"/>
                    <a:gd name="T119" fmla="*/ 432 h 449"/>
                    <a:gd name="T120" fmla="*/ 372 w 381"/>
                    <a:gd name="T121" fmla="*/ 438 h 449"/>
                    <a:gd name="T122" fmla="*/ 380 w 381"/>
                    <a:gd name="T123" fmla="*/ 446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1" h="44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9" y="9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22" y="24"/>
                      </a:lnTo>
                      <a:lnTo>
                        <a:pt x="23" y="25"/>
                      </a:lnTo>
                      <a:lnTo>
                        <a:pt x="24" y="27"/>
                      </a:lnTo>
                      <a:lnTo>
                        <a:pt x="25" y="28"/>
                      </a:lnTo>
                      <a:lnTo>
                        <a:pt x="25" y="29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29" y="33"/>
                      </a:lnTo>
                      <a:lnTo>
                        <a:pt x="31" y="34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4" y="38"/>
                      </a:lnTo>
                      <a:lnTo>
                        <a:pt x="36" y="39"/>
                      </a:lnTo>
                      <a:lnTo>
                        <a:pt x="37" y="41"/>
                      </a:lnTo>
                      <a:lnTo>
                        <a:pt x="38" y="42"/>
                      </a:lnTo>
                      <a:lnTo>
                        <a:pt x="38" y="43"/>
                      </a:lnTo>
                      <a:lnTo>
                        <a:pt x="39" y="43"/>
                      </a:lnTo>
                      <a:lnTo>
                        <a:pt x="39" y="44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2" y="46"/>
                      </a:lnTo>
                      <a:lnTo>
                        <a:pt x="42" y="47"/>
                      </a:lnTo>
                      <a:lnTo>
                        <a:pt x="43" y="48"/>
                      </a:lnTo>
                      <a:lnTo>
                        <a:pt x="44" y="49"/>
                      </a:lnTo>
                      <a:lnTo>
                        <a:pt x="46" y="51"/>
                      </a:lnTo>
                      <a:lnTo>
                        <a:pt x="46" y="52"/>
                      </a:lnTo>
                      <a:lnTo>
                        <a:pt x="47" y="52"/>
                      </a:lnTo>
                      <a:lnTo>
                        <a:pt x="47" y="53"/>
                      </a:lnTo>
                      <a:lnTo>
                        <a:pt x="48" y="53"/>
                      </a:lnTo>
                      <a:lnTo>
                        <a:pt x="48" y="55"/>
                      </a:lnTo>
                      <a:lnTo>
                        <a:pt x="50" y="55"/>
                      </a:lnTo>
                      <a:lnTo>
                        <a:pt x="50" y="56"/>
                      </a:lnTo>
                      <a:lnTo>
                        <a:pt x="51" y="57"/>
                      </a:lnTo>
                      <a:lnTo>
                        <a:pt x="52" y="58"/>
                      </a:lnTo>
                      <a:lnTo>
                        <a:pt x="53" y="60"/>
                      </a:lnTo>
                      <a:lnTo>
                        <a:pt x="53" y="61"/>
                      </a:lnTo>
                      <a:lnTo>
                        <a:pt x="55" y="61"/>
                      </a:lnTo>
                      <a:lnTo>
                        <a:pt x="55" y="62"/>
                      </a:lnTo>
                      <a:lnTo>
                        <a:pt x="56" y="62"/>
                      </a:lnTo>
                      <a:lnTo>
                        <a:pt x="56" y="63"/>
                      </a:lnTo>
                      <a:lnTo>
                        <a:pt x="57" y="63"/>
                      </a:lnTo>
                      <a:lnTo>
                        <a:pt x="57" y="65"/>
                      </a:lnTo>
                      <a:lnTo>
                        <a:pt x="58" y="65"/>
                      </a:lnTo>
                      <a:lnTo>
                        <a:pt x="58" y="66"/>
                      </a:lnTo>
                      <a:lnTo>
                        <a:pt x="60" y="67"/>
                      </a:lnTo>
                      <a:lnTo>
                        <a:pt x="61" y="68"/>
                      </a:lnTo>
                      <a:lnTo>
                        <a:pt x="62" y="70"/>
                      </a:lnTo>
                      <a:lnTo>
                        <a:pt x="62" y="71"/>
                      </a:lnTo>
                      <a:lnTo>
                        <a:pt x="64" y="71"/>
                      </a:lnTo>
                      <a:lnTo>
                        <a:pt x="64" y="72"/>
                      </a:lnTo>
                      <a:lnTo>
                        <a:pt x="65" y="72"/>
                      </a:lnTo>
                      <a:lnTo>
                        <a:pt x="65" y="74"/>
                      </a:lnTo>
                      <a:lnTo>
                        <a:pt x="66" y="74"/>
                      </a:lnTo>
                      <a:lnTo>
                        <a:pt x="66" y="75"/>
                      </a:lnTo>
                      <a:lnTo>
                        <a:pt x="67" y="76"/>
                      </a:lnTo>
                      <a:lnTo>
                        <a:pt x="69" y="77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1" y="80"/>
                      </a:lnTo>
                      <a:lnTo>
                        <a:pt x="71" y="81"/>
                      </a:lnTo>
                      <a:lnTo>
                        <a:pt x="72" y="81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4"/>
                      </a:lnTo>
                      <a:lnTo>
                        <a:pt x="75" y="85"/>
                      </a:lnTo>
                      <a:lnTo>
                        <a:pt x="76" y="86"/>
                      </a:lnTo>
                      <a:lnTo>
                        <a:pt x="78" y="88"/>
                      </a:lnTo>
                      <a:lnTo>
                        <a:pt x="79" y="89"/>
                      </a:lnTo>
                      <a:lnTo>
                        <a:pt x="79" y="90"/>
                      </a:lnTo>
                      <a:lnTo>
                        <a:pt x="80" y="90"/>
                      </a:lnTo>
                      <a:lnTo>
                        <a:pt x="80" y="91"/>
                      </a:lnTo>
                      <a:lnTo>
                        <a:pt x="81" y="91"/>
                      </a:lnTo>
                      <a:lnTo>
                        <a:pt x="81" y="93"/>
                      </a:lnTo>
                      <a:lnTo>
                        <a:pt x="83" y="93"/>
                      </a:lnTo>
                      <a:lnTo>
                        <a:pt x="83" y="94"/>
                      </a:lnTo>
                      <a:lnTo>
                        <a:pt x="84" y="95"/>
                      </a:lnTo>
                      <a:lnTo>
                        <a:pt x="85" y="96"/>
                      </a:lnTo>
                      <a:lnTo>
                        <a:pt x="86" y="98"/>
                      </a:lnTo>
                      <a:lnTo>
                        <a:pt x="86" y="99"/>
                      </a:lnTo>
                      <a:lnTo>
                        <a:pt x="88" y="99"/>
                      </a:lnTo>
                      <a:lnTo>
                        <a:pt x="88" y="100"/>
                      </a:lnTo>
                      <a:lnTo>
                        <a:pt x="89" y="100"/>
                      </a:lnTo>
                      <a:lnTo>
                        <a:pt x="89" y="102"/>
                      </a:lnTo>
                      <a:lnTo>
                        <a:pt x="90" y="102"/>
                      </a:lnTo>
                      <a:lnTo>
                        <a:pt x="90" y="103"/>
                      </a:lnTo>
                      <a:lnTo>
                        <a:pt x="91" y="104"/>
                      </a:lnTo>
                      <a:lnTo>
                        <a:pt x="93" y="105"/>
                      </a:lnTo>
                      <a:lnTo>
                        <a:pt x="94" y="107"/>
                      </a:lnTo>
                      <a:lnTo>
                        <a:pt x="95" y="108"/>
                      </a:lnTo>
                      <a:lnTo>
                        <a:pt x="95" y="109"/>
                      </a:lnTo>
                      <a:lnTo>
                        <a:pt x="97" y="109"/>
                      </a:lnTo>
                      <a:lnTo>
                        <a:pt x="97" y="110"/>
                      </a:lnTo>
                      <a:lnTo>
                        <a:pt x="98" y="110"/>
                      </a:lnTo>
                      <a:lnTo>
                        <a:pt x="98" y="112"/>
                      </a:lnTo>
                      <a:lnTo>
                        <a:pt x="99" y="112"/>
                      </a:lnTo>
                      <a:lnTo>
                        <a:pt x="99" y="113"/>
                      </a:lnTo>
                      <a:lnTo>
                        <a:pt x="100" y="114"/>
                      </a:lnTo>
                      <a:lnTo>
                        <a:pt x="102" y="115"/>
                      </a:lnTo>
                      <a:lnTo>
                        <a:pt x="103" y="117"/>
                      </a:lnTo>
                      <a:lnTo>
                        <a:pt x="103" y="118"/>
                      </a:lnTo>
                      <a:lnTo>
                        <a:pt x="104" y="118"/>
                      </a:lnTo>
                      <a:lnTo>
                        <a:pt x="104" y="119"/>
                      </a:lnTo>
                      <a:lnTo>
                        <a:pt x="105" y="121"/>
                      </a:lnTo>
                      <a:lnTo>
                        <a:pt x="107" y="122"/>
                      </a:lnTo>
                      <a:lnTo>
                        <a:pt x="107" y="123"/>
                      </a:lnTo>
                      <a:lnTo>
                        <a:pt x="108" y="123"/>
                      </a:lnTo>
                      <a:lnTo>
                        <a:pt x="108" y="124"/>
                      </a:lnTo>
                      <a:lnTo>
                        <a:pt x="109" y="124"/>
                      </a:lnTo>
                      <a:lnTo>
                        <a:pt x="109" y="126"/>
                      </a:lnTo>
                      <a:lnTo>
                        <a:pt x="111" y="126"/>
                      </a:lnTo>
                      <a:lnTo>
                        <a:pt x="111" y="127"/>
                      </a:lnTo>
                      <a:lnTo>
                        <a:pt x="112" y="128"/>
                      </a:lnTo>
                      <a:lnTo>
                        <a:pt x="113" y="129"/>
                      </a:lnTo>
                      <a:lnTo>
                        <a:pt x="114" y="131"/>
                      </a:lnTo>
                      <a:lnTo>
                        <a:pt x="116" y="132"/>
                      </a:lnTo>
                      <a:lnTo>
                        <a:pt x="116" y="133"/>
                      </a:lnTo>
                      <a:lnTo>
                        <a:pt x="117" y="133"/>
                      </a:lnTo>
                      <a:lnTo>
                        <a:pt x="117" y="135"/>
                      </a:lnTo>
                      <a:lnTo>
                        <a:pt x="118" y="135"/>
                      </a:lnTo>
                      <a:lnTo>
                        <a:pt x="118" y="136"/>
                      </a:lnTo>
                      <a:lnTo>
                        <a:pt x="119" y="136"/>
                      </a:lnTo>
                      <a:lnTo>
                        <a:pt x="119" y="137"/>
                      </a:lnTo>
                      <a:lnTo>
                        <a:pt x="121" y="138"/>
                      </a:lnTo>
                      <a:lnTo>
                        <a:pt x="122" y="140"/>
                      </a:lnTo>
                      <a:lnTo>
                        <a:pt x="123" y="141"/>
                      </a:lnTo>
                      <a:lnTo>
                        <a:pt x="123" y="142"/>
                      </a:lnTo>
                      <a:lnTo>
                        <a:pt x="124" y="142"/>
                      </a:lnTo>
                      <a:lnTo>
                        <a:pt x="124" y="143"/>
                      </a:lnTo>
                      <a:lnTo>
                        <a:pt x="126" y="143"/>
                      </a:lnTo>
                      <a:lnTo>
                        <a:pt x="126" y="145"/>
                      </a:lnTo>
                      <a:lnTo>
                        <a:pt x="127" y="145"/>
                      </a:lnTo>
                      <a:lnTo>
                        <a:pt x="127" y="146"/>
                      </a:lnTo>
                      <a:lnTo>
                        <a:pt x="128" y="147"/>
                      </a:lnTo>
                      <a:lnTo>
                        <a:pt x="130" y="149"/>
                      </a:lnTo>
                      <a:lnTo>
                        <a:pt x="131" y="150"/>
                      </a:lnTo>
                      <a:lnTo>
                        <a:pt x="132" y="151"/>
                      </a:lnTo>
                      <a:lnTo>
                        <a:pt x="132" y="152"/>
                      </a:lnTo>
                      <a:lnTo>
                        <a:pt x="133" y="152"/>
                      </a:lnTo>
                      <a:lnTo>
                        <a:pt x="133" y="154"/>
                      </a:lnTo>
                      <a:lnTo>
                        <a:pt x="135" y="154"/>
                      </a:lnTo>
                      <a:lnTo>
                        <a:pt x="135" y="155"/>
                      </a:lnTo>
                      <a:lnTo>
                        <a:pt x="136" y="155"/>
                      </a:lnTo>
                      <a:lnTo>
                        <a:pt x="136" y="156"/>
                      </a:lnTo>
                      <a:lnTo>
                        <a:pt x="137" y="157"/>
                      </a:lnTo>
                      <a:lnTo>
                        <a:pt x="138" y="159"/>
                      </a:lnTo>
                      <a:lnTo>
                        <a:pt x="140" y="160"/>
                      </a:lnTo>
                      <a:lnTo>
                        <a:pt x="140" y="161"/>
                      </a:lnTo>
                      <a:lnTo>
                        <a:pt x="141" y="162"/>
                      </a:lnTo>
                      <a:lnTo>
                        <a:pt x="142" y="164"/>
                      </a:lnTo>
                      <a:lnTo>
                        <a:pt x="144" y="165"/>
                      </a:lnTo>
                      <a:lnTo>
                        <a:pt x="144" y="166"/>
                      </a:lnTo>
                      <a:lnTo>
                        <a:pt x="145" y="166"/>
                      </a:lnTo>
                      <a:lnTo>
                        <a:pt x="145" y="168"/>
                      </a:lnTo>
                      <a:lnTo>
                        <a:pt x="146" y="168"/>
                      </a:lnTo>
                      <a:lnTo>
                        <a:pt x="146" y="169"/>
                      </a:lnTo>
                      <a:lnTo>
                        <a:pt x="147" y="169"/>
                      </a:lnTo>
                      <a:lnTo>
                        <a:pt x="147" y="170"/>
                      </a:lnTo>
                      <a:lnTo>
                        <a:pt x="149" y="171"/>
                      </a:lnTo>
                      <a:lnTo>
                        <a:pt x="150" y="173"/>
                      </a:lnTo>
                      <a:lnTo>
                        <a:pt x="151" y="174"/>
                      </a:lnTo>
                      <a:lnTo>
                        <a:pt x="152" y="175"/>
                      </a:lnTo>
                      <a:lnTo>
                        <a:pt x="152" y="176"/>
                      </a:lnTo>
                      <a:lnTo>
                        <a:pt x="154" y="176"/>
                      </a:lnTo>
                      <a:lnTo>
                        <a:pt x="154" y="178"/>
                      </a:lnTo>
                      <a:lnTo>
                        <a:pt x="155" y="178"/>
                      </a:lnTo>
                      <a:lnTo>
                        <a:pt x="155" y="179"/>
                      </a:lnTo>
                      <a:lnTo>
                        <a:pt x="156" y="179"/>
                      </a:lnTo>
                      <a:lnTo>
                        <a:pt x="156" y="180"/>
                      </a:lnTo>
                      <a:lnTo>
                        <a:pt x="158" y="182"/>
                      </a:lnTo>
                      <a:lnTo>
                        <a:pt x="159" y="183"/>
                      </a:lnTo>
                      <a:lnTo>
                        <a:pt x="160" y="184"/>
                      </a:lnTo>
                      <a:lnTo>
                        <a:pt x="160" y="185"/>
                      </a:lnTo>
                      <a:lnTo>
                        <a:pt x="161" y="185"/>
                      </a:lnTo>
                      <a:lnTo>
                        <a:pt x="161" y="187"/>
                      </a:lnTo>
                      <a:lnTo>
                        <a:pt x="163" y="187"/>
                      </a:lnTo>
                      <a:lnTo>
                        <a:pt x="163" y="188"/>
                      </a:lnTo>
                      <a:lnTo>
                        <a:pt x="164" y="188"/>
                      </a:lnTo>
                      <a:lnTo>
                        <a:pt x="164" y="189"/>
                      </a:lnTo>
                      <a:lnTo>
                        <a:pt x="164" y="190"/>
                      </a:lnTo>
                      <a:lnTo>
                        <a:pt x="165" y="190"/>
                      </a:lnTo>
                      <a:lnTo>
                        <a:pt x="165" y="192"/>
                      </a:lnTo>
                      <a:lnTo>
                        <a:pt x="166" y="192"/>
                      </a:lnTo>
                      <a:lnTo>
                        <a:pt x="166" y="193"/>
                      </a:lnTo>
                      <a:lnTo>
                        <a:pt x="168" y="193"/>
                      </a:lnTo>
                      <a:lnTo>
                        <a:pt x="168" y="194"/>
                      </a:lnTo>
                      <a:lnTo>
                        <a:pt x="169" y="195"/>
                      </a:lnTo>
                      <a:lnTo>
                        <a:pt x="170" y="197"/>
                      </a:lnTo>
                      <a:lnTo>
                        <a:pt x="171" y="198"/>
                      </a:lnTo>
                      <a:lnTo>
                        <a:pt x="173" y="199"/>
                      </a:lnTo>
                      <a:lnTo>
                        <a:pt x="173" y="201"/>
                      </a:lnTo>
                      <a:lnTo>
                        <a:pt x="174" y="201"/>
                      </a:lnTo>
                      <a:lnTo>
                        <a:pt x="174" y="202"/>
                      </a:lnTo>
                      <a:lnTo>
                        <a:pt x="175" y="202"/>
                      </a:lnTo>
                      <a:lnTo>
                        <a:pt x="175" y="203"/>
                      </a:lnTo>
                      <a:lnTo>
                        <a:pt x="177" y="203"/>
                      </a:lnTo>
                      <a:lnTo>
                        <a:pt x="177" y="204"/>
                      </a:lnTo>
                      <a:lnTo>
                        <a:pt x="178" y="206"/>
                      </a:lnTo>
                      <a:lnTo>
                        <a:pt x="179" y="207"/>
                      </a:lnTo>
                      <a:lnTo>
                        <a:pt x="180" y="208"/>
                      </a:lnTo>
                      <a:lnTo>
                        <a:pt x="180" y="209"/>
                      </a:lnTo>
                      <a:lnTo>
                        <a:pt x="182" y="209"/>
                      </a:lnTo>
                      <a:lnTo>
                        <a:pt x="182" y="211"/>
                      </a:lnTo>
                      <a:lnTo>
                        <a:pt x="183" y="211"/>
                      </a:lnTo>
                      <a:lnTo>
                        <a:pt x="183" y="212"/>
                      </a:lnTo>
                      <a:lnTo>
                        <a:pt x="184" y="212"/>
                      </a:lnTo>
                      <a:lnTo>
                        <a:pt x="184" y="213"/>
                      </a:lnTo>
                      <a:lnTo>
                        <a:pt x="185" y="215"/>
                      </a:lnTo>
                      <a:lnTo>
                        <a:pt x="185" y="216"/>
                      </a:lnTo>
                      <a:lnTo>
                        <a:pt x="187" y="216"/>
                      </a:lnTo>
                      <a:lnTo>
                        <a:pt x="187" y="217"/>
                      </a:lnTo>
                      <a:lnTo>
                        <a:pt x="188" y="217"/>
                      </a:lnTo>
                      <a:lnTo>
                        <a:pt x="188" y="218"/>
                      </a:lnTo>
                      <a:lnTo>
                        <a:pt x="189" y="218"/>
                      </a:lnTo>
                      <a:lnTo>
                        <a:pt x="189" y="220"/>
                      </a:lnTo>
                      <a:lnTo>
                        <a:pt x="191" y="221"/>
                      </a:lnTo>
                      <a:lnTo>
                        <a:pt x="192" y="222"/>
                      </a:lnTo>
                      <a:lnTo>
                        <a:pt x="193" y="223"/>
                      </a:lnTo>
                      <a:lnTo>
                        <a:pt x="193" y="225"/>
                      </a:lnTo>
                      <a:lnTo>
                        <a:pt x="194" y="225"/>
                      </a:lnTo>
                      <a:lnTo>
                        <a:pt x="194" y="226"/>
                      </a:lnTo>
                      <a:lnTo>
                        <a:pt x="196" y="226"/>
                      </a:lnTo>
                      <a:lnTo>
                        <a:pt x="196" y="227"/>
                      </a:lnTo>
                      <a:lnTo>
                        <a:pt x="197" y="227"/>
                      </a:lnTo>
                      <a:lnTo>
                        <a:pt x="197" y="229"/>
                      </a:lnTo>
                      <a:lnTo>
                        <a:pt x="198" y="230"/>
                      </a:lnTo>
                      <a:lnTo>
                        <a:pt x="199" y="231"/>
                      </a:lnTo>
                      <a:lnTo>
                        <a:pt x="201" y="232"/>
                      </a:lnTo>
                      <a:lnTo>
                        <a:pt x="201" y="234"/>
                      </a:lnTo>
                      <a:lnTo>
                        <a:pt x="202" y="234"/>
                      </a:lnTo>
                      <a:lnTo>
                        <a:pt x="202" y="235"/>
                      </a:lnTo>
                      <a:lnTo>
                        <a:pt x="203" y="235"/>
                      </a:lnTo>
                      <a:lnTo>
                        <a:pt x="203" y="236"/>
                      </a:lnTo>
                      <a:lnTo>
                        <a:pt x="204" y="236"/>
                      </a:lnTo>
                      <a:lnTo>
                        <a:pt x="204" y="237"/>
                      </a:lnTo>
                      <a:lnTo>
                        <a:pt x="206" y="239"/>
                      </a:lnTo>
                      <a:lnTo>
                        <a:pt x="206" y="240"/>
                      </a:lnTo>
                      <a:lnTo>
                        <a:pt x="207" y="240"/>
                      </a:lnTo>
                      <a:lnTo>
                        <a:pt x="207" y="241"/>
                      </a:lnTo>
                      <a:lnTo>
                        <a:pt x="208" y="241"/>
                      </a:lnTo>
                      <a:lnTo>
                        <a:pt x="208" y="242"/>
                      </a:lnTo>
                      <a:lnTo>
                        <a:pt x="210" y="242"/>
                      </a:lnTo>
                      <a:lnTo>
                        <a:pt x="210" y="244"/>
                      </a:lnTo>
                      <a:lnTo>
                        <a:pt x="211" y="245"/>
                      </a:lnTo>
                      <a:lnTo>
                        <a:pt x="212" y="246"/>
                      </a:lnTo>
                      <a:lnTo>
                        <a:pt x="213" y="248"/>
                      </a:lnTo>
                      <a:lnTo>
                        <a:pt x="213" y="249"/>
                      </a:lnTo>
                      <a:lnTo>
                        <a:pt x="215" y="249"/>
                      </a:lnTo>
                      <a:lnTo>
                        <a:pt x="215" y="250"/>
                      </a:lnTo>
                      <a:lnTo>
                        <a:pt x="216" y="250"/>
                      </a:lnTo>
                      <a:lnTo>
                        <a:pt x="216" y="251"/>
                      </a:lnTo>
                      <a:lnTo>
                        <a:pt x="217" y="251"/>
                      </a:lnTo>
                      <a:lnTo>
                        <a:pt x="217" y="253"/>
                      </a:lnTo>
                      <a:lnTo>
                        <a:pt x="218" y="254"/>
                      </a:lnTo>
                      <a:lnTo>
                        <a:pt x="220" y="255"/>
                      </a:lnTo>
                      <a:lnTo>
                        <a:pt x="221" y="256"/>
                      </a:lnTo>
                      <a:lnTo>
                        <a:pt x="221" y="258"/>
                      </a:lnTo>
                      <a:lnTo>
                        <a:pt x="222" y="258"/>
                      </a:lnTo>
                      <a:lnTo>
                        <a:pt x="222" y="259"/>
                      </a:lnTo>
                      <a:lnTo>
                        <a:pt x="224" y="259"/>
                      </a:lnTo>
                      <a:lnTo>
                        <a:pt x="224" y="260"/>
                      </a:lnTo>
                      <a:lnTo>
                        <a:pt x="225" y="262"/>
                      </a:lnTo>
                      <a:lnTo>
                        <a:pt x="226" y="263"/>
                      </a:lnTo>
                      <a:lnTo>
                        <a:pt x="226" y="264"/>
                      </a:lnTo>
                      <a:lnTo>
                        <a:pt x="227" y="264"/>
                      </a:lnTo>
                      <a:lnTo>
                        <a:pt x="227" y="265"/>
                      </a:lnTo>
                      <a:lnTo>
                        <a:pt x="229" y="265"/>
                      </a:lnTo>
                      <a:lnTo>
                        <a:pt x="229" y="267"/>
                      </a:lnTo>
                      <a:lnTo>
                        <a:pt x="230" y="267"/>
                      </a:lnTo>
                      <a:lnTo>
                        <a:pt x="230" y="268"/>
                      </a:lnTo>
                      <a:lnTo>
                        <a:pt x="231" y="269"/>
                      </a:lnTo>
                      <a:lnTo>
                        <a:pt x="232" y="270"/>
                      </a:lnTo>
                      <a:lnTo>
                        <a:pt x="234" y="272"/>
                      </a:lnTo>
                      <a:lnTo>
                        <a:pt x="234" y="273"/>
                      </a:lnTo>
                      <a:lnTo>
                        <a:pt x="235" y="273"/>
                      </a:lnTo>
                      <a:lnTo>
                        <a:pt x="235" y="274"/>
                      </a:lnTo>
                      <a:lnTo>
                        <a:pt x="236" y="274"/>
                      </a:lnTo>
                      <a:lnTo>
                        <a:pt x="236" y="276"/>
                      </a:lnTo>
                      <a:lnTo>
                        <a:pt x="238" y="276"/>
                      </a:lnTo>
                      <a:lnTo>
                        <a:pt x="238" y="277"/>
                      </a:lnTo>
                      <a:lnTo>
                        <a:pt x="239" y="278"/>
                      </a:lnTo>
                      <a:lnTo>
                        <a:pt x="240" y="279"/>
                      </a:lnTo>
                      <a:lnTo>
                        <a:pt x="241" y="281"/>
                      </a:lnTo>
                      <a:lnTo>
                        <a:pt x="241" y="282"/>
                      </a:lnTo>
                      <a:lnTo>
                        <a:pt x="243" y="283"/>
                      </a:lnTo>
                      <a:lnTo>
                        <a:pt x="244" y="284"/>
                      </a:lnTo>
                      <a:lnTo>
                        <a:pt x="245" y="286"/>
                      </a:lnTo>
                      <a:lnTo>
                        <a:pt x="246" y="287"/>
                      </a:lnTo>
                      <a:lnTo>
                        <a:pt x="246" y="288"/>
                      </a:lnTo>
                      <a:lnTo>
                        <a:pt x="248" y="288"/>
                      </a:lnTo>
                      <a:lnTo>
                        <a:pt x="248" y="289"/>
                      </a:lnTo>
                      <a:lnTo>
                        <a:pt x="249" y="289"/>
                      </a:lnTo>
                      <a:lnTo>
                        <a:pt x="249" y="291"/>
                      </a:lnTo>
                      <a:lnTo>
                        <a:pt x="250" y="291"/>
                      </a:lnTo>
                      <a:lnTo>
                        <a:pt x="250" y="292"/>
                      </a:lnTo>
                      <a:lnTo>
                        <a:pt x="251" y="293"/>
                      </a:lnTo>
                      <a:lnTo>
                        <a:pt x="253" y="295"/>
                      </a:lnTo>
                      <a:lnTo>
                        <a:pt x="254" y="296"/>
                      </a:lnTo>
                      <a:lnTo>
                        <a:pt x="254" y="297"/>
                      </a:lnTo>
                      <a:lnTo>
                        <a:pt x="255" y="297"/>
                      </a:lnTo>
                      <a:lnTo>
                        <a:pt x="255" y="298"/>
                      </a:lnTo>
                      <a:lnTo>
                        <a:pt x="257" y="298"/>
                      </a:lnTo>
                      <a:lnTo>
                        <a:pt x="257" y="300"/>
                      </a:lnTo>
                      <a:lnTo>
                        <a:pt x="258" y="300"/>
                      </a:lnTo>
                      <a:lnTo>
                        <a:pt x="258" y="301"/>
                      </a:lnTo>
                      <a:lnTo>
                        <a:pt x="258" y="302"/>
                      </a:lnTo>
                      <a:lnTo>
                        <a:pt x="259" y="302"/>
                      </a:lnTo>
                      <a:lnTo>
                        <a:pt x="259" y="303"/>
                      </a:lnTo>
                      <a:lnTo>
                        <a:pt x="260" y="303"/>
                      </a:lnTo>
                      <a:lnTo>
                        <a:pt x="260" y="305"/>
                      </a:lnTo>
                      <a:lnTo>
                        <a:pt x="262" y="305"/>
                      </a:lnTo>
                      <a:lnTo>
                        <a:pt x="262" y="306"/>
                      </a:lnTo>
                      <a:lnTo>
                        <a:pt x="263" y="307"/>
                      </a:lnTo>
                      <a:lnTo>
                        <a:pt x="264" y="309"/>
                      </a:lnTo>
                      <a:lnTo>
                        <a:pt x="265" y="310"/>
                      </a:lnTo>
                      <a:lnTo>
                        <a:pt x="267" y="311"/>
                      </a:lnTo>
                      <a:lnTo>
                        <a:pt x="267" y="312"/>
                      </a:lnTo>
                      <a:lnTo>
                        <a:pt x="268" y="312"/>
                      </a:lnTo>
                      <a:lnTo>
                        <a:pt x="268" y="314"/>
                      </a:lnTo>
                      <a:lnTo>
                        <a:pt x="269" y="314"/>
                      </a:lnTo>
                      <a:lnTo>
                        <a:pt x="269" y="315"/>
                      </a:lnTo>
                      <a:lnTo>
                        <a:pt x="271" y="315"/>
                      </a:lnTo>
                      <a:lnTo>
                        <a:pt x="271" y="316"/>
                      </a:lnTo>
                      <a:lnTo>
                        <a:pt x="272" y="317"/>
                      </a:lnTo>
                      <a:lnTo>
                        <a:pt x="273" y="319"/>
                      </a:lnTo>
                      <a:lnTo>
                        <a:pt x="274" y="320"/>
                      </a:lnTo>
                      <a:lnTo>
                        <a:pt x="274" y="321"/>
                      </a:lnTo>
                      <a:lnTo>
                        <a:pt x="276" y="322"/>
                      </a:lnTo>
                      <a:lnTo>
                        <a:pt x="277" y="324"/>
                      </a:lnTo>
                      <a:lnTo>
                        <a:pt x="278" y="325"/>
                      </a:lnTo>
                      <a:lnTo>
                        <a:pt x="278" y="326"/>
                      </a:lnTo>
                      <a:lnTo>
                        <a:pt x="279" y="326"/>
                      </a:lnTo>
                      <a:lnTo>
                        <a:pt x="279" y="328"/>
                      </a:lnTo>
                      <a:lnTo>
                        <a:pt x="281" y="328"/>
                      </a:lnTo>
                      <a:lnTo>
                        <a:pt x="281" y="329"/>
                      </a:lnTo>
                      <a:lnTo>
                        <a:pt x="282" y="329"/>
                      </a:lnTo>
                      <a:lnTo>
                        <a:pt x="282" y="330"/>
                      </a:lnTo>
                      <a:lnTo>
                        <a:pt x="283" y="330"/>
                      </a:lnTo>
                      <a:lnTo>
                        <a:pt x="283" y="331"/>
                      </a:lnTo>
                      <a:lnTo>
                        <a:pt x="284" y="333"/>
                      </a:lnTo>
                      <a:lnTo>
                        <a:pt x="286" y="334"/>
                      </a:lnTo>
                      <a:lnTo>
                        <a:pt x="287" y="335"/>
                      </a:lnTo>
                      <a:lnTo>
                        <a:pt x="287" y="336"/>
                      </a:lnTo>
                      <a:lnTo>
                        <a:pt x="288" y="336"/>
                      </a:lnTo>
                      <a:lnTo>
                        <a:pt x="288" y="338"/>
                      </a:lnTo>
                      <a:lnTo>
                        <a:pt x="290" y="338"/>
                      </a:lnTo>
                      <a:lnTo>
                        <a:pt x="290" y="339"/>
                      </a:lnTo>
                      <a:lnTo>
                        <a:pt x="291" y="339"/>
                      </a:lnTo>
                      <a:lnTo>
                        <a:pt x="291" y="340"/>
                      </a:lnTo>
                      <a:lnTo>
                        <a:pt x="291" y="342"/>
                      </a:lnTo>
                      <a:lnTo>
                        <a:pt x="292" y="342"/>
                      </a:lnTo>
                      <a:lnTo>
                        <a:pt x="292" y="343"/>
                      </a:lnTo>
                      <a:lnTo>
                        <a:pt x="293" y="343"/>
                      </a:lnTo>
                      <a:lnTo>
                        <a:pt x="293" y="344"/>
                      </a:lnTo>
                      <a:lnTo>
                        <a:pt x="295" y="344"/>
                      </a:lnTo>
                      <a:lnTo>
                        <a:pt x="295" y="345"/>
                      </a:lnTo>
                      <a:lnTo>
                        <a:pt x="296" y="347"/>
                      </a:lnTo>
                      <a:lnTo>
                        <a:pt x="297" y="348"/>
                      </a:lnTo>
                      <a:lnTo>
                        <a:pt x="298" y="349"/>
                      </a:lnTo>
                      <a:lnTo>
                        <a:pt x="298" y="350"/>
                      </a:lnTo>
                      <a:lnTo>
                        <a:pt x="300" y="350"/>
                      </a:lnTo>
                      <a:lnTo>
                        <a:pt x="300" y="352"/>
                      </a:lnTo>
                      <a:lnTo>
                        <a:pt x="301" y="352"/>
                      </a:lnTo>
                      <a:lnTo>
                        <a:pt x="301" y="353"/>
                      </a:lnTo>
                      <a:lnTo>
                        <a:pt x="302" y="353"/>
                      </a:lnTo>
                      <a:lnTo>
                        <a:pt x="302" y="354"/>
                      </a:lnTo>
                      <a:lnTo>
                        <a:pt x="304" y="354"/>
                      </a:lnTo>
                      <a:lnTo>
                        <a:pt x="304" y="356"/>
                      </a:lnTo>
                      <a:lnTo>
                        <a:pt x="305" y="357"/>
                      </a:lnTo>
                      <a:lnTo>
                        <a:pt x="306" y="358"/>
                      </a:lnTo>
                      <a:lnTo>
                        <a:pt x="307" y="359"/>
                      </a:lnTo>
                      <a:lnTo>
                        <a:pt x="307" y="361"/>
                      </a:lnTo>
                      <a:lnTo>
                        <a:pt x="309" y="362"/>
                      </a:lnTo>
                      <a:lnTo>
                        <a:pt x="310" y="363"/>
                      </a:lnTo>
                      <a:lnTo>
                        <a:pt x="311" y="364"/>
                      </a:lnTo>
                      <a:lnTo>
                        <a:pt x="311" y="366"/>
                      </a:lnTo>
                      <a:lnTo>
                        <a:pt x="312" y="366"/>
                      </a:lnTo>
                      <a:lnTo>
                        <a:pt x="312" y="367"/>
                      </a:lnTo>
                      <a:lnTo>
                        <a:pt x="314" y="367"/>
                      </a:lnTo>
                      <a:lnTo>
                        <a:pt x="314" y="368"/>
                      </a:lnTo>
                      <a:lnTo>
                        <a:pt x="315" y="368"/>
                      </a:lnTo>
                      <a:lnTo>
                        <a:pt x="315" y="369"/>
                      </a:lnTo>
                      <a:lnTo>
                        <a:pt x="316" y="371"/>
                      </a:lnTo>
                      <a:lnTo>
                        <a:pt x="318" y="372"/>
                      </a:lnTo>
                      <a:lnTo>
                        <a:pt x="319" y="373"/>
                      </a:lnTo>
                      <a:lnTo>
                        <a:pt x="320" y="375"/>
                      </a:lnTo>
                      <a:lnTo>
                        <a:pt x="320" y="376"/>
                      </a:lnTo>
                      <a:lnTo>
                        <a:pt x="321" y="376"/>
                      </a:lnTo>
                      <a:lnTo>
                        <a:pt x="321" y="377"/>
                      </a:lnTo>
                      <a:lnTo>
                        <a:pt x="323" y="377"/>
                      </a:lnTo>
                      <a:lnTo>
                        <a:pt x="323" y="378"/>
                      </a:lnTo>
                      <a:lnTo>
                        <a:pt x="324" y="380"/>
                      </a:lnTo>
                      <a:lnTo>
                        <a:pt x="324" y="381"/>
                      </a:lnTo>
                      <a:lnTo>
                        <a:pt x="325" y="381"/>
                      </a:lnTo>
                      <a:lnTo>
                        <a:pt x="325" y="382"/>
                      </a:lnTo>
                      <a:lnTo>
                        <a:pt x="326" y="382"/>
                      </a:lnTo>
                      <a:lnTo>
                        <a:pt x="326" y="383"/>
                      </a:lnTo>
                      <a:lnTo>
                        <a:pt x="328" y="383"/>
                      </a:lnTo>
                      <a:lnTo>
                        <a:pt x="328" y="385"/>
                      </a:lnTo>
                      <a:lnTo>
                        <a:pt x="329" y="386"/>
                      </a:lnTo>
                      <a:lnTo>
                        <a:pt x="330" y="387"/>
                      </a:lnTo>
                      <a:lnTo>
                        <a:pt x="331" y="389"/>
                      </a:lnTo>
                      <a:lnTo>
                        <a:pt x="331" y="390"/>
                      </a:lnTo>
                      <a:lnTo>
                        <a:pt x="333" y="390"/>
                      </a:lnTo>
                      <a:lnTo>
                        <a:pt x="333" y="391"/>
                      </a:lnTo>
                      <a:lnTo>
                        <a:pt x="334" y="391"/>
                      </a:lnTo>
                      <a:lnTo>
                        <a:pt x="334" y="392"/>
                      </a:lnTo>
                      <a:lnTo>
                        <a:pt x="335" y="392"/>
                      </a:lnTo>
                      <a:lnTo>
                        <a:pt x="335" y="394"/>
                      </a:lnTo>
                      <a:lnTo>
                        <a:pt x="337" y="395"/>
                      </a:lnTo>
                      <a:lnTo>
                        <a:pt x="338" y="396"/>
                      </a:lnTo>
                      <a:lnTo>
                        <a:pt x="338" y="397"/>
                      </a:lnTo>
                      <a:lnTo>
                        <a:pt x="339" y="397"/>
                      </a:lnTo>
                      <a:lnTo>
                        <a:pt x="339" y="399"/>
                      </a:lnTo>
                      <a:lnTo>
                        <a:pt x="340" y="399"/>
                      </a:lnTo>
                      <a:lnTo>
                        <a:pt x="340" y="400"/>
                      </a:lnTo>
                      <a:lnTo>
                        <a:pt x="342" y="401"/>
                      </a:lnTo>
                      <a:lnTo>
                        <a:pt x="343" y="402"/>
                      </a:lnTo>
                      <a:lnTo>
                        <a:pt x="344" y="404"/>
                      </a:lnTo>
                      <a:lnTo>
                        <a:pt x="344" y="405"/>
                      </a:lnTo>
                      <a:lnTo>
                        <a:pt x="345" y="405"/>
                      </a:lnTo>
                      <a:lnTo>
                        <a:pt x="345" y="406"/>
                      </a:lnTo>
                      <a:lnTo>
                        <a:pt x="347" y="406"/>
                      </a:lnTo>
                      <a:lnTo>
                        <a:pt x="347" y="408"/>
                      </a:lnTo>
                      <a:lnTo>
                        <a:pt x="348" y="408"/>
                      </a:lnTo>
                      <a:lnTo>
                        <a:pt x="348" y="409"/>
                      </a:lnTo>
                      <a:lnTo>
                        <a:pt x="349" y="410"/>
                      </a:lnTo>
                      <a:lnTo>
                        <a:pt x="351" y="411"/>
                      </a:lnTo>
                      <a:lnTo>
                        <a:pt x="352" y="413"/>
                      </a:lnTo>
                      <a:lnTo>
                        <a:pt x="352" y="414"/>
                      </a:lnTo>
                      <a:lnTo>
                        <a:pt x="353" y="415"/>
                      </a:lnTo>
                      <a:lnTo>
                        <a:pt x="354" y="416"/>
                      </a:lnTo>
                      <a:lnTo>
                        <a:pt x="356" y="418"/>
                      </a:lnTo>
                      <a:lnTo>
                        <a:pt x="356" y="419"/>
                      </a:lnTo>
                      <a:lnTo>
                        <a:pt x="357" y="419"/>
                      </a:lnTo>
                      <a:lnTo>
                        <a:pt x="357" y="420"/>
                      </a:lnTo>
                      <a:lnTo>
                        <a:pt x="358" y="420"/>
                      </a:lnTo>
                      <a:lnTo>
                        <a:pt x="358" y="422"/>
                      </a:lnTo>
                      <a:lnTo>
                        <a:pt x="359" y="422"/>
                      </a:lnTo>
                      <a:lnTo>
                        <a:pt x="359" y="423"/>
                      </a:lnTo>
                      <a:lnTo>
                        <a:pt x="361" y="423"/>
                      </a:lnTo>
                      <a:lnTo>
                        <a:pt x="361" y="424"/>
                      </a:lnTo>
                      <a:lnTo>
                        <a:pt x="362" y="425"/>
                      </a:lnTo>
                      <a:lnTo>
                        <a:pt x="363" y="427"/>
                      </a:lnTo>
                      <a:lnTo>
                        <a:pt x="364" y="428"/>
                      </a:lnTo>
                      <a:lnTo>
                        <a:pt x="364" y="429"/>
                      </a:lnTo>
                      <a:lnTo>
                        <a:pt x="366" y="429"/>
                      </a:lnTo>
                      <a:lnTo>
                        <a:pt x="366" y="430"/>
                      </a:lnTo>
                      <a:lnTo>
                        <a:pt x="367" y="430"/>
                      </a:lnTo>
                      <a:lnTo>
                        <a:pt x="367" y="432"/>
                      </a:lnTo>
                      <a:lnTo>
                        <a:pt x="368" y="433"/>
                      </a:lnTo>
                      <a:lnTo>
                        <a:pt x="368" y="434"/>
                      </a:lnTo>
                      <a:lnTo>
                        <a:pt x="370" y="434"/>
                      </a:lnTo>
                      <a:lnTo>
                        <a:pt x="370" y="436"/>
                      </a:lnTo>
                      <a:lnTo>
                        <a:pt x="371" y="436"/>
                      </a:lnTo>
                      <a:lnTo>
                        <a:pt x="371" y="437"/>
                      </a:lnTo>
                      <a:lnTo>
                        <a:pt x="372" y="437"/>
                      </a:lnTo>
                      <a:lnTo>
                        <a:pt x="372" y="438"/>
                      </a:lnTo>
                      <a:lnTo>
                        <a:pt x="373" y="439"/>
                      </a:lnTo>
                      <a:lnTo>
                        <a:pt x="375" y="441"/>
                      </a:lnTo>
                      <a:lnTo>
                        <a:pt x="376" y="442"/>
                      </a:lnTo>
                      <a:lnTo>
                        <a:pt x="377" y="443"/>
                      </a:lnTo>
                      <a:lnTo>
                        <a:pt x="377" y="444"/>
                      </a:lnTo>
                      <a:lnTo>
                        <a:pt x="378" y="444"/>
                      </a:lnTo>
                      <a:lnTo>
                        <a:pt x="378" y="446"/>
                      </a:lnTo>
                      <a:lnTo>
                        <a:pt x="380" y="446"/>
                      </a:lnTo>
                      <a:lnTo>
                        <a:pt x="380" y="447"/>
                      </a:lnTo>
                      <a:lnTo>
                        <a:pt x="381" y="447"/>
                      </a:lnTo>
                      <a:lnTo>
                        <a:pt x="381" y="448"/>
                      </a:lnTo>
                      <a:lnTo>
                        <a:pt x="381" y="449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70" name="Freeform 134"/>
                <p:cNvSpPr>
                  <a:spLocks noChangeAspect="1"/>
                </p:cNvSpPr>
                <p:nvPr/>
              </p:nvSpPr>
              <p:spPr bwMode="auto">
                <a:xfrm>
                  <a:off x="4053" y="2628"/>
                  <a:ext cx="195" cy="315"/>
                </a:xfrm>
                <a:custGeom>
                  <a:avLst/>
                  <a:gdLst>
                    <a:gd name="T0" fmla="*/ 5 w 375"/>
                    <a:gd name="T1" fmla="*/ 6 h 483"/>
                    <a:gd name="T2" fmla="*/ 11 w 375"/>
                    <a:gd name="T3" fmla="*/ 12 h 483"/>
                    <a:gd name="T4" fmla="*/ 17 w 375"/>
                    <a:gd name="T5" fmla="*/ 20 h 483"/>
                    <a:gd name="T6" fmla="*/ 23 w 375"/>
                    <a:gd name="T7" fmla="*/ 27 h 483"/>
                    <a:gd name="T8" fmla="*/ 30 w 375"/>
                    <a:gd name="T9" fmla="*/ 36 h 483"/>
                    <a:gd name="T10" fmla="*/ 37 w 375"/>
                    <a:gd name="T11" fmla="*/ 42 h 483"/>
                    <a:gd name="T12" fmla="*/ 44 w 375"/>
                    <a:gd name="T13" fmla="*/ 53 h 483"/>
                    <a:gd name="T14" fmla="*/ 50 w 375"/>
                    <a:gd name="T15" fmla="*/ 59 h 483"/>
                    <a:gd name="T16" fmla="*/ 57 w 375"/>
                    <a:gd name="T17" fmla="*/ 68 h 483"/>
                    <a:gd name="T18" fmla="*/ 62 w 375"/>
                    <a:gd name="T19" fmla="*/ 74 h 483"/>
                    <a:gd name="T20" fmla="*/ 69 w 375"/>
                    <a:gd name="T21" fmla="*/ 83 h 483"/>
                    <a:gd name="T22" fmla="*/ 74 w 375"/>
                    <a:gd name="T23" fmla="*/ 88 h 483"/>
                    <a:gd name="T24" fmla="*/ 80 w 375"/>
                    <a:gd name="T25" fmla="*/ 96 h 483"/>
                    <a:gd name="T26" fmla="*/ 85 w 375"/>
                    <a:gd name="T27" fmla="*/ 102 h 483"/>
                    <a:gd name="T28" fmla="*/ 90 w 375"/>
                    <a:gd name="T29" fmla="*/ 107 h 483"/>
                    <a:gd name="T30" fmla="*/ 98 w 375"/>
                    <a:gd name="T31" fmla="*/ 117 h 483"/>
                    <a:gd name="T32" fmla="*/ 103 w 375"/>
                    <a:gd name="T33" fmla="*/ 124 h 483"/>
                    <a:gd name="T34" fmla="*/ 110 w 375"/>
                    <a:gd name="T35" fmla="*/ 134 h 483"/>
                    <a:gd name="T36" fmla="*/ 116 w 375"/>
                    <a:gd name="T37" fmla="*/ 140 h 483"/>
                    <a:gd name="T38" fmla="*/ 122 w 375"/>
                    <a:gd name="T39" fmla="*/ 148 h 483"/>
                    <a:gd name="T40" fmla="*/ 130 w 375"/>
                    <a:gd name="T41" fmla="*/ 155 h 483"/>
                    <a:gd name="T42" fmla="*/ 133 w 375"/>
                    <a:gd name="T43" fmla="*/ 162 h 483"/>
                    <a:gd name="T44" fmla="*/ 141 w 375"/>
                    <a:gd name="T45" fmla="*/ 171 h 483"/>
                    <a:gd name="T46" fmla="*/ 146 w 375"/>
                    <a:gd name="T47" fmla="*/ 177 h 483"/>
                    <a:gd name="T48" fmla="*/ 151 w 375"/>
                    <a:gd name="T49" fmla="*/ 183 h 483"/>
                    <a:gd name="T50" fmla="*/ 159 w 375"/>
                    <a:gd name="T51" fmla="*/ 192 h 483"/>
                    <a:gd name="T52" fmla="*/ 164 w 375"/>
                    <a:gd name="T53" fmla="*/ 200 h 483"/>
                    <a:gd name="T54" fmla="*/ 169 w 375"/>
                    <a:gd name="T55" fmla="*/ 206 h 483"/>
                    <a:gd name="T56" fmla="*/ 175 w 375"/>
                    <a:gd name="T57" fmla="*/ 213 h 483"/>
                    <a:gd name="T58" fmla="*/ 183 w 375"/>
                    <a:gd name="T59" fmla="*/ 223 h 483"/>
                    <a:gd name="T60" fmla="*/ 189 w 375"/>
                    <a:gd name="T61" fmla="*/ 230 h 483"/>
                    <a:gd name="T62" fmla="*/ 194 w 375"/>
                    <a:gd name="T63" fmla="*/ 237 h 483"/>
                    <a:gd name="T64" fmla="*/ 199 w 375"/>
                    <a:gd name="T65" fmla="*/ 243 h 483"/>
                    <a:gd name="T66" fmla="*/ 204 w 375"/>
                    <a:gd name="T67" fmla="*/ 251 h 483"/>
                    <a:gd name="T68" fmla="*/ 212 w 375"/>
                    <a:gd name="T69" fmla="*/ 260 h 483"/>
                    <a:gd name="T70" fmla="*/ 220 w 375"/>
                    <a:gd name="T71" fmla="*/ 270 h 483"/>
                    <a:gd name="T72" fmla="*/ 226 w 375"/>
                    <a:gd name="T73" fmla="*/ 279 h 483"/>
                    <a:gd name="T74" fmla="*/ 232 w 375"/>
                    <a:gd name="T75" fmla="*/ 288 h 483"/>
                    <a:gd name="T76" fmla="*/ 239 w 375"/>
                    <a:gd name="T77" fmla="*/ 294 h 483"/>
                    <a:gd name="T78" fmla="*/ 245 w 375"/>
                    <a:gd name="T79" fmla="*/ 303 h 483"/>
                    <a:gd name="T80" fmla="*/ 250 w 375"/>
                    <a:gd name="T81" fmla="*/ 310 h 483"/>
                    <a:gd name="T82" fmla="*/ 257 w 375"/>
                    <a:gd name="T83" fmla="*/ 319 h 483"/>
                    <a:gd name="T84" fmla="*/ 264 w 375"/>
                    <a:gd name="T85" fmla="*/ 328 h 483"/>
                    <a:gd name="T86" fmla="*/ 272 w 375"/>
                    <a:gd name="T87" fmla="*/ 338 h 483"/>
                    <a:gd name="T88" fmla="*/ 278 w 375"/>
                    <a:gd name="T89" fmla="*/ 346 h 483"/>
                    <a:gd name="T90" fmla="*/ 282 w 375"/>
                    <a:gd name="T91" fmla="*/ 354 h 483"/>
                    <a:gd name="T92" fmla="*/ 287 w 375"/>
                    <a:gd name="T93" fmla="*/ 360 h 483"/>
                    <a:gd name="T94" fmla="*/ 293 w 375"/>
                    <a:gd name="T95" fmla="*/ 368 h 483"/>
                    <a:gd name="T96" fmla="*/ 300 w 375"/>
                    <a:gd name="T97" fmla="*/ 376 h 483"/>
                    <a:gd name="T98" fmla="*/ 304 w 375"/>
                    <a:gd name="T99" fmla="*/ 383 h 483"/>
                    <a:gd name="T100" fmla="*/ 310 w 375"/>
                    <a:gd name="T101" fmla="*/ 390 h 483"/>
                    <a:gd name="T102" fmla="*/ 316 w 375"/>
                    <a:gd name="T103" fmla="*/ 399 h 483"/>
                    <a:gd name="T104" fmla="*/ 320 w 375"/>
                    <a:gd name="T105" fmla="*/ 406 h 483"/>
                    <a:gd name="T106" fmla="*/ 326 w 375"/>
                    <a:gd name="T107" fmla="*/ 413 h 483"/>
                    <a:gd name="T108" fmla="*/ 331 w 375"/>
                    <a:gd name="T109" fmla="*/ 422 h 483"/>
                    <a:gd name="T110" fmla="*/ 339 w 375"/>
                    <a:gd name="T111" fmla="*/ 431 h 483"/>
                    <a:gd name="T112" fmla="*/ 343 w 375"/>
                    <a:gd name="T113" fmla="*/ 439 h 483"/>
                    <a:gd name="T114" fmla="*/ 349 w 375"/>
                    <a:gd name="T115" fmla="*/ 448 h 483"/>
                    <a:gd name="T116" fmla="*/ 356 w 375"/>
                    <a:gd name="T117" fmla="*/ 455 h 483"/>
                    <a:gd name="T118" fmla="*/ 361 w 375"/>
                    <a:gd name="T119" fmla="*/ 463 h 483"/>
                    <a:gd name="T120" fmla="*/ 366 w 375"/>
                    <a:gd name="T121" fmla="*/ 472 h 483"/>
                    <a:gd name="T122" fmla="*/ 372 w 375"/>
                    <a:gd name="T123" fmla="*/ 479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5" h="48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1" y="13"/>
                      </a:lnTo>
                      <a:lnTo>
                        <a:pt x="13" y="14"/>
                      </a:lnTo>
                      <a:lnTo>
                        <a:pt x="14" y="16"/>
                      </a:lnTo>
                      <a:lnTo>
                        <a:pt x="14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8" y="21"/>
                      </a:lnTo>
                      <a:lnTo>
                        <a:pt x="19" y="22"/>
                      </a:lnTo>
                      <a:lnTo>
                        <a:pt x="20" y="23"/>
                      </a:lnTo>
                      <a:lnTo>
                        <a:pt x="20" y="25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4" y="27"/>
                      </a:lnTo>
                      <a:lnTo>
                        <a:pt x="24" y="28"/>
                      </a:lnTo>
                      <a:lnTo>
                        <a:pt x="25" y="30"/>
                      </a:lnTo>
                      <a:lnTo>
                        <a:pt x="27" y="31"/>
                      </a:lnTo>
                      <a:lnTo>
                        <a:pt x="28" y="32"/>
                      </a:lnTo>
                      <a:lnTo>
                        <a:pt x="28" y="34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2" y="37"/>
                      </a:lnTo>
                      <a:lnTo>
                        <a:pt x="33" y="39"/>
                      </a:lnTo>
                      <a:lnTo>
                        <a:pt x="33" y="40"/>
                      </a:lnTo>
                      <a:lnTo>
                        <a:pt x="34" y="40"/>
                      </a:lnTo>
                      <a:lnTo>
                        <a:pt x="34" y="41"/>
                      </a:lnTo>
                      <a:lnTo>
                        <a:pt x="36" y="41"/>
                      </a:lnTo>
                      <a:lnTo>
                        <a:pt x="36" y="42"/>
                      </a:lnTo>
                      <a:lnTo>
                        <a:pt x="37" y="42"/>
                      </a:lnTo>
                      <a:lnTo>
                        <a:pt x="37" y="44"/>
                      </a:lnTo>
                      <a:lnTo>
                        <a:pt x="38" y="45"/>
                      </a:lnTo>
                      <a:lnTo>
                        <a:pt x="39" y="46"/>
                      </a:lnTo>
                      <a:lnTo>
                        <a:pt x="41" y="47"/>
                      </a:lnTo>
                      <a:lnTo>
                        <a:pt x="41" y="49"/>
                      </a:lnTo>
                      <a:lnTo>
                        <a:pt x="42" y="50"/>
                      </a:lnTo>
                      <a:lnTo>
                        <a:pt x="43" y="51"/>
                      </a:lnTo>
                      <a:lnTo>
                        <a:pt x="44" y="53"/>
                      </a:lnTo>
                      <a:lnTo>
                        <a:pt x="44" y="54"/>
                      </a:lnTo>
                      <a:lnTo>
                        <a:pt x="46" y="54"/>
                      </a:lnTo>
                      <a:lnTo>
                        <a:pt x="46" y="55"/>
                      </a:lnTo>
                      <a:lnTo>
                        <a:pt x="47" y="55"/>
                      </a:lnTo>
                      <a:lnTo>
                        <a:pt x="47" y="56"/>
                      </a:lnTo>
                      <a:lnTo>
                        <a:pt x="48" y="56"/>
                      </a:lnTo>
                      <a:lnTo>
                        <a:pt x="48" y="58"/>
                      </a:lnTo>
                      <a:lnTo>
                        <a:pt x="50" y="59"/>
                      </a:lnTo>
                      <a:lnTo>
                        <a:pt x="51" y="60"/>
                      </a:lnTo>
                      <a:lnTo>
                        <a:pt x="52" y="61"/>
                      </a:lnTo>
                      <a:lnTo>
                        <a:pt x="52" y="63"/>
                      </a:lnTo>
                      <a:lnTo>
                        <a:pt x="53" y="63"/>
                      </a:lnTo>
                      <a:lnTo>
                        <a:pt x="53" y="64"/>
                      </a:lnTo>
                      <a:lnTo>
                        <a:pt x="55" y="65"/>
                      </a:lnTo>
                      <a:lnTo>
                        <a:pt x="56" y="67"/>
                      </a:lnTo>
                      <a:lnTo>
                        <a:pt x="57" y="68"/>
                      </a:lnTo>
                      <a:lnTo>
                        <a:pt x="57" y="69"/>
                      </a:lnTo>
                      <a:lnTo>
                        <a:pt x="58" y="69"/>
                      </a:lnTo>
                      <a:lnTo>
                        <a:pt x="58" y="70"/>
                      </a:lnTo>
                      <a:lnTo>
                        <a:pt x="60" y="70"/>
                      </a:lnTo>
                      <a:lnTo>
                        <a:pt x="60" y="72"/>
                      </a:lnTo>
                      <a:lnTo>
                        <a:pt x="61" y="72"/>
                      </a:lnTo>
                      <a:lnTo>
                        <a:pt x="61" y="73"/>
                      </a:lnTo>
                      <a:lnTo>
                        <a:pt x="62" y="74"/>
                      </a:lnTo>
                      <a:lnTo>
                        <a:pt x="64" y="75"/>
                      </a:lnTo>
                      <a:lnTo>
                        <a:pt x="64" y="77"/>
                      </a:lnTo>
                      <a:lnTo>
                        <a:pt x="65" y="77"/>
                      </a:lnTo>
                      <a:lnTo>
                        <a:pt x="65" y="78"/>
                      </a:lnTo>
                      <a:lnTo>
                        <a:pt x="66" y="79"/>
                      </a:lnTo>
                      <a:lnTo>
                        <a:pt x="67" y="80"/>
                      </a:lnTo>
                      <a:lnTo>
                        <a:pt x="69" y="82"/>
                      </a:lnTo>
                      <a:lnTo>
                        <a:pt x="69" y="83"/>
                      </a:lnTo>
                      <a:lnTo>
                        <a:pt x="70" y="83"/>
                      </a:lnTo>
                      <a:lnTo>
                        <a:pt x="70" y="84"/>
                      </a:lnTo>
                      <a:lnTo>
                        <a:pt x="71" y="84"/>
                      </a:lnTo>
                      <a:lnTo>
                        <a:pt x="71" y="86"/>
                      </a:lnTo>
                      <a:lnTo>
                        <a:pt x="72" y="86"/>
                      </a:lnTo>
                      <a:lnTo>
                        <a:pt x="72" y="87"/>
                      </a:lnTo>
                      <a:lnTo>
                        <a:pt x="74" y="87"/>
                      </a:lnTo>
                      <a:lnTo>
                        <a:pt x="74" y="88"/>
                      </a:lnTo>
                      <a:lnTo>
                        <a:pt x="75" y="89"/>
                      </a:lnTo>
                      <a:lnTo>
                        <a:pt x="75" y="91"/>
                      </a:lnTo>
                      <a:lnTo>
                        <a:pt x="76" y="91"/>
                      </a:lnTo>
                      <a:lnTo>
                        <a:pt x="76" y="92"/>
                      </a:lnTo>
                      <a:lnTo>
                        <a:pt x="77" y="92"/>
                      </a:lnTo>
                      <a:lnTo>
                        <a:pt x="77" y="93"/>
                      </a:lnTo>
                      <a:lnTo>
                        <a:pt x="79" y="94"/>
                      </a:lnTo>
                      <a:lnTo>
                        <a:pt x="80" y="96"/>
                      </a:lnTo>
                      <a:lnTo>
                        <a:pt x="81" y="97"/>
                      </a:lnTo>
                      <a:lnTo>
                        <a:pt x="81" y="98"/>
                      </a:lnTo>
                      <a:lnTo>
                        <a:pt x="83" y="98"/>
                      </a:lnTo>
                      <a:lnTo>
                        <a:pt x="83" y="100"/>
                      </a:lnTo>
                      <a:lnTo>
                        <a:pt x="84" y="100"/>
                      </a:lnTo>
                      <a:lnTo>
                        <a:pt x="84" y="101"/>
                      </a:lnTo>
                      <a:lnTo>
                        <a:pt x="85" y="101"/>
                      </a:lnTo>
                      <a:lnTo>
                        <a:pt x="85" y="102"/>
                      </a:lnTo>
                      <a:lnTo>
                        <a:pt x="85" y="103"/>
                      </a:lnTo>
                      <a:lnTo>
                        <a:pt x="86" y="103"/>
                      </a:lnTo>
                      <a:lnTo>
                        <a:pt x="86" y="105"/>
                      </a:lnTo>
                      <a:lnTo>
                        <a:pt x="88" y="105"/>
                      </a:lnTo>
                      <a:lnTo>
                        <a:pt x="88" y="106"/>
                      </a:lnTo>
                      <a:lnTo>
                        <a:pt x="89" y="106"/>
                      </a:lnTo>
                      <a:lnTo>
                        <a:pt x="89" y="107"/>
                      </a:lnTo>
                      <a:lnTo>
                        <a:pt x="90" y="107"/>
                      </a:lnTo>
                      <a:lnTo>
                        <a:pt x="90" y="108"/>
                      </a:lnTo>
                      <a:lnTo>
                        <a:pt x="91" y="110"/>
                      </a:lnTo>
                      <a:lnTo>
                        <a:pt x="93" y="111"/>
                      </a:lnTo>
                      <a:lnTo>
                        <a:pt x="94" y="112"/>
                      </a:lnTo>
                      <a:lnTo>
                        <a:pt x="94" y="114"/>
                      </a:lnTo>
                      <a:lnTo>
                        <a:pt x="95" y="115"/>
                      </a:lnTo>
                      <a:lnTo>
                        <a:pt x="97" y="116"/>
                      </a:lnTo>
                      <a:lnTo>
                        <a:pt x="98" y="117"/>
                      </a:lnTo>
                      <a:lnTo>
                        <a:pt x="98" y="119"/>
                      </a:lnTo>
                      <a:lnTo>
                        <a:pt x="99" y="119"/>
                      </a:lnTo>
                      <a:lnTo>
                        <a:pt x="99" y="120"/>
                      </a:lnTo>
                      <a:lnTo>
                        <a:pt x="100" y="120"/>
                      </a:lnTo>
                      <a:lnTo>
                        <a:pt x="100" y="121"/>
                      </a:lnTo>
                      <a:lnTo>
                        <a:pt x="102" y="121"/>
                      </a:lnTo>
                      <a:lnTo>
                        <a:pt x="102" y="122"/>
                      </a:lnTo>
                      <a:lnTo>
                        <a:pt x="103" y="124"/>
                      </a:lnTo>
                      <a:lnTo>
                        <a:pt x="104" y="125"/>
                      </a:lnTo>
                      <a:lnTo>
                        <a:pt x="105" y="126"/>
                      </a:lnTo>
                      <a:lnTo>
                        <a:pt x="105" y="127"/>
                      </a:lnTo>
                      <a:lnTo>
                        <a:pt x="107" y="129"/>
                      </a:lnTo>
                      <a:lnTo>
                        <a:pt x="108" y="130"/>
                      </a:lnTo>
                      <a:lnTo>
                        <a:pt x="109" y="131"/>
                      </a:lnTo>
                      <a:lnTo>
                        <a:pt x="110" y="133"/>
                      </a:lnTo>
                      <a:lnTo>
                        <a:pt x="110" y="134"/>
                      </a:lnTo>
                      <a:lnTo>
                        <a:pt x="112" y="134"/>
                      </a:lnTo>
                      <a:lnTo>
                        <a:pt x="112" y="135"/>
                      </a:lnTo>
                      <a:lnTo>
                        <a:pt x="113" y="135"/>
                      </a:lnTo>
                      <a:lnTo>
                        <a:pt x="113" y="136"/>
                      </a:lnTo>
                      <a:lnTo>
                        <a:pt x="114" y="138"/>
                      </a:lnTo>
                      <a:lnTo>
                        <a:pt x="114" y="139"/>
                      </a:lnTo>
                      <a:lnTo>
                        <a:pt x="116" y="139"/>
                      </a:lnTo>
                      <a:lnTo>
                        <a:pt x="116" y="140"/>
                      </a:lnTo>
                      <a:lnTo>
                        <a:pt x="117" y="140"/>
                      </a:lnTo>
                      <a:lnTo>
                        <a:pt x="117" y="141"/>
                      </a:lnTo>
                      <a:lnTo>
                        <a:pt x="118" y="141"/>
                      </a:lnTo>
                      <a:lnTo>
                        <a:pt x="118" y="143"/>
                      </a:lnTo>
                      <a:lnTo>
                        <a:pt x="119" y="144"/>
                      </a:lnTo>
                      <a:lnTo>
                        <a:pt x="121" y="145"/>
                      </a:lnTo>
                      <a:lnTo>
                        <a:pt x="122" y="147"/>
                      </a:lnTo>
                      <a:lnTo>
                        <a:pt x="122" y="148"/>
                      </a:lnTo>
                      <a:lnTo>
                        <a:pt x="123" y="149"/>
                      </a:lnTo>
                      <a:lnTo>
                        <a:pt x="124" y="150"/>
                      </a:lnTo>
                      <a:lnTo>
                        <a:pt x="126" y="152"/>
                      </a:lnTo>
                      <a:lnTo>
                        <a:pt x="127" y="153"/>
                      </a:lnTo>
                      <a:lnTo>
                        <a:pt x="127" y="154"/>
                      </a:lnTo>
                      <a:lnTo>
                        <a:pt x="128" y="154"/>
                      </a:lnTo>
                      <a:lnTo>
                        <a:pt x="128" y="155"/>
                      </a:lnTo>
                      <a:lnTo>
                        <a:pt x="130" y="155"/>
                      </a:lnTo>
                      <a:lnTo>
                        <a:pt x="130" y="157"/>
                      </a:lnTo>
                      <a:lnTo>
                        <a:pt x="131" y="157"/>
                      </a:lnTo>
                      <a:lnTo>
                        <a:pt x="131" y="158"/>
                      </a:lnTo>
                      <a:lnTo>
                        <a:pt x="131" y="159"/>
                      </a:lnTo>
                      <a:lnTo>
                        <a:pt x="132" y="159"/>
                      </a:lnTo>
                      <a:lnTo>
                        <a:pt x="132" y="161"/>
                      </a:lnTo>
                      <a:lnTo>
                        <a:pt x="133" y="161"/>
                      </a:lnTo>
                      <a:lnTo>
                        <a:pt x="133" y="162"/>
                      </a:lnTo>
                      <a:lnTo>
                        <a:pt x="135" y="162"/>
                      </a:lnTo>
                      <a:lnTo>
                        <a:pt x="135" y="163"/>
                      </a:lnTo>
                      <a:lnTo>
                        <a:pt x="136" y="164"/>
                      </a:lnTo>
                      <a:lnTo>
                        <a:pt x="137" y="166"/>
                      </a:lnTo>
                      <a:lnTo>
                        <a:pt x="138" y="167"/>
                      </a:lnTo>
                      <a:lnTo>
                        <a:pt x="138" y="168"/>
                      </a:lnTo>
                      <a:lnTo>
                        <a:pt x="140" y="169"/>
                      </a:lnTo>
                      <a:lnTo>
                        <a:pt x="141" y="171"/>
                      </a:lnTo>
                      <a:lnTo>
                        <a:pt x="142" y="172"/>
                      </a:lnTo>
                      <a:lnTo>
                        <a:pt x="142" y="173"/>
                      </a:lnTo>
                      <a:lnTo>
                        <a:pt x="144" y="173"/>
                      </a:lnTo>
                      <a:lnTo>
                        <a:pt x="144" y="174"/>
                      </a:lnTo>
                      <a:lnTo>
                        <a:pt x="145" y="174"/>
                      </a:lnTo>
                      <a:lnTo>
                        <a:pt x="145" y="176"/>
                      </a:lnTo>
                      <a:lnTo>
                        <a:pt x="146" y="176"/>
                      </a:lnTo>
                      <a:lnTo>
                        <a:pt x="146" y="177"/>
                      </a:lnTo>
                      <a:lnTo>
                        <a:pt x="147" y="178"/>
                      </a:lnTo>
                      <a:lnTo>
                        <a:pt x="147" y="180"/>
                      </a:lnTo>
                      <a:lnTo>
                        <a:pt x="149" y="180"/>
                      </a:lnTo>
                      <a:lnTo>
                        <a:pt x="149" y="181"/>
                      </a:lnTo>
                      <a:lnTo>
                        <a:pt x="150" y="181"/>
                      </a:lnTo>
                      <a:lnTo>
                        <a:pt x="150" y="182"/>
                      </a:lnTo>
                      <a:lnTo>
                        <a:pt x="151" y="182"/>
                      </a:lnTo>
                      <a:lnTo>
                        <a:pt x="151" y="183"/>
                      </a:lnTo>
                      <a:lnTo>
                        <a:pt x="152" y="185"/>
                      </a:lnTo>
                      <a:lnTo>
                        <a:pt x="154" y="186"/>
                      </a:lnTo>
                      <a:lnTo>
                        <a:pt x="154" y="187"/>
                      </a:lnTo>
                      <a:lnTo>
                        <a:pt x="155" y="187"/>
                      </a:lnTo>
                      <a:lnTo>
                        <a:pt x="155" y="188"/>
                      </a:lnTo>
                      <a:lnTo>
                        <a:pt x="156" y="190"/>
                      </a:lnTo>
                      <a:lnTo>
                        <a:pt x="157" y="191"/>
                      </a:lnTo>
                      <a:lnTo>
                        <a:pt x="159" y="192"/>
                      </a:lnTo>
                      <a:lnTo>
                        <a:pt x="159" y="194"/>
                      </a:lnTo>
                      <a:lnTo>
                        <a:pt x="160" y="194"/>
                      </a:lnTo>
                      <a:lnTo>
                        <a:pt x="160" y="195"/>
                      </a:lnTo>
                      <a:lnTo>
                        <a:pt x="161" y="196"/>
                      </a:lnTo>
                      <a:lnTo>
                        <a:pt x="163" y="197"/>
                      </a:lnTo>
                      <a:lnTo>
                        <a:pt x="163" y="199"/>
                      </a:lnTo>
                      <a:lnTo>
                        <a:pt x="164" y="199"/>
                      </a:lnTo>
                      <a:lnTo>
                        <a:pt x="164" y="200"/>
                      </a:lnTo>
                      <a:lnTo>
                        <a:pt x="165" y="200"/>
                      </a:lnTo>
                      <a:lnTo>
                        <a:pt x="165" y="201"/>
                      </a:lnTo>
                      <a:lnTo>
                        <a:pt x="166" y="201"/>
                      </a:lnTo>
                      <a:lnTo>
                        <a:pt x="166" y="202"/>
                      </a:lnTo>
                      <a:lnTo>
                        <a:pt x="168" y="204"/>
                      </a:lnTo>
                      <a:lnTo>
                        <a:pt x="168" y="205"/>
                      </a:lnTo>
                      <a:lnTo>
                        <a:pt x="169" y="205"/>
                      </a:lnTo>
                      <a:lnTo>
                        <a:pt x="169" y="206"/>
                      </a:lnTo>
                      <a:lnTo>
                        <a:pt x="170" y="206"/>
                      </a:lnTo>
                      <a:lnTo>
                        <a:pt x="170" y="207"/>
                      </a:lnTo>
                      <a:lnTo>
                        <a:pt x="171" y="207"/>
                      </a:lnTo>
                      <a:lnTo>
                        <a:pt x="171" y="209"/>
                      </a:lnTo>
                      <a:lnTo>
                        <a:pt x="173" y="210"/>
                      </a:lnTo>
                      <a:lnTo>
                        <a:pt x="174" y="211"/>
                      </a:lnTo>
                      <a:lnTo>
                        <a:pt x="174" y="213"/>
                      </a:lnTo>
                      <a:lnTo>
                        <a:pt x="175" y="213"/>
                      </a:lnTo>
                      <a:lnTo>
                        <a:pt x="175" y="214"/>
                      </a:lnTo>
                      <a:lnTo>
                        <a:pt x="177" y="215"/>
                      </a:lnTo>
                      <a:lnTo>
                        <a:pt x="178" y="216"/>
                      </a:lnTo>
                      <a:lnTo>
                        <a:pt x="179" y="218"/>
                      </a:lnTo>
                      <a:lnTo>
                        <a:pt x="179" y="219"/>
                      </a:lnTo>
                      <a:lnTo>
                        <a:pt x="180" y="220"/>
                      </a:lnTo>
                      <a:lnTo>
                        <a:pt x="182" y="221"/>
                      </a:lnTo>
                      <a:lnTo>
                        <a:pt x="183" y="223"/>
                      </a:lnTo>
                      <a:lnTo>
                        <a:pt x="184" y="224"/>
                      </a:lnTo>
                      <a:lnTo>
                        <a:pt x="184" y="225"/>
                      </a:lnTo>
                      <a:lnTo>
                        <a:pt x="185" y="225"/>
                      </a:lnTo>
                      <a:lnTo>
                        <a:pt x="185" y="227"/>
                      </a:lnTo>
                      <a:lnTo>
                        <a:pt x="187" y="228"/>
                      </a:lnTo>
                      <a:lnTo>
                        <a:pt x="188" y="229"/>
                      </a:lnTo>
                      <a:lnTo>
                        <a:pt x="188" y="230"/>
                      </a:lnTo>
                      <a:lnTo>
                        <a:pt x="189" y="230"/>
                      </a:lnTo>
                      <a:lnTo>
                        <a:pt x="189" y="232"/>
                      </a:lnTo>
                      <a:lnTo>
                        <a:pt x="190" y="232"/>
                      </a:lnTo>
                      <a:lnTo>
                        <a:pt x="190" y="233"/>
                      </a:lnTo>
                      <a:lnTo>
                        <a:pt x="192" y="234"/>
                      </a:lnTo>
                      <a:lnTo>
                        <a:pt x="192" y="235"/>
                      </a:lnTo>
                      <a:lnTo>
                        <a:pt x="193" y="235"/>
                      </a:lnTo>
                      <a:lnTo>
                        <a:pt x="193" y="237"/>
                      </a:lnTo>
                      <a:lnTo>
                        <a:pt x="194" y="237"/>
                      </a:lnTo>
                      <a:lnTo>
                        <a:pt x="194" y="238"/>
                      </a:lnTo>
                      <a:lnTo>
                        <a:pt x="196" y="238"/>
                      </a:lnTo>
                      <a:lnTo>
                        <a:pt x="196" y="239"/>
                      </a:lnTo>
                      <a:lnTo>
                        <a:pt x="197" y="241"/>
                      </a:lnTo>
                      <a:lnTo>
                        <a:pt x="197" y="242"/>
                      </a:lnTo>
                      <a:lnTo>
                        <a:pt x="198" y="242"/>
                      </a:lnTo>
                      <a:lnTo>
                        <a:pt x="198" y="243"/>
                      </a:lnTo>
                      <a:lnTo>
                        <a:pt x="199" y="243"/>
                      </a:lnTo>
                      <a:lnTo>
                        <a:pt x="199" y="244"/>
                      </a:lnTo>
                      <a:lnTo>
                        <a:pt x="201" y="246"/>
                      </a:lnTo>
                      <a:lnTo>
                        <a:pt x="202" y="247"/>
                      </a:lnTo>
                      <a:lnTo>
                        <a:pt x="202" y="248"/>
                      </a:lnTo>
                      <a:lnTo>
                        <a:pt x="203" y="248"/>
                      </a:lnTo>
                      <a:lnTo>
                        <a:pt x="203" y="249"/>
                      </a:lnTo>
                      <a:lnTo>
                        <a:pt x="204" y="249"/>
                      </a:lnTo>
                      <a:lnTo>
                        <a:pt x="204" y="251"/>
                      </a:lnTo>
                      <a:lnTo>
                        <a:pt x="206" y="252"/>
                      </a:lnTo>
                      <a:lnTo>
                        <a:pt x="207" y="253"/>
                      </a:lnTo>
                      <a:lnTo>
                        <a:pt x="207" y="254"/>
                      </a:lnTo>
                      <a:lnTo>
                        <a:pt x="208" y="254"/>
                      </a:lnTo>
                      <a:lnTo>
                        <a:pt x="208" y="256"/>
                      </a:lnTo>
                      <a:lnTo>
                        <a:pt x="210" y="257"/>
                      </a:lnTo>
                      <a:lnTo>
                        <a:pt x="211" y="258"/>
                      </a:lnTo>
                      <a:lnTo>
                        <a:pt x="212" y="260"/>
                      </a:lnTo>
                      <a:lnTo>
                        <a:pt x="212" y="261"/>
                      </a:lnTo>
                      <a:lnTo>
                        <a:pt x="213" y="262"/>
                      </a:lnTo>
                      <a:lnTo>
                        <a:pt x="215" y="263"/>
                      </a:lnTo>
                      <a:lnTo>
                        <a:pt x="216" y="265"/>
                      </a:lnTo>
                      <a:lnTo>
                        <a:pt x="216" y="266"/>
                      </a:lnTo>
                      <a:lnTo>
                        <a:pt x="217" y="267"/>
                      </a:lnTo>
                      <a:lnTo>
                        <a:pt x="218" y="268"/>
                      </a:lnTo>
                      <a:lnTo>
                        <a:pt x="220" y="270"/>
                      </a:lnTo>
                      <a:lnTo>
                        <a:pt x="221" y="271"/>
                      </a:lnTo>
                      <a:lnTo>
                        <a:pt x="221" y="272"/>
                      </a:lnTo>
                      <a:lnTo>
                        <a:pt x="222" y="274"/>
                      </a:lnTo>
                      <a:lnTo>
                        <a:pt x="224" y="275"/>
                      </a:lnTo>
                      <a:lnTo>
                        <a:pt x="225" y="276"/>
                      </a:lnTo>
                      <a:lnTo>
                        <a:pt x="225" y="277"/>
                      </a:lnTo>
                      <a:lnTo>
                        <a:pt x="226" y="277"/>
                      </a:lnTo>
                      <a:lnTo>
                        <a:pt x="226" y="279"/>
                      </a:lnTo>
                      <a:lnTo>
                        <a:pt x="227" y="280"/>
                      </a:lnTo>
                      <a:lnTo>
                        <a:pt x="229" y="281"/>
                      </a:lnTo>
                      <a:lnTo>
                        <a:pt x="229" y="282"/>
                      </a:lnTo>
                      <a:lnTo>
                        <a:pt x="230" y="282"/>
                      </a:lnTo>
                      <a:lnTo>
                        <a:pt x="230" y="284"/>
                      </a:lnTo>
                      <a:lnTo>
                        <a:pt x="231" y="285"/>
                      </a:lnTo>
                      <a:lnTo>
                        <a:pt x="232" y="286"/>
                      </a:lnTo>
                      <a:lnTo>
                        <a:pt x="232" y="288"/>
                      </a:lnTo>
                      <a:lnTo>
                        <a:pt x="234" y="288"/>
                      </a:lnTo>
                      <a:lnTo>
                        <a:pt x="234" y="289"/>
                      </a:lnTo>
                      <a:lnTo>
                        <a:pt x="235" y="290"/>
                      </a:lnTo>
                      <a:lnTo>
                        <a:pt x="236" y="291"/>
                      </a:lnTo>
                      <a:lnTo>
                        <a:pt x="236" y="293"/>
                      </a:lnTo>
                      <a:lnTo>
                        <a:pt x="237" y="293"/>
                      </a:lnTo>
                      <a:lnTo>
                        <a:pt x="237" y="294"/>
                      </a:lnTo>
                      <a:lnTo>
                        <a:pt x="239" y="294"/>
                      </a:lnTo>
                      <a:lnTo>
                        <a:pt x="239" y="295"/>
                      </a:lnTo>
                      <a:lnTo>
                        <a:pt x="240" y="296"/>
                      </a:lnTo>
                      <a:lnTo>
                        <a:pt x="241" y="298"/>
                      </a:lnTo>
                      <a:lnTo>
                        <a:pt x="241" y="299"/>
                      </a:lnTo>
                      <a:lnTo>
                        <a:pt x="243" y="299"/>
                      </a:lnTo>
                      <a:lnTo>
                        <a:pt x="243" y="300"/>
                      </a:lnTo>
                      <a:lnTo>
                        <a:pt x="244" y="301"/>
                      </a:lnTo>
                      <a:lnTo>
                        <a:pt x="245" y="303"/>
                      </a:lnTo>
                      <a:lnTo>
                        <a:pt x="245" y="304"/>
                      </a:lnTo>
                      <a:lnTo>
                        <a:pt x="246" y="304"/>
                      </a:lnTo>
                      <a:lnTo>
                        <a:pt x="246" y="305"/>
                      </a:lnTo>
                      <a:lnTo>
                        <a:pt x="248" y="307"/>
                      </a:lnTo>
                      <a:lnTo>
                        <a:pt x="249" y="308"/>
                      </a:lnTo>
                      <a:lnTo>
                        <a:pt x="249" y="309"/>
                      </a:lnTo>
                      <a:lnTo>
                        <a:pt x="250" y="309"/>
                      </a:lnTo>
                      <a:lnTo>
                        <a:pt x="250" y="310"/>
                      </a:lnTo>
                      <a:lnTo>
                        <a:pt x="251" y="312"/>
                      </a:lnTo>
                      <a:lnTo>
                        <a:pt x="253" y="313"/>
                      </a:lnTo>
                      <a:lnTo>
                        <a:pt x="253" y="314"/>
                      </a:lnTo>
                      <a:lnTo>
                        <a:pt x="254" y="314"/>
                      </a:lnTo>
                      <a:lnTo>
                        <a:pt x="254" y="315"/>
                      </a:lnTo>
                      <a:lnTo>
                        <a:pt x="255" y="317"/>
                      </a:lnTo>
                      <a:lnTo>
                        <a:pt x="257" y="318"/>
                      </a:lnTo>
                      <a:lnTo>
                        <a:pt x="257" y="319"/>
                      </a:lnTo>
                      <a:lnTo>
                        <a:pt x="258" y="319"/>
                      </a:lnTo>
                      <a:lnTo>
                        <a:pt x="258" y="321"/>
                      </a:lnTo>
                      <a:lnTo>
                        <a:pt x="259" y="322"/>
                      </a:lnTo>
                      <a:lnTo>
                        <a:pt x="260" y="323"/>
                      </a:lnTo>
                      <a:lnTo>
                        <a:pt x="262" y="324"/>
                      </a:lnTo>
                      <a:lnTo>
                        <a:pt x="262" y="326"/>
                      </a:lnTo>
                      <a:lnTo>
                        <a:pt x="263" y="327"/>
                      </a:lnTo>
                      <a:lnTo>
                        <a:pt x="264" y="328"/>
                      </a:lnTo>
                      <a:lnTo>
                        <a:pt x="265" y="329"/>
                      </a:lnTo>
                      <a:lnTo>
                        <a:pt x="265" y="331"/>
                      </a:lnTo>
                      <a:lnTo>
                        <a:pt x="267" y="332"/>
                      </a:lnTo>
                      <a:lnTo>
                        <a:pt x="268" y="333"/>
                      </a:lnTo>
                      <a:lnTo>
                        <a:pt x="269" y="334"/>
                      </a:lnTo>
                      <a:lnTo>
                        <a:pt x="269" y="336"/>
                      </a:lnTo>
                      <a:lnTo>
                        <a:pt x="270" y="337"/>
                      </a:lnTo>
                      <a:lnTo>
                        <a:pt x="272" y="338"/>
                      </a:lnTo>
                      <a:lnTo>
                        <a:pt x="273" y="340"/>
                      </a:lnTo>
                      <a:lnTo>
                        <a:pt x="273" y="341"/>
                      </a:lnTo>
                      <a:lnTo>
                        <a:pt x="274" y="342"/>
                      </a:lnTo>
                      <a:lnTo>
                        <a:pt x="276" y="343"/>
                      </a:lnTo>
                      <a:lnTo>
                        <a:pt x="276" y="345"/>
                      </a:lnTo>
                      <a:lnTo>
                        <a:pt x="277" y="345"/>
                      </a:lnTo>
                      <a:lnTo>
                        <a:pt x="277" y="346"/>
                      </a:lnTo>
                      <a:lnTo>
                        <a:pt x="278" y="346"/>
                      </a:lnTo>
                      <a:lnTo>
                        <a:pt x="278" y="347"/>
                      </a:lnTo>
                      <a:lnTo>
                        <a:pt x="279" y="348"/>
                      </a:lnTo>
                      <a:lnTo>
                        <a:pt x="279" y="350"/>
                      </a:lnTo>
                      <a:lnTo>
                        <a:pt x="281" y="350"/>
                      </a:lnTo>
                      <a:lnTo>
                        <a:pt x="281" y="351"/>
                      </a:lnTo>
                      <a:lnTo>
                        <a:pt x="282" y="351"/>
                      </a:lnTo>
                      <a:lnTo>
                        <a:pt x="282" y="352"/>
                      </a:lnTo>
                      <a:lnTo>
                        <a:pt x="282" y="354"/>
                      </a:lnTo>
                      <a:lnTo>
                        <a:pt x="283" y="354"/>
                      </a:lnTo>
                      <a:lnTo>
                        <a:pt x="283" y="355"/>
                      </a:lnTo>
                      <a:lnTo>
                        <a:pt x="284" y="355"/>
                      </a:lnTo>
                      <a:lnTo>
                        <a:pt x="284" y="356"/>
                      </a:lnTo>
                      <a:lnTo>
                        <a:pt x="286" y="357"/>
                      </a:lnTo>
                      <a:lnTo>
                        <a:pt x="286" y="359"/>
                      </a:lnTo>
                      <a:lnTo>
                        <a:pt x="287" y="359"/>
                      </a:lnTo>
                      <a:lnTo>
                        <a:pt x="287" y="360"/>
                      </a:lnTo>
                      <a:lnTo>
                        <a:pt x="288" y="360"/>
                      </a:lnTo>
                      <a:lnTo>
                        <a:pt x="288" y="361"/>
                      </a:lnTo>
                      <a:lnTo>
                        <a:pt x="290" y="362"/>
                      </a:lnTo>
                      <a:lnTo>
                        <a:pt x="290" y="364"/>
                      </a:lnTo>
                      <a:lnTo>
                        <a:pt x="291" y="364"/>
                      </a:lnTo>
                      <a:lnTo>
                        <a:pt x="291" y="365"/>
                      </a:lnTo>
                      <a:lnTo>
                        <a:pt x="292" y="366"/>
                      </a:lnTo>
                      <a:lnTo>
                        <a:pt x="293" y="368"/>
                      </a:lnTo>
                      <a:lnTo>
                        <a:pt x="293" y="369"/>
                      </a:lnTo>
                      <a:lnTo>
                        <a:pt x="295" y="370"/>
                      </a:lnTo>
                      <a:lnTo>
                        <a:pt x="296" y="371"/>
                      </a:lnTo>
                      <a:lnTo>
                        <a:pt x="297" y="373"/>
                      </a:lnTo>
                      <a:lnTo>
                        <a:pt x="297" y="374"/>
                      </a:lnTo>
                      <a:lnTo>
                        <a:pt x="298" y="374"/>
                      </a:lnTo>
                      <a:lnTo>
                        <a:pt x="298" y="375"/>
                      </a:lnTo>
                      <a:lnTo>
                        <a:pt x="300" y="376"/>
                      </a:lnTo>
                      <a:lnTo>
                        <a:pt x="300" y="378"/>
                      </a:lnTo>
                      <a:lnTo>
                        <a:pt x="301" y="378"/>
                      </a:lnTo>
                      <a:lnTo>
                        <a:pt x="301" y="379"/>
                      </a:lnTo>
                      <a:lnTo>
                        <a:pt x="302" y="379"/>
                      </a:lnTo>
                      <a:lnTo>
                        <a:pt x="302" y="380"/>
                      </a:lnTo>
                      <a:lnTo>
                        <a:pt x="302" y="381"/>
                      </a:lnTo>
                      <a:lnTo>
                        <a:pt x="304" y="381"/>
                      </a:lnTo>
                      <a:lnTo>
                        <a:pt x="304" y="383"/>
                      </a:lnTo>
                      <a:lnTo>
                        <a:pt x="305" y="383"/>
                      </a:lnTo>
                      <a:lnTo>
                        <a:pt x="305" y="384"/>
                      </a:lnTo>
                      <a:lnTo>
                        <a:pt x="306" y="385"/>
                      </a:lnTo>
                      <a:lnTo>
                        <a:pt x="306" y="387"/>
                      </a:lnTo>
                      <a:lnTo>
                        <a:pt x="307" y="387"/>
                      </a:lnTo>
                      <a:lnTo>
                        <a:pt x="307" y="388"/>
                      </a:lnTo>
                      <a:lnTo>
                        <a:pt x="309" y="389"/>
                      </a:lnTo>
                      <a:lnTo>
                        <a:pt x="310" y="390"/>
                      </a:lnTo>
                      <a:lnTo>
                        <a:pt x="310" y="392"/>
                      </a:lnTo>
                      <a:lnTo>
                        <a:pt x="311" y="393"/>
                      </a:lnTo>
                      <a:lnTo>
                        <a:pt x="312" y="394"/>
                      </a:lnTo>
                      <a:lnTo>
                        <a:pt x="314" y="395"/>
                      </a:lnTo>
                      <a:lnTo>
                        <a:pt x="314" y="397"/>
                      </a:lnTo>
                      <a:lnTo>
                        <a:pt x="315" y="397"/>
                      </a:lnTo>
                      <a:lnTo>
                        <a:pt x="315" y="398"/>
                      </a:lnTo>
                      <a:lnTo>
                        <a:pt x="316" y="399"/>
                      </a:lnTo>
                      <a:lnTo>
                        <a:pt x="316" y="401"/>
                      </a:lnTo>
                      <a:lnTo>
                        <a:pt x="317" y="401"/>
                      </a:lnTo>
                      <a:lnTo>
                        <a:pt x="317" y="402"/>
                      </a:lnTo>
                      <a:lnTo>
                        <a:pt x="319" y="402"/>
                      </a:lnTo>
                      <a:lnTo>
                        <a:pt x="319" y="403"/>
                      </a:lnTo>
                      <a:lnTo>
                        <a:pt x="319" y="404"/>
                      </a:lnTo>
                      <a:lnTo>
                        <a:pt x="320" y="404"/>
                      </a:lnTo>
                      <a:lnTo>
                        <a:pt x="320" y="406"/>
                      </a:lnTo>
                      <a:lnTo>
                        <a:pt x="321" y="406"/>
                      </a:lnTo>
                      <a:lnTo>
                        <a:pt x="321" y="407"/>
                      </a:lnTo>
                      <a:lnTo>
                        <a:pt x="323" y="408"/>
                      </a:lnTo>
                      <a:lnTo>
                        <a:pt x="323" y="409"/>
                      </a:lnTo>
                      <a:lnTo>
                        <a:pt x="324" y="409"/>
                      </a:lnTo>
                      <a:lnTo>
                        <a:pt x="324" y="411"/>
                      </a:lnTo>
                      <a:lnTo>
                        <a:pt x="325" y="412"/>
                      </a:lnTo>
                      <a:lnTo>
                        <a:pt x="326" y="413"/>
                      </a:lnTo>
                      <a:lnTo>
                        <a:pt x="326" y="415"/>
                      </a:lnTo>
                      <a:lnTo>
                        <a:pt x="328" y="416"/>
                      </a:lnTo>
                      <a:lnTo>
                        <a:pt x="329" y="417"/>
                      </a:lnTo>
                      <a:lnTo>
                        <a:pt x="329" y="418"/>
                      </a:lnTo>
                      <a:lnTo>
                        <a:pt x="330" y="418"/>
                      </a:lnTo>
                      <a:lnTo>
                        <a:pt x="330" y="420"/>
                      </a:lnTo>
                      <a:lnTo>
                        <a:pt x="331" y="421"/>
                      </a:lnTo>
                      <a:lnTo>
                        <a:pt x="331" y="422"/>
                      </a:lnTo>
                      <a:lnTo>
                        <a:pt x="333" y="422"/>
                      </a:lnTo>
                      <a:lnTo>
                        <a:pt x="333" y="423"/>
                      </a:lnTo>
                      <a:lnTo>
                        <a:pt x="334" y="425"/>
                      </a:lnTo>
                      <a:lnTo>
                        <a:pt x="335" y="426"/>
                      </a:lnTo>
                      <a:lnTo>
                        <a:pt x="335" y="427"/>
                      </a:lnTo>
                      <a:lnTo>
                        <a:pt x="337" y="428"/>
                      </a:lnTo>
                      <a:lnTo>
                        <a:pt x="338" y="430"/>
                      </a:lnTo>
                      <a:lnTo>
                        <a:pt x="339" y="431"/>
                      </a:lnTo>
                      <a:lnTo>
                        <a:pt x="339" y="432"/>
                      </a:lnTo>
                      <a:lnTo>
                        <a:pt x="340" y="434"/>
                      </a:lnTo>
                      <a:lnTo>
                        <a:pt x="340" y="435"/>
                      </a:lnTo>
                      <a:lnTo>
                        <a:pt x="342" y="435"/>
                      </a:lnTo>
                      <a:lnTo>
                        <a:pt x="342" y="436"/>
                      </a:lnTo>
                      <a:lnTo>
                        <a:pt x="343" y="436"/>
                      </a:lnTo>
                      <a:lnTo>
                        <a:pt x="343" y="437"/>
                      </a:lnTo>
                      <a:lnTo>
                        <a:pt x="343" y="439"/>
                      </a:lnTo>
                      <a:lnTo>
                        <a:pt x="344" y="439"/>
                      </a:lnTo>
                      <a:lnTo>
                        <a:pt x="344" y="440"/>
                      </a:lnTo>
                      <a:lnTo>
                        <a:pt x="345" y="441"/>
                      </a:lnTo>
                      <a:lnTo>
                        <a:pt x="347" y="442"/>
                      </a:lnTo>
                      <a:lnTo>
                        <a:pt x="347" y="444"/>
                      </a:lnTo>
                      <a:lnTo>
                        <a:pt x="348" y="445"/>
                      </a:lnTo>
                      <a:lnTo>
                        <a:pt x="349" y="446"/>
                      </a:lnTo>
                      <a:lnTo>
                        <a:pt x="349" y="448"/>
                      </a:lnTo>
                      <a:lnTo>
                        <a:pt x="351" y="448"/>
                      </a:lnTo>
                      <a:lnTo>
                        <a:pt x="351" y="449"/>
                      </a:lnTo>
                      <a:lnTo>
                        <a:pt x="352" y="450"/>
                      </a:lnTo>
                      <a:lnTo>
                        <a:pt x="352" y="451"/>
                      </a:lnTo>
                      <a:lnTo>
                        <a:pt x="353" y="451"/>
                      </a:lnTo>
                      <a:lnTo>
                        <a:pt x="353" y="453"/>
                      </a:lnTo>
                      <a:lnTo>
                        <a:pt x="354" y="454"/>
                      </a:lnTo>
                      <a:lnTo>
                        <a:pt x="356" y="455"/>
                      </a:lnTo>
                      <a:lnTo>
                        <a:pt x="356" y="456"/>
                      </a:lnTo>
                      <a:lnTo>
                        <a:pt x="357" y="458"/>
                      </a:lnTo>
                      <a:lnTo>
                        <a:pt x="358" y="459"/>
                      </a:lnTo>
                      <a:lnTo>
                        <a:pt x="358" y="460"/>
                      </a:lnTo>
                      <a:lnTo>
                        <a:pt x="359" y="460"/>
                      </a:lnTo>
                      <a:lnTo>
                        <a:pt x="359" y="461"/>
                      </a:lnTo>
                      <a:lnTo>
                        <a:pt x="359" y="463"/>
                      </a:lnTo>
                      <a:lnTo>
                        <a:pt x="361" y="463"/>
                      </a:lnTo>
                      <a:lnTo>
                        <a:pt x="361" y="464"/>
                      </a:lnTo>
                      <a:lnTo>
                        <a:pt x="362" y="464"/>
                      </a:lnTo>
                      <a:lnTo>
                        <a:pt x="362" y="465"/>
                      </a:lnTo>
                      <a:lnTo>
                        <a:pt x="363" y="467"/>
                      </a:lnTo>
                      <a:lnTo>
                        <a:pt x="363" y="468"/>
                      </a:lnTo>
                      <a:lnTo>
                        <a:pt x="364" y="469"/>
                      </a:lnTo>
                      <a:lnTo>
                        <a:pt x="366" y="470"/>
                      </a:lnTo>
                      <a:lnTo>
                        <a:pt x="366" y="472"/>
                      </a:lnTo>
                      <a:lnTo>
                        <a:pt x="367" y="472"/>
                      </a:lnTo>
                      <a:lnTo>
                        <a:pt x="367" y="473"/>
                      </a:lnTo>
                      <a:lnTo>
                        <a:pt x="368" y="474"/>
                      </a:lnTo>
                      <a:lnTo>
                        <a:pt x="368" y="475"/>
                      </a:lnTo>
                      <a:lnTo>
                        <a:pt x="370" y="475"/>
                      </a:lnTo>
                      <a:lnTo>
                        <a:pt x="370" y="477"/>
                      </a:lnTo>
                      <a:lnTo>
                        <a:pt x="371" y="478"/>
                      </a:lnTo>
                      <a:lnTo>
                        <a:pt x="372" y="479"/>
                      </a:lnTo>
                      <a:lnTo>
                        <a:pt x="372" y="481"/>
                      </a:lnTo>
                      <a:lnTo>
                        <a:pt x="373" y="482"/>
                      </a:lnTo>
                      <a:lnTo>
                        <a:pt x="373" y="483"/>
                      </a:lnTo>
                      <a:lnTo>
                        <a:pt x="375" y="48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71" name="Freeform 135"/>
                <p:cNvSpPr>
                  <a:spLocks noChangeAspect="1"/>
                </p:cNvSpPr>
                <p:nvPr/>
              </p:nvSpPr>
              <p:spPr bwMode="auto">
                <a:xfrm>
                  <a:off x="4248" y="2943"/>
                  <a:ext cx="178" cy="339"/>
                </a:xfrm>
                <a:custGeom>
                  <a:avLst/>
                  <a:gdLst>
                    <a:gd name="T0" fmla="*/ 3 w 343"/>
                    <a:gd name="T1" fmla="*/ 6 h 522"/>
                    <a:gd name="T2" fmla="*/ 9 w 343"/>
                    <a:gd name="T3" fmla="*/ 14 h 522"/>
                    <a:gd name="T4" fmla="*/ 14 w 343"/>
                    <a:gd name="T5" fmla="*/ 23 h 522"/>
                    <a:gd name="T6" fmla="*/ 20 w 343"/>
                    <a:gd name="T7" fmla="*/ 31 h 522"/>
                    <a:gd name="T8" fmla="*/ 25 w 343"/>
                    <a:gd name="T9" fmla="*/ 39 h 522"/>
                    <a:gd name="T10" fmla="*/ 31 w 343"/>
                    <a:gd name="T11" fmla="*/ 48 h 522"/>
                    <a:gd name="T12" fmla="*/ 36 w 343"/>
                    <a:gd name="T13" fmla="*/ 57 h 522"/>
                    <a:gd name="T14" fmla="*/ 42 w 343"/>
                    <a:gd name="T15" fmla="*/ 65 h 522"/>
                    <a:gd name="T16" fmla="*/ 47 w 343"/>
                    <a:gd name="T17" fmla="*/ 74 h 522"/>
                    <a:gd name="T18" fmla="*/ 53 w 343"/>
                    <a:gd name="T19" fmla="*/ 81 h 522"/>
                    <a:gd name="T20" fmla="*/ 58 w 343"/>
                    <a:gd name="T21" fmla="*/ 90 h 522"/>
                    <a:gd name="T22" fmla="*/ 63 w 343"/>
                    <a:gd name="T23" fmla="*/ 98 h 522"/>
                    <a:gd name="T24" fmla="*/ 68 w 343"/>
                    <a:gd name="T25" fmla="*/ 107 h 522"/>
                    <a:gd name="T26" fmla="*/ 75 w 343"/>
                    <a:gd name="T27" fmla="*/ 116 h 522"/>
                    <a:gd name="T28" fmla="*/ 80 w 343"/>
                    <a:gd name="T29" fmla="*/ 125 h 522"/>
                    <a:gd name="T30" fmla="*/ 85 w 343"/>
                    <a:gd name="T31" fmla="*/ 133 h 522"/>
                    <a:gd name="T32" fmla="*/ 91 w 343"/>
                    <a:gd name="T33" fmla="*/ 142 h 522"/>
                    <a:gd name="T34" fmla="*/ 96 w 343"/>
                    <a:gd name="T35" fmla="*/ 151 h 522"/>
                    <a:gd name="T36" fmla="*/ 101 w 343"/>
                    <a:gd name="T37" fmla="*/ 160 h 522"/>
                    <a:gd name="T38" fmla="*/ 108 w 343"/>
                    <a:gd name="T39" fmla="*/ 170 h 522"/>
                    <a:gd name="T40" fmla="*/ 113 w 343"/>
                    <a:gd name="T41" fmla="*/ 179 h 522"/>
                    <a:gd name="T42" fmla="*/ 118 w 343"/>
                    <a:gd name="T43" fmla="*/ 187 h 522"/>
                    <a:gd name="T44" fmla="*/ 123 w 343"/>
                    <a:gd name="T45" fmla="*/ 196 h 522"/>
                    <a:gd name="T46" fmla="*/ 128 w 343"/>
                    <a:gd name="T47" fmla="*/ 205 h 522"/>
                    <a:gd name="T48" fmla="*/ 133 w 343"/>
                    <a:gd name="T49" fmla="*/ 212 h 522"/>
                    <a:gd name="T50" fmla="*/ 139 w 343"/>
                    <a:gd name="T51" fmla="*/ 221 h 522"/>
                    <a:gd name="T52" fmla="*/ 143 w 343"/>
                    <a:gd name="T53" fmla="*/ 230 h 522"/>
                    <a:gd name="T54" fmla="*/ 149 w 343"/>
                    <a:gd name="T55" fmla="*/ 239 h 522"/>
                    <a:gd name="T56" fmla="*/ 156 w 343"/>
                    <a:gd name="T57" fmla="*/ 249 h 522"/>
                    <a:gd name="T58" fmla="*/ 162 w 343"/>
                    <a:gd name="T59" fmla="*/ 259 h 522"/>
                    <a:gd name="T60" fmla="*/ 169 w 343"/>
                    <a:gd name="T61" fmla="*/ 269 h 522"/>
                    <a:gd name="T62" fmla="*/ 174 w 343"/>
                    <a:gd name="T63" fmla="*/ 279 h 522"/>
                    <a:gd name="T64" fmla="*/ 179 w 343"/>
                    <a:gd name="T65" fmla="*/ 287 h 522"/>
                    <a:gd name="T66" fmla="*/ 184 w 343"/>
                    <a:gd name="T67" fmla="*/ 296 h 522"/>
                    <a:gd name="T68" fmla="*/ 189 w 343"/>
                    <a:gd name="T69" fmla="*/ 304 h 522"/>
                    <a:gd name="T70" fmla="*/ 194 w 343"/>
                    <a:gd name="T71" fmla="*/ 312 h 522"/>
                    <a:gd name="T72" fmla="*/ 200 w 343"/>
                    <a:gd name="T73" fmla="*/ 321 h 522"/>
                    <a:gd name="T74" fmla="*/ 205 w 343"/>
                    <a:gd name="T75" fmla="*/ 330 h 522"/>
                    <a:gd name="T76" fmla="*/ 212 w 343"/>
                    <a:gd name="T77" fmla="*/ 339 h 522"/>
                    <a:gd name="T78" fmla="*/ 217 w 343"/>
                    <a:gd name="T79" fmla="*/ 348 h 522"/>
                    <a:gd name="T80" fmla="*/ 222 w 343"/>
                    <a:gd name="T81" fmla="*/ 357 h 522"/>
                    <a:gd name="T82" fmla="*/ 227 w 343"/>
                    <a:gd name="T83" fmla="*/ 365 h 522"/>
                    <a:gd name="T84" fmla="*/ 233 w 343"/>
                    <a:gd name="T85" fmla="*/ 373 h 522"/>
                    <a:gd name="T86" fmla="*/ 238 w 343"/>
                    <a:gd name="T87" fmla="*/ 382 h 522"/>
                    <a:gd name="T88" fmla="*/ 243 w 343"/>
                    <a:gd name="T89" fmla="*/ 390 h 522"/>
                    <a:gd name="T90" fmla="*/ 250 w 343"/>
                    <a:gd name="T91" fmla="*/ 399 h 522"/>
                    <a:gd name="T92" fmla="*/ 256 w 343"/>
                    <a:gd name="T93" fmla="*/ 408 h 522"/>
                    <a:gd name="T94" fmla="*/ 263 w 343"/>
                    <a:gd name="T95" fmla="*/ 417 h 522"/>
                    <a:gd name="T96" fmla="*/ 266 w 343"/>
                    <a:gd name="T97" fmla="*/ 424 h 522"/>
                    <a:gd name="T98" fmla="*/ 273 w 343"/>
                    <a:gd name="T99" fmla="*/ 433 h 522"/>
                    <a:gd name="T100" fmla="*/ 278 w 343"/>
                    <a:gd name="T101" fmla="*/ 439 h 522"/>
                    <a:gd name="T102" fmla="*/ 285 w 343"/>
                    <a:gd name="T103" fmla="*/ 450 h 522"/>
                    <a:gd name="T104" fmla="*/ 290 w 343"/>
                    <a:gd name="T105" fmla="*/ 456 h 522"/>
                    <a:gd name="T106" fmla="*/ 294 w 343"/>
                    <a:gd name="T107" fmla="*/ 462 h 522"/>
                    <a:gd name="T108" fmla="*/ 299 w 343"/>
                    <a:gd name="T109" fmla="*/ 470 h 522"/>
                    <a:gd name="T110" fmla="*/ 306 w 343"/>
                    <a:gd name="T111" fmla="*/ 476 h 522"/>
                    <a:gd name="T112" fmla="*/ 311 w 343"/>
                    <a:gd name="T113" fmla="*/ 483 h 522"/>
                    <a:gd name="T114" fmla="*/ 315 w 343"/>
                    <a:gd name="T115" fmla="*/ 489 h 522"/>
                    <a:gd name="T116" fmla="*/ 320 w 343"/>
                    <a:gd name="T117" fmla="*/ 494 h 522"/>
                    <a:gd name="T118" fmla="*/ 327 w 343"/>
                    <a:gd name="T119" fmla="*/ 504 h 522"/>
                    <a:gd name="T120" fmla="*/ 332 w 343"/>
                    <a:gd name="T121" fmla="*/ 511 h 522"/>
                    <a:gd name="T122" fmla="*/ 339 w 343"/>
                    <a:gd name="T123" fmla="*/ 518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43" h="52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5" y="24"/>
                      </a:lnTo>
                      <a:lnTo>
                        <a:pt x="16" y="25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20" y="31"/>
                      </a:lnTo>
                      <a:lnTo>
                        <a:pt x="20" y="32"/>
                      </a:lnTo>
                      <a:lnTo>
                        <a:pt x="21" y="33"/>
                      </a:lnTo>
                      <a:lnTo>
                        <a:pt x="21" y="34"/>
                      </a:lnTo>
                      <a:lnTo>
                        <a:pt x="22" y="34"/>
                      </a:lnTo>
                      <a:lnTo>
                        <a:pt x="22" y="36"/>
                      </a:lnTo>
                      <a:lnTo>
                        <a:pt x="24" y="37"/>
                      </a:lnTo>
                      <a:lnTo>
                        <a:pt x="25" y="38"/>
                      </a:lnTo>
                      <a:lnTo>
                        <a:pt x="25" y="39"/>
                      </a:lnTo>
                      <a:lnTo>
                        <a:pt x="26" y="41"/>
                      </a:lnTo>
                      <a:lnTo>
                        <a:pt x="26" y="42"/>
                      </a:lnTo>
                      <a:lnTo>
                        <a:pt x="28" y="42"/>
                      </a:lnTo>
                      <a:lnTo>
                        <a:pt x="28" y="43"/>
                      </a:lnTo>
                      <a:lnTo>
                        <a:pt x="29" y="45"/>
                      </a:lnTo>
                      <a:lnTo>
                        <a:pt x="29" y="46"/>
                      </a:lnTo>
                      <a:lnTo>
                        <a:pt x="30" y="47"/>
                      </a:lnTo>
                      <a:lnTo>
                        <a:pt x="31" y="48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3" y="51"/>
                      </a:lnTo>
                      <a:lnTo>
                        <a:pt x="34" y="52"/>
                      </a:lnTo>
                      <a:lnTo>
                        <a:pt x="34" y="53"/>
                      </a:lnTo>
                      <a:lnTo>
                        <a:pt x="35" y="55"/>
                      </a:lnTo>
                      <a:lnTo>
                        <a:pt x="36" y="56"/>
                      </a:lnTo>
                      <a:lnTo>
                        <a:pt x="36" y="57"/>
                      </a:lnTo>
                      <a:lnTo>
                        <a:pt x="38" y="57"/>
                      </a:lnTo>
                      <a:lnTo>
                        <a:pt x="38" y="58"/>
                      </a:lnTo>
                      <a:lnTo>
                        <a:pt x="38" y="60"/>
                      </a:lnTo>
                      <a:lnTo>
                        <a:pt x="39" y="60"/>
                      </a:lnTo>
                      <a:lnTo>
                        <a:pt x="39" y="61"/>
                      </a:lnTo>
                      <a:lnTo>
                        <a:pt x="40" y="62"/>
                      </a:lnTo>
                      <a:lnTo>
                        <a:pt x="42" y="64"/>
                      </a:lnTo>
                      <a:lnTo>
                        <a:pt x="42" y="65"/>
                      </a:lnTo>
                      <a:lnTo>
                        <a:pt x="43" y="66"/>
                      </a:lnTo>
                      <a:lnTo>
                        <a:pt x="43" y="67"/>
                      </a:lnTo>
                      <a:lnTo>
                        <a:pt x="44" y="67"/>
                      </a:lnTo>
                      <a:lnTo>
                        <a:pt x="44" y="69"/>
                      </a:lnTo>
                      <a:lnTo>
                        <a:pt x="45" y="70"/>
                      </a:lnTo>
                      <a:lnTo>
                        <a:pt x="45" y="71"/>
                      </a:lnTo>
                      <a:lnTo>
                        <a:pt x="47" y="72"/>
                      </a:lnTo>
                      <a:lnTo>
                        <a:pt x="47" y="74"/>
                      </a:lnTo>
                      <a:lnTo>
                        <a:pt x="48" y="74"/>
                      </a:lnTo>
                      <a:lnTo>
                        <a:pt x="48" y="75"/>
                      </a:lnTo>
                      <a:lnTo>
                        <a:pt x="49" y="76"/>
                      </a:lnTo>
                      <a:lnTo>
                        <a:pt x="49" y="78"/>
                      </a:lnTo>
                      <a:lnTo>
                        <a:pt x="50" y="79"/>
                      </a:lnTo>
                      <a:lnTo>
                        <a:pt x="52" y="80"/>
                      </a:lnTo>
                      <a:lnTo>
                        <a:pt x="52" y="81"/>
                      </a:lnTo>
                      <a:lnTo>
                        <a:pt x="53" y="81"/>
                      </a:lnTo>
                      <a:lnTo>
                        <a:pt x="53" y="83"/>
                      </a:lnTo>
                      <a:lnTo>
                        <a:pt x="54" y="84"/>
                      </a:lnTo>
                      <a:lnTo>
                        <a:pt x="54" y="85"/>
                      </a:lnTo>
                      <a:lnTo>
                        <a:pt x="56" y="86"/>
                      </a:lnTo>
                      <a:lnTo>
                        <a:pt x="57" y="88"/>
                      </a:lnTo>
                      <a:lnTo>
                        <a:pt x="57" y="89"/>
                      </a:lnTo>
                      <a:lnTo>
                        <a:pt x="58" y="89"/>
                      </a:lnTo>
                      <a:lnTo>
                        <a:pt x="58" y="90"/>
                      </a:lnTo>
                      <a:lnTo>
                        <a:pt x="58" y="92"/>
                      </a:lnTo>
                      <a:lnTo>
                        <a:pt x="59" y="92"/>
                      </a:lnTo>
                      <a:lnTo>
                        <a:pt x="59" y="93"/>
                      </a:lnTo>
                      <a:lnTo>
                        <a:pt x="61" y="94"/>
                      </a:lnTo>
                      <a:lnTo>
                        <a:pt x="62" y="95"/>
                      </a:lnTo>
                      <a:lnTo>
                        <a:pt x="62" y="97"/>
                      </a:lnTo>
                      <a:lnTo>
                        <a:pt x="62" y="98"/>
                      </a:lnTo>
                      <a:lnTo>
                        <a:pt x="63" y="98"/>
                      </a:lnTo>
                      <a:lnTo>
                        <a:pt x="63" y="99"/>
                      </a:lnTo>
                      <a:lnTo>
                        <a:pt x="64" y="100"/>
                      </a:lnTo>
                      <a:lnTo>
                        <a:pt x="66" y="102"/>
                      </a:lnTo>
                      <a:lnTo>
                        <a:pt x="66" y="103"/>
                      </a:lnTo>
                      <a:lnTo>
                        <a:pt x="67" y="104"/>
                      </a:lnTo>
                      <a:lnTo>
                        <a:pt x="67" y="105"/>
                      </a:lnTo>
                      <a:lnTo>
                        <a:pt x="68" y="105"/>
                      </a:lnTo>
                      <a:lnTo>
                        <a:pt x="68" y="107"/>
                      </a:lnTo>
                      <a:lnTo>
                        <a:pt x="69" y="108"/>
                      </a:lnTo>
                      <a:lnTo>
                        <a:pt x="69" y="109"/>
                      </a:lnTo>
                      <a:lnTo>
                        <a:pt x="71" y="111"/>
                      </a:lnTo>
                      <a:lnTo>
                        <a:pt x="71" y="112"/>
                      </a:lnTo>
                      <a:lnTo>
                        <a:pt x="72" y="112"/>
                      </a:lnTo>
                      <a:lnTo>
                        <a:pt x="72" y="113"/>
                      </a:lnTo>
                      <a:lnTo>
                        <a:pt x="73" y="114"/>
                      </a:lnTo>
                      <a:lnTo>
                        <a:pt x="75" y="116"/>
                      </a:lnTo>
                      <a:lnTo>
                        <a:pt x="75" y="117"/>
                      </a:lnTo>
                      <a:lnTo>
                        <a:pt x="76" y="118"/>
                      </a:lnTo>
                      <a:lnTo>
                        <a:pt x="76" y="119"/>
                      </a:lnTo>
                      <a:lnTo>
                        <a:pt x="77" y="119"/>
                      </a:lnTo>
                      <a:lnTo>
                        <a:pt x="77" y="121"/>
                      </a:lnTo>
                      <a:lnTo>
                        <a:pt x="78" y="122"/>
                      </a:lnTo>
                      <a:lnTo>
                        <a:pt x="78" y="123"/>
                      </a:lnTo>
                      <a:lnTo>
                        <a:pt x="80" y="125"/>
                      </a:lnTo>
                      <a:lnTo>
                        <a:pt x="80" y="126"/>
                      </a:lnTo>
                      <a:lnTo>
                        <a:pt x="81" y="126"/>
                      </a:lnTo>
                      <a:lnTo>
                        <a:pt x="81" y="127"/>
                      </a:lnTo>
                      <a:lnTo>
                        <a:pt x="82" y="128"/>
                      </a:lnTo>
                      <a:lnTo>
                        <a:pt x="82" y="130"/>
                      </a:lnTo>
                      <a:lnTo>
                        <a:pt x="83" y="131"/>
                      </a:lnTo>
                      <a:lnTo>
                        <a:pt x="85" y="132"/>
                      </a:lnTo>
                      <a:lnTo>
                        <a:pt x="85" y="133"/>
                      </a:lnTo>
                      <a:lnTo>
                        <a:pt x="86" y="135"/>
                      </a:lnTo>
                      <a:lnTo>
                        <a:pt x="86" y="136"/>
                      </a:lnTo>
                      <a:lnTo>
                        <a:pt x="87" y="137"/>
                      </a:lnTo>
                      <a:lnTo>
                        <a:pt x="89" y="139"/>
                      </a:lnTo>
                      <a:lnTo>
                        <a:pt x="89" y="140"/>
                      </a:lnTo>
                      <a:lnTo>
                        <a:pt x="90" y="140"/>
                      </a:lnTo>
                      <a:lnTo>
                        <a:pt x="90" y="141"/>
                      </a:lnTo>
                      <a:lnTo>
                        <a:pt x="91" y="142"/>
                      </a:lnTo>
                      <a:lnTo>
                        <a:pt x="91" y="144"/>
                      </a:lnTo>
                      <a:lnTo>
                        <a:pt x="92" y="145"/>
                      </a:lnTo>
                      <a:lnTo>
                        <a:pt x="92" y="146"/>
                      </a:lnTo>
                      <a:lnTo>
                        <a:pt x="94" y="146"/>
                      </a:lnTo>
                      <a:lnTo>
                        <a:pt x="94" y="147"/>
                      </a:lnTo>
                      <a:lnTo>
                        <a:pt x="95" y="149"/>
                      </a:lnTo>
                      <a:lnTo>
                        <a:pt x="95" y="150"/>
                      </a:lnTo>
                      <a:lnTo>
                        <a:pt x="96" y="151"/>
                      </a:lnTo>
                      <a:lnTo>
                        <a:pt x="96" y="152"/>
                      </a:lnTo>
                      <a:lnTo>
                        <a:pt x="97" y="152"/>
                      </a:lnTo>
                      <a:lnTo>
                        <a:pt x="97" y="154"/>
                      </a:lnTo>
                      <a:lnTo>
                        <a:pt x="99" y="155"/>
                      </a:lnTo>
                      <a:lnTo>
                        <a:pt x="99" y="156"/>
                      </a:lnTo>
                      <a:lnTo>
                        <a:pt x="100" y="158"/>
                      </a:lnTo>
                      <a:lnTo>
                        <a:pt x="101" y="159"/>
                      </a:lnTo>
                      <a:lnTo>
                        <a:pt x="101" y="160"/>
                      </a:lnTo>
                      <a:lnTo>
                        <a:pt x="102" y="161"/>
                      </a:lnTo>
                      <a:lnTo>
                        <a:pt x="102" y="163"/>
                      </a:lnTo>
                      <a:lnTo>
                        <a:pt x="104" y="164"/>
                      </a:lnTo>
                      <a:lnTo>
                        <a:pt x="105" y="165"/>
                      </a:lnTo>
                      <a:lnTo>
                        <a:pt x="105" y="166"/>
                      </a:lnTo>
                      <a:lnTo>
                        <a:pt x="106" y="168"/>
                      </a:lnTo>
                      <a:lnTo>
                        <a:pt x="106" y="169"/>
                      </a:lnTo>
                      <a:lnTo>
                        <a:pt x="108" y="170"/>
                      </a:lnTo>
                      <a:lnTo>
                        <a:pt x="109" y="172"/>
                      </a:lnTo>
                      <a:lnTo>
                        <a:pt x="109" y="173"/>
                      </a:lnTo>
                      <a:lnTo>
                        <a:pt x="110" y="173"/>
                      </a:lnTo>
                      <a:lnTo>
                        <a:pt x="110" y="174"/>
                      </a:lnTo>
                      <a:lnTo>
                        <a:pt x="111" y="175"/>
                      </a:lnTo>
                      <a:lnTo>
                        <a:pt x="111" y="177"/>
                      </a:lnTo>
                      <a:lnTo>
                        <a:pt x="113" y="178"/>
                      </a:lnTo>
                      <a:lnTo>
                        <a:pt x="113" y="179"/>
                      </a:lnTo>
                      <a:lnTo>
                        <a:pt x="114" y="179"/>
                      </a:lnTo>
                      <a:lnTo>
                        <a:pt x="114" y="180"/>
                      </a:lnTo>
                      <a:lnTo>
                        <a:pt x="115" y="182"/>
                      </a:lnTo>
                      <a:lnTo>
                        <a:pt x="115" y="183"/>
                      </a:lnTo>
                      <a:lnTo>
                        <a:pt x="116" y="184"/>
                      </a:lnTo>
                      <a:lnTo>
                        <a:pt x="116" y="185"/>
                      </a:lnTo>
                      <a:lnTo>
                        <a:pt x="118" y="185"/>
                      </a:lnTo>
                      <a:lnTo>
                        <a:pt x="118" y="187"/>
                      </a:lnTo>
                      <a:lnTo>
                        <a:pt x="119" y="188"/>
                      </a:lnTo>
                      <a:lnTo>
                        <a:pt x="119" y="189"/>
                      </a:lnTo>
                      <a:lnTo>
                        <a:pt x="120" y="191"/>
                      </a:lnTo>
                      <a:lnTo>
                        <a:pt x="120" y="192"/>
                      </a:lnTo>
                      <a:lnTo>
                        <a:pt x="122" y="192"/>
                      </a:lnTo>
                      <a:lnTo>
                        <a:pt x="122" y="193"/>
                      </a:lnTo>
                      <a:lnTo>
                        <a:pt x="123" y="194"/>
                      </a:lnTo>
                      <a:lnTo>
                        <a:pt x="123" y="196"/>
                      </a:lnTo>
                      <a:lnTo>
                        <a:pt x="124" y="197"/>
                      </a:lnTo>
                      <a:lnTo>
                        <a:pt x="124" y="198"/>
                      </a:lnTo>
                      <a:lnTo>
                        <a:pt x="125" y="198"/>
                      </a:lnTo>
                      <a:lnTo>
                        <a:pt x="125" y="199"/>
                      </a:lnTo>
                      <a:lnTo>
                        <a:pt x="127" y="201"/>
                      </a:lnTo>
                      <a:lnTo>
                        <a:pt x="128" y="202"/>
                      </a:lnTo>
                      <a:lnTo>
                        <a:pt x="128" y="203"/>
                      </a:lnTo>
                      <a:lnTo>
                        <a:pt x="128" y="205"/>
                      </a:lnTo>
                      <a:lnTo>
                        <a:pt x="129" y="205"/>
                      </a:lnTo>
                      <a:lnTo>
                        <a:pt x="129" y="206"/>
                      </a:lnTo>
                      <a:lnTo>
                        <a:pt x="130" y="207"/>
                      </a:lnTo>
                      <a:lnTo>
                        <a:pt x="132" y="208"/>
                      </a:lnTo>
                      <a:lnTo>
                        <a:pt x="132" y="210"/>
                      </a:lnTo>
                      <a:lnTo>
                        <a:pt x="132" y="211"/>
                      </a:lnTo>
                      <a:lnTo>
                        <a:pt x="133" y="211"/>
                      </a:lnTo>
                      <a:lnTo>
                        <a:pt x="133" y="212"/>
                      </a:lnTo>
                      <a:lnTo>
                        <a:pt x="134" y="213"/>
                      </a:lnTo>
                      <a:lnTo>
                        <a:pt x="136" y="215"/>
                      </a:lnTo>
                      <a:lnTo>
                        <a:pt x="136" y="216"/>
                      </a:lnTo>
                      <a:lnTo>
                        <a:pt x="136" y="217"/>
                      </a:lnTo>
                      <a:lnTo>
                        <a:pt x="137" y="217"/>
                      </a:lnTo>
                      <a:lnTo>
                        <a:pt x="137" y="219"/>
                      </a:lnTo>
                      <a:lnTo>
                        <a:pt x="138" y="220"/>
                      </a:lnTo>
                      <a:lnTo>
                        <a:pt x="139" y="221"/>
                      </a:lnTo>
                      <a:lnTo>
                        <a:pt x="139" y="222"/>
                      </a:lnTo>
                      <a:lnTo>
                        <a:pt x="139" y="224"/>
                      </a:lnTo>
                      <a:lnTo>
                        <a:pt x="141" y="224"/>
                      </a:lnTo>
                      <a:lnTo>
                        <a:pt x="141" y="225"/>
                      </a:lnTo>
                      <a:lnTo>
                        <a:pt x="142" y="226"/>
                      </a:lnTo>
                      <a:lnTo>
                        <a:pt x="143" y="227"/>
                      </a:lnTo>
                      <a:lnTo>
                        <a:pt x="143" y="229"/>
                      </a:lnTo>
                      <a:lnTo>
                        <a:pt x="143" y="230"/>
                      </a:lnTo>
                      <a:lnTo>
                        <a:pt x="144" y="230"/>
                      </a:lnTo>
                      <a:lnTo>
                        <a:pt x="144" y="231"/>
                      </a:lnTo>
                      <a:lnTo>
                        <a:pt x="146" y="232"/>
                      </a:lnTo>
                      <a:lnTo>
                        <a:pt x="147" y="234"/>
                      </a:lnTo>
                      <a:lnTo>
                        <a:pt x="147" y="235"/>
                      </a:lnTo>
                      <a:lnTo>
                        <a:pt x="148" y="236"/>
                      </a:lnTo>
                      <a:lnTo>
                        <a:pt x="148" y="238"/>
                      </a:lnTo>
                      <a:lnTo>
                        <a:pt x="149" y="239"/>
                      </a:lnTo>
                      <a:lnTo>
                        <a:pt x="151" y="240"/>
                      </a:lnTo>
                      <a:lnTo>
                        <a:pt x="151" y="241"/>
                      </a:lnTo>
                      <a:lnTo>
                        <a:pt x="152" y="243"/>
                      </a:lnTo>
                      <a:lnTo>
                        <a:pt x="152" y="244"/>
                      </a:lnTo>
                      <a:lnTo>
                        <a:pt x="153" y="245"/>
                      </a:lnTo>
                      <a:lnTo>
                        <a:pt x="155" y="246"/>
                      </a:lnTo>
                      <a:lnTo>
                        <a:pt x="155" y="248"/>
                      </a:lnTo>
                      <a:lnTo>
                        <a:pt x="156" y="249"/>
                      </a:lnTo>
                      <a:lnTo>
                        <a:pt x="156" y="250"/>
                      </a:lnTo>
                      <a:lnTo>
                        <a:pt x="157" y="252"/>
                      </a:lnTo>
                      <a:lnTo>
                        <a:pt x="158" y="253"/>
                      </a:lnTo>
                      <a:lnTo>
                        <a:pt x="158" y="254"/>
                      </a:lnTo>
                      <a:lnTo>
                        <a:pt x="160" y="255"/>
                      </a:lnTo>
                      <a:lnTo>
                        <a:pt x="160" y="257"/>
                      </a:lnTo>
                      <a:lnTo>
                        <a:pt x="161" y="258"/>
                      </a:lnTo>
                      <a:lnTo>
                        <a:pt x="162" y="259"/>
                      </a:lnTo>
                      <a:lnTo>
                        <a:pt x="162" y="260"/>
                      </a:lnTo>
                      <a:lnTo>
                        <a:pt x="163" y="262"/>
                      </a:lnTo>
                      <a:lnTo>
                        <a:pt x="163" y="263"/>
                      </a:lnTo>
                      <a:lnTo>
                        <a:pt x="165" y="264"/>
                      </a:lnTo>
                      <a:lnTo>
                        <a:pt x="166" y="266"/>
                      </a:lnTo>
                      <a:lnTo>
                        <a:pt x="166" y="267"/>
                      </a:lnTo>
                      <a:lnTo>
                        <a:pt x="167" y="268"/>
                      </a:lnTo>
                      <a:lnTo>
                        <a:pt x="169" y="269"/>
                      </a:lnTo>
                      <a:lnTo>
                        <a:pt x="169" y="271"/>
                      </a:lnTo>
                      <a:lnTo>
                        <a:pt x="170" y="272"/>
                      </a:lnTo>
                      <a:lnTo>
                        <a:pt x="170" y="273"/>
                      </a:lnTo>
                      <a:lnTo>
                        <a:pt x="171" y="274"/>
                      </a:lnTo>
                      <a:lnTo>
                        <a:pt x="172" y="276"/>
                      </a:lnTo>
                      <a:lnTo>
                        <a:pt x="172" y="277"/>
                      </a:lnTo>
                      <a:lnTo>
                        <a:pt x="174" y="278"/>
                      </a:lnTo>
                      <a:lnTo>
                        <a:pt x="174" y="279"/>
                      </a:lnTo>
                      <a:lnTo>
                        <a:pt x="175" y="279"/>
                      </a:lnTo>
                      <a:lnTo>
                        <a:pt x="175" y="281"/>
                      </a:lnTo>
                      <a:lnTo>
                        <a:pt x="176" y="282"/>
                      </a:lnTo>
                      <a:lnTo>
                        <a:pt x="176" y="283"/>
                      </a:lnTo>
                      <a:lnTo>
                        <a:pt x="177" y="285"/>
                      </a:lnTo>
                      <a:lnTo>
                        <a:pt x="177" y="286"/>
                      </a:lnTo>
                      <a:lnTo>
                        <a:pt x="179" y="286"/>
                      </a:lnTo>
                      <a:lnTo>
                        <a:pt x="179" y="287"/>
                      </a:lnTo>
                      <a:lnTo>
                        <a:pt x="180" y="288"/>
                      </a:lnTo>
                      <a:lnTo>
                        <a:pt x="180" y="290"/>
                      </a:lnTo>
                      <a:lnTo>
                        <a:pt x="181" y="291"/>
                      </a:lnTo>
                      <a:lnTo>
                        <a:pt x="181" y="292"/>
                      </a:lnTo>
                      <a:lnTo>
                        <a:pt x="182" y="292"/>
                      </a:lnTo>
                      <a:lnTo>
                        <a:pt x="182" y="293"/>
                      </a:lnTo>
                      <a:lnTo>
                        <a:pt x="184" y="295"/>
                      </a:lnTo>
                      <a:lnTo>
                        <a:pt x="184" y="296"/>
                      </a:lnTo>
                      <a:lnTo>
                        <a:pt x="185" y="296"/>
                      </a:lnTo>
                      <a:lnTo>
                        <a:pt x="185" y="297"/>
                      </a:lnTo>
                      <a:lnTo>
                        <a:pt x="185" y="299"/>
                      </a:lnTo>
                      <a:lnTo>
                        <a:pt x="186" y="299"/>
                      </a:lnTo>
                      <a:lnTo>
                        <a:pt x="186" y="300"/>
                      </a:lnTo>
                      <a:lnTo>
                        <a:pt x="188" y="301"/>
                      </a:lnTo>
                      <a:lnTo>
                        <a:pt x="189" y="302"/>
                      </a:lnTo>
                      <a:lnTo>
                        <a:pt x="189" y="304"/>
                      </a:lnTo>
                      <a:lnTo>
                        <a:pt x="189" y="305"/>
                      </a:lnTo>
                      <a:lnTo>
                        <a:pt x="190" y="305"/>
                      </a:lnTo>
                      <a:lnTo>
                        <a:pt x="190" y="306"/>
                      </a:lnTo>
                      <a:lnTo>
                        <a:pt x="191" y="307"/>
                      </a:lnTo>
                      <a:lnTo>
                        <a:pt x="193" y="309"/>
                      </a:lnTo>
                      <a:lnTo>
                        <a:pt x="193" y="310"/>
                      </a:lnTo>
                      <a:lnTo>
                        <a:pt x="194" y="311"/>
                      </a:lnTo>
                      <a:lnTo>
                        <a:pt x="194" y="312"/>
                      </a:lnTo>
                      <a:lnTo>
                        <a:pt x="195" y="314"/>
                      </a:lnTo>
                      <a:lnTo>
                        <a:pt x="196" y="315"/>
                      </a:lnTo>
                      <a:lnTo>
                        <a:pt x="196" y="316"/>
                      </a:lnTo>
                      <a:lnTo>
                        <a:pt x="198" y="318"/>
                      </a:lnTo>
                      <a:lnTo>
                        <a:pt x="198" y="319"/>
                      </a:lnTo>
                      <a:lnTo>
                        <a:pt x="199" y="319"/>
                      </a:lnTo>
                      <a:lnTo>
                        <a:pt x="199" y="320"/>
                      </a:lnTo>
                      <a:lnTo>
                        <a:pt x="200" y="321"/>
                      </a:lnTo>
                      <a:lnTo>
                        <a:pt x="200" y="323"/>
                      </a:lnTo>
                      <a:lnTo>
                        <a:pt x="202" y="324"/>
                      </a:lnTo>
                      <a:lnTo>
                        <a:pt x="202" y="325"/>
                      </a:lnTo>
                      <a:lnTo>
                        <a:pt x="203" y="325"/>
                      </a:lnTo>
                      <a:lnTo>
                        <a:pt x="203" y="326"/>
                      </a:lnTo>
                      <a:lnTo>
                        <a:pt x="204" y="328"/>
                      </a:lnTo>
                      <a:lnTo>
                        <a:pt x="205" y="329"/>
                      </a:lnTo>
                      <a:lnTo>
                        <a:pt x="205" y="330"/>
                      </a:lnTo>
                      <a:lnTo>
                        <a:pt x="207" y="332"/>
                      </a:lnTo>
                      <a:lnTo>
                        <a:pt x="207" y="333"/>
                      </a:lnTo>
                      <a:lnTo>
                        <a:pt x="208" y="334"/>
                      </a:lnTo>
                      <a:lnTo>
                        <a:pt x="209" y="335"/>
                      </a:lnTo>
                      <a:lnTo>
                        <a:pt x="209" y="337"/>
                      </a:lnTo>
                      <a:lnTo>
                        <a:pt x="210" y="338"/>
                      </a:lnTo>
                      <a:lnTo>
                        <a:pt x="210" y="339"/>
                      </a:lnTo>
                      <a:lnTo>
                        <a:pt x="212" y="339"/>
                      </a:lnTo>
                      <a:lnTo>
                        <a:pt x="212" y="340"/>
                      </a:lnTo>
                      <a:lnTo>
                        <a:pt x="213" y="342"/>
                      </a:lnTo>
                      <a:lnTo>
                        <a:pt x="213" y="343"/>
                      </a:lnTo>
                      <a:lnTo>
                        <a:pt x="214" y="344"/>
                      </a:lnTo>
                      <a:lnTo>
                        <a:pt x="214" y="346"/>
                      </a:lnTo>
                      <a:lnTo>
                        <a:pt x="216" y="346"/>
                      </a:lnTo>
                      <a:lnTo>
                        <a:pt x="216" y="347"/>
                      </a:lnTo>
                      <a:lnTo>
                        <a:pt x="217" y="348"/>
                      </a:lnTo>
                      <a:lnTo>
                        <a:pt x="217" y="349"/>
                      </a:lnTo>
                      <a:lnTo>
                        <a:pt x="218" y="351"/>
                      </a:lnTo>
                      <a:lnTo>
                        <a:pt x="219" y="352"/>
                      </a:lnTo>
                      <a:lnTo>
                        <a:pt x="219" y="353"/>
                      </a:lnTo>
                      <a:lnTo>
                        <a:pt x="221" y="353"/>
                      </a:lnTo>
                      <a:lnTo>
                        <a:pt x="221" y="354"/>
                      </a:lnTo>
                      <a:lnTo>
                        <a:pt x="222" y="356"/>
                      </a:lnTo>
                      <a:lnTo>
                        <a:pt x="222" y="357"/>
                      </a:lnTo>
                      <a:lnTo>
                        <a:pt x="223" y="358"/>
                      </a:lnTo>
                      <a:lnTo>
                        <a:pt x="224" y="359"/>
                      </a:lnTo>
                      <a:lnTo>
                        <a:pt x="224" y="361"/>
                      </a:lnTo>
                      <a:lnTo>
                        <a:pt x="226" y="361"/>
                      </a:lnTo>
                      <a:lnTo>
                        <a:pt x="226" y="362"/>
                      </a:lnTo>
                      <a:lnTo>
                        <a:pt x="226" y="363"/>
                      </a:lnTo>
                      <a:lnTo>
                        <a:pt x="227" y="363"/>
                      </a:lnTo>
                      <a:lnTo>
                        <a:pt x="227" y="365"/>
                      </a:lnTo>
                      <a:lnTo>
                        <a:pt x="228" y="366"/>
                      </a:lnTo>
                      <a:lnTo>
                        <a:pt x="229" y="367"/>
                      </a:lnTo>
                      <a:lnTo>
                        <a:pt x="229" y="368"/>
                      </a:lnTo>
                      <a:lnTo>
                        <a:pt x="229" y="370"/>
                      </a:lnTo>
                      <a:lnTo>
                        <a:pt x="231" y="370"/>
                      </a:lnTo>
                      <a:lnTo>
                        <a:pt x="231" y="371"/>
                      </a:lnTo>
                      <a:lnTo>
                        <a:pt x="232" y="372"/>
                      </a:lnTo>
                      <a:lnTo>
                        <a:pt x="233" y="373"/>
                      </a:lnTo>
                      <a:lnTo>
                        <a:pt x="233" y="375"/>
                      </a:lnTo>
                      <a:lnTo>
                        <a:pt x="235" y="376"/>
                      </a:lnTo>
                      <a:lnTo>
                        <a:pt x="235" y="377"/>
                      </a:lnTo>
                      <a:lnTo>
                        <a:pt x="236" y="377"/>
                      </a:lnTo>
                      <a:lnTo>
                        <a:pt x="236" y="379"/>
                      </a:lnTo>
                      <a:lnTo>
                        <a:pt x="237" y="380"/>
                      </a:lnTo>
                      <a:lnTo>
                        <a:pt x="237" y="381"/>
                      </a:lnTo>
                      <a:lnTo>
                        <a:pt x="238" y="382"/>
                      </a:lnTo>
                      <a:lnTo>
                        <a:pt x="240" y="384"/>
                      </a:lnTo>
                      <a:lnTo>
                        <a:pt x="241" y="385"/>
                      </a:lnTo>
                      <a:lnTo>
                        <a:pt x="241" y="386"/>
                      </a:lnTo>
                      <a:lnTo>
                        <a:pt x="242" y="386"/>
                      </a:lnTo>
                      <a:lnTo>
                        <a:pt x="242" y="387"/>
                      </a:lnTo>
                      <a:lnTo>
                        <a:pt x="242" y="389"/>
                      </a:lnTo>
                      <a:lnTo>
                        <a:pt x="243" y="389"/>
                      </a:lnTo>
                      <a:lnTo>
                        <a:pt x="243" y="390"/>
                      </a:lnTo>
                      <a:lnTo>
                        <a:pt x="245" y="391"/>
                      </a:lnTo>
                      <a:lnTo>
                        <a:pt x="246" y="393"/>
                      </a:lnTo>
                      <a:lnTo>
                        <a:pt x="246" y="394"/>
                      </a:lnTo>
                      <a:lnTo>
                        <a:pt x="247" y="395"/>
                      </a:lnTo>
                      <a:lnTo>
                        <a:pt x="247" y="396"/>
                      </a:lnTo>
                      <a:lnTo>
                        <a:pt x="249" y="396"/>
                      </a:lnTo>
                      <a:lnTo>
                        <a:pt x="249" y="398"/>
                      </a:lnTo>
                      <a:lnTo>
                        <a:pt x="250" y="399"/>
                      </a:lnTo>
                      <a:lnTo>
                        <a:pt x="250" y="400"/>
                      </a:lnTo>
                      <a:lnTo>
                        <a:pt x="251" y="401"/>
                      </a:lnTo>
                      <a:lnTo>
                        <a:pt x="252" y="403"/>
                      </a:lnTo>
                      <a:lnTo>
                        <a:pt x="254" y="404"/>
                      </a:lnTo>
                      <a:lnTo>
                        <a:pt x="254" y="405"/>
                      </a:lnTo>
                      <a:lnTo>
                        <a:pt x="255" y="406"/>
                      </a:lnTo>
                      <a:lnTo>
                        <a:pt x="255" y="408"/>
                      </a:lnTo>
                      <a:lnTo>
                        <a:pt x="256" y="408"/>
                      </a:lnTo>
                      <a:lnTo>
                        <a:pt x="256" y="409"/>
                      </a:lnTo>
                      <a:lnTo>
                        <a:pt x="257" y="410"/>
                      </a:lnTo>
                      <a:lnTo>
                        <a:pt x="257" y="412"/>
                      </a:lnTo>
                      <a:lnTo>
                        <a:pt x="259" y="413"/>
                      </a:lnTo>
                      <a:lnTo>
                        <a:pt x="260" y="414"/>
                      </a:lnTo>
                      <a:lnTo>
                        <a:pt x="261" y="415"/>
                      </a:lnTo>
                      <a:lnTo>
                        <a:pt x="261" y="417"/>
                      </a:lnTo>
                      <a:lnTo>
                        <a:pt x="263" y="417"/>
                      </a:lnTo>
                      <a:lnTo>
                        <a:pt x="263" y="418"/>
                      </a:lnTo>
                      <a:lnTo>
                        <a:pt x="263" y="419"/>
                      </a:lnTo>
                      <a:lnTo>
                        <a:pt x="264" y="419"/>
                      </a:lnTo>
                      <a:lnTo>
                        <a:pt x="264" y="420"/>
                      </a:lnTo>
                      <a:lnTo>
                        <a:pt x="265" y="420"/>
                      </a:lnTo>
                      <a:lnTo>
                        <a:pt x="265" y="422"/>
                      </a:lnTo>
                      <a:lnTo>
                        <a:pt x="266" y="423"/>
                      </a:lnTo>
                      <a:lnTo>
                        <a:pt x="266" y="424"/>
                      </a:lnTo>
                      <a:lnTo>
                        <a:pt x="268" y="426"/>
                      </a:lnTo>
                      <a:lnTo>
                        <a:pt x="269" y="427"/>
                      </a:lnTo>
                      <a:lnTo>
                        <a:pt x="270" y="428"/>
                      </a:lnTo>
                      <a:lnTo>
                        <a:pt x="270" y="429"/>
                      </a:lnTo>
                      <a:lnTo>
                        <a:pt x="271" y="431"/>
                      </a:lnTo>
                      <a:lnTo>
                        <a:pt x="271" y="432"/>
                      </a:lnTo>
                      <a:lnTo>
                        <a:pt x="273" y="432"/>
                      </a:lnTo>
                      <a:lnTo>
                        <a:pt x="273" y="433"/>
                      </a:lnTo>
                      <a:lnTo>
                        <a:pt x="274" y="433"/>
                      </a:lnTo>
                      <a:lnTo>
                        <a:pt x="274" y="434"/>
                      </a:lnTo>
                      <a:lnTo>
                        <a:pt x="274" y="436"/>
                      </a:lnTo>
                      <a:lnTo>
                        <a:pt x="275" y="436"/>
                      </a:lnTo>
                      <a:lnTo>
                        <a:pt x="275" y="437"/>
                      </a:lnTo>
                      <a:lnTo>
                        <a:pt x="276" y="437"/>
                      </a:lnTo>
                      <a:lnTo>
                        <a:pt x="276" y="438"/>
                      </a:lnTo>
                      <a:lnTo>
                        <a:pt x="278" y="439"/>
                      </a:lnTo>
                      <a:lnTo>
                        <a:pt x="279" y="441"/>
                      </a:lnTo>
                      <a:lnTo>
                        <a:pt x="279" y="442"/>
                      </a:lnTo>
                      <a:lnTo>
                        <a:pt x="280" y="443"/>
                      </a:lnTo>
                      <a:lnTo>
                        <a:pt x="282" y="445"/>
                      </a:lnTo>
                      <a:lnTo>
                        <a:pt x="283" y="446"/>
                      </a:lnTo>
                      <a:lnTo>
                        <a:pt x="283" y="447"/>
                      </a:lnTo>
                      <a:lnTo>
                        <a:pt x="284" y="448"/>
                      </a:lnTo>
                      <a:lnTo>
                        <a:pt x="285" y="450"/>
                      </a:lnTo>
                      <a:lnTo>
                        <a:pt x="285" y="451"/>
                      </a:lnTo>
                      <a:lnTo>
                        <a:pt x="287" y="451"/>
                      </a:lnTo>
                      <a:lnTo>
                        <a:pt x="287" y="452"/>
                      </a:lnTo>
                      <a:lnTo>
                        <a:pt x="288" y="453"/>
                      </a:lnTo>
                      <a:lnTo>
                        <a:pt x="288" y="455"/>
                      </a:lnTo>
                      <a:lnTo>
                        <a:pt x="289" y="455"/>
                      </a:lnTo>
                      <a:lnTo>
                        <a:pt x="289" y="456"/>
                      </a:lnTo>
                      <a:lnTo>
                        <a:pt x="290" y="456"/>
                      </a:lnTo>
                      <a:lnTo>
                        <a:pt x="290" y="457"/>
                      </a:lnTo>
                      <a:lnTo>
                        <a:pt x="290" y="459"/>
                      </a:lnTo>
                      <a:lnTo>
                        <a:pt x="292" y="459"/>
                      </a:lnTo>
                      <a:lnTo>
                        <a:pt x="292" y="460"/>
                      </a:lnTo>
                      <a:lnTo>
                        <a:pt x="293" y="460"/>
                      </a:lnTo>
                      <a:lnTo>
                        <a:pt x="293" y="461"/>
                      </a:lnTo>
                      <a:lnTo>
                        <a:pt x="294" y="461"/>
                      </a:lnTo>
                      <a:lnTo>
                        <a:pt x="294" y="462"/>
                      </a:lnTo>
                      <a:lnTo>
                        <a:pt x="294" y="464"/>
                      </a:lnTo>
                      <a:lnTo>
                        <a:pt x="296" y="464"/>
                      </a:lnTo>
                      <a:lnTo>
                        <a:pt x="296" y="465"/>
                      </a:lnTo>
                      <a:lnTo>
                        <a:pt x="297" y="465"/>
                      </a:lnTo>
                      <a:lnTo>
                        <a:pt x="297" y="466"/>
                      </a:lnTo>
                      <a:lnTo>
                        <a:pt x="298" y="467"/>
                      </a:lnTo>
                      <a:lnTo>
                        <a:pt x="299" y="469"/>
                      </a:lnTo>
                      <a:lnTo>
                        <a:pt x="299" y="470"/>
                      </a:lnTo>
                      <a:lnTo>
                        <a:pt x="301" y="470"/>
                      </a:lnTo>
                      <a:lnTo>
                        <a:pt x="301" y="471"/>
                      </a:lnTo>
                      <a:lnTo>
                        <a:pt x="302" y="473"/>
                      </a:lnTo>
                      <a:lnTo>
                        <a:pt x="303" y="474"/>
                      </a:lnTo>
                      <a:lnTo>
                        <a:pt x="303" y="475"/>
                      </a:lnTo>
                      <a:lnTo>
                        <a:pt x="304" y="475"/>
                      </a:lnTo>
                      <a:lnTo>
                        <a:pt x="304" y="476"/>
                      </a:lnTo>
                      <a:lnTo>
                        <a:pt x="306" y="476"/>
                      </a:lnTo>
                      <a:lnTo>
                        <a:pt x="306" y="478"/>
                      </a:lnTo>
                      <a:lnTo>
                        <a:pt x="307" y="479"/>
                      </a:lnTo>
                      <a:lnTo>
                        <a:pt x="307" y="480"/>
                      </a:lnTo>
                      <a:lnTo>
                        <a:pt x="308" y="480"/>
                      </a:lnTo>
                      <a:lnTo>
                        <a:pt x="308" y="481"/>
                      </a:lnTo>
                      <a:lnTo>
                        <a:pt x="309" y="481"/>
                      </a:lnTo>
                      <a:lnTo>
                        <a:pt x="309" y="483"/>
                      </a:lnTo>
                      <a:lnTo>
                        <a:pt x="311" y="483"/>
                      </a:lnTo>
                      <a:lnTo>
                        <a:pt x="311" y="484"/>
                      </a:lnTo>
                      <a:lnTo>
                        <a:pt x="311" y="485"/>
                      </a:lnTo>
                      <a:lnTo>
                        <a:pt x="312" y="485"/>
                      </a:lnTo>
                      <a:lnTo>
                        <a:pt x="312" y="486"/>
                      </a:lnTo>
                      <a:lnTo>
                        <a:pt x="313" y="486"/>
                      </a:lnTo>
                      <a:lnTo>
                        <a:pt x="313" y="488"/>
                      </a:lnTo>
                      <a:lnTo>
                        <a:pt x="315" y="488"/>
                      </a:lnTo>
                      <a:lnTo>
                        <a:pt x="315" y="489"/>
                      </a:lnTo>
                      <a:lnTo>
                        <a:pt x="316" y="489"/>
                      </a:lnTo>
                      <a:lnTo>
                        <a:pt x="316" y="490"/>
                      </a:lnTo>
                      <a:lnTo>
                        <a:pt x="316" y="492"/>
                      </a:lnTo>
                      <a:lnTo>
                        <a:pt x="317" y="492"/>
                      </a:lnTo>
                      <a:lnTo>
                        <a:pt x="317" y="493"/>
                      </a:lnTo>
                      <a:lnTo>
                        <a:pt x="318" y="493"/>
                      </a:lnTo>
                      <a:lnTo>
                        <a:pt x="318" y="494"/>
                      </a:lnTo>
                      <a:lnTo>
                        <a:pt x="320" y="494"/>
                      </a:lnTo>
                      <a:lnTo>
                        <a:pt x="320" y="495"/>
                      </a:lnTo>
                      <a:lnTo>
                        <a:pt x="321" y="497"/>
                      </a:lnTo>
                      <a:lnTo>
                        <a:pt x="322" y="498"/>
                      </a:lnTo>
                      <a:lnTo>
                        <a:pt x="323" y="499"/>
                      </a:lnTo>
                      <a:lnTo>
                        <a:pt x="323" y="500"/>
                      </a:lnTo>
                      <a:lnTo>
                        <a:pt x="325" y="502"/>
                      </a:lnTo>
                      <a:lnTo>
                        <a:pt x="326" y="503"/>
                      </a:lnTo>
                      <a:lnTo>
                        <a:pt x="327" y="504"/>
                      </a:lnTo>
                      <a:lnTo>
                        <a:pt x="327" y="506"/>
                      </a:lnTo>
                      <a:lnTo>
                        <a:pt x="329" y="506"/>
                      </a:lnTo>
                      <a:lnTo>
                        <a:pt x="329" y="507"/>
                      </a:lnTo>
                      <a:lnTo>
                        <a:pt x="330" y="507"/>
                      </a:lnTo>
                      <a:lnTo>
                        <a:pt x="330" y="508"/>
                      </a:lnTo>
                      <a:lnTo>
                        <a:pt x="331" y="508"/>
                      </a:lnTo>
                      <a:lnTo>
                        <a:pt x="331" y="509"/>
                      </a:lnTo>
                      <a:lnTo>
                        <a:pt x="332" y="511"/>
                      </a:lnTo>
                      <a:lnTo>
                        <a:pt x="334" y="512"/>
                      </a:lnTo>
                      <a:lnTo>
                        <a:pt x="335" y="513"/>
                      </a:lnTo>
                      <a:lnTo>
                        <a:pt x="336" y="514"/>
                      </a:lnTo>
                      <a:lnTo>
                        <a:pt x="336" y="516"/>
                      </a:lnTo>
                      <a:lnTo>
                        <a:pt x="337" y="516"/>
                      </a:lnTo>
                      <a:lnTo>
                        <a:pt x="337" y="517"/>
                      </a:lnTo>
                      <a:lnTo>
                        <a:pt x="339" y="517"/>
                      </a:lnTo>
                      <a:lnTo>
                        <a:pt x="339" y="518"/>
                      </a:lnTo>
                      <a:lnTo>
                        <a:pt x="340" y="518"/>
                      </a:lnTo>
                      <a:lnTo>
                        <a:pt x="340" y="520"/>
                      </a:lnTo>
                      <a:lnTo>
                        <a:pt x="341" y="521"/>
                      </a:lnTo>
                      <a:lnTo>
                        <a:pt x="343" y="522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72" name="Freeform 136"/>
                <p:cNvSpPr>
                  <a:spLocks noChangeAspect="1"/>
                </p:cNvSpPr>
                <p:nvPr/>
              </p:nvSpPr>
              <p:spPr bwMode="auto">
                <a:xfrm>
                  <a:off x="4426" y="3282"/>
                  <a:ext cx="270" cy="140"/>
                </a:xfrm>
                <a:custGeom>
                  <a:avLst/>
                  <a:gdLst>
                    <a:gd name="T0" fmla="*/ 5 w 519"/>
                    <a:gd name="T1" fmla="*/ 5 h 217"/>
                    <a:gd name="T2" fmla="*/ 11 w 519"/>
                    <a:gd name="T3" fmla="*/ 13 h 217"/>
                    <a:gd name="T4" fmla="*/ 17 w 519"/>
                    <a:gd name="T5" fmla="*/ 19 h 217"/>
                    <a:gd name="T6" fmla="*/ 24 w 519"/>
                    <a:gd name="T7" fmla="*/ 27 h 217"/>
                    <a:gd name="T8" fmla="*/ 31 w 519"/>
                    <a:gd name="T9" fmla="*/ 34 h 217"/>
                    <a:gd name="T10" fmla="*/ 40 w 519"/>
                    <a:gd name="T11" fmla="*/ 43 h 217"/>
                    <a:gd name="T12" fmla="*/ 46 w 519"/>
                    <a:gd name="T13" fmla="*/ 50 h 217"/>
                    <a:gd name="T14" fmla="*/ 52 w 519"/>
                    <a:gd name="T15" fmla="*/ 55 h 217"/>
                    <a:gd name="T16" fmla="*/ 59 w 519"/>
                    <a:gd name="T17" fmla="*/ 61 h 217"/>
                    <a:gd name="T18" fmla="*/ 66 w 519"/>
                    <a:gd name="T19" fmla="*/ 66 h 217"/>
                    <a:gd name="T20" fmla="*/ 72 w 519"/>
                    <a:gd name="T21" fmla="*/ 72 h 217"/>
                    <a:gd name="T22" fmla="*/ 80 w 519"/>
                    <a:gd name="T23" fmla="*/ 78 h 217"/>
                    <a:gd name="T24" fmla="*/ 87 w 519"/>
                    <a:gd name="T25" fmla="*/ 84 h 217"/>
                    <a:gd name="T26" fmla="*/ 95 w 519"/>
                    <a:gd name="T27" fmla="*/ 89 h 217"/>
                    <a:gd name="T28" fmla="*/ 101 w 519"/>
                    <a:gd name="T29" fmla="*/ 94 h 217"/>
                    <a:gd name="T30" fmla="*/ 109 w 519"/>
                    <a:gd name="T31" fmla="*/ 100 h 217"/>
                    <a:gd name="T32" fmla="*/ 119 w 519"/>
                    <a:gd name="T33" fmla="*/ 107 h 217"/>
                    <a:gd name="T34" fmla="*/ 128 w 519"/>
                    <a:gd name="T35" fmla="*/ 112 h 217"/>
                    <a:gd name="T36" fmla="*/ 135 w 519"/>
                    <a:gd name="T37" fmla="*/ 117 h 217"/>
                    <a:gd name="T38" fmla="*/ 143 w 519"/>
                    <a:gd name="T39" fmla="*/ 122 h 217"/>
                    <a:gd name="T40" fmla="*/ 151 w 519"/>
                    <a:gd name="T41" fmla="*/ 126 h 217"/>
                    <a:gd name="T42" fmla="*/ 158 w 519"/>
                    <a:gd name="T43" fmla="*/ 131 h 217"/>
                    <a:gd name="T44" fmla="*/ 166 w 519"/>
                    <a:gd name="T45" fmla="*/ 135 h 217"/>
                    <a:gd name="T46" fmla="*/ 173 w 519"/>
                    <a:gd name="T47" fmla="*/ 138 h 217"/>
                    <a:gd name="T48" fmla="*/ 182 w 519"/>
                    <a:gd name="T49" fmla="*/ 142 h 217"/>
                    <a:gd name="T50" fmla="*/ 191 w 519"/>
                    <a:gd name="T51" fmla="*/ 146 h 217"/>
                    <a:gd name="T52" fmla="*/ 198 w 519"/>
                    <a:gd name="T53" fmla="*/ 150 h 217"/>
                    <a:gd name="T54" fmla="*/ 205 w 519"/>
                    <a:gd name="T55" fmla="*/ 154 h 217"/>
                    <a:gd name="T56" fmla="*/ 214 w 519"/>
                    <a:gd name="T57" fmla="*/ 156 h 217"/>
                    <a:gd name="T58" fmla="*/ 222 w 519"/>
                    <a:gd name="T59" fmla="*/ 160 h 217"/>
                    <a:gd name="T60" fmla="*/ 231 w 519"/>
                    <a:gd name="T61" fmla="*/ 163 h 217"/>
                    <a:gd name="T62" fmla="*/ 238 w 519"/>
                    <a:gd name="T63" fmla="*/ 166 h 217"/>
                    <a:gd name="T64" fmla="*/ 246 w 519"/>
                    <a:gd name="T65" fmla="*/ 169 h 217"/>
                    <a:gd name="T66" fmla="*/ 255 w 519"/>
                    <a:gd name="T67" fmla="*/ 171 h 217"/>
                    <a:gd name="T68" fmla="*/ 264 w 519"/>
                    <a:gd name="T69" fmla="*/ 174 h 217"/>
                    <a:gd name="T70" fmla="*/ 271 w 519"/>
                    <a:gd name="T71" fmla="*/ 177 h 217"/>
                    <a:gd name="T72" fmla="*/ 279 w 519"/>
                    <a:gd name="T73" fmla="*/ 179 h 217"/>
                    <a:gd name="T74" fmla="*/ 289 w 519"/>
                    <a:gd name="T75" fmla="*/ 182 h 217"/>
                    <a:gd name="T76" fmla="*/ 298 w 519"/>
                    <a:gd name="T77" fmla="*/ 183 h 217"/>
                    <a:gd name="T78" fmla="*/ 306 w 519"/>
                    <a:gd name="T79" fmla="*/ 185 h 217"/>
                    <a:gd name="T80" fmla="*/ 314 w 519"/>
                    <a:gd name="T81" fmla="*/ 188 h 217"/>
                    <a:gd name="T82" fmla="*/ 323 w 519"/>
                    <a:gd name="T83" fmla="*/ 189 h 217"/>
                    <a:gd name="T84" fmla="*/ 331 w 519"/>
                    <a:gd name="T85" fmla="*/ 192 h 217"/>
                    <a:gd name="T86" fmla="*/ 341 w 519"/>
                    <a:gd name="T87" fmla="*/ 193 h 217"/>
                    <a:gd name="T88" fmla="*/ 351 w 519"/>
                    <a:gd name="T89" fmla="*/ 196 h 217"/>
                    <a:gd name="T90" fmla="*/ 360 w 519"/>
                    <a:gd name="T91" fmla="*/ 197 h 217"/>
                    <a:gd name="T92" fmla="*/ 370 w 519"/>
                    <a:gd name="T93" fmla="*/ 198 h 217"/>
                    <a:gd name="T94" fmla="*/ 378 w 519"/>
                    <a:gd name="T95" fmla="*/ 201 h 217"/>
                    <a:gd name="T96" fmla="*/ 387 w 519"/>
                    <a:gd name="T97" fmla="*/ 202 h 217"/>
                    <a:gd name="T98" fmla="*/ 397 w 519"/>
                    <a:gd name="T99" fmla="*/ 203 h 217"/>
                    <a:gd name="T100" fmla="*/ 406 w 519"/>
                    <a:gd name="T101" fmla="*/ 205 h 217"/>
                    <a:gd name="T102" fmla="*/ 416 w 519"/>
                    <a:gd name="T103" fmla="*/ 206 h 217"/>
                    <a:gd name="T104" fmla="*/ 426 w 519"/>
                    <a:gd name="T105" fmla="*/ 207 h 217"/>
                    <a:gd name="T106" fmla="*/ 436 w 519"/>
                    <a:gd name="T107" fmla="*/ 208 h 217"/>
                    <a:gd name="T108" fmla="*/ 447 w 519"/>
                    <a:gd name="T109" fmla="*/ 210 h 217"/>
                    <a:gd name="T110" fmla="*/ 455 w 519"/>
                    <a:gd name="T111" fmla="*/ 211 h 217"/>
                    <a:gd name="T112" fmla="*/ 464 w 519"/>
                    <a:gd name="T113" fmla="*/ 212 h 217"/>
                    <a:gd name="T114" fmla="*/ 474 w 519"/>
                    <a:gd name="T115" fmla="*/ 212 h 217"/>
                    <a:gd name="T116" fmla="*/ 485 w 519"/>
                    <a:gd name="T117" fmla="*/ 213 h 217"/>
                    <a:gd name="T118" fmla="*/ 495 w 519"/>
                    <a:gd name="T119" fmla="*/ 215 h 217"/>
                    <a:gd name="T120" fmla="*/ 505 w 519"/>
                    <a:gd name="T121" fmla="*/ 216 h 217"/>
                    <a:gd name="T122" fmla="*/ 515 w 519"/>
                    <a:gd name="T123" fmla="*/ 21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19" h="217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2" y="14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6" y="18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1" y="24"/>
                      </a:lnTo>
                      <a:lnTo>
                        <a:pt x="22" y="25"/>
                      </a:lnTo>
                      <a:lnTo>
                        <a:pt x="24" y="27"/>
                      </a:lnTo>
                      <a:lnTo>
                        <a:pt x="25" y="27"/>
                      </a:lnTo>
                      <a:lnTo>
                        <a:pt x="25" y="28"/>
                      </a:lnTo>
                      <a:lnTo>
                        <a:pt x="26" y="29"/>
                      </a:lnTo>
                      <a:lnTo>
                        <a:pt x="27" y="31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0" y="33"/>
                      </a:lnTo>
                      <a:lnTo>
                        <a:pt x="31" y="34"/>
                      </a:lnTo>
                      <a:lnTo>
                        <a:pt x="33" y="36"/>
                      </a:lnTo>
                      <a:lnTo>
                        <a:pt x="34" y="37"/>
                      </a:lnTo>
                      <a:lnTo>
                        <a:pt x="35" y="38"/>
                      </a:lnTo>
                      <a:lnTo>
                        <a:pt x="36" y="39"/>
                      </a:lnTo>
                      <a:lnTo>
                        <a:pt x="38" y="39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40" y="43"/>
                      </a:lnTo>
                      <a:lnTo>
                        <a:pt x="41" y="43"/>
                      </a:lnTo>
                      <a:lnTo>
                        <a:pt x="41" y="44"/>
                      </a:lnTo>
                      <a:lnTo>
                        <a:pt x="43" y="46"/>
                      </a:lnTo>
                      <a:lnTo>
                        <a:pt x="44" y="46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5" y="48"/>
                      </a:lnTo>
                      <a:lnTo>
                        <a:pt x="46" y="50"/>
                      </a:lnTo>
                      <a:lnTo>
                        <a:pt x="48" y="50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49" y="52"/>
                      </a:lnTo>
                      <a:lnTo>
                        <a:pt x="50" y="52"/>
                      </a:lnTo>
                      <a:lnTo>
                        <a:pt x="50" y="53"/>
                      </a:lnTo>
                      <a:lnTo>
                        <a:pt x="52" y="53"/>
                      </a:lnTo>
                      <a:lnTo>
                        <a:pt x="52" y="55"/>
                      </a:lnTo>
                      <a:lnTo>
                        <a:pt x="53" y="55"/>
                      </a:lnTo>
                      <a:lnTo>
                        <a:pt x="54" y="56"/>
                      </a:lnTo>
                      <a:lnTo>
                        <a:pt x="54" y="57"/>
                      </a:lnTo>
                      <a:lnTo>
                        <a:pt x="55" y="57"/>
                      </a:lnTo>
                      <a:lnTo>
                        <a:pt x="57" y="58"/>
                      </a:lnTo>
                      <a:lnTo>
                        <a:pt x="58" y="58"/>
                      </a:lnTo>
                      <a:lnTo>
                        <a:pt x="58" y="60"/>
                      </a:lnTo>
                      <a:lnTo>
                        <a:pt x="59" y="61"/>
                      </a:lnTo>
                      <a:lnTo>
                        <a:pt x="60" y="61"/>
                      </a:lnTo>
                      <a:lnTo>
                        <a:pt x="60" y="62"/>
                      </a:lnTo>
                      <a:lnTo>
                        <a:pt x="62" y="62"/>
                      </a:lnTo>
                      <a:lnTo>
                        <a:pt x="62" y="64"/>
                      </a:lnTo>
                      <a:lnTo>
                        <a:pt x="63" y="64"/>
                      </a:lnTo>
                      <a:lnTo>
                        <a:pt x="63" y="65"/>
                      </a:lnTo>
                      <a:lnTo>
                        <a:pt x="64" y="65"/>
                      </a:lnTo>
                      <a:lnTo>
                        <a:pt x="66" y="66"/>
                      </a:lnTo>
                      <a:lnTo>
                        <a:pt x="67" y="67"/>
                      </a:lnTo>
                      <a:lnTo>
                        <a:pt x="68" y="69"/>
                      </a:lnTo>
                      <a:lnTo>
                        <a:pt x="69" y="69"/>
                      </a:lnTo>
                      <a:lnTo>
                        <a:pt x="69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2" y="71"/>
                      </a:lnTo>
                      <a:lnTo>
                        <a:pt x="72" y="72"/>
                      </a:lnTo>
                      <a:lnTo>
                        <a:pt x="73" y="72"/>
                      </a:lnTo>
                      <a:lnTo>
                        <a:pt x="74" y="74"/>
                      </a:lnTo>
                      <a:lnTo>
                        <a:pt x="76" y="75"/>
                      </a:lnTo>
                      <a:lnTo>
                        <a:pt x="77" y="75"/>
                      </a:lnTo>
                      <a:lnTo>
                        <a:pt x="77" y="76"/>
                      </a:lnTo>
                      <a:lnTo>
                        <a:pt x="78" y="76"/>
                      </a:lnTo>
                      <a:lnTo>
                        <a:pt x="78" y="78"/>
                      </a:lnTo>
                      <a:lnTo>
                        <a:pt x="80" y="78"/>
                      </a:lnTo>
                      <a:lnTo>
                        <a:pt x="80" y="79"/>
                      </a:lnTo>
                      <a:lnTo>
                        <a:pt x="81" y="79"/>
                      </a:lnTo>
                      <a:lnTo>
                        <a:pt x="82" y="80"/>
                      </a:lnTo>
                      <a:lnTo>
                        <a:pt x="83" y="81"/>
                      </a:lnTo>
                      <a:lnTo>
                        <a:pt x="85" y="81"/>
                      </a:lnTo>
                      <a:lnTo>
                        <a:pt x="85" y="83"/>
                      </a:lnTo>
                      <a:lnTo>
                        <a:pt x="86" y="83"/>
                      </a:lnTo>
                      <a:lnTo>
                        <a:pt x="87" y="84"/>
                      </a:lnTo>
                      <a:lnTo>
                        <a:pt x="88" y="85"/>
                      </a:lnTo>
                      <a:lnTo>
                        <a:pt x="90" y="85"/>
                      </a:lnTo>
                      <a:lnTo>
                        <a:pt x="90" y="86"/>
                      </a:lnTo>
                      <a:lnTo>
                        <a:pt x="91" y="86"/>
                      </a:lnTo>
                      <a:lnTo>
                        <a:pt x="91" y="88"/>
                      </a:lnTo>
                      <a:lnTo>
                        <a:pt x="92" y="88"/>
                      </a:lnTo>
                      <a:lnTo>
                        <a:pt x="93" y="89"/>
                      </a:lnTo>
                      <a:lnTo>
                        <a:pt x="95" y="89"/>
                      </a:lnTo>
                      <a:lnTo>
                        <a:pt x="95" y="90"/>
                      </a:lnTo>
                      <a:lnTo>
                        <a:pt x="96" y="90"/>
                      </a:lnTo>
                      <a:lnTo>
                        <a:pt x="96" y="91"/>
                      </a:lnTo>
                      <a:lnTo>
                        <a:pt x="97" y="91"/>
                      </a:lnTo>
                      <a:lnTo>
                        <a:pt x="99" y="93"/>
                      </a:lnTo>
                      <a:lnTo>
                        <a:pt x="100" y="93"/>
                      </a:lnTo>
                      <a:lnTo>
                        <a:pt x="100" y="94"/>
                      </a:lnTo>
                      <a:lnTo>
                        <a:pt x="101" y="94"/>
                      </a:lnTo>
                      <a:lnTo>
                        <a:pt x="102" y="95"/>
                      </a:lnTo>
                      <a:lnTo>
                        <a:pt x="104" y="97"/>
                      </a:lnTo>
                      <a:lnTo>
                        <a:pt x="105" y="97"/>
                      </a:lnTo>
                      <a:lnTo>
                        <a:pt x="105" y="98"/>
                      </a:lnTo>
                      <a:lnTo>
                        <a:pt x="106" y="98"/>
                      </a:lnTo>
                      <a:lnTo>
                        <a:pt x="107" y="99"/>
                      </a:lnTo>
                      <a:lnTo>
                        <a:pt x="109" y="99"/>
                      </a:lnTo>
                      <a:lnTo>
                        <a:pt x="109" y="100"/>
                      </a:lnTo>
                      <a:lnTo>
                        <a:pt x="110" y="100"/>
                      </a:lnTo>
                      <a:lnTo>
                        <a:pt x="111" y="102"/>
                      </a:lnTo>
                      <a:lnTo>
                        <a:pt x="113" y="103"/>
                      </a:lnTo>
                      <a:lnTo>
                        <a:pt x="114" y="103"/>
                      </a:lnTo>
                      <a:lnTo>
                        <a:pt x="115" y="104"/>
                      </a:lnTo>
                      <a:lnTo>
                        <a:pt x="116" y="105"/>
                      </a:lnTo>
                      <a:lnTo>
                        <a:pt x="118" y="105"/>
                      </a:lnTo>
                      <a:lnTo>
                        <a:pt x="119" y="107"/>
                      </a:lnTo>
                      <a:lnTo>
                        <a:pt x="120" y="108"/>
                      </a:lnTo>
                      <a:lnTo>
                        <a:pt x="121" y="108"/>
                      </a:lnTo>
                      <a:lnTo>
                        <a:pt x="123" y="109"/>
                      </a:lnTo>
                      <a:lnTo>
                        <a:pt x="124" y="109"/>
                      </a:lnTo>
                      <a:lnTo>
                        <a:pt x="124" y="111"/>
                      </a:lnTo>
                      <a:lnTo>
                        <a:pt x="125" y="111"/>
                      </a:lnTo>
                      <a:lnTo>
                        <a:pt x="126" y="112"/>
                      </a:lnTo>
                      <a:lnTo>
                        <a:pt x="128" y="112"/>
                      </a:lnTo>
                      <a:lnTo>
                        <a:pt x="128" y="113"/>
                      </a:lnTo>
                      <a:lnTo>
                        <a:pt x="129" y="113"/>
                      </a:lnTo>
                      <a:lnTo>
                        <a:pt x="130" y="114"/>
                      </a:lnTo>
                      <a:lnTo>
                        <a:pt x="132" y="114"/>
                      </a:lnTo>
                      <a:lnTo>
                        <a:pt x="132" y="116"/>
                      </a:lnTo>
                      <a:lnTo>
                        <a:pt x="133" y="116"/>
                      </a:lnTo>
                      <a:lnTo>
                        <a:pt x="134" y="117"/>
                      </a:lnTo>
                      <a:lnTo>
                        <a:pt x="135" y="117"/>
                      </a:lnTo>
                      <a:lnTo>
                        <a:pt x="135" y="118"/>
                      </a:lnTo>
                      <a:lnTo>
                        <a:pt x="137" y="118"/>
                      </a:lnTo>
                      <a:lnTo>
                        <a:pt x="138" y="118"/>
                      </a:lnTo>
                      <a:lnTo>
                        <a:pt x="138" y="119"/>
                      </a:lnTo>
                      <a:lnTo>
                        <a:pt x="139" y="119"/>
                      </a:lnTo>
                      <a:lnTo>
                        <a:pt x="140" y="121"/>
                      </a:lnTo>
                      <a:lnTo>
                        <a:pt x="142" y="121"/>
                      </a:lnTo>
                      <a:lnTo>
                        <a:pt x="143" y="122"/>
                      </a:lnTo>
                      <a:lnTo>
                        <a:pt x="144" y="122"/>
                      </a:lnTo>
                      <a:lnTo>
                        <a:pt x="144" y="123"/>
                      </a:lnTo>
                      <a:lnTo>
                        <a:pt x="146" y="123"/>
                      </a:lnTo>
                      <a:lnTo>
                        <a:pt x="147" y="123"/>
                      </a:lnTo>
                      <a:lnTo>
                        <a:pt x="147" y="124"/>
                      </a:lnTo>
                      <a:lnTo>
                        <a:pt x="148" y="124"/>
                      </a:lnTo>
                      <a:lnTo>
                        <a:pt x="149" y="126"/>
                      </a:lnTo>
                      <a:lnTo>
                        <a:pt x="151" y="126"/>
                      </a:lnTo>
                      <a:lnTo>
                        <a:pt x="152" y="127"/>
                      </a:lnTo>
                      <a:lnTo>
                        <a:pt x="153" y="127"/>
                      </a:lnTo>
                      <a:lnTo>
                        <a:pt x="153" y="128"/>
                      </a:lnTo>
                      <a:lnTo>
                        <a:pt x="154" y="128"/>
                      </a:lnTo>
                      <a:lnTo>
                        <a:pt x="156" y="128"/>
                      </a:lnTo>
                      <a:lnTo>
                        <a:pt x="156" y="130"/>
                      </a:lnTo>
                      <a:lnTo>
                        <a:pt x="157" y="130"/>
                      </a:lnTo>
                      <a:lnTo>
                        <a:pt x="158" y="131"/>
                      </a:lnTo>
                      <a:lnTo>
                        <a:pt x="160" y="131"/>
                      </a:lnTo>
                      <a:lnTo>
                        <a:pt x="161" y="131"/>
                      </a:lnTo>
                      <a:lnTo>
                        <a:pt x="161" y="132"/>
                      </a:lnTo>
                      <a:lnTo>
                        <a:pt x="162" y="132"/>
                      </a:lnTo>
                      <a:lnTo>
                        <a:pt x="163" y="133"/>
                      </a:lnTo>
                      <a:lnTo>
                        <a:pt x="165" y="133"/>
                      </a:lnTo>
                      <a:lnTo>
                        <a:pt x="165" y="135"/>
                      </a:lnTo>
                      <a:lnTo>
                        <a:pt x="166" y="135"/>
                      </a:lnTo>
                      <a:lnTo>
                        <a:pt x="167" y="135"/>
                      </a:lnTo>
                      <a:lnTo>
                        <a:pt x="168" y="136"/>
                      </a:lnTo>
                      <a:lnTo>
                        <a:pt x="170" y="136"/>
                      </a:lnTo>
                      <a:lnTo>
                        <a:pt x="170" y="137"/>
                      </a:lnTo>
                      <a:lnTo>
                        <a:pt x="171" y="137"/>
                      </a:lnTo>
                      <a:lnTo>
                        <a:pt x="172" y="137"/>
                      </a:lnTo>
                      <a:lnTo>
                        <a:pt x="172" y="138"/>
                      </a:lnTo>
                      <a:lnTo>
                        <a:pt x="173" y="138"/>
                      </a:lnTo>
                      <a:lnTo>
                        <a:pt x="175" y="138"/>
                      </a:lnTo>
                      <a:lnTo>
                        <a:pt x="176" y="140"/>
                      </a:lnTo>
                      <a:lnTo>
                        <a:pt x="177" y="140"/>
                      </a:lnTo>
                      <a:lnTo>
                        <a:pt x="177" y="141"/>
                      </a:lnTo>
                      <a:lnTo>
                        <a:pt x="179" y="141"/>
                      </a:lnTo>
                      <a:lnTo>
                        <a:pt x="180" y="141"/>
                      </a:lnTo>
                      <a:lnTo>
                        <a:pt x="181" y="142"/>
                      </a:lnTo>
                      <a:lnTo>
                        <a:pt x="182" y="142"/>
                      </a:lnTo>
                      <a:lnTo>
                        <a:pt x="184" y="144"/>
                      </a:lnTo>
                      <a:lnTo>
                        <a:pt x="185" y="144"/>
                      </a:lnTo>
                      <a:lnTo>
                        <a:pt x="186" y="145"/>
                      </a:lnTo>
                      <a:lnTo>
                        <a:pt x="187" y="145"/>
                      </a:lnTo>
                      <a:lnTo>
                        <a:pt x="189" y="145"/>
                      </a:lnTo>
                      <a:lnTo>
                        <a:pt x="189" y="146"/>
                      </a:lnTo>
                      <a:lnTo>
                        <a:pt x="190" y="146"/>
                      </a:lnTo>
                      <a:lnTo>
                        <a:pt x="191" y="146"/>
                      </a:lnTo>
                      <a:lnTo>
                        <a:pt x="191" y="147"/>
                      </a:lnTo>
                      <a:lnTo>
                        <a:pt x="193" y="147"/>
                      </a:lnTo>
                      <a:lnTo>
                        <a:pt x="194" y="147"/>
                      </a:lnTo>
                      <a:lnTo>
                        <a:pt x="194" y="149"/>
                      </a:lnTo>
                      <a:lnTo>
                        <a:pt x="195" y="149"/>
                      </a:lnTo>
                      <a:lnTo>
                        <a:pt x="196" y="149"/>
                      </a:lnTo>
                      <a:lnTo>
                        <a:pt x="196" y="150"/>
                      </a:lnTo>
                      <a:lnTo>
                        <a:pt x="198" y="150"/>
                      </a:lnTo>
                      <a:lnTo>
                        <a:pt x="199" y="150"/>
                      </a:lnTo>
                      <a:lnTo>
                        <a:pt x="200" y="151"/>
                      </a:lnTo>
                      <a:lnTo>
                        <a:pt x="201" y="151"/>
                      </a:lnTo>
                      <a:lnTo>
                        <a:pt x="203" y="151"/>
                      </a:lnTo>
                      <a:lnTo>
                        <a:pt x="203" y="152"/>
                      </a:lnTo>
                      <a:lnTo>
                        <a:pt x="204" y="152"/>
                      </a:lnTo>
                      <a:lnTo>
                        <a:pt x="205" y="152"/>
                      </a:lnTo>
                      <a:lnTo>
                        <a:pt x="205" y="154"/>
                      </a:lnTo>
                      <a:lnTo>
                        <a:pt x="207" y="154"/>
                      </a:lnTo>
                      <a:lnTo>
                        <a:pt x="208" y="154"/>
                      </a:lnTo>
                      <a:lnTo>
                        <a:pt x="209" y="154"/>
                      </a:lnTo>
                      <a:lnTo>
                        <a:pt x="209" y="155"/>
                      </a:lnTo>
                      <a:lnTo>
                        <a:pt x="210" y="155"/>
                      </a:lnTo>
                      <a:lnTo>
                        <a:pt x="212" y="155"/>
                      </a:lnTo>
                      <a:lnTo>
                        <a:pt x="213" y="156"/>
                      </a:lnTo>
                      <a:lnTo>
                        <a:pt x="214" y="156"/>
                      </a:lnTo>
                      <a:lnTo>
                        <a:pt x="215" y="158"/>
                      </a:lnTo>
                      <a:lnTo>
                        <a:pt x="217" y="158"/>
                      </a:lnTo>
                      <a:lnTo>
                        <a:pt x="218" y="158"/>
                      </a:lnTo>
                      <a:lnTo>
                        <a:pt x="218" y="159"/>
                      </a:lnTo>
                      <a:lnTo>
                        <a:pt x="219" y="159"/>
                      </a:lnTo>
                      <a:lnTo>
                        <a:pt x="220" y="159"/>
                      </a:lnTo>
                      <a:lnTo>
                        <a:pt x="222" y="159"/>
                      </a:lnTo>
                      <a:lnTo>
                        <a:pt x="222" y="160"/>
                      </a:lnTo>
                      <a:lnTo>
                        <a:pt x="223" y="160"/>
                      </a:lnTo>
                      <a:lnTo>
                        <a:pt x="224" y="160"/>
                      </a:lnTo>
                      <a:lnTo>
                        <a:pt x="226" y="161"/>
                      </a:lnTo>
                      <a:lnTo>
                        <a:pt x="227" y="161"/>
                      </a:lnTo>
                      <a:lnTo>
                        <a:pt x="228" y="161"/>
                      </a:lnTo>
                      <a:lnTo>
                        <a:pt x="228" y="163"/>
                      </a:lnTo>
                      <a:lnTo>
                        <a:pt x="229" y="163"/>
                      </a:lnTo>
                      <a:lnTo>
                        <a:pt x="231" y="163"/>
                      </a:lnTo>
                      <a:lnTo>
                        <a:pt x="232" y="163"/>
                      </a:lnTo>
                      <a:lnTo>
                        <a:pt x="232" y="164"/>
                      </a:lnTo>
                      <a:lnTo>
                        <a:pt x="233" y="164"/>
                      </a:lnTo>
                      <a:lnTo>
                        <a:pt x="234" y="164"/>
                      </a:lnTo>
                      <a:lnTo>
                        <a:pt x="236" y="165"/>
                      </a:lnTo>
                      <a:lnTo>
                        <a:pt x="237" y="165"/>
                      </a:lnTo>
                      <a:lnTo>
                        <a:pt x="238" y="165"/>
                      </a:lnTo>
                      <a:lnTo>
                        <a:pt x="238" y="166"/>
                      </a:lnTo>
                      <a:lnTo>
                        <a:pt x="240" y="166"/>
                      </a:lnTo>
                      <a:lnTo>
                        <a:pt x="241" y="166"/>
                      </a:lnTo>
                      <a:lnTo>
                        <a:pt x="242" y="166"/>
                      </a:lnTo>
                      <a:lnTo>
                        <a:pt x="242" y="168"/>
                      </a:lnTo>
                      <a:lnTo>
                        <a:pt x="243" y="168"/>
                      </a:lnTo>
                      <a:lnTo>
                        <a:pt x="245" y="168"/>
                      </a:lnTo>
                      <a:lnTo>
                        <a:pt x="246" y="168"/>
                      </a:lnTo>
                      <a:lnTo>
                        <a:pt x="246" y="169"/>
                      </a:lnTo>
                      <a:lnTo>
                        <a:pt x="247" y="169"/>
                      </a:lnTo>
                      <a:lnTo>
                        <a:pt x="248" y="169"/>
                      </a:lnTo>
                      <a:lnTo>
                        <a:pt x="250" y="169"/>
                      </a:lnTo>
                      <a:lnTo>
                        <a:pt x="250" y="170"/>
                      </a:lnTo>
                      <a:lnTo>
                        <a:pt x="251" y="170"/>
                      </a:lnTo>
                      <a:lnTo>
                        <a:pt x="252" y="170"/>
                      </a:lnTo>
                      <a:lnTo>
                        <a:pt x="253" y="170"/>
                      </a:lnTo>
                      <a:lnTo>
                        <a:pt x="255" y="171"/>
                      </a:lnTo>
                      <a:lnTo>
                        <a:pt x="256" y="171"/>
                      </a:lnTo>
                      <a:lnTo>
                        <a:pt x="257" y="171"/>
                      </a:lnTo>
                      <a:lnTo>
                        <a:pt x="259" y="173"/>
                      </a:lnTo>
                      <a:lnTo>
                        <a:pt x="260" y="173"/>
                      </a:lnTo>
                      <a:lnTo>
                        <a:pt x="261" y="173"/>
                      </a:lnTo>
                      <a:lnTo>
                        <a:pt x="262" y="173"/>
                      </a:lnTo>
                      <a:lnTo>
                        <a:pt x="262" y="174"/>
                      </a:lnTo>
                      <a:lnTo>
                        <a:pt x="264" y="174"/>
                      </a:lnTo>
                      <a:lnTo>
                        <a:pt x="265" y="174"/>
                      </a:lnTo>
                      <a:lnTo>
                        <a:pt x="266" y="174"/>
                      </a:lnTo>
                      <a:lnTo>
                        <a:pt x="266" y="175"/>
                      </a:lnTo>
                      <a:lnTo>
                        <a:pt x="267" y="175"/>
                      </a:lnTo>
                      <a:lnTo>
                        <a:pt x="269" y="175"/>
                      </a:lnTo>
                      <a:lnTo>
                        <a:pt x="270" y="175"/>
                      </a:lnTo>
                      <a:lnTo>
                        <a:pt x="270" y="177"/>
                      </a:lnTo>
                      <a:lnTo>
                        <a:pt x="271" y="177"/>
                      </a:lnTo>
                      <a:lnTo>
                        <a:pt x="273" y="177"/>
                      </a:lnTo>
                      <a:lnTo>
                        <a:pt x="274" y="177"/>
                      </a:lnTo>
                      <a:lnTo>
                        <a:pt x="275" y="177"/>
                      </a:lnTo>
                      <a:lnTo>
                        <a:pt x="275" y="178"/>
                      </a:lnTo>
                      <a:lnTo>
                        <a:pt x="276" y="178"/>
                      </a:lnTo>
                      <a:lnTo>
                        <a:pt x="278" y="178"/>
                      </a:lnTo>
                      <a:lnTo>
                        <a:pt x="279" y="178"/>
                      </a:lnTo>
                      <a:lnTo>
                        <a:pt x="279" y="179"/>
                      </a:lnTo>
                      <a:lnTo>
                        <a:pt x="280" y="179"/>
                      </a:lnTo>
                      <a:lnTo>
                        <a:pt x="281" y="179"/>
                      </a:lnTo>
                      <a:lnTo>
                        <a:pt x="283" y="179"/>
                      </a:lnTo>
                      <a:lnTo>
                        <a:pt x="284" y="180"/>
                      </a:lnTo>
                      <a:lnTo>
                        <a:pt x="285" y="180"/>
                      </a:lnTo>
                      <a:lnTo>
                        <a:pt x="287" y="180"/>
                      </a:lnTo>
                      <a:lnTo>
                        <a:pt x="288" y="180"/>
                      </a:lnTo>
                      <a:lnTo>
                        <a:pt x="289" y="182"/>
                      </a:lnTo>
                      <a:lnTo>
                        <a:pt x="290" y="182"/>
                      </a:lnTo>
                      <a:lnTo>
                        <a:pt x="292" y="182"/>
                      </a:lnTo>
                      <a:lnTo>
                        <a:pt x="293" y="182"/>
                      </a:lnTo>
                      <a:lnTo>
                        <a:pt x="293" y="183"/>
                      </a:lnTo>
                      <a:lnTo>
                        <a:pt x="294" y="183"/>
                      </a:lnTo>
                      <a:lnTo>
                        <a:pt x="295" y="183"/>
                      </a:lnTo>
                      <a:lnTo>
                        <a:pt x="297" y="183"/>
                      </a:lnTo>
                      <a:lnTo>
                        <a:pt x="298" y="183"/>
                      </a:lnTo>
                      <a:lnTo>
                        <a:pt x="298" y="184"/>
                      </a:lnTo>
                      <a:lnTo>
                        <a:pt x="299" y="184"/>
                      </a:lnTo>
                      <a:lnTo>
                        <a:pt x="300" y="184"/>
                      </a:lnTo>
                      <a:lnTo>
                        <a:pt x="302" y="184"/>
                      </a:lnTo>
                      <a:lnTo>
                        <a:pt x="303" y="184"/>
                      </a:lnTo>
                      <a:lnTo>
                        <a:pt x="303" y="185"/>
                      </a:lnTo>
                      <a:lnTo>
                        <a:pt x="304" y="185"/>
                      </a:lnTo>
                      <a:lnTo>
                        <a:pt x="306" y="185"/>
                      </a:lnTo>
                      <a:lnTo>
                        <a:pt x="307" y="185"/>
                      </a:lnTo>
                      <a:lnTo>
                        <a:pt x="308" y="185"/>
                      </a:lnTo>
                      <a:lnTo>
                        <a:pt x="308" y="187"/>
                      </a:lnTo>
                      <a:lnTo>
                        <a:pt x="309" y="187"/>
                      </a:lnTo>
                      <a:lnTo>
                        <a:pt x="311" y="187"/>
                      </a:lnTo>
                      <a:lnTo>
                        <a:pt x="312" y="187"/>
                      </a:lnTo>
                      <a:lnTo>
                        <a:pt x="313" y="187"/>
                      </a:lnTo>
                      <a:lnTo>
                        <a:pt x="314" y="188"/>
                      </a:lnTo>
                      <a:lnTo>
                        <a:pt x="316" y="188"/>
                      </a:lnTo>
                      <a:lnTo>
                        <a:pt x="317" y="188"/>
                      </a:lnTo>
                      <a:lnTo>
                        <a:pt x="318" y="188"/>
                      </a:lnTo>
                      <a:lnTo>
                        <a:pt x="320" y="188"/>
                      </a:lnTo>
                      <a:lnTo>
                        <a:pt x="320" y="189"/>
                      </a:lnTo>
                      <a:lnTo>
                        <a:pt x="321" y="189"/>
                      </a:lnTo>
                      <a:lnTo>
                        <a:pt x="322" y="189"/>
                      </a:lnTo>
                      <a:lnTo>
                        <a:pt x="323" y="189"/>
                      </a:lnTo>
                      <a:lnTo>
                        <a:pt x="325" y="189"/>
                      </a:lnTo>
                      <a:lnTo>
                        <a:pt x="325" y="191"/>
                      </a:lnTo>
                      <a:lnTo>
                        <a:pt x="326" y="191"/>
                      </a:lnTo>
                      <a:lnTo>
                        <a:pt x="327" y="191"/>
                      </a:lnTo>
                      <a:lnTo>
                        <a:pt x="328" y="191"/>
                      </a:lnTo>
                      <a:lnTo>
                        <a:pt x="330" y="191"/>
                      </a:lnTo>
                      <a:lnTo>
                        <a:pt x="331" y="191"/>
                      </a:lnTo>
                      <a:lnTo>
                        <a:pt x="331" y="192"/>
                      </a:lnTo>
                      <a:lnTo>
                        <a:pt x="332" y="192"/>
                      </a:lnTo>
                      <a:lnTo>
                        <a:pt x="333" y="192"/>
                      </a:lnTo>
                      <a:lnTo>
                        <a:pt x="335" y="192"/>
                      </a:lnTo>
                      <a:lnTo>
                        <a:pt x="336" y="192"/>
                      </a:lnTo>
                      <a:lnTo>
                        <a:pt x="337" y="193"/>
                      </a:lnTo>
                      <a:lnTo>
                        <a:pt x="339" y="193"/>
                      </a:lnTo>
                      <a:lnTo>
                        <a:pt x="340" y="193"/>
                      </a:lnTo>
                      <a:lnTo>
                        <a:pt x="341" y="193"/>
                      </a:lnTo>
                      <a:lnTo>
                        <a:pt x="342" y="193"/>
                      </a:lnTo>
                      <a:lnTo>
                        <a:pt x="344" y="194"/>
                      </a:lnTo>
                      <a:lnTo>
                        <a:pt x="345" y="194"/>
                      </a:lnTo>
                      <a:lnTo>
                        <a:pt x="346" y="194"/>
                      </a:lnTo>
                      <a:lnTo>
                        <a:pt x="347" y="194"/>
                      </a:lnTo>
                      <a:lnTo>
                        <a:pt x="349" y="194"/>
                      </a:lnTo>
                      <a:lnTo>
                        <a:pt x="350" y="196"/>
                      </a:lnTo>
                      <a:lnTo>
                        <a:pt x="351" y="196"/>
                      </a:lnTo>
                      <a:lnTo>
                        <a:pt x="353" y="196"/>
                      </a:lnTo>
                      <a:lnTo>
                        <a:pt x="354" y="196"/>
                      </a:lnTo>
                      <a:lnTo>
                        <a:pt x="355" y="196"/>
                      </a:lnTo>
                      <a:lnTo>
                        <a:pt x="356" y="196"/>
                      </a:lnTo>
                      <a:lnTo>
                        <a:pt x="356" y="197"/>
                      </a:lnTo>
                      <a:lnTo>
                        <a:pt x="358" y="197"/>
                      </a:lnTo>
                      <a:lnTo>
                        <a:pt x="359" y="197"/>
                      </a:lnTo>
                      <a:lnTo>
                        <a:pt x="360" y="197"/>
                      </a:lnTo>
                      <a:lnTo>
                        <a:pt x="361" y="197"/>
                      </a:lnTo>
                      <a:lnTo>
                        <a:pt x="363" y="197"/>
                      </a:lnTo>
                      <a:lnTo>
                        <a:pt x="364" y="198"/>
                      </a:lnTo>
                      <a:lnTo>
                        <a:pt x="365" y="198"/>
                      </a:lnTo>
                      <a:lnTo>
                        <a:pt x="367" y="198"/>
                      </a:lnTo>
                      <a:lnTo>
                        <a:pt x="368" y="198"/>
                      </a:lnTo>
                      <a:lnTo>
                        <a:pt x="369" y="198"/>
                      </a:lnTo>
                      <a:lnTo>
                        <a:pt x="370" y="198"/>
                      </a:lnTo>
                      <a:lnTo>
                        <a:pt x="370" y="199"/>
                      </a:lnTo>
                      <a:lnTo>
                        <a:pt x="372" y="199"/>
                      </a:lnTo>
                      <a:lnTo>
                        <a:pt x="373" y="199"/>
                      </a:lnTo>
                      <a:lnTo>
                        <a:pt x="374" y="199"/>
                      </a:lnTo>
                      <a:lnTo>
                        <a:pt x="375" y="199"/>
                      </a:lnTo>
                      <a:lnTo>
                        <a:pt x="377" y="199"/>
                      </a:lnTo>
                      <a:lnTo>
                        <a:pt x="378" y="199"/>
                      </a:lnTo>
                      <a:lnTo>
                        <a:pt x="378" y="201"/>
                      </a:lnTo>
                      <a:lnTo>
                        <a:pt x="379" y="201"/>
                      </a:lnTo>
                      <a:lnTo>
                        <a:pt x="380" y="201"/>
                      </a:lnTo>
                      <a:lnTo>
                        <a:pt x="382" y="201"/>
                      </a:lnTo>
                      <a:lnTo>
                        <a:pt x="383" y="201"/>
                      </a:lnTo>
                      <a:lnTo>
                        <a:pt x="384" y="201"/>
                      </a:lnTo>
                      <a:lnTo>
                        <a:pt x="386" y="201"/>
                      </a:lnTo>
                      <a:lnTo>
                        <a:pt x="386" y="202"/>
                      </a:lnTo>
                      <a:lnTo>
                        <a:pt x="387" y="202"/>
                      </a:lnTo>
                      <a:lnTo>
                        <a:pt x="388" y="202"/>
                      </a:lnTo>
                      <a:lnTo>
                        <a:pt x="389" y="202"/>
                      </a:lnTo>
                      <a:lnTo>
                        <a:pt x="391" y="202"/>
                      </a:lnTo>
                      <a:lnTo>
                        <a:pt x="392" y="202"/>
                      </a:lnTo>
                      <a:lnTo>
                        <a:pt x="393" y="202"/>
                      </a:lnTo>
                      <a:lnTo>
                        <a:pt x="394" y="203"/>
                      </a:lnTo>
                      <a:lnTo>
                        <a:pt x="396" y="203"/>
                      </a:lnTo>
                      <a:lnTo>
                        <a:pt x="397" y="203"/>
                      </a:lnTo>
                      <a:lnTo>
                        <a:pt x="398" y="203"/>
                      </a:lnTo>
                      <a:lnTo>
                        <a:pt x="400" y="203"/>
                      </a:lnTo>
                      <a:lnTo>
                        <a:pt x="401" y="203"/>
                      </a:lnTo>
                      <a:lnTo>
                        <a:pt x="402" y="203"/>
                      </a:lnTo>
                      <a:lnTo>
                        <a:pt x="402" y="205"/>
                      </a:lnTo>
                      <a:lnTo>
                        <a:pt x="403" y="205"/>
                      </a:lnTo>
                      <a:lnTo>
                        <a:pt x="405" y="205"/>
                      </a:lnTo>
                      <a:lnTo>
                        <a:pt x="406" y="205"/>
                      </a:lnTo>
                      <a:lnTo>
                        <a:pt x="407" y="205"/>
                      </a:lnTo>
                      <a:lnTo>
                        <a:pt x="408" y="205"/>
                      </a:lnTo>
                      <a:lnTo>
                        <a:pt x="410" y="205"/>
                      </a:lnTo>
                      <a:lnTo>
                        <a:pt x="411" y="205"/>
                      </a:lnTo>
                      <a:lnTo>
                        <a:pt x="412" y="206"/>
                      </a:lnTo>
                      <a:lnTo>
                        <a:pt x="413" y="206"/>
                      </a:lnTo>
                      <a:lnTo>
                        <a:pt x="415" y="206"/>
                      </a:lnTo>
                      <a:lnTo>
                        <a:pt x="416" y="206"/>
                      </a:lnTo>
                      <a:lnTo>
                        <a:pt x="417" y="206"/>
                      </a:lnTo>
                      <a:lnTo>
                        <a:pt x="419" y="206"/>
                      </a:lnTo>
                      <a:lnTo>
                        <a:pt x="420" y="206"/>
                      </a:lnTo>
                      <a:lnTo>
                        <a:pt x="421" y="207"/>
                      </a:lnTo>
                      <a:lnTo>
                        <a:pt x="422" y="207"/>
                      </a:lnTo>
                      <a:lnTo>
                        <a:pt x="424" y="207"/>
                      </a:lnTo>
                      <a:lnTo>
                        <a:pt x="425" y="207"/>
                      </a:lnTo>
                      <a:lnTo>
                        <a:pt x="426" y="207"/>
                      </a:lnTo>
                      <a:lnTo>
                        <a:pt x="427" y="207"/>
                      </a:lnTo>
                      <a:lnTo>
                        <a:pt x="429" y="207"/>
                      </a:lnTo>
                      <a:lnTo>
                        <a:pt x="430" y="207"/>
                      </a:lnTo>
                      <a:lnTo>
                        <a:pt x="431" y="208"/>
                      </a:lnTo>
                      <a:lnTo>
                        <a:pt x="433" y="208"/>
                      </a:lnTo>
                      <a:lnTo>
                        <a:pt x="434" y="208"/>
                      </a:lnTo>
                      <a:lnTo>
                        <a:pt x="435" y="208"/>
                      </a:lnTo>
                      <a:lnTo>
                        <a:pt x="436" y="208"/>
                      </a:lnTo>
                      <a:lnTo>
                        <a:pt x="438" y="208"/>
                      </a:lnTo>
                      <a:lnTo>
                        <a:pt x="439" y="208"/>
                      </a:lnTo>
                      <a:lnTo>
                        <a:pt x="440" y="208"/>
                      </a:lnTo>
                      <a:lnTo>
                        <a:pt x="441" y="210"/>
                      </a:lnTo>
                      <a:lnTo>
                        <a:pt x="443" y="210"/>
                      </a:lnTo>
                      <a:lnTo>
                        <a:pt x="444" y="210"/>
                      </a:lnTo>
                      <a:lnTo>
                        <a:pt x="445" y="210"/>
                      </a:lnTo>
                      <a:lnTo>
                        <a:pt x="447" y="210"/>
                      </a:lnTo>
                      <a:lnTo>
                        <a:pt x="448" y="210"/>
                      </a:lnTo>
                      <a:lnTo>
                        <a:pt x="449" y="210"/>
                      </a:lnTo>
                      <a:lnTo>
                        <a:pt x="450" y="210"/>
                      </a:lnTo>
                      <a:lnTo>
                        <a:pt x="452" y="210"/>
                      </a:lnTo>
                      <a:lnTo>
                        <a:pt x="452" y="211"/>
                      </a:lnTo>
                      <a:lnTo>
                        <a:pt x="453" y="211"/>
                      </a:lnTo>
                      <a:lnTo>
                        <a:pt x="454" y="211"/>
                      </a:lnTo>
                      <a:lnTo>
                        <a:pt x="455" y="211"/>
                      </a:lnTo>
                      <a:lnTo>
                        <a:pt x="457" y="211"/>
                      </a:lnTo>
                      <a:lnTo>
                        <a:pt x="458" y="211"/>
                      </a:lnTo>
                      <a:lnTo>
                        <a:pt x="459" y="211"/>
                      </a:lnTo>
                      <a:lnTo>
                        <a:pt x="460" y="211"/>
                      </a:lnTo>
                      <a:lnTo>
                        <a:pt x="462" y="211"/>
                      </a:lnTo>
                      <a:lnTo>
                        <a:pt x="463" y="211"/>
                      </a:lnTo>
                      <a:lnTo>
                        <a:pt x="463" y="212"/>
                      </a:lnTo>
                      <a:lnTo>
                        <a:pt x="464" y="212"/>
                      </a:lnTo>
                      <a:lnTo>
                        <a:pt x="466" y="212"/>
                      </a:lnTo>
                      <a:lnTo>
                        <a:pt x="467" y="212"/>
                      </a:lnTo>
                      <a:lnTo>
                        <a:pt x="468" y="212"/>
                      </a:lnTo>
                      <a:lnTo>
                        <a:pt x="469" y="212"/>
                      </a:lnTo>
                      <a:lnTo>
                        <a:pt x="471" y="212"/>
                      </a:lnTo>
                      <a:lnTo>
                        <a:pt x="472" y="212"/>
                      </a:lnTo>
                      <a:lnTo>
                        <a:pt x="473" y="212"/>
                      </a:lnTo>
                      <a:lnTo>
                        <a:pt x="474" y="212"/>
                      </a:lnTo>
                      <a:lnTo>
                        <a:pt x="476" y="213"/>
                      </a:lnTo>
                      <a:lnTo>
                        <a:pt x="477" y="213"/>
                      </a:lnTo>
                      <a:lnTo>
                        <a:pt x="478" y="213"/>
                      </a:lnTo>
                      <a:lnTo>
                        <a:pt x="480" y="213"/>
                      </a:lnTo>
                      <a:lnTo>
                        <a:pt x="481" y="213"/>
                      </a:lnTo>
                      <a:lnTo>
                        <a:pt x="482" y="213"/>
                      </a:lnTo>
                      <a:lnTo>
                        <a:pt x="483" y="213"/>
                      </a:lnTo>
                      <a:lnTo>
                        <a:pt x="485" y="213"/>
                      </a:lnTo>
                      <a:lnTo>
                        <a:pt x="486" y="213"/>
                      </a:lnTo>
                      <a:lnTo>
                        <a:pt x="487" y="213"/>
                      </a:lnTo>
                      <a:lnTo>
                        <a:pt x="488" y="215"/>
                      </a:lnTo>
                      <a:lnTo>
                        <a:pt x="490" y="215"/>
                      </a:lnTo>
                      <a:lnTo>
                        <a:pt x="491" y="215"/>
                      </a:lnTo>
                      <a:lnTo>
                        <a:pt x="492" y="215"/>
                      </a:lnTo>
                      <a:lnTo>
                        <a:pt x="494" y="215"/>
                      </a:lnTo>
                      <a:lnTo>
                        <a:pt x="495" y="215"/>
                      </a:lnTo>
                      <a:lnTo>
                        <a:pt x="496" y="215"/>
                      </a:lnTo>
                      <a:lnTo>
                        <a:pt x="497" y="215"/>
                      </a:lnTo>
                      <a:lnTo>
                        <a:pt x="499" y="215"/>
                      </a:lnTo>
                      <a:lnTo>
                        <a:pt x="500" y="215"/>
                      </a:lnTo>
                      <a:lnTo>
                        <a:pt x="501" y="215"/>
                      </a:lnTo>
                      <a:lnTo>
                        <a:pt x="502" y="216"/>
                      </a:lnTo>
                      <a:lnTo>
                        <a:pt x="504" y="216"/>
                      </a:lnTo>
                      <a:lnTo>
                        <a:pt x="505" y="216"/>
                      </a:lnTo>
                      <a:lnTo>
                        <a:pt x="506" y="216"/>
                      </a:lnTo>
                      <a:lnTo>
                        <a:pt x="507" y="216"/>
                      </a:lnTo>
                      <a:lnTo>
                        <a:pt x="509" y="216"/>
                      </a:lnTo>
                      <a:lnTo>
                        <a:pt x="510" y="216"/>
                      </a:lnTo>
                      <a:lnTo>
                        <a:pt x="511" y="216"/>
                      </a:lnTo>
                      <a:lnTo>
                        <a:pt x="513" y="216"/>
                      </a:lnTo>
                      <a:lnTo>
                        <a:pt x="514" y="216"/>
                      </a:lnTo>
                      <a:lnTo>
                        <a:pt x="515" y="216"/>
                      </a:lnTo>
                      <a:lnTo>
                        <a:pt x="516" y="216"/>
                      </a:lnTo>
                      <a:lnTo>
                        <a:pt x="516" y="217"/>
                      </a:lnTo>
                      <a:lnTo>
                        <a:pt x="518" y="217"/>
                      </a:lnTo>
                      <a:lnTo>
                        <a:pt x="519" y="217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73" name="Freeform 137"/>
                <p:cNvSpPr>
                  <a:spLocks noChangeAspect="1"/>
                </p:cNvSpPr>
                <p:nvPr/>
              </p:nvSpPr>
              <p:spPr bwMode="auto">
                <a:xfrm>
                  <a:off x="4696" y="3422"/>
                  <a:ext cx="324" cy="17"/>
                </a:xfrm>
                <a:custGeom>
                  <a:avLst/>
                  <a:gdLst>
                    <a:gd name="T0" fmla="*/ 9 w 620"/>
                    <a:gd name="T1" fmla="*/ 0 h 22"/>
                    <a:gd name="T2" fmla="*/ 19 w 620"/>
                    <a:gd name="T3" fmla="*/ 1 h 22"/>
                    <a:gd name="T4" fmla="*/ 29 w 620"/>
                    <a:gd name="T5" fmla="*/ 1 h 22"/>
                    <a:gd name="T6" fmla="*/ 38 w 620"/>
                    <a:gd name="T7" fmla="*/ 3 h 22"/>
                    <a:gd name="T8" fmla="*/ 48 w 620"/>
                    <a:gd name="T9" fmla="*/ 3 h 22"/>
                    <a:gd name="T10" fmla="*/ 57 w 620"/>
                    <a:gd name="T11" fmla="*/ 4 h 22"/>
                    <a:gd name="T12" fmla="*/ 67 w 620"/>
                    <a:gd name="T13" fmla="*/ 4 h 22"/>
                    <a:gd name="T14" fmla="*/ 76 w 620"/>
                    <a:gd name="T15" fmla="*/ 5 h 22"/>
                    <a:gd name="T16" fmla="*/ 86 w 620"/>
                    <a:gd name="T17" fmla="*/ 5 h 22"/>
                    <a:gd name="T18" fmla="*/ 96 w 620"/>
                    <a:gd name="T19" fmla="*/ 7 h 22"/>
                    <a:gd name="T20" fmla="*/ 107 w 620"/>
                    <a:gd name="T21" fmla="*/ 7 h 22"/>
                    <a:gd name="T22" fmla="*/ 115 w 620"/>
                    <a:gd name="T23" fmla="*/ 8 h 22"/>
                    <a:gd name="T24" fmla="*/ 126 w 620"/>
                    <a:gd name="T25" fmla="*/ 8 h 22"/>
                    <a:gd name="T26" fmla="*/ 136 w 620"/>
                    <a:gd name="T27" fmla="*/ 8 h 22"/>
                    <a:gd name="T28" fmla="*/ 145 w 620"/>
                    <a:gd name="T29" fmla="*/ 9 h 22"/>
                    <a:gd name="T30" fmla="*/ 155 w 620"/>
                    <a:gd name="T31" fmla="*/ 9 h 22"/>
                    <a:gd name="T32" fmla="*/ 165 w 620"/>
                    <a:gd name="T33" fmla="*/ 9 h 22"/>
                    <a:gd name="T34" fmla="*/ 174 w 620"/>
                    <a:gd name="T35" fmla="*/ 10 h 22"/>
                    <a:gd name="T36" fmla="*/ 184 w 620"/>
                    <a:gd name="T37" fmla="*/ 10 h 22"/>
                    <a:gd name="T38" fmla="*/ 194 w 620"/>
                    <a:gd name="T39" fmla="*/ 10 h 22"/>
                    <a:gd name="T40" fmla="*/ 203 w 620"/>
                    <a:gd name="T41" fmla="*/ 12 h 22"/>
                    <a:gd name="T42" fmla="*/ 213 w 620"/>
                    <a:gd name="T43" fmla="*/ 12 h 22"/>
                    <a:gd name="T44" fmla="*/ 223 w 620"/>
                    <a:gd name="T45" fmla="*/ 12 h 22"/>
                    <a:gd name="T46" fmla="*/ 234 w 620"/>
                    <a:gd name="T47" fmla="*/ 12 h 22"/>
                    <a:gd name="T48" fmla="*/ 244 w 620"/>
                    <a:gd name="T49" fmla="*/ 13 h 22"/>
                    <a:gd name="T50" fmla="*/ 254 w 620"/>
                    <a:gd name="T51" fmla="*/ 13 h 22"/>
                    <a:gd name="T52" fmla="*/ 264 w 620"/>
                    <a:gd name="T53" fmla="*/ 13 h 22"/>
                    <a:gd name="T54" fmla="*/ 274 w 620"/>
                    <a:gd name="T55" fmla="*/ 14 h 22"/>
                    <a:gd name="T56" fmla="*/ 284 w 620"/>
                    <a:gd name="T57" fmla="*/ 14 h 22"/>
                    <a:gd name="T58" fmla="*/ 295 w 620"/>
                    <a:gd name="T59" fmla="*/ 14 h 22"/>
                    <a:gd name="T60" fmla="*/ 305 w 620"/>
                    <a:gd name="T61" fmla="*/ 14 h 22"/>
                    <a:gd name="T62" fmla="*/ 315 w 620"/>
                    <a:gd name="T63" fmla="*/ 14 h 22"/>
                    <a:gd name="T64" fmla="*/ 324 w 620"/>
                    <a:gd name="T65" fmla="*/ 15 h 22"/>
                    <a:gd name="T66" fmla="*/ 334 w 620"/>
                    <a:gd name="T67" fmla="*/ 15 h 22"/>
                    <a:gd name="T68" fmla="*/ 344 w 620"/>
                    <a:gd name="T69" fmla="*/ 15 h 22"/>
                    <a:gd name="T70" fmla="*/ 354 w 620"/>
                    <a:gd name="T71" fmla="*/ 15 h 22"/>
                    <a:gd name="T72" fmla="*/ 364 w 620"/>
                    <a:gd name="T73" fmla="*/ 17 h 22"/>
                    <a:gd name="T74" fmla="*/ 375 w 620"/>
                    <a:gd name="T75" fmla="*/ 17 h 22"/>
                    <a:gd name="T76" fmla="*/ 385 w 620"/>
                    <a:gd name="T77" fmla="*/ 17 h 22"/>
                    <a:gd name="T78" fmla="*/ 395 w 620"/>
                    <a:gd name="T79" fmla="*/ 17 h 22"/>
                    <a:gd name="T80" fmla="*/ 405 w 620"/>
                    <a:gd name="T81" fmla="*/ 17 h 22"/>
                    <a:gd name="T82" fmla="*/ 415 w 620"/>
                    <a:gd name="T83" fmla="*/ 18 h 22"/>
                    <a:gd name="T84" fmla="*/ 425 w 620"/>
                    <a:gd name="T85" fmla="*/ 18 h 22"/>
                    <a:gd name="T86" fmla="*/ 435 w 620"/>
                    <a:gd name="T87" fmla="*/ 18 h 22"/>
                    <a:gd name="T88" fmla="*/ 446 w 620"/>
                    <a:gd name="T89" fmla="*/ 18 h 22"/>
                    <a:gd name="T90" fmla="*/ 456 w 620"/>
                    <a:gd name="T91" fmla="*/ 18 h 22"/>
                    <a:gd name="T92" fmla="*/ 465 w 620"/>
                    <a:gd name="T93" fmla="*/ 19 h 22"/>
                    <a:gd name="T94" fmla="*/ 475 w 620"/>
                    <a:gd name="T95" fmla="*/ 19 h 22"/>
                    <a:gd name="T96" fmla="*/ 485 w 620"/>
                    <a:gd name="T97" fmla="*/ 19 h 22"/>
                    <a:gd name="T98" fmla="*/ 495 w 620"/>
                    <a:gd name="T99" fmla="*/ 19 h 22"/>
                    <a:gd name="T100" fmla="*/ 505 w 620"/>
                    <a:gd name="T101" fmla="*/ 19 h 22"/>
                    <a:gd name="T102" fmla="*/ 515 w 620"/>
                    <a:gd name="T103" fmla="*/ 19 h 22"/>
                    <a:gd name="T104" fmla="*/ 524 w 620"/>
                    <a:gd name="T105" fmla="*/ 21 h 22"/>
                    <a:gd name="T106" fmla="*/ 535 w 620"/>
                    <a:gd name="T107" fmla="*/ 21 h 22"/>
                    <a:gd name="T108" fmla="*/ 545 w 620"/>
                    <a:gd name="T109" fmla="*/ 21 h 22"/>
                    <a:gd name="T110" fmla="*/ 555 w 620"/>
                    <a:gd name="T111" fmla="*/ 21 h 22"/>
                    <a:gd name="T112" fmla="*/ 565 w 620"/>
                    <a:gd name="T113" fmla="*/ 21 h 22"/>
                    <a:gd name="T114" fmla="*/ 575 w 620"/>
                    <a:gd name="T115" fmla="*/ 21 h 22"/>
                    <a:gd name="T116" fmla="*/ 584 w 620"/>
                    <a:gd name="T117" fmla="*/ 22 h 22"/>
                    <a:gd name="T118" fmla="*/ 594 w 620"/>
                    <a:gd name="T119" fmla="*/ 22 h 22"/>
                    <a:gd name="T120" fmla="*/ 604 w 620"/>
                    <a:gd name="T121" fmla="*/ 22 h 22"/>
                    <a:gd name="T122" fmla="*/ 615 w 620"/>
                    <a:gd name="T12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20" h="2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0" y="3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4" y="3"/>
                      </a:lnTo>
                      <a:lnTo>
                        <a:pt x="35" y="3"/>
                      </a:lnTo>
                      <a:lnTo>
                        <a:pt x="37" y="3"/>
                      </a:lnTo>
                      <a:lnTo>
                        <a:pt x="38" y="3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4" y="3"/>
                      </a:lnTo>
                      <a:lnTo>
                        <a:pt x="46" y="3"/>
                      </a:lnTo>
                      <a:lnTo>
                        <a:pt x="47" y="3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9" y="4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3" y="4"/>
                      </a:lnTo>
                      <a:lnTo>
                        <a:pt x="55" y="4"/>
                      </a:lnTo>
                      <a:lnTo>
                        <a:pt x="56" y="4"/>
                      </a:lnTo>
                      <a:lnTo>
                        <a:pt x="57" y="4"/>
                      </a:lnTo>
                      <a:lnTo>
                        <a:pt x="58" y="4"/>
                      </a:lnTo>
                      <a:lnTo>
                        <a:pt x="60" y="4"/>
                      </a:lnTo>
                      <a:lnTo>
                        <a:pt x="61" y="4"/>
                      </a:lnTo>
                      <a:lnTo>
                        <a:pt x="62" y="4"/>
                      </a:lnTo>
                      <a:lnTo>
                        <a:pt x="63" y="4"/>
                      </a:lnTo>
                      <a:lnTo>
                        <a:pt x="65" y="4"/>
                      </a:lnTo>
                      <a:lnTo>
                        <a:pt x="66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68" y="5"/>
                      </a:lnTo>
                      <a:lnTo>
                        <a:pt x="70" y="5"/>
                      </a:lnTo>
                      <a:lnTo>
                        <a:pt x="71" y="5"/>
                      </a:lnTo>
                      <a:lnTo>
                        <a:pt x="72" y="5"/>
                      </a:lnTo>
                      <a:lnTo>
                        <a:pt x="74" y="5"/>
                      </a:lnTo>
                      <a:lnTo>
                        <a:pt x="75" y="5"/>
                      </a:lnTo>
                      <a:lnTo>
                        <a:pt x="76" y="5"/>
                      </a:lnTo>
                      <a:lnTo>
                        <a:pt x="77" y="5"/>
                      </a:lnTo>
                      <a:lnTo>
                        <a:pt x="79" y="5"/>
                      </a:lnTo>
                      <a:lnTo>
                        <a:pt x="80" y="5"/>
                      </a:lnTo>
                      <a:lnTo>
                        <a:pt x="81" y="5"/>
                      </a:lnTo>
                      <a:lnTo>
                        <a:pt x="82" y="5"/>
                      </a:lnTo>
                      <a:lnTo>
                        <a:pt x="84" y="5"/>
                      </a:lnTo>
                      <a:lnTo>
                        <a:pt x="85" y="5"/>
                      </a:lnTo>
                      <a:lnTo>
                        <a:pt x="86" y="5"/>
                      </a:lnTo>
                      <a:lnTo>
                        <a:pt x="88" y="5"/>
                      </a:lnTo>
                      <a:lnTo>
                        <a:pt x="89" y="5"/>
                      </a:lnTo>
                      <a:lnTo>
                        <a:pt x="90" y="7"/>
                      </a:lnTo>
                      <a:lnTo>
                        <a:pt x="91" y="7"/>
                      </a:lnTo>
                      <a:lnTo>
                        <a:pt x="93" y="7"/>
                      </a:lnTo>
                      <a:lnTo>
                        <a:pt x="94" y="7"/>
                      </a:lnTo>
                      <a:lnTo>
                        <a:pt x="95" y="7"/>
                      </a:lnTo>
                      <a:lnTo>
                        <a:pt x="96" y="7"/>
                      </a:lnTo>
                      <a:lnTo>
                        <a:pt x="98" y="7"/>
                      </a:lnTo>
                      <a:lnTo>
                        <a:pt x="99" y="7"/>
                      </a:lnTo>
                      <a:lnTo>
                        <a:pt x="100" y="7"/>
                      </a:lnTo>
                      <a:lnTo>
                        <a:pt x="101" y="7"/>
                      </a:lnTo>
                      <a:lnTo>
                        <a:pt x="103" y="7"/>
                      </a:lnTo>
                      <a:lnTo>
                        <a:pt x="104" y="7"/>
                      </a:lnTo>
                      <a:lnTo>
                        <a:pt x="105" y="7"/>
                      </a:lnTo>
                      <a:lnTo>
                        <a:pt x="107" y="7"/>
                      </a:lnTo>
                      <a:lnTo>
                        <a:pt x="108" y="7"/>
                      </a:lnTo>
                      <a:lnTo>
                        <a:pt x="109" y="7"/>
                      </a:lnTo>
                      <a:lnTo>
                        <a:pt x="110" y="7"/>
                      </a:lnTo>
                      <a:lnTo>
                        <a:pt x="112" y="7"/>
                      </a:lnTo>
                      <a:lnTo>
                        <a:pt x="113" y="7"/>
                      </a:lnTo>
                      <a:lnTo>
                        <a:pt x="114" y="7"/>
                      </a:lnTo>
                      <a:lnTo>
                        <a:pt x="114" y="8"/>
                      </a:lnTo>
                      <a:lnTo>
                        <a:pt x="115" y="8"/>
                      </a:lnTo>
                      <a:lnTo>
                        <a:pt x="117" y="8"/>
                      </a:lnTo>
                      <a:lnTo>
                        <a:pt x="118" y="8"/>
                      </a:lnTo>
                      <a:lnTo>
                        <a:pt x="119" y="8"/>
                      </a:lnTo>
                      <a:lnTo>
                        <a:pt x="121" y="8"/>
                      </a:lnTo>
                      <a:lnTo>
                        <a:pt x="122" y="8"/>
                      </a:lnTo>
                      <a:lnTo>
                        <a:pt x="123" y="8"/>
                      </a:lnTo>
                      <a:lnTo>
                        <a:pt x="124" y="8"/>
                      </a:lnTo>
                      <a:lnTo>
                        <a:pt x="126" y="8"/>
                      </a:lnTo>
                      <a:lnTo>
                        <a:pt x="127" y="8"/>
                      </a:lnTo>
                      <a:lnTo>
                        <a:pt x="128" y="8"/>
                      </a:lnTo>
                      <a:lnTo>
                        <a:pt x="129" y="8"/>
                      </a:lnTo>
                      <a:lnTo>
                        <a:pt x="131" y="8"/>
                      </a:lnTo>
                      <a:lnTo>
                        <a:pt x="132" y="8"/>
                      </a:lnTo>
                      <a:lnTo>
                        <a:pt x="133" y="8"/>
                      </a:lnTo>
                      <a:lnTo>
                        <a:pt x="135" y="8"/>
                      </a:lnTo>
                      <a:lnTo>
                        <a:pt x="136" y="8"/>
                      </a:lnTo>
                      <a:lnTo>
                        <a:pt x="137" y="8"/>
                      </a:lnTo>
                      <a:lnTo>
                        <a:pt x="138" y="8"/>
                      </a:lnTo>
                      <a:lnTo>
                        <a:pt x="138" y="9"/>
                      </a:lnTo>
                      <a:lnTo>
                        <a:pt x="140" y="9"/>
                      </a:lnTo>
                      <a:lnTo>
                        <a:pt x="141" y="9"/>
                      </a:lnTo>
                      <a:lnTo>
                        <a:pt x="142" y="9"/>
                      </a:lnTo>
                      <a:lnTo>
                        <a:pt x="143" y="9"/>
                      </a:lnTo>
                      <a:lnTo>
                        <a:pt x="145" y="9"/>
                      </a:lnTo>
                      <a:lnTo>
                        <a:pt x="146" y="9"/>
                      </a:lnTo>
                      <a:lnTo>
                        <a:pt x="147" y="9"/>
                      </a:lnTo>
                      <a:lnTo>
                        <a:pt x="148" y="9"/>
                      </a:lnTo>
                      <a:lnTo>
                        <a:pt x="150" y="9"/>
                      </a:lnTo>
                      <a:lnTo>
                        <a:pt x="151" y="9"/>
                      </a:lnTo>
                      <a:lnTo>
                        <a:pt x="152" y="9"/>
                      </a:lnTo>
                      <a:lnTo>
                        <a:pt x="154" y="9"/>
                      </a:lnTo>
                      <a:lnTo>
                        <a:pt x="155" y="9"/>
                      </a:lnTo>
                      <a:lnTo>
                        <a:pt x="156" y="9"/>
                      </a:lnTo>
                      <a:lnTo>
                        <a:pt x="157" y="9"/>
                      </a:lnTo>
                      <a:lnTo>
                        <a:pt x="159" y="9"/>
                      </a:lnTo>
                      <a:lnTo>
                        <a:pt x="160" y="9"/>
                      </a:lnTo>
                      <a:lnTo>
                        <a:pt x="161" y="9"/>
                      </a:lnTo>
                      <a:lnTo>
                        <a:pt x="162" y="9"/>
                      </a:lnTo>
                      <a:lnTo>
                        <a:pt x="164" y="9"/>
                      </a:lnTo>
                      <a:lnTo>
                        <a:pt x="165" y="9"/>
                      </a:lnTo>
                      <a:lnTo>
                        <a:pt x="166" y="9"/>
                      </a:lnTo>
                      <a:lnTo>
                        <a:pt x="168" y="9"/>
                      </a:lnTo>
                      <a:lnTo>
                        <a:pt x="169" y="9"/>
                      </a:lnTo>
                      <a:lnTo>
                        <a:pt x="169" y="10"/>
                      </a:lnTo>
                      <a:lnTo>
                        <a:pt x="170" y="10"/>
                      </a:lnTo>
                      <a:lnTo>
                        <a:pt x="171" y="10"/>
                      </a:lnTo>
                      <a:lnTo>
                        <a:pt x="173" y="10"/>
                      </a:lnTo>
                      <a:lnTo>
                        <a:pt x="174" y="10"/>
                      </a:lnTo>
                      <a:lnTo>
                        <a:pt x="175" y="10"/>
                      </a:lnTo>
                      <a:lnTo>
                        <a:pt x="176" y="10"/>
                      </a:lnTo>
                      <a:lnTo>
                        <a:pt x="178" y="10"/>
                      </a:lnTo>
                      <a:lnTo>
                        <a:pt x="179" y="10"/>
                      </a:lnTo>
                      <a:lnTo>
                        <a:pt x="180" y="10"/>
                      </a:lnTo>
                      <a:lnTo>
                        <a:pt x="181" y="10"/>
                      </a:lnTo>
                      <a:lnTo>
                        <a:pt x="183" y="10"/>
                      </a:lnTo>
                      <a:lnTo>
                        <a:pt x="184" y="10"/>
                      </a:lnTo>
                      <a:lnTo>
                        <a:pt x="185" y="10"/>
                      </a:lnTo>
                      <a:lnTo>
                        <a:pt x="187" y="10"/>
                      </a:lnTo>
                      <a:lnTo>
                        <a:pt x="188" y="10"/>
                      </a:lnTo>
                      <a:lnTo>
                        <a:pt x="189" y="10"/>
                      </a:lnTo>
                      <a:lnTo>
                        <a:pt x="190" y="10"/>
                      </a:lnTo>
                      <a:lnTo>
                        <a:pt x="192" y="10"/>
                      </a:lnTo>
                      <a:lnTo>
                        <a:pt x="193" y="10"/>
                      </a:lnTo>
                      <a:lnTo>
                        <a:pt x="194" y="10"/>
                      </a:lnTo>
                      <a:lnTo>
                        <a:pt x="195" y="10"/>
                      </a:lnTo>
                      <a:lnTo>
                        <a:pt x="197" y="10"/>
                      </a:lnTo>
                      <a:lnTo>
                        <a:pt x="197" y="12"/>
                      </a:lnTo>
                      <a:lnTo>
                        <a:pt x="198" y="12"/>
                      </a:lnTo>
                      <a:lnTo>
                        <a:pt x="199" y="12"/>
                      </a:lnTo>
                      <a:lnTo>
                        <a:pt x="201" y="12"/>
                      </a:lnTo>
                      <a:lnTo>
                        <a:pt x="202" y="12"/>
                      </a:lnTo>
                      <a:lnTo>
                        <a:pt x="203" y="12"/>
                      </a:lnTo>
                      <a:lnTo>
                        <a:pt x="204" y="12"/>
                      </a:lnTo>
                      <a:lnTo>
                        <a:pt x="206" y="12"/>
                      </a:lnTo>
                      <a:lnTo>
                        <a:pt x="207" y="12"/>
                      </a:lnTo>
                      <a:lnTo>
                        <a:pt x="208" y="12"/>
                      </a:lnTo>
                      <a:lnTo>
                        <a:pt x="209" y="12"/>
                      </a:lnTo>
                      <a:lnTo>
                        <a:pt x="211" y="12"/>
                      </a:lnTo>
                      <a:lnTo>
                        <a:pt x="212" y="12"/>
                      </a:lnTo>
                      <a:lnTo>
                        <a:pt x="213" y="12"/>
                      </a:lnTo>
                      <a:lnTo>
                        <a:pt x="215" y="12"/>
                      </a:lnTo>
                      <a:lnTo>
                        <a:pt x="216" y="12"/>
                      </a:lnTo>
                      <a:lnTo>
                        <a:pt x="217" y="12"/>
                      </a:lnTo>
                      <a:lnTo>
                        <a:pt x="218" y="12"/>
                      </a:lnTo>
                      <a:lnTo>
                        <a:pt x="220" y="12"/>
                      </a:lnTo>
                      <a:lnTo>
                        <a:pt x="221" y="12"/>
                      </a:lnTo>
                      <a:lnTo>
                        <a:pt x="222" y="12"/>
                      </a:lnTo>
                      <a:lnTo>
                        <a:pt x="223" y="12"/>
                      </a:lnTo>
                      <a:lnTo>
                        <a:pt x="225" y="12"/>
                      </a:lnTo>
                      <a:lnTo>
                        <a:pt x="226" y="12"/>
                      </a:lnTo>
                      <a:lnTo>
                        <a:pt x="227" y="12"/>
                      </a:lnTo>
                      <a:lnTo>
                        <a:pt x="228" y="12"/>
                      </a:lnTo>
                      <a:lnTo>
                        <a:pt x="230" y="12"/>
                      </a:lnTo>
                      <a:lnTo>
                        <a:pt x="231" y="12"/>
                      </a:lnTo>
                      <a:lnTo>
                        <a:pt x="232" y="12"/>
                      </a:lnTo>
                      <a:lnTo>
                        <a:pt x="234" y="12"/>
                      </a:lnTo>
                      <a:lnTo>
                        <a:pt x="235" y="13"/>
                      </a:lnTo>
                      <a:lnTo>
                        <a:pt x="236" y="13"/>
                      </a:lnTo>
                      <a:lnTo>
                        <a:pt x="237" y="13"/>
                      </a:lnTo>
                      <a:lnTo>
                        <a:pt x="239" y="13"/>
                      </a:lnTo>
                      <a:lnTo>
                        <a:pt x="240" y="13"/>
                      </a:lnTo>
                      <a:lnTo>
                        <a:pt x="241" y="13"/>
                      </a:lnTo>
                      <a:lnTo>
                        <a:pt x="242" y="13"/>
                      </a:lnTo>
                      <a:lnTo>
                        <a:pt x="244" y="13"/>
                      </a:lnTo>
                      <a:lnTo>
                        <a:pt x="245" y="13"/>
                      </a:lnTo>
                      <a:lnTo>
                        <a:pt x="246" y="13"/>
                      </a:lnTo>
                      <a:lnTo>
                        <a:pt x="248" y="13"/>
                      </a:lnTo>
                      <a:lnTo>
                        <a:pt x="249" y="13"/>
                      </a:lnTo>
                      <a:lnTo>
                        <a:pt x="250" y="13"/>
                      </a:lnTo>
                      <a:lnTo>
                        <a:pt x="251" y="13"/>
                      </a:lnTo>
                      <a:lnTo>
                        <a:pt x="253" y="13"/>
                      </a:lnTo>
                      <a:lnTo>
                        <a:pt x="254" y="13"/>
                      </a:lnTo>
                      <a:lnTo>
                        <a:pt x="255" y="13"/>
                      </a:lnTo>
                      <a:lnTo>
                        <a:pt x="256" y="13"/>
                      </a:lnTo>
                      <a:lnTo>
                        <a:pt x="258" y="13"/>
                      </a:lnTo>
                      <a:lnTo>
                        <a:pt x="259" y="13"/>
                      </a:lnTo>
                      <a:lnTo>
                        <a:pt x="260" y="13"/>
                      </a:lnTo>
                      <a:lnTo>
                        <a:pt x="262" y="13"/>
                      </a:lnTo>
                      <a:lnTo>
                        <a:pt x="263" y="13"/>
                      </a:lnTo>
                      <a:lnTo>
                        <a:pt x="264" y="13"/>
                      </a:lnTo>
                      <a:lnTo>
                        <a:pt x="265" y="13"/>
                      </a:lnTo>
                      <a:lnTo>
                        <a:pt x="267" y="13"/>
                      </a:lnTo>
                      <a:lnTo>
                        <a:pt x="268" y="13"/>
                      </a:lnTo>
                      <a:lnTo>
                        <a:pt x="269" y="14"/>
                      </a:lnTo>
                      <a:lnTo>
                        <a:pt x="270" y="14"/>
                      </a:lnTo>
                      <a:lnTo>
                        <a:pt x="272" y="14"/>
                      </a:lnTo>
                      <a:lnTo>
                        <a:pt x="273" y="14"/>
                      </a:lnTo>
                      <a:lnTo>
                        <a:pt x="274" y="14"/>
                      </a:lnTo>
                      <a:lnTo>
                        <a:pt x="275" y="14"/>
                      </a:lnTo>
                      <a:lnTo>
                        <a:pt x="277" y="14"/>
                      </a:lnTo>
                      <a:lnTo>
                        <a:pt x="278" y="14"/>
                      </a:lnTo>
                      <a:lnTo>
                        <a:pt x="279" y="14"/>
                      </a:lnTo>
                      <a:lnTo>
                        <a:pt x="281" y="14"/>
                      </a:lnTo>
                      <a:lnTo>
                        <a:pt x="282" y="14"/>
                      </a:lnTo>
                      <a:lnTo>
                        <a:pt x="283" y="14"/>
                      </a:lnTo>
                      <a:lnTo>
                        <a:pt x="284" y="14"/>
                      </a:lnTo>
                      <a:lnTo>
                        <a:pt x="286" y="14"/>
                      </a:lnTo>
                      <a:lnTo>
                        <a:pt x="287" y="14"/>
                      </a:lnTo>
                      <a:lnTo>
                        <a:pt x="288" y="14"/>
                      </a:lnTo>
                      <a:lnTo>
                        <a:pt x="289" y="14"/>
                      </a:lnTo>
                      <a:lnTo>
                        <a:pt x="291" y="14"/>
                      </a:lnTo>
                      <a:lnTo>
                        <a:pt x="292" y="14"/>
                      </a:lnTo>
                      <a:lnTo>
                        <a:pt x="293" y="14"/>
                      </a:lnTo>
                      <a:lnTo>
                        <a:pt x="295" y="14"/>
                      </a:lnTo>
                      <a:lnTo>
                        <a:pt x="296" y="14"/>
                      </a:lnTo>
                      <a:lnTo>
                        <a:pt x="297" y="14"/>
                      </a:lnTo>
                      <a:lnTo>
                        <a:pt x="298" y="14"/>
                      </a:lnTo>
                      <a:lnTo>
                        <a:pt x="300" y="14"/>
                      </a:lnTo>
                      <a:lnTo>
                        <a:pt x="301" y="14"/>
                      </a:lnTo>
                      <a:lnTo>
                        <a:pt x="302" y="14"/>
                      </a:lnTo>
                      <a:lnTo>
                        <a:pt x="303" y="14"/>
                      </a:lnTo>
                      <a:lnTo>
                        <a:pt x="305" y="14"/>
                      </a:lnTo>
                      <a:lnTo>
                        <a:pt x="306" y="14"/>
                      </a:lnTo>
                      <a:lnTo>
                        <a:pt x="307" y="14"/>
                      </a:lnTo>
                      <a:lnTo>
                        <a:pt x="308" y="14"/>
                      </a:lnTo>
                      <a:lnTo>
                        <a:pt x="310" y="14"/>
                      </a:lnTo>
                      <a:lnTo>
                        <a:pt x="311" y="14"/>
                      </a:lnTo>
                      <a:lnTo>
                        <a:pt x="312" y="14"/>
                      </a:lnTo>
                      <a:lnTo>
                        <a:pt x="314" y="14"/>
                      </a:lnTo>
                      <a:lnTo>
                        <a:pt x="315" y="14"/>
                      </a:lnTo>
                      <a:lnTo>
                        <a:pt x="315" y="15"/>
                      </a:lnTo>
                      <a:lnTo>
                        <a:pt x="316" y="15"/>
                      </a:lnTo>
                      <a:lnTo>
                        <a:pt x="317" y="15"/>
                      </a:lnTo>
                      <a:lnTo>
                        <a:pt x="319" y="15"/>
                      </a:lnTo>
                      <a:lnTo>
                        <a:pt x="320" y="15"/>
                      </a:lnTo>
                      <a:lnTo>
                        <a:pt x="321" y="15"/>
                      </a:lnTo>
                      <a:lnTo>
                        <a:pt x="322" y="15"/>
                      </a:lnTo>
                      <a:lnTo>
                        <a:pt x="324" y="15"/>
                      </a:lnTo>
                      <a:lnTo>
                        <a:pt x="325" y="15"/>
                      </a:lnTo>
                      <a:lnTo>
                        <a:pt x="326" y="15"/>
                      </a:lnTo>
                      <a:lnTo>
                        <a:pt x="328" y="15"/>
                      </a:lnTo>
                      <a:lnTo>
                        <a:pt x="329" y="15"/>
                      </a:lnTo>
                      <a:lnTo>
                        <a:pt x="330" y="15"/>
                      </a:lnTo>
                      <a:lnTo>
                        <a:pt x="331" y="15"/>
                      </a:lnTo>
                      <a:lnTo>
                        <a:pt x="333" y="15"/>
                      </a:lnTo>
                      <a:lnTo>
                        <a:pt x="334" y="15"/>
                      </a:lnTo>
                      <a:lnTo>
                        <a:pt x="335" y="15"/>
                      </a:lnTo>
                      <a:lnTo>
                        <a:pt x="336" y="15"/>
                      </a:lnTo>
                      <a:lnTo>
                        <a:pt x="338" y="15"/>
                      </a:lnTo>
                      <a:lnTo>
                        <a:pt x="339" y="15"/>
                      </a:lnTo>
                      <a:lnTo>
                        <a:pt x="340" y="15"/>
                      </a:lnTo>
                      <a:lnTo>
                        <a:pt x="342" y="15"/>
                      </a:lnTo>
                      <a:lnTo>
                        <a:pt x="343" y="15"/>
                      </a:lnTo>
                      <a:lnTo>
                        <a:pt x="344" y="15"/>
                      </a:lnTo>
                      <a:lnTo>
                        <a:pt x="345" y="15"/>
                      </a:lnTo>
                      <a:lnTo>
                        <a:pt x="347" y="15"/>
                      </a:lnTo>
                      <a:lnTo>
                        <a:pt x="348" y="15"/>
                      </a:lnTo>
                      <a:lnTo>
                        <a:pt x="349" y="15"/>
                      </a:lnTo>
                      <a:lnTo>
                        <a:pt x="350" y="15"/>
                      </a:lnTo>
                      <a:lnTo>
                        <a:pt x="352" y="15"/>
                      </a:lnTo>
                      <a:lnTo>
                        <a:pt x="353" y="15"/>
                      </a:lnTo>
                      <a:lnTo>
                        <a:pt x="354" y="15"/>
                      </a:lnTo>
                      <a:lnTo>
                        <a:pt x="355" y="15"/>
                      </a:lnTo>
                      <a:lnTo>
                        <a:pt x="357" y="17"/>
                      </a:lnTo>
                      <a:lnTo>
                        <a:pt x="358" y="17"/>
                      </a:lnTo>
                      <a:lnTo>
                        <a:pt x="359" y="17"/>
                      </a:lnTo>
                      <a:lnTo>
                        <a:pt x="361" y="17"/>
                      </a:lnTo>
                      <a:lnTo>
                        <a:pt x="362" y="17"/>
                      </a:lnTo>
                      <a:lnTo>
                        <a:pt x="363" y="17"/>
                      </a:lnTo>
                      <a:lnTo>
                        <a:pt x="364" y="17"/>
                      </a:lnTo>
                      <a:lnTo>
                        <a:pt x="366" y="17"/>
                      </a:lnTo>
                      <a:lnTo>
                        <a:pt x="367" y="17"/>
                      </a:lnTo>
                      <a:lnTo>
                        <a:pt x="368" y="17"/>
                      </a:lnTo>
                      <a:lnTo>
                        <a:pt x="369" y="17"/>
                      </a:lnTo>
                      <a:lnTo>
                        <a:pt x="371" y="17"/>
                      </a:lnTo>
                      <a:lnTo>
                        <a:pt x="372" y="17"/>
                      </a:lnTo>
                      <a:lnTo>
                        <a:pt x="373" y="17"/>
                      </a:lnTo>
                      <a:lnTo>
                        <a:pt x="375" y="17"/>
                      </a:lnTo>
                      <a:lnTo>
                        <a:pt x="376" y="17"/>
                      </a:lnTo>
                      <a:lnTo>
                        <a:pt x="377" y="17"/>
                      </a:lnTo>
                      <a:lnTo>
                        <a:pt x="378" y="17"/>
                      </a:lnTo>
                      <a:lnTo>
                        <a:pt x="380" y="17"/>
                      </a:lnTo>
                      <a:lnTo>
                        <a:pt x="381" y="17"/>
                      </a:lnTo>
                      <a:lnTo>
                        <a:pt x="382" y="17"/>
                      </a:lnTo>
                      <a:lnTo>
                        <a:pt x="383" y="17"/>
                      </a:lnTo>
                      <a:lnTo>
                        <a:pt x="385" y="17"/>
                      </a:lnTo>
                      <a:lnTo>
                        <a:pt x="386" y="17"/>
                      </a:lnTo>
                      <a:lnTo>
                        <a:pt x="387" y="17"/>
                      </a:lnTo>
                      <a:lnTo>
                        <a:pt x="388" y="17"/>
                      </a:lnTo>
                      <a:lnTo>
                        <a:pt x="390" y="17"/>
                      </a:lnTo>
                      <a:lnTo>
                        <a:pt x="391" y="17"/>
                      </a:lnTo>
                      <a:lnTo>
                        <a:pt x="392" y="17"/>
                      </a:lnTo>
                      <a:lnTo>
                        <a:pt x="394" y="17"/>
                      </a:lnTo>
                      <a:lnTo>
                        <a:pt x="395" y="17"/>
                      </a:lnTo>
                      <a:lnTo>
                        <a:pt x="396" y="17"/>
                      </a:lnTo>
                      <a:lnTo>
                        <a:pt x="397" y="17"/>
                      </a:lnTo>
                      <a:lnTo>
                        <a:pt x="399" y="17"/>
                      </a:lnTo>
                      <a:lnTo>
                        <a:pt x="400" y="17"/>
                      </a:lnTo>
                      <a:lnTo>
                        <a:pt x="401" y="17"/>
                      </a:lnTo>
                      <a:lnTo>
                        <a:pt x="402" y="17"/>
                      </a:lnTo>
                      <a:lnTo>
                        <a:pt x="404" y="17"/>
                      </a:lnTo>
                      <a:lnTo>
                        <a:pt x="405" y="17"/>
                      </a:lnTo>
                      <a:lnTo>
                        <a:pt x="406" y="17"/>
                      </a:lnTo>
                      <a:lnTo>
                        <a:pt x="408" y="17"/>
                      </a:lnTo>
                      <a:lnTo>
                        <a:pt x="409" y="17"/>
                      </a:lnTo>
                      <a:lnTo>
                        <a:pt x="410" y="17"/>
                      </a:lnTo>
                      <a:lnTo>
                        <a:pt x="411" y="17"/>
                      </a:lnTo>
                      <a:lnTo>
                        <a:pt x="413" y="18"/>
                      </a:lnTo>
                      <a:lnTo>
                        <a:pt x="414" y="18"/>
                      </a:lnTo>
                      <a:lnTo>
                        <a:pt x="415" y="18"/>
                      </a:lnTo>
                      <a:lnTo>
                        <a:pt x="416" y="18"/>
                      </a:lnTo>
                      <a:lnTo>
                        <a:pt x="418" y="18"/>
                      </a:lnTo>
                      <a:lnTo>
                        <a:pt x="419" y="18"/>
                      </a:lnTo>
                      <a:lnTo>
                        <a:pt x="420" y="18"/>
                      </a:lnTo>
                      <a:lnTo>
                        <a:pt x="422" y="18"/>
                      </a:lnTo>
                      <a:lnTo>
                        <a:pt x="423" y="18"/>
                      </a:lnTo>
                      <a:lnTo>
                        <a:pt x="424" y="18"/>
                      </a:lnTo>
                      <a:lnTo>
                        <a:pt x="425" y="18"/>
                      </a:lnTo>
                      <a:lnTo>
                        <a:pt x="427" y="18"/>
                      </a:lnTo>
                      <a:lnTo>
                        <a:pt x="428" y="18"/>
                      </a:lnTo>
                      <a:lnTo>
                        <a:pt x="429" y="18"/>
                      </a:lnTo>
                      <a:lnTo>
                        <a:pt x="430" y="18"/>
                      </a:lnTo>
                      <a:lnTo>
                        <a:pt x="432" y="18"/>
                      </a:lnTo>
                      <a:lnTo>
                        <a:pt x="433" y="18"/>
                      </a:lnTo>
                      <a:lnTo>
                        <a:pt x="434" y="18"/>
                      </a:lnTo>
                      <a:lnTo>
                        <a:pt x="435" y="18"/>
                      </a:lnTo>
                      <a:lnTo>
                        <a:pt x="437" y="18"/>
                      </a:lnTo>
                      <a:lnTo>
                        <a:pt x="438" y="18"/>
                      </a:lnTo>
                      <a:lnTo>
                        <a:pt x="439" y="18"/>
                      </a:lnTo>
                      <a:lnTo>
                        <a:pt x="441" y="18"/>
                      </a:lnTo>
                      <a:lnTo>
                        <a:pt x="442" y="18"/>
                      </a:lnTo>
                      <a:lnTo>
                        <a:pt x="443" y="18"/>
                      </a:lnTo>
                      <a:lnTo>
                        <a:pt x="444" y="18"/>
                      </a:lnTo>
                      <a:lnTo>
                        <a:pt x="446" y="18"/>
                      </a:lnTo>
                      <a:lnTo>
                        <a:pt x="447" y="18"/>
                      </a:lnTo>
                      <a:lnTo>
                        <a:pt x="448" y="18"/>
                      </a:lnTo>
                      <a:lnTo>
                        <a:pt x="449" y="18"/>
                      </a:lnTo>
                      <a:lnTo>
                        <a:pt x="451" y="18"/>
                      </a:lnTo>
                      <a:lnTo>
                        <a:pt x="452" y="18"/>
                      </a:lnTo>
                      <a:lnTo>
                        <a:pt x="453" y="18"/>
                      </a:lnTo>
                      <a:lnTo>
                        <a:pt x="455" y="18"/>
                      </a:lnTo>
                      <a:lnTo>
                        <a:pt x="456" y="18"/>
                      </a:lnTo>
                      <a:lnTo>
                        <a:pt x="457" y="18"/>
                      </a:lnTo>
                      <a:lnTo>
                        <a:pt x="458" y="18"/>
                      </a:lnTo>
                      <a:lnTo>
                        <a:pt x="460" y="18"/>
                      </a:lnTo>
                      <a:lnTo>
                        <a:pt x="460" y="19"/>
                      </a:lnTo>
                      <a:lnTo>
                        <a:pt x="461" y="19"/>
                      </a:lnTo>
                      <a:lnTo>
                        <a:pt x="462" y="19"/>
                      </a:lnTo>
                      <a:lnTo>
                        <a:pt x="463" y="19"/>
                      </a:lnTo>
                      <a:lnTo>
                        <a:pt x="465" y="19"/>
                      </a:lnTo>
                      <a:lnTo>
                        <a:pt x="466" y="19"/>
                      </a:lnTo>
                      <a:lnTo>
                        <a:pt x="467" y="19"/>
                      </a:lnTo>
                      <a:lnTo>
                        <a:pt x="468" y="19"/>
                      </a:lnTo>
                      <a:lnTo>
                        <a:pt x="470" y="19"/>
                      </a:lnTo>
                      <a:lnTo>
                        <a:pt x="471" y="19"/>
                      </a:lnTo>
                      <a:lnTo>
                        <a:pt x="472" y="19"/>
                      </a:lnTo>
                      <a:lnTo>
                        <a:pt x="474" y="19"/>
                      </a:lnTo>
                      <a:lnTo>
                        <a:pt x="475" y="19"/>
                      </a:lnTo>
                      <a:lnTo>
                        <a:pt x="476" y="19"/>
                      </a:lnTo>
                      <a:lnTo>
                        <a:pt x="477" y="19"/>
                      </a:lnTo>
                      <a:lnTo>
                        <a:pt x="479" y="19"/>
                      </a:lnTo>
                      <a:lnTo>
                        <a:pt x="480" y="19"/>
                      </a:lnTo>
                      <a:lnTo>
                        <a:pt x="481" y="19"/>
                      </a:lnTo>
                      <a:lnTo>
                        <a:pt x="482" y="19"/>
                      </a:lnTo>
                      <a:lnTo>
                        <a:pt x="484" y="19"/>
                      </a:lnTo>
                      <a:lnTo>
                        <a:pt x="485" y="19"/>
                      </a:lnTo>
                      <a:lnTo>
                        <a:pt x="486" y="19"/>
                      </a:lnTo>
                      <a:lnTo>
                        <a:pt x="488" y="19"/>
                      </a:lnTo>
                      <a:lnTo>
                        <a:pt x="489" y="19"/>
                      </a:lnTo>
                      <a:lnTo>
                        <a:pt x="490" y="19"/>
                      </a:lnTo>
                      <a:lnTo>
                        <a:pt x="491" y="19"/>
                      </a:lnTo>
                      <a:lnTo>
                        <a:pt x="493" y="19"/>
                      </a:lnTo>
                      <a:lnTo>
                        <a:pt x="494" y="19"/>
                      </a:lnTo>
                      <a:lnTo>
                        <a:pt x="495" y="19"/>
                      </a:lnTo>
                      <a:lnTo>
                        <a:pt x="496" y="19"/>
                      </a:lnTo>
                      <a:lnTo>
                        <a:pt x="498" y="19"/>
                      </a:lnTo>
                      <a:lnTo>
                        <a:pt x="499" y="19"/>
                      </a:lnTo>
                      <a:lnTo>
                        <a:pt x="500" y="19"/>
                      </a:lnTo>
                      <a:lnTo>
                        <a:pt x="502" y="19"/>
                      </a:lnTo>
                      <a:lnTo>
                        <a:pt x="503" y="19"/>
                      </a:lnTo>
                      <a:lnTo>
                        <a:pt x="504" y="19"/>
                      </a:lnTo>
                      <a:lnTo>
                        <a:pt x="505" y="19"/>
                      </a:lnTo>
                      <a:lnTo>
                        <a:pt x="507" y="19"/>
                      </a:lnTo>
                      <a:lnTo>
                        <a:pt x="508" y="19"/>
                      </a:lnTo>
                      <a:lnTo>
                        <a:pt x="509" y="19"/>
                      </a:lnTo>
                      <a:lnTo>
                        <a:pt x="510" y="19"/>
                      </a:lnTo>
                      <a:lnTo>
                        <a:pt x="512" y="19"/>
                      </a:lnTo>
                      <a:lnTo>
                        <a:pt x="513" y="19"/>
                      </a:lnTo>
                      <a:lnTo>
                        <a:pt x="514" y="19"/>
                      </a:lnTo>
                      <a:lnTo>
                        <a:pt x="515" y="19"/>
                      </a:lnTo>
                      <a:lnTo>
                        <a:pt x="517" y="19"/>
                      </a:lnTo>
                      <a:lnTo>
                        <a:pt x="518" y="19"/>
                      </a:lnTo>
                      <a:lnTo>
                        <a:pt x="519" y="19"/>
                      </a:lnTo>
                      <a:lnTo>
                        <a:pt x="521" y="19"/>
                      </a:lnTo>
                      <a:lnTo>
                        <a:pt x="522" y="19"/>
                      </a:lnTo>
                      <a:lnTo>
                        <a:pt x="523" y="19"/>
                      </a:lnTo>
                      <a:lnTo>
                        <a:pt x="524" y="19"/>
                      </a:lnTo>
                      <a:lnTo>
                        <a:pt x="524" y="21"/>
                      </a:lnTo>
                      <a:lnTo>
                        <a:pt x="526" y="21"/>
                      </a:lnTo>
                      <a:lnTo>
                        <a:pt x="527" y="21"/>
                      </a:lnTo>
                      <a:lnTo>
                        <a:pt x="528" y="21"/>
                      </a:lnTo>
                      <a:lnTo>
                        <a:pt x="529" y="21"/>
                      </a:lnTo>
                      <a:lnTo>
                        <a:pt x="531" y="21"/>
                      </a:lnTo>
                      <a:lnTo>
                        <a:pt x="532" y="21"/>
                      </a:lnTo>
                      <a:lnTo>
                        <a:pt x="533" y="21"/>
                      </a:lnTo>
                      <a:lnTo>
                        <a:pt x="535" y="21"/>
                      </a:lnTo>
                      <a:lnTo>
                        <a:pt x="536" y="21"/>
                      </a:lnTo>
                      <a:lnTo>
                        <a:pt x="537" y="21"/>
                      </a:lnTo>
                      <a:lnTo>
                        <a:pt x="538" y="21"/>
                      </a:lnTo>
                      <a:lnTo>
                        <a:pt x="540" y="21"/>
                      </a:lnTo>
                      <a:lnTo>
                        <a:pt x="541" y="21"/>
                      </a:lnTo>
                      <a:lnTo>
                        <a:pt x="542" y="21"/>
                      </a:lnTo>
                      <a:lnTo>
                        <a:pt x="543" y="21"/>
                      </a:lnTo>
                      <a:lnTo>
                        <a:pt x="545" y="21"/>
                      </a:lnTo>
                      <a:lnTo>
                        <a:pt x="546" y="21"/>
                      </a:lnTo>
                      <a:lnTo>
                        <a:pt x="547" y="21"/>
                      </a:lnTo>
                      <a:lnTo>
                        <a:pt x="549" y="21"/>
                      </a:lnTo>
                      <a:lnTo>
                        <a:pt x="550" y="21"/>
                      </a:lnTo>
                      <a:lnTo>
                        <a:pt x="551" y="21"/>
                      </a:lnTo>
                      <a:lnTo>
                        <a:pt x="552" y="21"/>
                      </a:lnTo>
                      <a:lnTo>
                        <a:pt x="554" y="21"/>
                      </a:lnTo>
                      <a:lnTo>
                        <a:pt x="555" y="21"/>
                      </a:lnTo>
                      <a:lnTo>
                        <a:pt x="556" y="21"/>
                      </a:lnTo>
                      <a:lnTo>
                        <a:pt x="557" y="21"/>
                      </a:lnTo>
                      <a:lnTo>
                        <a:pt x="559" y="21"/>
                      </a:lnTo>
                      <a:lnTo>
                        <a:pt x="560" y="21"/>
                      </a:lnTo>
                      <a:lnTo>
                        <a:pt x="561" y="21"/>
                      </a:lnTo>
                      <a:lnTo>
                        <a:pt x="562" y="21"/>
                      </a:lnTo>
                      <a:lnTo>
                        <a:pt x="564" y="21"/>
                      </a:lnTo>
                      <a:lnTo>
                        <a:pt x="565" y="21"/>
                      </a:lnTo>
                      <a:lnTo>
                        <a:pt x="566" y="21"/>
                      </a:lnTo>
                      <a:lnTo>
                        <a:pt x="568" y="21"/>
                      </a:lnTo>
                      <a:lnTo>
                        <a:pt x="569" y="21"/>
                      </a:lnTo>
                      <a:lnTo>
                        <a:pt x="570" y="21"/>
                      </a:lnTo>
                      <a:lnTo>
                        <a:pt x="571" y="21"/>
                      </a:lnTo>
                      <a:lnTo>
                        <a:pt x="573" y="21"/>
                      </a:lnTo>
                      <a:lnTo>
                        <a:pt x="574" y="21"/>
                      </a:lnTo>
                      <a:lnTo>
                        <a:pt x="575" y="21"/>
                      </a:lnTo>
                      <a:lnTo>
                        <a:pt x="576" y="21"/>
                      </a:lnTo>
                      <a:lnTo>
                        <a:pt x="578" y="21"/>
                      </a:lnTo>
                      <a:lnTo>
                        <a:pt x="579" y="21"/>
                      </a:lnTo>
                      <a:lnTo>
                        <a:pt x="579" y="22"/>
                      </a:lnTo>
                      <a:lnTo>
                        <a:pt x="580" y="22"/>
                      </a:lnTo>
                      <a:lnTo>
                        <a:pt x="582" y="22"/>
                      </a:lnTo>
                      <a:lnTo>
                        <a:pt x="583" y="22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7" y="22"/>
                      </a:lnTo>
                      <a:lnTo>
                        <a:pt x="588" y="22"/>
                      </a:lnTo>
                      <a:lnTo>
                        <a:pt x="589" y="22"/>
                      </a:lnTo>
                      <a:lnTo>
                        <a:pt x="590" y="22"/>
                      </a:lnTo>
                      <a:lnTo>
                        <a:pt x="592" y="22"/>
                      </a:lnTo>
                      <a:lnTo>
                        <a:pt x="593" y="22"/>
                      </a:lnTo>
                      <a:lnTo>
                        <a:pt x="594" y="22"/>
                      </a:lnTo>
                      <a:lnTo>
                        <a:pt x="595" y="22"/>
                      </a:lnTo>
                      <a:lnTo>
                        <a:pt x="597" y="22"/>
                      </a:lnTo>
                      <a:lnTo>
                        <a:pt x="598" y="22"/>
                      </a:lnTo>
                      <a:lnTo>
                        <a:pt x="599" y="22"/>
                      </a:lnTo>
                      <a:lnTo>
                        <a:pt x="601" y="22"/>
                      </a:lnTo>
                      <a:lnTo>
                        <a:pt x="602" y="22"/>
                      </a:lnTo>
                      <a:lnTo>
                        <a:pt x="603" y="22"/>
                      </a:lnTo>
                      <a:lnTo>
                        <a:pt x="604" y="22"/>
                      </a:lnTo>
                      <a:lnTo>
                        <a:pt x="606" y="22"/>
                      </a:lnTo>
                      <a:lnTo>
                        <a:pt x="607" y="22"/>
                      </a:lnTo>
                      <a:lnTo>
                        <a:pt x="608" y="22"/>
                      </a:lnTo>
                      <a:lnTo>
                        <a:pt x="609" y="22"/>
                      </a:lnTo>
                      <a:lnTo>
                        <a:pt x="611" y="22"/>
                      </a:lnTo>
                      <a:lnTo>
                        <a:pt x="612" y="22"/>
                      </a:lnTo>
                      <a:lnTo>
                        <a:pt x="613" y="22"/>
                      </a:lnTo>
                      <a:lnTo>
                        <a:pt x="615" y="22"/>
                      </a:lnTo>
                      <a:lnTo>
                        <a:pt x="616" y="22"/>
                      </a:lnTo>
                      <a:lnTo>
                        <a:pt x="617" y="22"/>
                      </a:lnTo>
                      <a:lnTo>
                        <a:pt x="618" y="22"/>
                      </a:lnTo>
                      <a:lnTo>
                        <a:pt x="620" y="22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74" name="Freeform 138"/>
                <p:cNvSpPr>
                  <a:spLocks noChangeAspect="1"/>
                </p:cNvSpPr>
                <p:nvPr/>
              </p:nvSpPr>
              <p:spPr bwMode="auto">
                <a:xfrm>
                  <a:off x="2002" y="3470"/>
                  <a:ext cx="330" cy="1"/>
                </a:xfrm>
                <a:custGeom>
                  <a:avLst/>
                  <a:gdLst>
                    <a:gd name="T0" fmla="*/ 9 w 633"/>
                    <a:gd name="T1" fmla="*/ 0 h 3"/>
                    <a:gd name="T2" fmla="*/ 19 w 633"/>
                    <a:gd name="T3" fmla="*/ 0 h 3"/>
                    <a:gd name="T4" fmla="*/ 29 w 633"/>
                    <a:gd name="T5" fmla="*/ 0 h 3"/>
                    <a:gd name="T6" fmla="*/ 39 w 633"/>
                    <a:gd name="T7" fmla="*/ 0 h 3"/>
                    <a:gd name="T8" fmla="*/ 50 w 633"/>
                    <a:gd name="T9" fmla="*/ 0 h 3"/>
                    <a:gd name="T10" fmla="*/ 60 w 633"/>
                    <a:gd name="T11" fmla="*/ 0 h 3"/>
                    <a:gd name="T12" fmla="*/ 70 w 633"/>
                    <a:gd name="T13" fmla="*/ 0 h 3"/>
                    <a:gd name="T14" fmla="*/ 80 w 633"/>
                    <a:gd name="T15" fmla="*/ 0 h 3"/>
                    <a:gd name="T16" fmla="*/ 90 w 633"/>
                    <a:gd name="T17" fmla="*/ 0 h 3"/>
                    <a:gd name="T18" fmla="*/ 100 w 633"/>
                    <a:gd name="T19" fmla="*/ 0 h 3"/>
                    <a:gd name="T20" fmla="*/ 111 w 633"/>
                    <a:gd name="T21" fmla="*/ 0 h 3"/>
                    <a:gd name="T22" fmla="*/ 121 w 633"/>
                    <a:gd name="T23" fmla="*/ 0 h 3"/>
                    <a:gd name="T24" fmla="*/ 131 w 633"/>
                    <a:gd name="T25" fmla="*/ 0 h 3"/>
                    <a:gd name="T26" fmla="*/ 141 w 633"/>
                    <a:gd name="T27" fmla="*/ 0 h 3"/>
                    <a:gd name="T28" fmla="*/ 151 w 633"/>
                    <a:gd name="T29" fmla="*/ 0 h 3"/>
                    <a:gd name="T30" fmla="*/ 161 w 633"/>
                    <a:gd name="T31" fmla="*/ 0 h 3"/>
                    <a:gd name="T32" fmla="*/ 172 w 633"/>
                    <a:gd name="T33" fmla="*/ 0 h 3"/>
                    <a:gd name="T34" fmla="*/ 182 w 633"/>
                    <a:gd name="T35" fmla="*/ 0 h 3"/>
                    <a:gd name="T36" fmla="*/ 192 w 633"/>
                    <a:gd name="T37" fmla="*/ 0 h 3"/>
                    <a:gd name="T38" fmla="*/ 202 w 633"/>
                    <a:gd name="T39" fmla="*/ 0 h 3"/>
                    <a:gd name="T40" fmla="*/ 212 w 633"/>
                    <a:gd name="T41" fmla="*/ 0 h 3"/>
                    <a:gd name="T42" fmla="*/ 221 w 633"/>
                    <a:gd name="T43" fmla="*/ 1 h 3"/>
                    <a:gd name="T44" fmla="*/ 231 w 633"/>
                    <a:gd name="T45" fmla="*/ 1 h 3"/>
                    <a:gd name="T46" fmla="*/ 241 w 633"/>
                    <a:gd name="T47" fmla="*/ 1 h 3"/>
                    <a:gd name="T48" fmla="*/ 252 w 633"/>
                    <a:gd name="T49" fmla="*/ 1 h 3"/>
                    <a:gd name="T50" fmla="*/ 262 w 633"/>
                    <a:gd name="T51" fmla="*/ 1 h 3"/>
                    <a:gd name="T52" fmla="*/ 272 w 633"/>
                    <a:gd name="T53" fmla="*/ 1 h 3"/>
                    <a:gd name="T54" fmla="*/ 282 w 633"/>
                    <a:gd name="T55" fmla="*/ 1 h 3"/>
                    <a:gd name="T56" fmla="*/ 292 w 633"/>
                    <a:gd name="T57" fmla="*/ 1 h 3"/>
                    <a:gd name="T58" fmla="*/ 302 w 633"/>
                    <a:gd name="T59" fmla="*/ 1 h 3"/>
                    <a:gd name="T60" fmla="*/ 312 w 633"/>
                    <a:gd name="T61" fmla="*/ 1 h 3"/>
                    <a:gd name="T62" fmla="*/ 323 w 633"/>
                    <a:gd name="T63" fmla="*/ 1 h 3"/>
                    <a:gd name="T64" fmla="*/ 333 w 633"/>
                    <a:gd name="T65" fmla="*/ 1 h 3"/>
                    <a:gd name="T66" fmla="*/ 343 w 633"/>
                    <a:gd name="T67" fmla="*/ 1 h 3"/>
                    <a:gd name="T68" fmla="*/ 353 w 633"/>
                    <a:gd name="T69" fmla="*/ 1 h 3"/>
                    <a:gd name="T70" fmla="*/ 363 w 633"/>
                    <a:gd name="T71" fmla="*/ 1 h 3"/>
                    <a:gd name="T72" fmla="*/ 373 w 633"/>
                    <a:gd name="T73" fmla="*/ 1 h 3"/>
                    <a:gd name="T74" fmla="*/ 384 w 633"/>
                    <a:gd name="T75" fmla="*/ 1 h 3"/>
                    <a:gd name="T76" fmla="*/ 394 w 633"/>
                    <a:gd name="T77" fmla="*/ 1 h 3"/>
                    <a:gd name="T78" fmla="*/ 404 w 633"/>
                    <a:gd name="T79" fmla="*/ 1 h 3"/>
                    <a:gd name="T80" fmla="*/ 414 w 633"/>
                    <a:gd name="T81" fmla="*/ 1 h 3"/>
                    <a:gd name="T82" fmla="*/ 424 w 633"/>
                    <a:gd name="T83" fmla="*/ 1 h 3"/>
                    <a:gd name="T84" fmla="*/ 434 w 633"/>
                    <a:gd name="T85" fmla="*/ 1 h 3"/>
                    <a:gd name="T86" fmla="*/ 445 w 633"/>
                    <a:gd name="T87" fmla="*/ 1 h 3"/>
                    <a:gd name="T88" fmla="*/ 455 w 633"/>
                    <a:gd name="T89" fmla="*/ 1 h 3"/>
                    <a:gd name="T90" fmla="*/ 465 w 633"/>
                    <a:gd name="T91" fmla="*/ 1 h 3"/>
                    <a:gd name="T92" fmla="*/ 475 w 633"/>
                    <a:gd name="T93" fmla="*/ 1 h 3"/>
                    <a:gd name="T94" fmla="*/ 485 w 633"/>
                    <a:gd name="T95" fmla="*/ 1 h 3"/>
                    <a:gd name="T96" fmla="*/ 495 w 633"/>
                    <a:gd name="T97" fmla="*/ 1 h 3"/>
                    <a:gd name="T98" fmla="*/ 506 w 633"/>
                    <a:gd name="T99" fmla="*/ 1 h 3"/>
                    <a:gd name="T100" fmla="*/ 516 w 633"/>
                    <a:gd name="T101" fmla="*/ 1 h 3"/>
                    <a:gd name="T102" fmla="*/ 526 w 633"/>
                    <a:gd name="T103" fmla="*/ 1 h 3"/>
                    <a:gd name="T104" fmla="*/ 536 w 633"/>
                    <a:gd name="T105" fmla="*/ 1 h 3"/>
                    <a:gd name="T106" fmla="*/ 546 w 633"/>
                    <a:gd name="T107" fmla="*/ 1 h 3"/>
                    <a:gd name="T108" fmla="*/ 556 w 633"/>
                    <a:gd name="T109" fmla="*/ 1 h 3"/>
                    <a:gd name="T110" fmla="*/ 566 w 633"/>
                    <a:gd name="T111" fmla="*/ 3 h 3"/>
                    <a:gd name="T112" fmla="*/ 577 w 633"/>
                    <a:gd name="T113" fmla="*/ 3 h 3"/>
                    <a:gd name="T114" fmla="*/ 587 w 633"/>
                    <a:gd name="T115" fmla="*/ 3 h 3"/>
                    <a:gd name="T116" fmla="*/ 597 w 633"/>
                    <a:gd name="T117" fmla="*/ 3 h 3"/>
                    <a:gd name="T118" fmla="*/ 607 w 633"/>
                    <a:gd name="T119" fmla="*/ 3 h 3"/>
                    <a:gd name="T120" fmla="*/ 617 w 633"/>
                    <a:gd name="T121" fmla="*/ 3 h 3"/>
                    <a:gd name="T122" fmla="*/ 627 w 633"/>
                    <a:gd name="T12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33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0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0"/>
                      </a:lnTo>
                      <a:lnTo>
                        <a:pt x="220" y="0"/>
                      </a:lnTo>
                      <a:lnTo>
                        <a:pt x="221" y="0"/>
                      </a:lnTo>
                      <a:lnTo>
                        <a:pt x="221" y="1"/>
                      </a:lnTo>
                      <a:lnTo>
                        <a:pt x="222" y="1"/>
                      </a:lnTo>
                      <a:lnTo>
                        <a:pt x="224" y="1"/>
                      </a:lnTo>
                      <a:lnTo>
                        <a:pt x="225" y="1"/>
                      </a:lnTo>
                      <a:lnTo>
                        <a:pt x="226" y="1"/>
                      </a:lnTo>
                      <a:lnTo>
                        <a:pt x="227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4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8" y="1"/>
                      </a:lnTo>
                      <a:lnTo>
                        <a:pt x="279" y="1"/>
                      </a:lnTo>
                      <a:lnTo>
                        <a:pt x="281" y="1"/>
                      </a:lnTo>
                      <a:lnTo>
                        <a:pt x="282" y="1"/>
                      </a:lnTo>
                      <a:lnTo>
                        <a:pt x="283" y="1"/>
                      </a:lnTo>
                      <a:lnTo>
                        <a:pt x="285" y="1"/>
                      </a:lnTo>
                      <a:lnTo>
                        <a:pt x="286" y="1"/>
                      </a:lnTo>
                      <a:lnTo>
                        <a:pt x="287" y="1"/>
                      </a:lnTo>
                      <a:lnTo>
                        <a:pt x="288" y="1"/>
                      </a:lnTo>
                      <a:lnTo>
                        <a:pt x="290" y="1"/>
                      </a:lnTo>
                      <a:lnTo>
                        <a:pt x="291" y="1"/>
                      </a:lnTo>
                      <a:lnTo>
                        <a:pt x="292" y="1"/>
                      </a:lnTo>
                      <a:lnTo>
                        <a:pt x="293" y="1"/>
                      </a:lnTo>
                      <a:lnTo>
                        <a:pt x="295" y="1"/>
                      </a:lnTo>
                      <a:lnTo>
                        <a:pt x="296" y="1"/>
                      </a:lnTo>
                      <a:lnTo>
                        <a:pt x="297" y="1"/>
                      </a:lnTo>
                      <a:lnTo>
                        <a:pt x="299" y="1"/>
                      </a:lnTo>
                      <a:lnTo>
                        <a:pt x="300" y="1"/>
                      </a:lnTo>
                      <a:lnTo>
                        <a:pt x="301" y="1"/>
                      </a:lnTo>
                      <a:lnTo>
                        <a:pt x="302" y="1"/>
                      </a:lnTo>
                      <a:lnTo>
                        <a:pt x="304" y="1"/>
                      </a:lnTo>
                      <a:lnTo>
                        <a:pt x="305" y="1"/>
                      </a:lnTo>
                      <a:lnTo>
                        <a:pt x="306" y="1"/>
                      </a:lnTo>
                      <a:lnTo>
                        <a:pt x="307" y="1"/>
                      </a:lnTo>
                      <a:lnTo>
                        <a:pt x="309" y="1"/>
                      </a:lnTo>
                      <a:lnTo>
                        <a:pt x="310" y="1"/>
                      </a:lnTo>
                      <a:lnTo>
                        <a:pt x="311" y="1"/>
                      </a:lnTo>
                      <a:lnTo>
                        <a:pt x="312" y="1"/>
                      </a:lnTo>
                      <a:lnTo>
                        <a:pt x="314" y="1"/>
                      </a:lnTo>
                      <a:lnTo>
                        <a:pt x="315" y="1"/>
                      </a:lnTo>
                      <a:lnTo>
                        <a:pt x="316" y="1"/>
                      </a:lnTo>
                      <a:lnTo>
                        <a:pt x="318" y="1"/>
                      </a:lnTo>
                      <a:lnTo>
                        <a:pt x="319" y="1"/>
                      </a:lnTo>
                      <a:lnTo>
                        <a:pt x="320" y="1"/>
                      </a:lnTo>
                      <a:lnTo>
                        <a:pt x="321" y="1"/>
                      </a:lnTo>
                      <a:lnTo>
                        <a:pt x="323" y="1"/>
                      </a:lnTo>
                      <a:lnTo>
                        <a:pt x="324" y="1"/>
                      </a:lnTo>
                      <a:lnTo>
                        <a:pt x="325" y="1"/>
                      </a:lnTo>
                      <a:lnTo>
                        <a:pt x="326" y="1"/>
                      </a:lnTo>
                      <a:lnTo>
                        <a:pt x="328" y="1"/>
                      </a:lnTo>
                      <a:lnTo>
                        <a:pt x="329" y="1"/>
                      </a:lnTo>
                      <a:lnTo>
                        <a:pt x="330" y="1"/>
                      </a:lnTo>
                      <a:lnTo>
                        <a:pt x="332" y="1"/>
                      </a:lnTo>
                      <a:lnTo>
                        <a:pt x="333" y="1"/>
                      </a:lnTo>
                      <a:lnTo>
                        <a:pt x="334" y="1"/>
                      </a:lnTo>
                      <a:lnTo>
                        <a:pt x="335" y="1"/>
                      </a:lnTo>
                      <a:lnTo>
                        <a:pt x="337" y="1"/>
                      </a:lnTo>
                      <a:lnTo>
                        <a:pt x="338" y="1"/>
                      </a:lnTo>
                      <a:lnTo>
                        <a:pt x="339" y="1"/>
                      </a:lnTo>
                      <a:lnTo>
                        <a:pt x="340" y="1"/>
                      </a:lnTo>
                      <a:lnTo>
                        <a:pt x="342" y="1"/>
                      </a:lnTo>
                      <a:lnTo>
                        <a:pt x="343" y="1"/>
                      </a:lnTo>
                      <a:lnTo>
                        <a:pt x="344" y="1"/>
                      </a:lnTo>
                      <a:lnTo>
                        <a:pt x="345" y="1"/>
                      </a:lnTo>
                      <a:lnTo>
                        <a:pt x="347" y="1"/>
                      </a:lnTo>
                      <a:lnTo>
                        <a:pt x="348" y="1"/>
                      </a:lnTo>
                      <a:lnTo>
                        <a:pt x="349" y="1"/>
                      </a:lnTo>
                      <a:lnTo>
                        <a:pt x="351" y="1"/>
                      </a:lnTo>
                      <a:lnTo>
                        <a:pt x="352" y="1"/>
                      </a:lnTo>
                      <a:lnTo>
                        <a:pt x="353" y="1"/>
                      </a:lnTo>
                      <a:lnTo>
                        <a:pt x="354" y="1"/>
                      </a:lnTo>
                      <a:lnTo>
                        <a:pt x="356" y="1"/>
                      </a:lnTo>
                      <a:lnTo>
                        <a:pt x="357" y="1"/>
                      </a:lnTo>
                      <a:lnTo>
                        <a:pt x="358" y="1"/>
                      </a:lnTo>
                      <a:lnTo>
                        <a:pt x="359" y="1"/>
                      </a:lnTo>
                      <a:lnTo>
                        <a:pt x="361" y="1"/>
                      </a:lnTo>
                      <a:lnTo>
                        <a:pt x="362" y="1"/>
                      </a:lnTo>
                      <a:lnTo>
                        <a:pt x="363" y="1"/>
                      </a:lnTo>
                      <a:lnTo>
                        <a:pt x="365" y="1"/>
                      </a:lnTo>
                      <a:lnTo>
                        <a:pt x="366" y="1"/>
                      </a:lnTo>
                      <a:lnTo>
                        <a:pt x="367" y="1"/>
                      </a:lnTo>
                      <a:lnTo>
                        <a:pt x="368" y="1"/>
                      </a:lnTo>
                      <a:lnTo>
                        <a:pt x="370" y="1"/>
                      </a:lnTo>
                      <a:lnTo>
                        <a:pt x="371" y="1"/>
                      </a:lnTo>
                      <a:lnTo>
                        <a:pt x="372" y="1"/>
                      </a:lnTo>
                      <a:lnTo>
                        <a:pt x="373" y="1"/>
                      </a:lnTo>
                      <a:lnTo>
                        <a:pt x="375" y="1"/>
                      </a:lnTo>
                      <a:lnTo>
                        <a:pt x="376" y="1"/>
                      </a:lnTo>
                      <a:lnTo>
                        <a:pt x="377" y="1"/>
                      </a:lnTo>
                      <a:lnTo>
                        <a:pt x="379" y="1"/>
                      </a:lnTo>
                      <a:lnTo>
                        <a:pt x="380" y="1"/>
                      </a:lnTo>
                      <a:lnTo>
                        <a:pt x="381" y="1"/>
                      </a:lnTo>
                      <a:lnTo>
                        <a:pt x="382" y="1"/>
                      </a:lnTo>
                      <a:lnTo>
                        <a:pt x="384" y="1"/>
                      </a:lnTo>
                      <a:lnTo>
                        <a:pt x="385" y="1"/>
                      </a:lnTo>
                      <a:lnTo>
                        <a:pt x="386" y="1"/>
                      </a:lnTo>
                      <a:lnTo>
                        <a:pt x="387" y="1"/>
                      </a:lnTo>
                      <a:lnTo>
                        <a:pt x="389" y="1"/>
                      </a:lnTo>
                      <a:lnTo>
                        <a:pt x="390" y="1"/>
                      </a:lnTo>
                      <a:lnTo>
                        <a:pt x="391" y="1"/>
                      </a:lnTo>
                      <a:lnTo>
                        <a:pt x="392" y="1"/>
                      </a:lnTo>
                      <a:lnTo>
                        <a:pt x="394" y="1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8" y="1"/>
                      </a:lnTo>
                      <a:lnTo>
                        <a:pt x="399" y="1"/>
                      </a:lnTo>
                      <a:lnTo>
                        <a:pt x="400" y="1"/>
                      </a:lnTo>
                      <a:lnTo>
                        <a:pt x="401" y="1"/>
                      </a:lnTo>
                      <a:lnTo>
                        <a:pt x="403" y="1"/>
                      </a:lnTo>
                      <a:lnTo>
                        <a:pt x="404" y="1"/>
                      </a:lnTo>
                      <a:lnTo>
                        <a:pt x="405" y="1"/>
                      </a:lnTo>
                      <a:lnTo>
                        <a:pt x="406" y="1"/>
                      </a:lnTo>
                      <a:lnTo>
                        <a:pt x="408" y="1"/>
                      </a:lnTo>
                      <a:lnTo>
                        <a:pt x="409" y="1"/>
                      </a:lnTo>
                      <a:lnTo>
                        <a:pt x="410" y="1"/>
                      </a:lnTo>
                      <a:lnTo>
                        <a:pt x="412" y="1"/>
                      </a:lnTo>
                      <a:lnTo>
                        <a:pt x="413" y="1"/>
                      </a:lnTo>
                      <a:lnTo>
                        <a:pt x="414" y="1"/>
                      </a:lnTo>
                      <a:lnTo>
                        <a:pt x="415" y="1"/>
                      </a:lnTo>
                      <a:lnTo>
                        <a:pt x="417" y="1"/>
                      </a:lnTo>
                      <a:lnTo>
                        <a:pt x="418" y="1"/>
                      </a:lnTo>
                      <a:lnTo>
                        <a:pt x="419" y="1"/>
                      </a:lnTo>
                      <a:lnTo>
                        <a:pt x="420" y="1"/>
                      </a:lnTo>
                      <a:lnTo>
                        <a:pt x="422" y="1"/>
                      </a:lnTo>
                      <a:lnTo>
                        <a:pt x="423" y="1"/>
                      </a:lnTo>
                      <a:lnTo>
                        <a:pt x="424" y="1"/>
                      </a:lnTo>
                      <a:lnTo>
                        <a:pt x="426" y="1"/>
                      </a:lnTo>
                      <a:lnTo>
                        <a:pt x="427" y="1"/>
                      </a:lnTo>
                      <a:lnTo>
                        <a:pt x="428" y="1"/>
                      </a:lnTo>
                      <a:lnTo>
                        <a:pt x="429" y="1"/>
                      </a:lnTo>
                      <a:lnTo>
                        <a:pt x="431" y="1"/>
                      </a:lnTo>
                      <a:lnTo>
                        <a:pt x="432" y="1"/>
                      </a:lnTo>
                      <a:lnTo>
                        <a:pt x="433" y="1"/>
                      </a:lnTo>
                      <a:lnTo>
                        <a:pt x="434" y="1"/>
                      </a:lnTo>
                      <a:lnTo>
                        <a:pt x="436" y="1"/>
                      </a:lnTo>
                      <a:lnTo>
                        <a:pt x="437" y="1"/>
                      </a:lnTo>
                      <a:lnTo>
                        <a:pt x="438" y="1"/>
                      </a:lnTo>
                      <a:lnTo>
                        <a:pt x="439" y="1"/>
                      </a:lnTo>
                      <a:lnTo>
                        <a:pt x="441" y="1"/>
                      </a:lnTo>
                      <a:lnTo>
                        <a:pt x="442" y="1"/>
                      </a:lnTo>
                      <a:lnTo>
                        <a:pt x="443" y="1"/>
                      </a:lnTo>
                      <a:lnTo>
                        <a:pt x="445" y="1"/>
                      </a:lnTo>
                      <a:lnTo>
                        <a:pt x="446" y="1"/>
                      </a:lnTo>
                      <a:lnTo>
                        <a:pt x="447" y="1"/>
                      </a:lnTo>
                      <a:lnTo>
                        <a:pt x="448" y="1"/>
                      </a:lnTo>
                      <a:lnTo>
                        <a:pt x="450" y="1"/>
                      </a:lnTo>
                      <a:lnTo>
                        <a:pt x="451" y="1"/>
                      </a:lnTo>
                      <a:lnTo>
                        <a:pt x="452" y="1"/>
                      </a:lnTo>
                      <a:lnTo>
                        <a:pt x="453" y="1"/>
                      </a:lnTo>
                      <a:lnTo>
                        <a:pt x="455" y="1"/>
                      </a:lnTo>
                      <a:lnTo>
                        <a:pt x="456" y="1"/>
                      </a:lnTo>
                      <a:lnTo>
                        <a:pt x="457" y="1"/>
                      </a:lnTo>
                      <a:lnTo>
                        <a:pt x="459" y="1"/>
                      </a:lnTo>
                      <a:lnTo>
                        <a:pt x="460" y="1"/>
                      </a:lnTo>
                      <a:lnTo>
                        <a:pt x="461" y="1"/>
                      </a:lnTo>
                      <a:lnTo>
                        <a:pt x="462" y="1"/>
                      </a:lnTo>
                      <a:lnTo>
                        <a:pt x="464" y="1"/>
                      </a:lnTo>
                      <a:lnTo>
                        <a:pt x="465" y="1"/>
                      </a:lnTo>
                      <a:lnTo>
                        <a:pt x="466" y="1"/>
                      </a:lnTo>
                      <a:lnTo>
                        <a:pt x="467" y="1"/>
                      </a:lnTo>
                      <a:lnTo>
                        <a:pt x="469" y="1"/>
                      </a:lnTo>
                      <a:lnTo>
                        <a:pt x="470" y="1"/>
                      </a:lnTo>
                      <a:lnTo>
                        <a:pt x="471" y="1"/>
                      </a:lnTo>
                      <a:lnTo>
                        <a:pt x="472" y="1"/>
                      </a:lnTo>
                      <a:lnTo>
                        <a:pt x="474" y="1"/>
                      </a:lnTo>
                      <a:lnTo>
                        <a:pt x="475" y="1"/>
                      </a:lnTo>
                      <a:lnTo>
                        <a:pt x="476" y="1"/>
                      </a:lnTo>
                      <a:lnTo>
                        <a:pt x="478" y="1"/>
                      </a:lnTo>
                      <a:lnTo>
                        <a:pt x="479" y="1"/>
                      </a:lnTo>
                      <a:lnTo>
                        <a:pt x="480" y="1"/>
                      </a:lnTo>
                      <a:lnTo>
                        <a:pt x="481" y="1"/>
                      </a:lnTo>
                      <a:lnTo>
                        <a:pt x="483" y="1"/>
                      </a:lnTo>
                      <a:lnTo>
                        <a:pt x="484" y="1"/>
                      </a:lnTo>
                      <a:lnTo>
                        <a:pt x="485" y="1"/>
                      </a:lnTo>
                      <a:lnTo>
                        <a:pt x="486" y="1"/>
                      </a:lnTo>
                      <a:lnTo>
                        <a:pt x="488" y="1"/>
                      </a:lnTo>
                      <a:lnTo>
                        <a:pt x="489" y="1"/>
                      </a:lnTo>
                      <a:lnTo>
                        <a:pt x="490" y="1"/>
                      </a:lnTo>
                      <a:lnTo>
                        <a:pt x="492" y="1"/>
                      </a:lnTo>
                      <a:lnTo>
                        <a:pt x="493" y="1"/>
                      </a:lnTo>
                      <a:lnTo>
                        <a:pt x="494" y="1"/>
                      </a:lnTo>
                      <a:lnTo>
                        <a:pt x="495" y="1"/>
                      </a:lnTo>
                      <a:lnTo>
                        <a:pt x="497" y="1"/>
                      </a:lnTo>
                      <a:lnTo>
                        <a:pt x="498" y="1"/>
                      </a:lnTo>
                      <a:lnTo>
                        <a:pt x="499" y="1"/>
                      </a:lnTo>
                      <a:lnTo>
                        <a:pt x="500" y="1"/>
                      </a:lnTo>
                      <a:lnTo>
                        <a:pt x="502" y="1"/>
                      </a:lnTo>
                      <a:lnTo>
                        <a:pt x="503" y="1"/>
                      </a:lnTo>
                      <a:lnTo>
                        <a:pt x="504" y="1"/>
                      </a:lnTo>
                      <a:lnTo>
                        <a:pt x="506" y="1"/>
                      </a:lnTo>
                      <a:lnTo>
                        <a:pt x="507" y="1"/>
                      </a:lnTo>
                      <a:lnTo>
                        <a:pt x="508" y="1"/>
                      </a:lnTo>
                      <a:lnTo>
                        <a:pt x="509" y="1"/>
                      </a:lnTo>
                      <a:lnTo>
                        <a:pt x="511" y="1"/>
                      </a:lnTo>
                      <a:lnTo>
                        <a:pt x="512" y="1"/>
                      </a:lnTo>
                      <a:lnTo>
                        <a:pt x="513" y="1"/>
                      </a:lnTo>
                      <a:lnTo>
                        <a:pt x="514" y="1"/>
                      </a:lnTo>
                      <a:lnTo>
                        <a:pt x="516" y="1"/>
                      </a:lnTo>
                      <a:lnTo>
                        <a:pt x="517" y="1"/>
                      </a:lnTo>
                      <a:lnTo>
                        <a:pt x="518" y="1"/>
                      </a:lnTo>
                      <a:lnTo>
                        <a:pt x="519" y="1"/>
                      </a:lnTo>
                      <a:lnTo>
                        <a:pt x="521" y="1"/>
                      </a:lnTo>
                      <a:lnTo>
                        <a:pt x="522" y="1"/>
                      </a:lnTo>
                      <a:lnTo>
                        <a:pt x="523" y="1"/>
                      </a:lnTo>
                      <a:lnTo>
                        <a:pt x="525" y="1"/>
                      </a:lnTo>
                      <a:lnTo>
                        <a:pt x="526" y="1"/>
                      </a:lnTo>
                      <a:lnTo>
                        <a:pt x="527" y="1"/>
                      </a:lnTo>
                      <a:lnTo>
                        <a:pt x="528" y="1"/>
                      </a:lnTo>
                      <a:lnTo>
                        <a:pt x="530" y="1"/>
                      </a:lnTo>
                      <a:lnTo>
                        <a:pt x="531" y="1"/>
                      </a:lnTo>
                      <a:lnTo>
                        <a:pt x="532" y="1"/>
                      </a:lnTo>
                      <a:lnTo>
                        <a:pt x="533" y="1"/>
                      </a:lnTo>
                      <a:lnTo>
                        <a:pt x="535" y="1"/>
                      </a:lnTo>
                      <a:lnTo>
                        <a:pt x="536" y="1"/>
                      </a:lnTo>
                      <a:lnTo>
                        <a:pt x="537" y="1"/>
                      </a:lnTo>
                      <a:lnTo>
                        <a:pt x="539" y="1"/>
                      </a:lnTo>
                      <a:lnTo>
                        <a:pt x="540" y="1"/>
                      </a:lnTo>
                      <a:lnTo>
                        <a:pt x="541" y="1"/>
                      </a:lnTo>
                      <a:lnTo>
                        <a:pt x="542" y="1"/>
                      </a:lnTo>
                      <a:lnTo>
                        <a:pt x="544" y="1"/>
                      </a:lnTo>
                      <a:lnTo>
                        <a:pt x="545" y="1"/>
                      </a:lnTo>
                      <a:lnTo>
                        <a:pt x="546" y="1"/>
                      </a:lnTo>
                      <a:lnTo>
                        <a:pt x="547" y="1"/>
                      </a:lnTo>
                      <a:lnTo>
                        <a:pt x="549" y="1"/>
                      </a:lnTo>
                      <a:lnTo>
                        <a:pt x="550" y="1"/>
                      </a:lnTo>
                      <a:lnTo>
                        <a:pt x="551" y="1"/>
                      </a:lnTo>
                      <a:lnTo>
                        <a:pt x="552" y="1"/>
                      </a:lnTo>
                      <a:lnTo>
                        <a:pt x="554" y="1"/>
                      </a:lnTo>
                      <a:lnTo>
                        <a:pt x="555" y="1"/>
                      </a:lnTo>
                      <a:lnTo>
                        <a:pt x="556" y="1"/>
                      </a:lnTo>
                      <a:lnTo>
                        <a:pt x="558" y="3"/>
                      </a:lnTo>
                      <a:lnTo>
                        <a:pt x="559" y="3"/>
                      </a:lnTo>
                      <a:lnTo>
                        <a:pt x="560" y="3"/>
                      </a:lnTo>
                      <a:lnTo>
                        <a:pt x="561" y="3"/>
                      </a:lnTo>
                      <a:lnTo>
                        <a:pt x="563" y="3"/>
                      </a:lnTo>
                      <a:lnTo>
                        <a:pt x="564" y="3"/>
                      </a:lnTo>
                      <a:lnTo>
                        <a:pt x="565" y="3"/>
                      </a:lnTo>
                      <a:lnTo>
                        <a:pt x="566" y="3"/>
                      </a:lnTo>
                      <a:lnTo>
                        <a:pt x="568" y="3"/>
                      </a:lnTo>
                      <a:lnTo>
                        <a:pt x="569" y="3"/>
                      </a:lnTo>
                      <a:lnTo>
                        <a:pt x="570" y="3"/>
                      </a:lnTo>
                      <a:lnTo>
                        <a:pt x="572" y="3"/>
                      </a:lnTo>
                      <a:lnTo>
                        <a:pt x="573" y="3"/>
                      </a:lnTo>
                      <a:lnTo>
                        <a:pt x="574" y="3"/>
                      </a:lnTo>
                      <a:lnTo>
                        <a:pt x="575" y="3"/>
                      </a:lnTo>
                      <a:lnTo>
                        <a:pt x="577" y="3"/>
                      </a:lnTo>
                      <a:lnTo>
                        <a:pt x="578" y="3"/>
                      </a:lnTo>
                      <a:lnTo>
                        <a:pt x="579" y="3"/>
                      </a:lnTo>
                      <a:lnTo>
                        <a:pt x="580" y="3"/>
                      </a:lnTo>
                      <a:lnTo>
                        <a:pt x="582" y="3"/>
                      </a:lnTo>
                      <a:lnTo>
                        <a:pt x="583" y="3"/>
                      </a:lnTo>
                      <a:lnTo>
                        <a:pt x="584" y="3"/>
                      </a:lnTo>
                      <a:lnTo>
                        <a:pt x="586" y="3"/>
                      </a:lnTo>
                      <a:lnTo>
                        <a:pt x="587" y="3"/>
                      </a:lnTo>
                      <a:lnTo>
                        <a:pt x="588" y="3"/>
                      </a:lnTo>
                      <a:lnTo>
                        <a:pt x="589" y="3"/>
                      </a:lnTo>
                      <a:lnTo>
                        <a:pt x="591" y="3"/>
                      </a:lnTo>
                      <a:lnTo>
                        <a:pt x="592" y="3"/>
                      </a:lnTo>
                      <a:lnTo>
                        <a:pt x="593" y="3"/>
                      </a:lnTo>
                      <a:lnTo>
                        <a:pt x="594" y="3"/>
                      </a:lnTo>
                      <a:lnTo>
                        <a:pt x="596" y="3"/>
                      </a:lnTo>
                      <a:lnTo>
                        <a:pt x="597" y="3"/>
                      </a:lnTo>
                      <a:lnTo>
                        <a:pt x="598" y="3"/>
                      </a:lnTo>
                      <a:lnTo>
                        <a:pt x="599" y="3"/>
                      </a:lnTo>
                      <a:lnTo>
                        <a:pt x="601" y="3"/>
                      </a:lnTo>
                      <a:lnTo>
                        <a:pt x="602" y="3"/>
                      </a:lnTo>
                      <a:lnTo>
                        <a:pt x="603" y="3"/>
                      </a:lnTo>
                      <a:lnTo>
                        <a:pt x="605" y="3"/>
                      </a:lnTo>
                      <a:lnTo>
                        <a:pt x="606" y="3"/>
                      </a:lnTo>
                      <a:lnTo>
                        <a:pt x="607" y="3"/>
                      </a:lnTo>
                      <a:lnTo>
                        <a:pt x="608" y="3"/>
                      </a:lnTo>
                      <a:lnTo>
                        <a:pt x="610" y="3"/>
                      </a:lnTo>
                      <a:lnTo>
                        <a:pt x="611" y="3"/>
                      </a:lnTo>
                      <a:lnTo>
                        <a:pt x="612" y="3"/>
                      </a:lnTo>
                      <a:lnTo>
                        <a:pt x="613" y="3"/>
                      </a:lnTo>
                      <a:lnTo>
                        <a:pt x="615" y="3"/>
                      </a:lnTo>
                      <a:lnTo>
                        <a:pt x="616" y="3"/>
                      </a:lnTo>
                      <a:lnTo>
                        <a:pt x="617" y="3"/>
                      </a:lnTo>
                      <a:lnTo>
                        <a:pt x="619" y="3"/>
                      </a:lnTo>
                      <a:lnTo>
                        <a:pt x="620" y="3"/>
                      </a:lnTo>
                      <a:lnTo>
                        <a:pt x="621" y="3"/>
                      </a:lnTo>
                      <a:lnTo>
                        <a:pt x="622" y="3"/>
                      </a:lnTo>
                      <a:lnTo>
                        <a:pt x="624" y="3"/>
                      </a:lnTo>
                      <a:lnTo>
                        <a:pt x="625" y="3"/>
                      </a:lnTo>
                      <a:lnTo>
                        <a:pt x="626" y="3"/>
                      </a:lnTo>
                      <a:lnTo>
                        <a:pt x="627" y="3"/>
                      </a:lnTo>
                      <a:lnTo>
                        <a:pt x="629" y="3"/>
                      </a:lnTo>
                      <a:lnTo>
                        <a:pt x="630" y="3"/>
                      </a:lnTo>
                      <a:lnTo>
                        <a:pt x="631" y="3"/>
                      </a:lnTo>
                      <a:lnTo>
                        <a:pt x="633" y="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5675" name="Line 139"/>
              <p:cNvSpPr>
                <a:spLocks noChangeAspect="1" noChangeShapeType="1"/>
              </p:cNvSpPr>
              <p:nvPr/>
            </p:nvSpPr>
            <p:spPr bwMode="auto">
              <a:xfrm>
                <a:off x="2848" y="1457"/>
                <a:ext cx="187" cy="7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76" name="Line 140"/>
              <p:cNvSpPr>
                <a:spLocks noChangeAspect="1" noChangeShapeType="1"/>
              </p:cNvSpPr>
              <p:nvPr/>
            </p:nvSpPr>
            <p:spPr bwMode="auto">
              <a:xfrm>
                <a:off x="2452" y="1457"/>
                <a:ext cx="187" cy="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77" name="Line 141"/>
              <p:cNvSpPr>
                <a:spLocks noChangeAspect="1" noChangeShapeType="1"/>
              </p:cNvSpPr>
              <p:nvPr/>
            </p:nvSpPr>
            <p:spPr bwMode="auto">
              <a:xfrm>
                <a:off x="3244" y="1457"/>
                <a:ext cx="187" cy="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78" name="Rectangle 142"/>
            <p:cNvSpPr>
              <a:spLocks noChangeAspect="1" noChangeArrowheads="1"/>
            </p:cNvSpPr>
            <p:nvPr/>
          </p:nvSpPr>
          <p:spPr bwMode="auto">
            <a:xfrm>
              <a:off x="4418" y="3165"/>
              <a:ext cx="1040" cy="515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200" b="0" noProof="1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705679" name="Group 143"/>
            <p:cNvGrpSpPr>
              <a:grpSpLocks noChangeAspect="1"/>
            </p:cNvGrpSpPr>
            <p:nvPr/>
          </p:nvGrpSpPr>
          <p:grpSpPr bwMode="auto">
            <a:xfrm>
              <a:off x="4493" y="3227"/>
              <a:ext cx="888" cy="391"/>
              <a:chOff x="2452" y="935"/>
              <a:chExt cx="979" cy="529"/>
            </a:xfrm>
          </p:grpSpPr>
          <p:grpSp>
            <p:nvGrpSpPr>
              <p:cNvPr id="705680" name="Group 144"/>
              <p:cNvGrpSpPr>
                <a:grpSpLocks noChangeAspect="1"/>
              </p:cNvGrpSpPr>
              <p:nvPr/>
            </p:nvGrpSpPr>
            <p:grpSpPr bwMode="auto">
              <a:xfrm>
                <a:off x="2626" y="935"/>
                <a:ext cx="222" cy="529"/>
                <a:chOff x="2002" y="1101"/>
                <a:chExt cx="3018" cy="2370"/>
              </a:xfrm>
            </p:grpSpPr>
            <p:sp>
              <p:nvSpPr>
                <p:cNvPr id="705681" name="Freeform 145"/>
                <p:cNvSpPr>
                  <a:spLocks noChangeAspect="1"/>
                </p:cNvSpPr>
                <p:nvPr/>
              </p:nvSpPr>
              <p:spPr bwMode="auto">
                <a:xfrm>
                  <a:off x="2093" y="1101"/>
                  <a:ext cx="280" cy="2369"/>
                </a:xfrm>
                <a:custGeom>
                  <a:avLst/>
                  <a:gdLst>
                    <a:gd name="T0" fmla="*/ 9 w 538"/>
                    <a:gd name="T1" fmla="*/ 3635 h 3637"/>
                    <a:gd name="T2" fmla="*/ 19 w 538"/>
                    <a:gd name="T3" fmla="*/ 3635 h 3637"/>
                    <a:gd name="T4" fmla="*/ 29 w 538"/>
                    <a:gd name="T5" fmla="*/ 3635 h 3637"/>
                    <a:gd name="T6" fmla="*/ 39 w 538"/>
                    <a:gd name="T7" fmla="*/ 3635 h 3637"/>
                    <a:gd name="T8" fmla="*/ 49 w 538"/>
                    <a:gd name="T9" fmla="*/ 3635 h 3637"/>
                    <a:gd name="T10" fmla="*/ 59 w 538"/>
                    <a:gd name="T11" fmla="*/ 3635 h 3637"/>
                    <a:gd name="T12" fmla="*/ 70 w 538"/>
                    <a:gd name="T13" fmla="*/ 3635 h 3637"/>
                    <a:gd name="T14" fmla="*/ 79 w 538"/>
                    <a:gd name="T15" fmla="*/ 3636 h 3637"/>
                    <a:gd name="T16" fmla="*/ 89 w 538"/>
                    <a:gd name="T17" fmla="*/ 3636 h 3637"/>
                    <a:gd name="T18" fmla="*/ 99 w 538"/>
                    <a:gd name="T19" fmla="*/ 3636 h 3637"/>
                    <a:gd name="T20" fmla="*/ 109 w 538"/>
                    <a:gd name="T21" fmla="*/ 3636 h 3637"/>
                    <a:gd name="T22" fmla="*/ 119 w 538"/>
                    <a:gd name="T23" fmla="*/ 3636 h 3637"/>
                    <a:gd name="T24" fmla="*/ 129 w 538"/>
                    <a:gd name="T25" fmla="*/ 3636 h 3637"/>
                    <a:gd name="T26" fmla="*/ 139 w 538"/>
                    <a:gd name="T27" fmla="*/ 3636 h 3637"/>
                    <a:gd name="T28" fmla="*/ 150 w 538"/>
                    <a:gd name="T29" fmla="*/ 3636 h 3637"/>
                    <a:gd name="T30" fmla="*/ 160 w 538"/>
                    <a:gd name="T31" fmla="*/ 3636 h 3637"/>
                    <a:gd name="T32" fmla="*/ 170 w 538"/>
                    <a:gd name="T33" fmla="*/ 3636 h 3637"/>
                    <a:gd name="T34" fmla="*/ 180 w 538"/>
                    <a:gd name="T35" fmla="*/ 3636 h 3637"/>
                    <a:gd name="T36" fmla="*/ 190 w 538"/>
                    <a:gd name="T37" fmla="*/ 3636 h 3637"/>
                    <a:gd name="T38" fmla="*/ 200 w 538"/>
                    <a:gd name="T39" fmla="*/ 3636 h 3637"/>
                    <a:gd name="T40" fmla="*/ 211 w 538"/>
                    <a:gd name="T41" fmla="*/ 3636 h 3637"/>
                    <a:gd name="T42" fmla="*/ 221 w 538"/>
                    <a:gd name="T43" fmla="*/ 3636 h 3637"/>
                    <a:gd name="T44" fmla="*/ 231 w 538"/>
                    <a:gd name="T45" fmla="*/ 3636 h 3637"/>
                    <a:gd name="T46" fmla="*/ 241 w 538"/>
                    <a:gd name="T47" fmla="*/ 3636 h 3637"/>
                    <a:gd name="T48" fmla="*/ 251 w 538"/>
                    <a:gd name="T49" fmla="*/ 3636 h 3637"/>
                    <a:gd name="T50" fmla="*/ 261 w 538"/>
                    <a:gd name="T51" fmla="*/ 3636 h 3637"/>
                    <a:gd name="T52" fmla="*/ 272 w 538"/>
                    <a:gd name="T53" fmla="*/ 3636 h 3637"/>
                    <a:gd name="T54" fmla="*/ 282 w 538"/>
                    <a:gd name="T55" fmla="*/ 3636 h 3637"/>
                    <a:gd name="T56" fmla="*/ 292 w 538"/>
                    <a:gd name="T57" fmla="*/ 3636 h 3637"/>
                    <a:gd name="T58" fmla="*/ 302 w 538"/>
                    <a:gd name="T59" fmla="*/ 3636 h 3637"/>
                    <a:gd name="T60" fmla="*/ 312 w 538"/>
                    <a:gd name="T61" fmla="*/ 3636 h 3637"/>
                    <a:gd name="T62" fmla="*/ 322 w 538"/>
                    <a:gd name="T63" fmla="*/ 3636 h 3637"/>
                    <a:gd name="T64" fmla="*/ 333 w 538"/>
                    <a:gd name="T65" fmla="*/ 3636 h 3637"/>
                    <a:gd name="T66" fmla="*/ 343 w 538"/>
                    <a:gd name="T67" fmla="*/ 3636 h 3637"/>
                    <a:gd name="T68" fmla="*/ 353 w 538"/>
                    <a:gd name="T69" fmla="*/ 3636 h 3637"/>
                    <a:gd name="T70" fmla="*/ 363 w 538"/>
                    <a:gd name="T71" fmla="*/ 3636 h 3637"/>
                    <a:gd name="T72" fmla="*/ 373 w 538"/>
                    <a:gd name="T73" fmla="*/ 3636 h 3637"/>
                    <a:gd name="T74" fmla="*/ 383 w 538"/>
                    <a:gd name="T75" fmla="*/ 3636 h 3637"/>
                    <a:gd name="T76" fmla="*/ 393 w 538"/>
                    <a:gd name="T77" fmla="*/ 3636 h 3637"/>
                    <a:gd name="T78" fmla="*/ 404 w 538"/>
                    <a:gd name="T79" fmla="*/ 3636 h 3637"/>
                    <a:gd name="T80" fmla="*/ 414 w 538"/>
                    <a:gd name="T81" fmla="*/ 3637 h 3637"/>
                    <a:gd name="T82" fmla="*/ 424 w 538"/>
                    <a:gd name="T83" fmla="*/ 3637 h 3637"/>
                    <a:gd name="T84" fmla="*/ 434 w 538"/>
                    <a:gd name="T85" fmla="*/ 3637 h 3637"/>
                    <a:gd name="T86" fmla="*/ 444 w 538"/>
                    <a:gd name="T87" fmla="*/ 3637 h 3637"/>
                    <a:gd name="T88" fmla="*/ 454 w 538"/>
                    <a:gd name="T89" fmla="*/ 3637 h 3637"/>
                    <a:gd name="T90" fmla="*/ 465 w 538"/>
                    <a:gd name="T91" fmla="*/ 3637 h 3637"/>
                    <a:gd name="T92" fmla="*/ 470 w 538"/>
                    <a:gd name="T93" fmla="*/ 3482 h 3637"/>
                    <a:gd name="T94" fmla="*/ 475 w 538"/>
                    <a:gd name="T95" fmla="*/ 3280 h 3637"/>
                    <a:gd name="T96" fmla="*/ 479 w 538"/>
                    <a:gd name="T97" fmla="*/ 3080 h 3637"/>
                    <a:gd name="T98" fmla="*/ 482 w 538"/>
                    <a:gd name="T99" fmla="*/ 2878 h 3637"/>
                    <a:gd name="T100" fmla="*/ 487 w 538"/>
                    <a:gd name="T101" fmla="*/ 2656 h 3637"/>
                    <a:gd name="T102" fmla="*/ 491 w 538"/>
                    <a:gd name="T103" fmla="*/ 2234 h 3637"/>
                    <a:gd name="T104" fmla="*/ 496 w 538"/>
                    <a:gd name="T105" fmla="*/ 86 h 3637"/>
                    <a:gd name="T106" fmla="*/ 500 w 538"/>
                    <a:gd name="T107" fmla="*/ 8 h 3637"/>
                    <a:gd name="T108" fmla="*/ 505 w 538"/>
                    <a:gd name="T109" fmla="*/ 70 h 3637"/>
                    <a:gd name="T110" fmla="*/ 509 w 538"/>
                    <a:gd name="T111" fmla="*/ 158 h 3637"/>
                    <a:gd name="T112" fmla="*/ 514 w 538"/>
                    <a:gd name="T113" fmla="*/ 258 h 3637"/>
                    <a:gd name="T114" fmla="*/ 518 w 538"/>
                    <a:gd name="T115" fmla="*/ 362 h 3637"/>
                    <a:gd name="T116" fmla="*/ 523 w 538"/>
                    <a:gd name="T117" fmla="*/ 467 h 3637"/>
                    <a:gd name="T118" fmla="*/ 527 w 538"/>
                    <a:gd name="T119" fmla="*/ 568 h 3637"/>
                    <a:gd name="T120" fmla="*/ 532 w 538"/>
                    <a:gd name="T121" fmla="*/ 662 h 3637"/>
                    <a:gd name="T122" fmla="*/ 536 w 538"/>
                    <a:gd name="T123" fmla="*/ 748 h 3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8" h="3637">
                      <a:moveTo>
                        <a:pt x="0" y="3635"/>
                      </a:moveTo>
                      <a:lnTo>
                        <a:pt x="1" y="3635"/>
                      </a:lnTo>
                      <a:lnTo>
                        <a:pt x="2" y="3635"/>
                      </a:lnTo>
                      <a:lnTo>
                        <a:pt x="4" y="3635"/>
                      </a:lnTo>
                      <a:lnTo>
                        <a:pt x="5" y="3635"/>
                      </a:lnTo>
                      <a:lnTo>
                        <a:pt x="6" y="3635"/>
                      </a:lnTo>
                      <a:lnTo>
                        <a:pt x="7" y="3635"/>
                      </a:lnTo>
                      <a:lnTo>
                        <a:pt x="9" y="3635"/>
                      </a:lnTo>
                      <a:lnTo>
                        <a:pt x="10" y="3635"/>
                      </a:lnTo>
                      <a:lnTo>
                        <a:pt x="11" y="3635"/>
                      </a:lnTo>
                      <a:lnTo>
                        <a:pt x="13" y="3635"/>
                      </a:lnTo>
                      <a:lnTo>
                        <a:pt x="14" y="3635"/>
                      </a:lnTo>
                      <a:lnTo>
                        <a:pt x="15" y="3635"/>
                      </a:lnTo>
                      <a:lnTo>
                        <a:pt x="16" y="3635"/>
                      </a:lnTo>
                      <a:lnTo>
                        <a:pt x="18" y="3635"/>
                      </a:lnTo>
                      <a:lnTo>
                        <a:pt x="19" y="3635"/>
                      </a:lnTo>
                      <a:lnTo>
                        <a:pt x="20" y="3635"/>
                      </a:lnTo>
                      <a:lnTo>
                        <a:pt x="21" y="3635"/>
                      </a:lnTo>
                      <a:lnTo>
                        <a:pt x="23" y="3635"/>
                      </a:lnTo>
                      <a:lnTo>
                        <a:pt x="24" y="3635"/>
                      </a:lnTo>
                      <a:lnTo>
                        <a:pt x="25" y="3635"/>
                      </a:lnTo>
                      <a:lnTo>
                        <a:pt x="26" y="3635"/>
                      </a:lnTo>
                      <a:lnTo>
                        <a:pt x="28" y="3635"/>
                      </a:lnTo>
                      <a:lnTo>
                        <a:pt x="29" y="3635"/>
                      </a:lnTo>
                      <a:lnTo>
                        <a:pt x="30" y="3635"/>
                      </a:lnTo>
                      <a:lnTo>
                        <a:pt x="32" y="3635"/>
                      </a:lnTo>
                      <a:lnTo>
                        <a:pt x="33" y="3635"/>
                      </a:lnTo>
                      <a:lnTo>
                        <a:pt x="34" y="3635"/>
                      </a:lnTo>
                      <a:lnTo>
                        <a:pt x="35" y="3635"/>
                      </a:lnTo>
                      <a:lnTo>
                        <a:pt x="37" y="3635"/>
                      </a:lnTo>
                      <a:lnTo>
                        <a:pt x="38" y="3635"/>
                      </a:lnTo>
                      <a:lnTo>
                        <a:pt x="39" y="3635"/>
                      </a:lnTo>
                      <a:lnTo>
                        <a:pt x="40" y="3635"/>
                      </a:lnTo>
                      <a:lnTo>
                        <a:pt x="42" y="3635"/>
                      </a:lnTo>
                      <a:lnTo>
                        <a:pt x="43" y="3635"/>
                      </a:lnTo>
                      <a:lnTo>
                        <a:pt x="44" y="3635"/>
                      </a:lnTo>
                      <a:lnTo>
                        <a:pt x="46" y="3635"/>
                      </a:lnTo>
                      <a:lnTo>
                        <a:pt x="47" y="3635"/>
                      </a:lnTo>
                      <a:lnTo>
                        <a:pt x="48" y="3635"/>
                      </a:lnTo>
                      <a:lnTo>
                        <a:pt x="49" y="3635"/>
                      </a:lnTo>
                      <a:lnTo>
                        <a:pt x="51" y="3635"/>
                      </a:lnTo>
                      <a:lnTo>
                        <a:pt x="52" y="3635"/>
                      </a:lnTo>
                      <a:lnTo>
                        <a:pt x="53" y="3635"/>
                      </a:lnTo>
                      <a:lnTo>
                        <a:pt x="54" y="3635"/>
                      </a:lnTo>
                      <a:lnTo>
                        <a:pt x="56" y="3635"/>
                      </a:lnTo>
                      <a:lnTo>
                        <a:pt x="57" y="3635"/>
                      </a:lnTo>
                      <a:lnTo>
                        <a:pt x="58" y="3635"/>
                      </a:lnTo>
                      <a:lnTo>
                        <a:pt x="59" y="3635"/>
                      </a:lnTo>
                      <a:lnTo>
                        <a:pt x="61" y="3635"/>
                      </a:lnTo>
                      <a:lnTo>
                        <a:pt x="62" y="3635"/>
                      </a:lnTo>
                      <a:lnTo>
                        <a:pt x="63" y="3635"/>
                      </a:lnTo>
                      <a:lnTo>
                        <a:pt x="65" y="3635"/>
                      </a:lnTo>
                      <a:lnTo>
                        <a:pt x="66" y="3635"/>
                      </a:lnTo>
                      <a:lnTo>
                        <a:pt x="67" y="3635"/>
                      </a:lnTo>
                      <a:lnTo>
                        <a:pt x="68" y="3635"/>
                      </a:lnTo>
                      <a:lnTo>
                        <a:pt x="70" y="3635"/>
                      </a:lnTo>
                      <a:lnTo>
                        <a:pt x="71" y="3635"/>
                      </a:lnTo>
                      <a:lnTo>
                        <a:pt x="72" y="3635"/>
                      </a:lnTo>
                      <a:lnTo>
                        <a:pt x="73" y="3635"/>
                      </a:lnTo>
                      <a:lnTo>
                        <a:pt x="75" y="3635"/>
                      </a:lnTo>
                      <a:lnTo>
                        <a:pt x="75" y="3636"/>
                      </a:lnTo>
                      <a:lnTo>
                        <a:pt x="76" y="3636"/>
                      </a:lnTo>
                      <a:lnTo>
                        <a:pt x="77" y="3636"/>
                      </a:lnTo>
                      <a:lnTo>
                        <a:pt x="79" y="3636"/>
                      </a:lnTo>
                      <a:lnTo>
                        <a:pt x="80" y="3636"/>
                      </a:lnTo>
                      <a:lnTo>
                        <a:pt x="81" y="3636"/>
                      </a:lnTo>
                      <a:lnTo>
                        <a:pt x="82" y="3636"/>
                      </a:lnTo>
                      <a:lnTo>
                        <a:pt x="84" y="3636"/>
                      </a:lnTo>
                      <a:lnTo>
                        <a:pt x="85" y="3636"/>
                      </a:lnTo>
                      <a:lnTo>
                        <a:pt x="86" y="3636"/>
                      </a:lnTo>
                      <a:lnTo>
                        <a:pt x="87" y="3636"/>
                      </a:lnTo>
                      <a:lnTo>
                        <a:pt x="89" y="3636"/>
                      </a:lnTo>
                      <a:lnTo>
                        <a:pt x="90" y="3636"/>
                      </a:lnTo>
                      <a:lnTo>
                        <a:pt x="91" y="3636"/>
                      </a:lnTo>
                      <a:lnTo>
                        <a:pt x="93" y="3636"/>
                      </a:lnTo>
                      <a:lnTo>
                        <a:pt x="94" y="3636"/>
                      </a:lnTo>
                      <a:lnTo>
                        <a:pt x="95" y="3636"/>
                      </a:lnTo>
                      <a:lnTo>
                        <a:pt x="96" y="3636"/>
                      </a:lnTo>
                      <a:lnTo>
                        <a:pt x="98" y="3636"/>
                      </a:lnTo>
                      <a:lnTo>
                        <a:pt x="99" y="3636"/>
                      </a:lnTo>
                      <a:lnTo>
                        <a:pt x="100" y="3636"/>
                      </a:lnTo>
                      <a:lnTo>
                        <a:pt x="101" y="3636"/>
                      </a:lnTo>
                      <a:lnTo>
                        <a:pt x="103" y="3636"/>
                      </a:lnTo>
                      <a:lnTo>
                        <a:pt x="104" y="3636"/>
                      </a:lnTo>
                      <a:lnTo>
                        <a:pt x="105" y="3636"/>
                      </a:lnTo>
                      <a:lnTo>
                        <a:pt x="106" y="3636"/>
                      </a:lnTo>
                      <a:lnTo>
                        <a:pt x="108" y="3636"/>
                      </a:lnTo>
                      <a:lnTo>
                        <a:pt x="109" y="3636"/>
                      </a:lnTo>
                      <a:lnTo>
                        <a:pt x="110" y="3636"/>
                      </a:lnTo>
                      <a:lnTo>
                        <a:pt x="112" y="3636"/>
                      </a:lnTo>
                      <a:lnTo>
                        <a:pt x="113" y="3636"/>
                      </a:lnTo>
                      <a:lnTo>
                        <a:pt x="114" y="3636"/>
                      </a:lnTo>
                      <a:lnTo>
                        <a:pt x="115" y="3636"/>
                      </a:lnTo>
                      <a:lnTo>
                        <a:pt x="117" y="3636"/>
                      </a:lnTo>
                      <a:lnTo>
                        <a:pt x="118" y="3636"/>
                      </a:lnTo>
                      <a:lnTo>
                        <a:pt x="119" y="3636"/>
                      </a:lnTo>
                      <a:lnTo>
                        <a:pt x="120" y="3636"/>
                      </a:lnTo>
                      <a:lnTo>
                        <a:pt x="122" y="3636"/>
                      </a:lnTo>
                      <a:lnTo>
                        <a:pt x="123" y="3636"/>
                      </a:lnTo>
                      <a:lnTo>
                        <a:pt x="124" y="3636"/>
                      </a:lnTo>
                      <a:lnTo>
                        <a:pt x="126" y="3636"/>
                      </a:lnTo>
                      <a:lnTo>
                        <a:pt x="127" y="3636"/>
                      </a:lnTo>
                      <a:lnTo>
                        <a:pt x="128" y="3636"/>
                      </a:lnTo>
                      <a:lnTo>
                        <a:pt x="129" y="3636"/>
                      </a:lnTo>
                      <a:lnTo>
                        <a:pt x="131" y="3636"/>
                      </a:lnTo>
                      <a:lnTo>
                        <a:pt x="132" y="3636"/>
                      </a:lnTo>
                      <a:lnTo>
                        <a:pt x="133" y="3636"/>
                      </a:lnTo>
                      <a:lnTo>
                        <a:pt x="134" y="3636"/>
                      </a:lnTo>
                      <a:lnTo>
                        <a:pt x="136" y="3636"/>
                      </a:lnTo>
                      <a:lnTo>
                        <a:pt x="137" y="3636"/>
                      </a:lnTo>
                      <a:lnTo>
                        <a:pt x="138" y="3636"/>
                      </a:lnTo>
                      <a:lnTo>
                        <a:pt x="139" y="3636"/>
                      </a:lnTo>
                      <a:lnTo>
                        <a:pt x="141" y="3636"/>
                      </a:lnTo>
                      <a:lnTo>
                        <a:pt x="142" y="3636"/>
                      </a:lnTo>
                      <a:lnTo>
                        <a:pt x="143" y="3636"/>
                      </a:lnTo>
                      <a:lnTo>
                        <a:pt x="145" y="3636"/>
                      </a:lnTo>
                      <a:lnTo>
                        <a:pt x="146" y="3636"/>
                      </a:lnTo>
                      <a:lnTo>
                        <a:pt x="147" y="3636"/>
                      </a:lnTo>
                      <a:lnTo>
                        <a:pt x="148" y="3636"/>
                      </a:lnTo>
                      <a:lnTo>
                        <a:pt x="150" y="3636"/>
                      </a:lnTo>
                      <a:lnTo>
                        <a:pt x="151" y="3636"/>
                      </a:lnTo>
                      <a:lnTo>
                        <a:pt x="152" y="3636"/>
                      </a:lnTo>
                      <a:lnTo>
                        <a:pt x="153" y="3636"/>
                      </a:lnTo>
                      <a:lnTo>
                        <a:pt x="155" y="3636"/>
                      </a:lnTo>
                      <a:lnTo>
                        <a:pt x="156" y="3636"/>
                      </a:lnTo>
                      <a:lnTo>
                        <a:pt x="157" y="3636"/>
                      </a:lnTo>
                      <a:lnTo>
                        <a:pt x="159" y="3636"/>
                      </a:lnTo>
                      <a:lnTo>
                        <a:pt x="160" y="3636"/>
                      </a:lnTo>
                      <a:lnTo>
                        <a:pt x="161" y="3636"/>
                      </a:lnTo>
                      <a:lnTo>
                        <a:pt x="162" y="3636"/>
                      </a:lnTo>
                      <a:lnTo>
                        <a:pt x="164" y="3636"/>
                      </a:lnTo>
                      <a:lnTo>
                        <a:pt x="165" y="3636"/>
                      </a:lnTo>
                      <a:lnTo>
                        <a:pt x="166" y="3636"/>
                      </a:lnTo>
                      <a:lnTo>
                        <a:pt x="167" y="3636"/>
                      </a:lnTo>
                      <a:lnTo>
                        <a:pt x="169" y="3636"/>
                      </a:lnTo>
                      <a:lnTo>
                        <a:pt x="170" y="3636"/>
                      </a:lnTo>
                      <a:lnTo>
                        <a:pt x="171" y="3636"/>
                      </a:lnTo>
                      <a:lnTo>
                        <a:pt x="173" y="3636"/>
                      </a:lnTo>
                      <a:lnTo>
                        <a:pt x="174" y="3636"/>
                      </a:lnTo>
                      <a:lnTo>
                        <a:pt x="175" y="3636"/>
                      </a:lnTo>
                      <a:lnTo>
                        <a:pt x="176" y="3636"/>
                      </a:lnTo>
                      <a:lnTo>
                        <a:pt x="178" y="3636"/>
                      </a:lnTo>
                      <a:lnTo>
                        <a:pt x="179" y="3636"/>
                      </a:lnTo>
                      <a:lnTo>
                        <a:pt x="180" y="3636"/>
                      </a:lnTo>
                      <a:lnTo>
                        <a:pt x="181" y="3636"/>
                      </a:lnTo>
                      <a:lnTo>
                        <a:pt x="183" y="3636"/>
                      </a:lnTo>
                      <a:lnTo>
                        <a:pt x="184" y="3636"/>
                      </a:lnTo>
                      <a:lnTo>
                        <a:pt x="185" y="3636"/>
                      </a:lnTo>
                      <a:lnTo>
                        <a:pt x="186" y="3636"/>
                      </a:lnTo>
                      <a:lnTo>
                        <a:pt x="188" y="3636"/>
                      </a:lnTo>
                      <a:lnTo>
                        <a:pt x="189" y="3636"/>
                      </a:lnTo>
                      <a:lnTo>
                        <a:pt x="190" y="3636"/>
                      </a:lnTo>
                      <a:lnTo>
                        <a:pt x="192" y="3636"/>
                      </a:lnTo>
                      <a:lnTo>
                        <a:pt x="193" y="3636"/>
                      </a:lnTo>
                      <a:lnTo>
                        <a:pt x="194" y="3636"/>
                      </a:lnTo>
                      <a:lnTo>
                        <a:pt x="195" y="3636"/>
                      </a:lnTo>
                      <a:lnTo>
                        <a:pt x="197" y="3636"/>
                      </a:lnTo>
                      <a:lnTo>
                        <a:pt x="198" y="3636"/>
                      </a:lnTo>
                      <a:lnTo>
                        <a:pt x="199" y="3636"/>
                      </a:lnTo>
                      <a:lnTo>
                        <a:pt x="200" y="3636"/>
                      </a:lnTo>
                      <a:lnTo>
                        <a:pt x="202" y="3636"/>
                      </a:lnTo>
                      <a:lnTo>
                        <a:pt x="203" y="3636"/>
                      </a:lnTo>
                      <a:lnTo>
                        <a:pt x="204" y="3636"/>
                      </a:lnTo>
                      <a:lnTo>
                        <a:pt x="206" y="3636"/>
                      </a:lnTo>
                      <a:lnTo>
                        <a:pt x="207" y="3636"/>
                      </a:lnTo>
                      <a:lnTo>
                        <a:pt x="208" y="3636"/>
                      </a:lnTo>
                      <a:lnTo>
                        <a:pt x="209" y="3636"/>
                      </a:lnTo>
                      <a:lnTo>
                        <a:pt x="211" y="3636"/>
                      </a:lnTo>
                      <a:lnTo>
                        <a:pt x="212" y="3636"/>
                      </a:lnTo>
                      <a:lnTo>
                        <a:pt x="213" y="3636"/>
                      </a:lnTo>
                      <a:lnTo>
                        <a:pt x="214" y="3636"/>
                      </a:lnTo>
                      <a:lnTo>
                        <a:pt x="216" y="3636"/>
                      </a:lnTo>
                      <a:lnTo>
                        <a:pt x="217" y="3636"/>
                      </a:lnTo>
                      <a:lnTo>
                        <a:pt x="218" y="3636"/>
                      </a:lnTo>
                      <a:lnTo>
                        <a:pt x="220" y="3636"/>
                      </a:lnTo>
                      <a:lnTo>
                        <a:pt x="221" y="3636"/>
                      </a:lnTo>
                      <a:lnTo>
                        <a:pt x="222" y="3636"/>
                      </a:lnTo>
                      <a:lnTo>
                        <a:pt x="223" y="3636"/>
                      </a:lnTo>
                      <a:lnTo>
                        <a:pt x="225" y="3636"/>
                      </a:lnTo>
                      <a:lnTo>
                        <a:pt x="226" y="3636"/>
                      </a:lnTo>
                      <a:lnTo>
                        <a:pt x="227" y="3636"/>
                      </a:lnTo>
                      <a:lnTo>
                        <a:pt x="228" y="3636"/>
                      </a:lnTo>
                      <a:lnTo>
                        <a:pt x="230" y="3636"/>
                      </a:lnTo>
                      <a:lnTo>
                        <a:pt x="231" y="3636"/>
                      </a:lnTo>
                      <a:lnTo>
                        <a:pt x="232" y="3636"/>
                      </a:lnTo>
                      <a:lnTo>
                        <a:pt x="233" y="3636"/>
                      </a:lnTo>
                      <a:lnTo>
                        <a:pt x="235" y="3636"/>
                      </a:lnTo>
                      <a:lnTo>
                        <a:pt x="236" y="3636"/>
                      </a:lnTo>
                      <a:lnTo>
                        <a:pt x="237" y="3636"/>
                      </a:lnTo>
                      <a:lnTo>
                        <a:pt x="239" y="3636"/>
                      </a:lnTo>
                      <a:lnTo>
                        <a:pt x="240" y="3636"/>
                      </a:lnTo>
                      <a:lnTo>
                        <a:pt x="241" y="3636"/>
                      </a:lnTo>
                      <a:lnTo>
                        <a:pt x="242" y="3636"/>
                      </a:lnTo>
                      <a:lnTo>
                        <a:pt x="244" y="3636"/>
                      </a:lnTo>
                      <a:lnTo>
                        <a:pt x="245" y="3636"/>
                      </a:lnTo>
                      <a:lnTo>
                        <a:pt x="246" y="3636"/>
                      </a:lnTo>
                      <a:lnTo>
                        <a:pt x="247" y="3636"/>
                      </a:lnTo>
                      <a:lnTo>
                        <a:pt x="249" y="3636"/>
                      </a:lnTo>
                      <a:lnTo>
                        <a:pt x="250" y="3636"/>
                      </a:lnTo>
                      <a:lnTo>
                        <a:pt x="251" y="3636"/>
                      </a:lnTo>
                      <a:lnTo>
                        <a:pt x="253" y="3636"/>
                      </a:lnTo>
                      <a:lnTo>
                        <a:pt x="254" y="3636"/>
                      </a:lnTo>
                      <a:lnTo>
                        <a:pt x="255" y="3636"/>
                      </a:lnTo>
                      <a:lnTo>
                        <a:pt x="256" y="3636"/>
                      </a:lnTo>
                      <a:lnTo>
                        <a:pt x="258" y="3636"/>
                      </a:lnTo>
                      <a:lnTo>
                        <a:pt x="259" y="3636"/>
                      </a:lnTo>
                      <a:lnTo>
                        <a:pt x="260" y="3636"/>
                      </a:lnTo>
                      <a:lnTo>
                        <a:pt x="261" y="3636"/>
                      </a:lnTo>
                      <a:lnTo>
                        <a:pt x="263" y="3636"/>
                      </a:lnTo>
                      <a:lnTo>
                        <a:pt x="264" y="3636"/>
                      </a:lnTo>
                      <a:lnTo>
                        <a:pt x="265" y="3636"/>
                      </a:lnTo>
                      <a:lnTo>
                        <a:pt x="266" y="3636"/>
                      </a:lnTo>
                      <a:lnTo>
                        <a:pt x="268" y="3636"/>
                      </a:lnTo>
                      <a:lnTo>
                        <a:pt x="269" y="3636"/>
                      </a:lnTo>
                      <a:lnTo>
                        <a:pt x="270" y="3636"/>
                      </a:lnTo>
                      <a:lnTo>
                        <a:pt x="272" y="3636"/>
                      </a:lnTo>
                      <a:lnTo>
                        <a:pt x="273" y="3636"/>
                      </a:lnTo>
                      <a:lnTo>
                        <a:pt x="274" y="3636"/>
                      </a:lnTo>
                      <a:lnTo>
                        <a:pt x="275" y="3636"/>
                      </a:lnTo>
                      <a:lnTo>
                        <a:pt x="277" y="3636"/>
                      </a:lnTo>
                      <a:lnTo>
                        <a:pt x="278" y="3636"/>
                      </a:lnTo>
                      <a:lnTo>
                        <a:pt x="279" y="3636"/>
                      </a:lnTo>
                      <a:lnTo>
                        <a:pt x="280" y="3636"/>
                      </a:lnTo>
                      <a:lnTo>
                        <a:pt x="282" y="3636"/>
                      </a:lnTo>
                      <a:lnTo>
                        <a:pt x="283" y="3636"/>
                      </a:lnTo>
                      <a:lnTo>
                        <a:pt x="284" y="3636"/>
                      </a:lnTo>
                      <a:lnTo>
                        <a:pt x="286" y="3636"/>
                      </a:lnTo>
                      <a:lnTo>
                        <a:pt x="287" y="3636"/>
                      </a:lnTo>
                      <a:lnTo>
                        <a:pt x="288" y="3636"/>
                      </a:lnTo>
                      <a:lnTo>
                        <a:pt x="289" y="3636"/>
                      </a:lnTo>
                      <a:lnTo>
                        <a:pt x="291" y="3636"/>
                      </a:lnTo>
                      <a:lnTo>
                        <a:pt x="292" y="3636"/>
                      </a:lnTo>
                      <a:lnTo>
                        <a:pt x="293" y="3636"/>
                      </a:lnTo>
                      <a:lnTo>
                        <a:pt x="294" y="3636"/>
                      </a:lnTo>
                      <a:lnTo>
                        <a:pt x="296" y="3636"/>
                      </a:lnTo>
                      <a:lnTo>
                        <a:pt x="297" y="3636"/>
                      </a:lnTo>
                      <a:lnTo>
                        <a:pt x="298" y="3636"/>
                      </a:lnTo>
                      <a:lnTo>
                        <a:pt x="300" y="3636"/>
                      </a:lnTo>
                      <a:lnTo>
                        <a:pt x="301" y="3636"/>
                      </a:lnTo>
                      <a:lnTo>
                        <a:pt x="302" y="3636"/>
                      </a:lnTo>
                      <a:lnTo>
                        <a:pt x="303" y="3636"/>
                      </a:lnTo>
                      <a:lnTo>
                        <a:pt x="305" y="3636"/>
                      </a:lnTo>
                      <a:lnTo>
                        <a:pt x="306" y="3636"/>
                      </a:lnTo>
                      <a:lnTo>
                        <a:pt x="307" y="3636"/>
                      </a:lnTo>
                      <a:lnTo>
                        <a:pt x="308" y="3636"/>
                      </a:lnTo>
                      <a:lnTo>
                        <a:pt x="310" y="3636"/>
                      </a:lnTo>
                      <a:lnTo>
                        <a:pt x="311" y="3636"/>
                      </a:lnTo>
                      <a:lnTo>
                        <a:pt x="312" y="3636"/>
                      </a:lnTo>
                      <a:lnTo>
                        <a:pt x="313" y="3636"/>
                      </a:lnTo>
                      <a:lnTo>
                        <a:pt x="315" y="3636"/>
                      </a:lnTo>
                      <a:lnTo>
                        <a:pt x="316" y="3636"/>
                      </a:lnTo>
                      <a:lnTo>
                        <a:pt x="317" y="3636"/>
                      </a:lnTo>
                      <a:lnTo>
                        <a:pt x="319" y="3636"/>
                      </a:lnTo>
                      <a:lnTo>
                        <a:pt x="320" y="3636"/>
                      </a:lnTo>
                      <a:lnTo>
                        <a:pt x="321" y="3636"/>
                      </a:lnTo>
                      <a:lnTo>
                        <a:pt x="322" y="3636"/>
                      </a:lnTo>
                      <a:lnTo>
                        <a:pt x="324" y="3636"/>
                      </a:lnTo>
                      <a:lnTo>
                        <a:pt x="325" y="3636"/>
                      </a:lnTo>
                      <a:lnTo>
                        <a:pt x="326" y="3636"/>
                      </a:lnTo>
                      <a:lnTo>
                        <a:pt x="327" y="3636"/>
                      </a:lnTo>
                      <a:lnTo>
                        <a:pt x="329" y="3636"/>
                      </a:lnTo>
                      <a:lnTo>
                        <a:pt x="330" y="3636"/>
                      </a:lnTo>
                      <a:lnTo>
                        <a:pt x="331" y="3636"/>
                      </a:lnTo>
                      <a:lnTo>
                        <a:pt x="333" y="3636"/>
                      </a:lnTo>
                      <a:lnTo>
                        <a:pt x="334" y="3636"/>
                      </a:lnTo>
                      <a:lnTo>
                        <a:pt x="335" y="3636"/>
                      </a:lnTo>
                      <a:lnTo>
                        <a:pt x="336" y="3636"/>
                      </a:lnTo>
                      <a:lnTo>
                        <a:pt x="338" y="3636"/>
                      </a:lnTo>
                      <a:lnTo>
                        <a:pt x="339" y="3636"/>
                      </a:lnTo>
                      <a:lnTo>
                        <a:pt x="340" y="3636"/>
                      </a:lnTo>
                      <a:lnTo>
                        <a:pt x="341" y="3636"/>
                      </a:lnTo>
                      <a:lnTo>
                        <a:pt x="343" y="3636"/>
                      </a:lnTo>
                      <a:lnTo>
                        <a:pt x="344" y="3636"/>
                      </a:lnTo>
                      <a:lnTo>
                        <a:pt x="345" y="3636"/>
                      </a:lnTo>
                      <a:lnTo>
                        <a:pt x="346" y="3636"/>
                      </a:lnTo>
                      <a:lnTo>
                        <a:pt x="348" y="3636"/>
                      </a:lnTo>
                      <a:lnTo>
                        <a:pt x="349" y="3636"/>
                      </a:lnTo>
                      <a:lnTo>
                        <a:pt x="350" y="3636"/>
                      </a:lnTo>
                      <a:lnTo>
                        <a:pt x="352" y="3636"/>
                      </a:lnTo>
                      <a:lnTo>
                        <a:pt x="353" y="3636"/>
                      </a:lnTo>
                      <a:lnTo>
                        <a:pt x="354" y="3636"/>
                      </a:lnTo>
                      <a:lnTo>
                        <a:pt x="355" y="3636"/>
                      </a:lnTo>
                      <a:lnTo>
                        <a:pt x="357" y="3636"/>
                      </a:lnTo>
                      <a:lnTo>
                        <a:pt x="358" y="3636"/>
                      </a:lnTo>
                      <a:lnTo>
                        <a:pt x="359" y="3636"/>
                      </a:lnTo>
                      <a:lnTo>
                        <a:pt x="360" y="3636"/>
                      </a:lnTo>
                      <a:lnTo>
                        <a:pt x="362" y="3636"/>
                      </a:lnTo>
                      <a:lnTo>
                        <a:pt x="363" y="3636"/>
                      </a:lnTo>
                      <a:lnTo>
                        <a:pt x="364" y="3636"/>
                      </a:lnTo>
                      <a:lnTo>
                        <a:pt x="366" y="3636"/>
                      </a:lnTo>
                      <a:lnTo>
                        <a:pt x="367" y="3636"/>
                      </a:lnTo>
                      <a:lnTo>
                        <a:pt x="368" y="3636"/>
                      </a:lnTo>
                      <a:lnTo>
                        <a:pt x="369" y="3636"/>
                      </a:lnTo>
                      <a:lnTo>
                        <a:pt x="371" y="3636"/>
                      </a:lnTo>
                      <a:lnTo>
                        <a:pt x="372" y="3636"/>
                      </a:lnTo>
                      <a:lnTo>
                        <a:pt x="373" y="3636"/>
                      </a:lnTo>
                      <a:lnTo>
                        <a:pt x="374" y="3636"/>
                      </a:lnTo>
                      <a:lnTo>
                        <a:pt x="376" y="3636"/>
                      </a:lnTo>
                      <a:lnTo>
                        <a:pt x="377" y="3636"/>
                      </a:lnTo>
                      <a:lnTo>
                        <a:pt x="378" y="3636"/>
                      </a:lnTo>
                      <a:lnTo>
                        <a:pt x="380" y="3636"/>
                      </a:lnTo>
                      <a:lnTo>
                        <a:pt x="381" y="3636"/>
                      </a:lnTo>
                      <a:lnTo>
                        <a:pt x="382" y="3636"/>
                      </a:lnTo>
                      <a:lnTo>
                        <a:pt x="383" y="3636"/>
                      </a:lnTo>
                      <a:lnTo>
                        <a:pt x="385" y="3636"/>
                      </a:lnTo>
                      <a:lnTo>
                        <a:pt x="386" y="3636"/>
                      </a:lnTo>
                      <a:lnTo>
                        <a:pt x="387" y="3636"/>
                      </a:lnTo>
                      <a:lnTo>
                        <a:pt x="388" y="3636"/>
                      </a:lnTo>
                      <a:lnTo>
                        <a:pt x="390" y="3636"/>
                      </a:lnTo>
                      <a:lnTo>
                        <a:pt x="391" y="3636"/>
                      </a:lnTo>
                      <a:lnTo>
                        <a:pt x="392" y="3636"/>
                      </a:lnTo>
                      <a:lnTo>
                        <a:pt x="393" y="3636"/>
                      </a:lnTo>
                      <a:lnTo>
                        <a:pt x="395" y="3636"/>
                      </a:lnTo>
                      <a:lnTo>
                        <a:pt x="396" y="3636"/>
                      </a:lnTo>
                      <a:lnTo>
                        <a:pt x="397" y="3636"/>
                      </a:lnTo>
                      <a:lnTo>
                        <a:pt x="399" y="3636"/>
                      </a:lnTo>
                      <a:lnTo>
                        <a:pt x="400" y="3636"/>
                      </a:lnTo>
                      <a:lnTo>
                        <a:pt x="401" y="3636"/>
                      </a:lnTo>
                      <a:lnTo>
                        <a:pt x="402" y="3636"/>
                      </a:lnTo>
                      <a:lnTo>
                        <a:pt x="404" y="3636"/>
                      </a:lnTo>
                      <a:lnTo>
                        <a:pt x="405" y="3636"/>
                      </a:lnTo>
                      <a:lnTo>
                        <a:pt x="406" y="3636"/>
                      </a:lnTo>
                      <a:lnTo>
                        <a:pt x="407" y="3636"/>
                      </a:lnTo>
                      <a:lnTo>
                        <a:pt x="409" y="3636"/>
                      </a:lnTo>
                      <a:lnTo>
                        <a:pt x="410" y="3636"/>
                      </a:lnTo>
                      <a:lnTo>
                        <a:pt x="411" y="3637"/>
                      </a:lnTo>
                      <a:lnTo>
                        <a:pt x="413" y="3637"/>
                      </a:lnTo>
                      <a:lnTo>
                        <a:pt x="414" y="3637"/>
                      </a:lnTo>
                      <a:lnTo>
                        <a:pt x="415" y="3637"/>
                      </a:lnTo>
                      <a:lnTo>
                        <a:pt x="416" y="3637"/>
                      </a:lnTo>
                      <a:lnTo>
                        <a:pt x="418" y="3637"/>
                      </a:lnTo>
                      <a:lnTo>
                        <a:pt x="419" y="3637"/>
                      </a:lnTo>
                      <a:lnTo>
                        <a:pt x="420" y="3637"/>
                      </a:lnTo>
                      <a:lnTo>
                        <a:pt x="421" y="3637"/>
                      </a:lnTo>
                      <a:lnTo>
                        <a:pt x="423" y="3637"/>
                      </a:lnTo>
                      <a:lnTo>
                        <a:pt x="424" y="3637"/>
                      </a:lnTo>
                      <a:lnTo>
                        <a:pt x="425" y="3637"/>
                      </a:lnTo>
                      <a:lnTo>
                        <a:pt x="426" y="3637"/>
                      </a:lnTo>
                      <a:lnTo>
                        <a:pt x="428" y="3637"/>
                      </a:lnTo>
                      <a:lnTo>
                        <a:pt x="429" y="3637"/>
                      </a:lnTo>
                      <a:lnTo>
                        <a:pt x="430" y="3637"/>
                      </a:lnTo>
                      <a:lnTo>
                        <a:pt x="432" y="3637"/>
                      </a:lnTo>
                      <a:lnTo>
                        <a:pt x="433" y="3637"/>
                      </a:lnTo>
                      <a:lnTo>
                        <a:pt x="434" y="3637"/>
                      </a:lnTo>
                      <a:lnTo>
                        <a:pt x="435" y="3637"/>
                      </a:lnTo>
                      <a:lnTo>
                        <a:pt x="437" y="3637"/>
                      </a:lnTo>
                      <a:lnTo>
                        <a:pt x="438" y="3637"/>
                      </a:lnTo>
                      <a:lnTo>
                        <a:pt x="439" y="3637"/>
                      </a:lnTo>
                      <a:lnTo>
                        <a:pt x="440" y="3637"/>
                      </a:lnTo>
                      <a:lnTo>
                        <a:pt x="442" y="3637"/>
                      </a:lnTo>
                      <a:lnTo>
                        <a:pt x="443" y="3637"/>
                      </a:lnTo>
                      <a:lnTo>
                        <a:pt x="444" y="3637"/>
                      </a:lnTo>
                      <a:lnTo>
                        <a:pt x="446" y="3637"/>
                      </a:lnTo>
                      <a:lnTo>
                        <a:pt x="447" y="3637"/>
                      </a:lnTo>
                      <a:lnTo>
                        <a:pt x="448" y="3637"/>
                      </a:lnTo>
                      <a:lnTo>
                        <a:pt x="449" y="3637"/>
                      </a:lnTo>
                      <a:lnTo>
                        <a:pt x="451" y="3637"/>
                      </a:lnTo>
                      <a:lnTo>
                        <a:pt x="452" y="3637"/>
                      </a:lnTo>
                      <a:lnTo>
                        <a:pt x="453" y="3637"/>
                      </a:lnTo>
                      <a:lnTo>
                        <a:pt x="454" y="3637"/>
                      </a:lnTo>
                      <a:lnTo>
                        <a:pt x="456" y="3637"/>
                      </a:lnTo>
                      <a:lnTo>
                        <a:pt x="457" y="3637"/>
                      </a:lnTo>
                      <a:lnTo>
                        <a:pt x="458" y="3637"/>
                      </a:lnTo>
                      <a:lnTo>
                        <a:pt x="460" y="3637"/>
                      </a:lnTo>
                      <a:lnTo>
                        <a:pt x="461" y="3637"/>
                      </a:lnTo>
                      <a:lnTo>
                        <a:pt x="462" y="3637"/>
                      </a:lnTo>
                      <a:lnTo>
                        <a:pt x="463" y="3637"/>
                      </a:lnTo>
                      <a:lnTo>
                        <a:pt x="465" y="3637"/>
                      </a:lnTo>
                      <a:lnTo>
                        <a:pt x="466" y="3637"/>
                      </a:lnTo>
                      <a:lnTo>
                        <a:pt x="467" y="3637"/>
                      </a:lnTo>
                      <a:lnTo>
                        <a:pt x="467" y="3611"/>
                      </a:lnTo>
                      <a:lnTo>
                        <a:pt x="467" y="3585"/>
                      </a:lnTo>
                      <a:lnTo>
                        <a:pt x="468" y="3560"/>
                      </a:lnTo>
                      <a:lnTo>
                        <a:pt x="468" y="3534"/>
                      </a:lnTo>
                      <a:lnTo>
                        <a:pt x="470" y="3508"/>
                      </a:lnTo>
                      <a:lnTo>
                        <a:pt x="470" y="3482"/>
                      </a:lnTo>
                      <a:lnTo>
                        <a:pt x="471" y="3457"/>
                      </a:lnTo>
                      <a:lnTo>
                        <a:pt x="471" y="3432"/>
                      </a:lnTo>
                      <a:lnTo>
                        <a:pt x="471" y="3406"/>
                      </a:lnTo>
                      <a:lnTo>
                        <a:pt x="472" y="3381"/>
                      </a:lnTo>
                      <a:lnTo>
                        <a:pt x="472" y="3355"/>
                      </a:lnTo>
                      <a:lnTo>
                        <a:pt x="473" y="3330"/>
                      </a:lnTo>
                      <a:lnTo>
                        <a:pt x="473" y="3306"/>
                      </a:lnTo>
                      <a:lnTo>
                        <a:pt x="475" y="3280"/>
                      </a:lnTo>
                      <a:lnTo>
                        <a:pt x="475" y="3255"/>
                      </a:lnTo>
                      <a:lnTo>
                        <a:pt x="475" y="3230"/>
                      </a:lnTo>
                      <a:lnTo>
                        <a:pt x="476" y="3206"/>
                      </a:lnTo>
                      <a:lnTo>
                        <a:pt x="476" y="3180"/>
                      </a:lnTo>
                      <a:lnTo>
                        <a:pt x="477" y="3155"/>
                      </a:lnTo>
                      <a:lnTo>
                        <a:pt x="477" y="3129"/>
                      </a:lnTo>
                      <a:lnTo>
                        <a:pt x="479" y="3105"/>
                      </a:lnTo>
                      <a:lnTo>
                        <a:pt x="479" y="3080"/>
                      </a:lnTo>
                      <a:lnTo>
                        <a:pt x="479" y="3054"/>
                      </a:lnTo>
                      <a:lnTo>
                        <a:pt x="480" y="3029"/>
                      </a:lnTo>
                      <a:lnTo>
                        <a:pt x="480" y="3005"/>
                      </a:lnTo>
                      <a:lnTo>
                        <a:pt x="481" y="2979"/>
                      </a:lnTo>
                      <a:lnTo>
                        <a:pt x="481" y="2954"/>
                      </a:lnTo>
                      <a:lnTo>
                        <a:pt x="482" y="2929"/>
                      </a:lnTo>
                      <a:lnTo>
                        <a:pt x="482" y="2903"/>
                      </a:lnTo>
                      <a:lnTo>
                        <a:pt x="482" y="2878"/>
                      </a:lnTo>
                      <a:lnTo>
                        <a:pt x="484" y="2852"/>
                      </a:lnTo>
                      <a:lnTo>
                        <a:pt x="484" y="2826"/>
                      </a:lnTo>
                      <a:lnTo>
                        <a:pt x="485" y="2800"/>
                      </a:lnTo>
                      <a:lnTo>
                        <a:pt x="485" y="2772"/>
                      </a:lnTo>
                      <a:lnTo>
                        <a:pt x="486" y="2746"/>
                      </a:lnTo>
                      <a:lnTo>
                        <a:pt x="486" y="2717"/>
                      </a:lnTo>
                      <a:lnTo>
                        <a:pt x="487" y="2687"/>
                      </a:lnTo>
                      <a:lnTo>
                        <a:pt x="487" y="2656"/>
                      </a:lnTo>
                      <a:lnTo>
                        <a:pt x="487" y="2620"/>
                      </a:lnTo>
                      <a:lnTo>
                        <a:pt x="489" y="2581"/>
                      </a:lnTo>
                      <a:lnTo>
                        <a:pt x="489" y="2560"/>
                      </a:lnTo>
                      <a:lnTo>
                        <a:pt x="490" y="2532"/>
                      </a:lnTo>
                      <a:lnTo>
                        <a:pt x="490" y="2493"/>
                      </a:lnTo>
                      <a:lnTo>
                        <a:pt x="491" y="2440"/>
                      </a:lnTo>
                      <a:lnTo>
                        <a:pt x="491" y="2360"/>
                      </a:lnTo>
                      <a:lnTo>
                        <a:pt x="491" y="2234"/>
                      </a:lnTo>
                      <a:lnTo>
                        <a:pt x="493" y="2024"/>
                      </a:lnTo>
                      <a:lnTo>
                        <a:pt x="493" y="1674"/>
                      </a:lnTo>
                      <a:lnTo>
                        <a:pt x="494" y="1194"/>
                      </a:lnTo>
                      <a:lnTo>
                        <a:pt x="494" y="746"/>
                      </a:lnTo>
                      <a:lnTo>
                        <a:pt x="495" y="441"/>
                      </a:lnTo>
                      <a:lnTo>
                        <a:pt x="495" y="258"/>
                      </a:lnTo>
                      <a:lnTo>
                        <a:pt x="495" y="151"/>
                      </a:lnTo>
                      <a:lnTo>
                        <a:pt x="496" y="86"/>
                      </a:lnTo>
                      <a:lnTo>
                        <a:pt x="496" y="48"/>
                      </a:lnTo>
                      <a:lnTo>
                        <a:pt x="498" y="24"/>
                      </a:lnTo>
                      <a:lnTo>
                        <a:pt x="498" y="10"/>
                      </a:lnTo>
                      <a:lnTo>
                        <a:pt x="499" y="4"/>
                      </a:lnTo>
                      <a:lnTo>
                        <a:pt x="499" y="0"/>
                      </a:lnTo>
                      <a:lnTo>
                        <a:pt x="499" y="1"/>
                      </a:lnTo>
                      <a:lnTo>
                        <a:pt x="500" y="4"/>
                      </a:lnTo>
                      <a:lnTo>
                        <a:pt x="500" y="8"/>
                      </a:lnTo>
                      <a:lnTo>
                        <a:pt x="501" y="13"/>
                      </a:lnTo>
                      <a:lnTo>
                        <a:pt x="501" y="19"/>
                      </a:lnTo>
                      <a:lnTo>
                        <a:pt x="503" y="27"/>
                      </a:lnTo>
                      <a:lnTo>
                        <a:pt x="503" y="34"/>
                      </a:lnTo>
                      <a:lnTo>
                        <a:pt x="503" y="42"/>
                      </a:lnTo>
                      <a:lnTo>
                        <a:pt x="504" y="51"/>
                      </a:lnTo>
                      <a:lnTo>
                        <a:pt x="504" y="60"/>
                      </a:lnTo>
                      <a:lnTo>
                        <a:pt x="505" y="70"/>
                      </a:lnTo>
                      <a:lnTo>
                        <a:pt x="505" y="80"/>
                      </a:lnTo>
                      <a:lnTo>
                        <a:pt x="507" y="90"/>
                      </a:lnTo>
                      <a:lnTo>
                        <a:pt x="507" y="100"/>
                      </a:lnTo>
                      <a:lnTo>
                        <a:pt x="508" y="112"/>
                      </a:lnTo>
                      <a:lnTo>
                        <a:pt x="508" y="123"/>
                      </a:lnTo>
                      <a:lnTo>
                        <a:pt x="508" y="135"/>
                      </a:lnTo>
                      <a:lnTo>
                        <a:pt x="509" y="146"/>
                      </a:lnTo>
                      <a:lnTo>
                        <a:pt x="509" y="158"/>
                      </a:lnTo>
                      <a:lnTo>
                        <a:pt x="510" y="170"/>
                      </a:lnTo>
                      <a:lnTo>
                        <a:pt x="510" y="182"/>
                      </a:lnTo>
                      <a:lnTo>
                        <a:pt x="512" y="194"/>
                      </a:lnTo>
                      <a:lnTo>
                        <a:pt x="512" y="207"/>
                      </a:lnTo>
                      <a:lnTo>
                        <a:pt x="512" y="220"/>
                      </a:lnTo>
                      <a:lnTo>
                        <a:pt x="513" y="233"/>
                      </a:lnTo>
                      <a:lnTo>
                        <a:pt x="513" y="245"/>
                      </a:lnTo>
                      <a:lnTo>
                        <a:pt x="514" y="258"/>
                      </a:lnTo>
                      <a:lnTo>
                        <a:pt x="514" y="271"/>
                      </a:lnTo>
                      <a:lnTo>
                        <a:pt x="515" y="283"/>
                      </a:lnTo>
                      <a:lnTo>
                        <a:pt x="515" y="297"/>
                      </a:lnTo>
                      <a:lnTo>
                        <a:pt x="515" y="310"/>
                      </a:lnTo>
                      <a:lnTo>
                        <a:pt x="517" y="323"/>
                      </a:lnTo>
                      <a:lnTo>
                        <a:pt x="517" y="337"/>
                      </a:lnTo>
                      <a:lnTo>
                        <a:pt x="518" y="349"/>
                      </a:lnTo>
                      <a:lnTo>
                        <a:pt x="518" y="362"/>
                      </a:lnTo>
                      <a:lnTo>
                        <a:pt x="519" y="376"/>
                      </a:lnTo>
                      <a:lnTo>
                        <a:pt x="519" y="389"/>
                      </a:lnTo>
                      <a:lnTo>
                        <a:pt x="519" y="403"/>
                      </a:lnTo>
                      <a:lnTo>
                        <a:pt x="520" y="415"/>
                      </a:lnTo>
                      <a:lnTo>
                        <a:pt x="520" y="428"/>
                      </a:lnTo>
                      <a:lnTo>
                        <a:pt x="522" y="441"/>
                      </a:lnTo>
                      <a:lnTo>
                        <a:pt x="522" y="455"/>
                      </a:lnTo>
                      <a:lnTo>
                        <a:pt x="523" y="467"/>
                      </a:lnTo>
                      <a:lnTo>
                        <a:pt x="523" y="480"/>
                      </a:lnTo>
                      <a:lnTo>
                        <a:pt x="524" y="493"/>
                      </a:lnTo>
                      <a:lnTo>
                        <a:pt x="524" y="506"/>
                      </a:lnTo>
                      <a:lnTo>
                        <a:pt x="524" y="518"/>
                      </a:lnTo>
                      <a:lnTo>
                        <a:pt x="526" y="531"/>
                      </a:lnTo>
                      <a:lnTo>
                        <a:pt x="526" y="542"/>
                      </a:lnTo>
                      <a:lnTo>
                        <a:pt x="527" y="555"/>
                      </a:lnTo>
                      <a:lnTo>
                        <a:pt x="527" y="568"/>
                      </a:lnTo>
                      <a:lnTo>
                        <a:pt x="528" y="579"/>
                      </a:lnTo>
                      <a:lnTo>
                        <a:pt x="528" y="592"/>
                      </a:lnTo>
                      <a:lnTo>
                        <a:pt x="528" y="603"/>
                      </a:lnTo>
                      <a:lnTo>
                        <a:pt x="529" y="616"/>
                      </a:lnTo>
                      <a:lnTo>
                        <a:pt x="529" y="627"/>
                      </a:lnTo>
                      <a:lnTo>
                        <a:pt x="531" y="639"/>
                      </a:lnTo>
                      <a:lnTo>
                        <a:pt x="531" y="650"/>
                      </a:lnTo>
                      <a:lnTo>
                        <a:pt x="532" y="662"/>
                      </a:lnTo>
                      <a:lnTo>
                        <a:pt x="532" y="673"/>
                      </a:lnTo>
                      <a:lnTo>
                        <a:pt x="532" y="685"/>
                      </a:lnTo>
                      <a:lnTo>
                        <a:pt x="533" y="695"/>
                      </a:lnTo>
                      <a:lnTo>
                        <a:pt x="533" y="706"/>
                      </a:lnTo>
                      <a:lnTo>
                        <a:pt x="534" y="716"/>
                      </a:lnTo>
                      <a:lnTo>
                        <a:pt x="534" y="728"/>
                      </a:lnTo>
                      <a:lnTo>
                        <a:pt x="536" y="738"/>
                      </a:lnTo>
                      <a:lnTo>
                        <a:pt x="536" y="748"/>
                      </a:lnTo>
                      <a:lnTo>
                        <a:pt x="536" y="758"/>
                      </a:lnTo>
                      <a:lnTo>
                        <a:pt x="537" y="768"/>
                      </a:lnTo>
                      <a:lnTo>
                        <a:pt x="537" y="779"/>
                      </a:lnTo>
                      <a:lnTo>
                        <a:pt x="538" y="789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82" name="Freeform 146"/>
                <p:cNvSpPr>
                  <a:spLocks noChangeAspect="1"/>
                </p:cNvSpPr>
                <p:nvPr/>
              </p:nvSpPr>
              <p:spPr bwMode="auto">
                <a:xfrm>
                  <a:off x="2373" y="1614"/>
                  <a:ext cx="199" cy="238"/>
                </a:xfrm>
                <a:custGeom>
                  <a:avLst/>
                  <a:gdLst>
                    <a:gd name="T0" fmla="*/ 4 w 382"/>
                    <a:gd name="T1" fmla="*/ 65 h 363"/>
                    <a:gd name="T2" fmla="*/ 8 w 382"/>
                    <a:gd name="T3" fmla="*/ 129 h 363"/>
                    <a:gd name="T4" fmla="*/ 13 w 382"/>
                    <a:gd name="T5" fmla="*/ 186 h 363"/>
                    <a:gd name="T6" fmla="*/ 17 w 382"/>
                    <a:gd name="T7" fmla="*/ 232 h 363"/>
                    <a:gd name="T8" fmla="*/ 22 w 382"/>
                    <a:gd name="T9" fmla="*/ 270 h 363"/>
                    <a:gd name="T10" fmla="*/ 26 w 382"/>
                    <a:gd name="T11" fmla="*/ 301 h 363"/>
                    <a:gd name="T12" fmla="*/ 31 w 382"/>
                    <a:gd name="T13" fmla="*/ 324 h 363"/>
                    <a:gd name="T14" fmla="*/ 35 w 382"/>
                    <a:gd name="T15" fmla="*/ 340 h 363"/>
                    <a:gd name="T16" fmla="*/ 38 w 382"/>
                    <a:gd name="T17" fmla="*/ 352 h 363"/>
                    <a:gd name="T18" fmla="*/ 45 w 382"/>
                    <a:gd name="T19" fmla="*/ 359 h 363"/>
                    <a:gd name="T20" fmla="*/ 51 w 382"/>
                    <a:gd name="T21" fmla="*/ 363 h 363"/>
                    <a:gd name="T22" fmla="*/ 59 w 382"/>
                    <a:gd name="T23" fmla="*/ 359 h 363"/>
                    <a:gd name="T24" fmla="*/ 65 w 382"/>
                    <a:gd name="T25" fmla="*/ 354 h 363"/>
                    <a:gd name="T26" fmla="*/ 70 w 382"/>
                    <a:gd name="T27" fmla="*/ 348 h 363"/>
                    <a:gd name="T28" fmla="*/ 75 w 382"/>
                    <a:gd name="T29" fmla="*/ 339 h 363"/>
                    <a:gd name="T30" fmla="*/ 80 w 382"/>
                    <a:gd name="T31" fmla="*/ 331 h 363"/>
                    <a:gd name="T32" fmla="*/ 85 w 382"/>
                    <a:gd name="T33" fmla="*/ 322 h 363"/>
                    <a:gd name="T34" fmla="*/ 90 w 382"/>
                    <a:gd name="T35" fmla="*/ 312 h 363"/>
                    <a:gd name="T36" fmla="*/ 95 w 382"/>
                    <a:gd name="T37" fmla="*/ 302 h 363"/>
                    <a:gd name="T38" fmla="*/ 101 w 382"/>
                    <a:gd name="T39" fmla="*/ 293 h 363"/>
                    <a:gd name="T40" fmla="*/ 106 w 382"/>
                    <a:gd name="T41" fmla="*/ 283 h 363"/>
                    <a:gd name="T42" fmla="*/ 111 w 382"/>
                    <a:gd name="T43" fmla="*/ 275 h 363"/>
                    <a:gd name="T44" fmla="*/ 115 w 382"/>
                    <a:gd name="T45" fmla="*/ 266 h 363"/>
                    <a:gd name="T46" fmla="*/ 120 w 382"/>
                    <a:gd name="T47" fmla="*/ 259 h 363"/>
                    <a:gd name="T48" fmla="*/ 125 w 382"/>
                    <a:gd name="T49" fmla="*/ 250 h 363"/>
                    <a:gd name="T50" fmla="*/ 130 w 382"/>
                    <a:gd name="T51" fmla="*/ 241 h 363"/>
                    <a:gd name="T52" fmla="*/ 136 w 382"/>
                    <a:gd name="T53" fmla="*/ 231 h 363"/>
                    <a:gd name="T54" fmla="*/ 141 w 382"/>
                    <a:gd name="T55" fmla="*/ 223 h 363"/>
                    <a:gd name="T56" fmla="*/ 148 w 382"/>
                    <a:gd name="T57" fmla="*/ 213 h 363"/>
                    <a:gd name="T58" fmla="*/ 153 w 382"/>
                    <a:gd name="T59" fmla="*/ 206 h 363"/>
                    <a:gd name="T60" fmla="*/ 158 w 382"/>
                    <a:gd name="T61" fmla="*/ 198 h 363"/>
                    <a:gd name="T62" fmla="*/ 163 w 382"/>
                    <a:gd name="T63" fmla="*/ 192 h 363"/>
                    <a:gd name="T64" fmla="*/ 168 w 382"/>
                    <a:gd name="T65" fmla="*/ 185 h 363"/>
                    <a:gd name="T66" fmla="*/ 172 w 382"/>
                    <a:gd name="T67" fmla="*/ 179 h 363"/>
                    <a:gd name="T68" fmla="*/ 178 w 382"/>
                    <a:gd name="T69" fmla="*/ 172 h 363"/>
                    <a:gd name="T70" fmla="*/ 184 w 382"/>
                    <a:gd name="T71" fmla="*/ 165 h 363"/>
                    <a:gd name="T72" fmla="*/ 189 w 382"/>
                    <a:gd name="T73" fmla="*/ 160 h 363"/>
                    <a:gd name="T74" fmla="*/ 198 w 382"/>
                    <a:gd name="T75" fmla="*/ 150 h 363"/>
                    <a:gd name="T76" fmla="*/ 206 w 382"/>
                    <a:gd name="T77" fmla="*/ 142 h 363"/>
                    <a:gd name="T78" fmla="*/ 214 w 382"/>
                    <a:gd name="T79" fmla="*/ 134 h 363"/>
                    <a:gd name="T80" fmla="*/ 220 w 382"/>
                    <a:gd name="T81" fmla="*/ 129 h 363"/>
                    <a:gd name="T82" fmla="*/ 226 w 382"/>
                    <a:gd name="T83" fmla="*/ 124 h 363"/>
                    <a:gd name="T84" fmla="*/ 233 w 382"/>
                    <a:gd name="T85" fmla="*/ 119 h 363"/>
                    <a:gd name="T86" fmla="*/ 240 w 382"/>
                    <a:gd name="T87" fmla="*/ 113 h 363"/>
                    <a:gd name="T88" fmla="*/ 247 w 382"/>
                    <a:gd name="T89" fmla="*/ 108 h 363"/>
                    <a:gd name="T90" fmla="*/ 254 w 382"/>
                    <a:gd name="T91" fmla="*/ 103 h 363"/>
                    <a:gd name="T92" fmla="*/ 262 w 382"/>
                    <a:gd name="T93" fmla="*/ 98 h 363"/>
                    <a:gd name="T94" fmla="*/ 268 w 382"/>
                    <a:gd name="T95" fmla="*/ 94 h 363"/>
                    <a:gd name="T96" fmla="*/ 277 w 382"/>
                    <a:gd name="T97" fmla="*/ 87 h 363"/>
                    <a:gd name="T98" fmla="*/ 285 w 382"/>
                    <a:gd name="T99" fmla="*/ 84 h 363"/>
                    <a:gd name="T100" fmla="*/ 294 w 382"/>
                    <a:gd name="T101" fmla="*/ 79 h 363"/>
                    <a:gd name="T102" fmla="*/ 301 w 382"/>
                    <a:gd name="T103" fmla="*/ 73 h 363"/>
                    <a:gd name="T104" fmla="*/ 309 w 382"/>
                    <a:gd name="T105" fmla="*/ 70 h 363"/>
                    <a:gd name="T106" fmla="*/ 316 w 382"/>
                    <a:gd name="T107" fmla="*/ 65 h 363"/>
                    <a:gd name="T108" fmla="*/ 325 w 382"/>
                    <a:gd name="T109" fmla="*/ 61 h 363"/>
                    <a:gd name="T110" fmla="*/ 332 w 382"/>
                    <a:gd name="T111" fmla="*/ 57 h 363"/>
                    <a:gd name="T112" fmla="*/ 339 w 382"/>
                    <a:gd name="T113" fmla="*/ 54 h 363"/>
                    <a:gd name="T114" fmla="*/ 347 w 382"/>
                    <a:gd name="T115" fmla="*/ 51 h 363"/>
                    <a:gd name="T116" fmla="*/ 357 w 382"/>
                    <a:gd name="T117" fmla="*/ 45 h 363"/>
                    <a:gd name="T118" fmla="*/ 365 w 382"/>
                    <a:gd name="T119" fmla="*/ 42 h 363"/>
                    <a:gd name="T120" fmla="*/ 372 w 382"/>
                    <a:gd name="T121" fmla="*/ 39 h 363"/>
                    <a:gd name="T122" fmla="*/ 379 w 382"/>
                    <a:gd name="T123" fmla="*/ 35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2" h="363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2" y="28"/>
                      </a:lnTo>
                      <a:lnTo>
                        <a:pt x="2" y="38"/>
                      </a:lnTo>
                      <a:lnTo>
                        <a:pt x="3" y="47"/>
                      </a:lnTo>
                      <a:lnTo>
                        <a:pt x="3" y="56"/>
                      </a:lnTo>
                      <a:lnTo>
                        <a:pt x="4" y="65"/>
                      </a:lnTo>
                      <a:lnTo>
                        <a:pt x="4" y="73"/>
                      </a:lnTo>
                      <a:lnTo>
                        <a:pt x="5" y="81"/>
                      </a:lnTo>
                      <a:lnTo>
                        <a:pt x="5" y="90"/>
                      </a:lnTo>
                      <a:lnTo>
                        <a:pt x="7" y="98"/>
                      </a:lnTo>
                      <a:lnTo>
                        <a:pt x="7" y="106"/>
                      </a:lnTo>
                      <a:lnTo>
                        <a:pt x="7" y="114"/>
                      </a:lnTo>
                      <a:lnTo>
                        <a:pt x="8" y="122"/>
                      </a:lnTo>
                      <a:lnTo>
                        <a:pt x="8" y="129"/>
                      </a:lnTo>
                      <a:lnTo>
                        <a:pt x="9" y="137"/>
                      </a:lnTo>
                      <a:lnTo>
                        <a:pt x="9" y="145"/>
                      </a:lnTo>
                      <a:lnTo>
                        <a:pt x="10" y="152"/>
                      </a:lnTo>
                      <a:lnTo>
                        <a:pt x="10" y="159"/>
                      </a:lnTo>
                      <a:lnTo>
                        <a:pt x="10" y="166"/>
                      </a:lnTo>
                      <a:lnTo>
                        <a:pt x="12" y="172"/>
                      </a:lnTo>
                      <a:lnTo>
                        <a:pt x="12" y="179"/>
                      </a:lnTo>
                      <a:lnTo>
                        <a:pt x="13" y="186"/>
                      </a:lnTo>
                      <a:lnTo>
                        <a:pt x="13" y="193"/>
                      </a:lnTo>
                      <a:lnTo>
                        <a:pt x="14" y="198"/>
                      </a:lnTo>
                      <a:lnTo>
                        <a:pt x="14" y="204"/>
                      </a:lnTo>
                      <a:lnTo>
                        <a:pt x="14" y="211"/>
                      </a:lnTo>
                      <a:lnTo>
                        <a:pt x="15" y="216"/>
                      </a:lnTo>
                      <a:lnTo>
                        <a:pt x="15" y="222"/>
                      </a:lnTo>
                      <a:lnTo>
                        <a:pt x="17" y="227"/>
                      </a:lnTo>
                      <a:lnTo>
                        <a:pt x="17" y="232"/>
                      </a:lnTo>
                      <a:lnTo>
                        <a:pt x="18" y="239"/>
                      </a:lnTo>
                      <a:lnTo>
                        <a:pt x="18" y="244"/>
                      </a:lnTo>
                      <a:lnTo>
                        <a:pt x="18" y="247"/>
                      </a:lnTo>
                      <a:lnTo>
                        <a:pt x="19" y="252"/>
                      </a:lnTo>
                      <a:lnTo>
                        <a:pt x="19" y="258"/>
                      </a:lnTo>
                      <a:lnTo>
                        <a:pt x="21" y="261"/>
                      </a:lnTo>
                      <a:lnTo>
                        <a:pt x="21" y="266"/>
                      </a:lnTo>
                      <a:lnTo>
                        <a:pt x="22" y="270"/>
                      </a:lnTo>
                      <a:lnTo>
                        <a:pt x="22" y="275"/>
                      </a:lnTo>
                      <a:lnTo>
                        <a:pt x="23" y="279"/>
                      </a:lnTo>
                      <a:lnTo>
                        <a:pt x="23" y="283"/>
                      </a:lnTo>
                      <a:lnTo>
                        <a:pt x="23" y="287"/>
                      </a:lnTo>
                      <a:lnTo>
                        <a:pt x="24" y="291"/>
                      </a:lnTo>
                      <a:lnTo>
                        <a:pt x="24" y="294"/>
                      </a:lnTo>
                      <a:lnTo>
                        <a:pt x="26" y="297"/>
                      </a:lnTo>
                      <a:lnTo>
                        <a:pt x="26" y="301"/>
                      </a:lnTo>
                      <a:lnTo>
                        <a:pt x="27" y="303"/>
                      </a:lnTo>
                      <a:lnTo>
                        <a:pt x="27" y="307"/>
                      </a:lnTo>
                      <a:lnTo>
                        <a:pt x="27" y="310"/>
                      </a:lnTo>
                      <a:lnTo>
                        <a:pt x="28" y="313"/>
                      </a:lnTo>
                      <a:lnTo>
                        <a:pt x="28" y="316"/>
                      </a:lnTo>
                      <a:lnTo>
                        <a:pt x="29" y="319"/>
                      </a:lnTo>
                      <a:lnTo>
                        <a:pt x="29" y="321"/>
                      </a:lnTo>
                      <a:lnTo>
                        <a:pt x="31" y="324"/>
                      </a:lnTo>
                      <a:lnTo>
                        <a:pt x="31" y="326"/>
                      </a:lnTo>
                      <a:lnTo>
                        <a:pt x="31" y="329"/>
                      </a:lnTo>
                      <a:lnTo>
                        <a:pt x="32" y="330"/>
                      </a:lnTo>
                      <a:lnTo>
                        <a:pt x="32" y="333"/>
                      </a:lnTo>
                      <a:lnTo>
                        <a:pt x="33" y="335"/>
                      </a:lnTo>
                      <a:lnTo>
                        <a:pt x="33" y="336"/>
                      </a:lnTo>
                      <a:lnTo>
                        <a:pt x="35" y="339"/>
                      </a:lnTo>
                      <a:lnTo>
                        <a:pt x="35" y="340"/>
                      </a:lnTo>
                      <a:lnTo>
                        <a:pt x="35" y="341"/>
                      </a:lnTo>
                      <a:lnTo>
                        <a:pt x="36" y="344"/>
                      </a:lnTo>
                      <a:lnTo>
                        <a:pt x="36" y="345"/>
                      </a:lnTo>
                      <a:lnTo>
                        <a:pt x="37" y="346"/>
                      </a:lnTo>
                      <a:lnTo>
                        <a:pt x="37" y="348"/>
                      </a:lnTo>
                      <a:lnTo>
                        <a:pt x="38" y="349"/>
                      </a:lnTo>
                      <a:lnTo>
                        <a:pt x="38" y="350"/>
                      </a:lnTo>
                      <a:lnTo>
                        <a:pt x="38" y="352"/>
                      </a:lnTo>
                      <a:lnTo>
                        <a:pt x="40" y="353"/>
                      </a:lnTo>
                      <a:lnTo>
                        <a:pt x="40" y="354"/>
                      </a:lnTo>
                      <a:lnTo>
                        <a:pt x="41" y="354"/>
                      </a:lnTo>
                      <a:lnTo>
                        <a:pt x="41" y="355"/>
                      </a:lnTo>
                      <a:lnTo>
                        <a:pt x="42" y="357"/>
                      </a:lnTo>
                      <a:lnTo>
                        <a:pt x="43" y="358"/>
                      </a:lnTo>
                      <a:lnTo>
                        <a:pt x="43" y="359"/>
                      </a:lnTo>
                      <a:lnTo>
                        <a:pt x="45" y="359"/>
                      </a:lnTo>
                      <a:lnTo>
                        <a:pt x="45" y="360"/>
                      </a:lnTo>
                      <a:lnTo>
                        <a:pt x="46" y="360"/>
                      </a:lnTo>
                      <a:lnTo>
                        <a:pt x="46" y="362"/>
                      </a:lnTo>
                      <a:lnTo>
                        <a:pt x="47" y="362"/>
                      </a:lnTo>
                      <a:lnTo>
                        <a:pt x="49" y="362"/>
                      </a:lnTo>
                      <a:lnTo>
                        <a:pt x="49" y="363"/>
                      </a:lnTo>
                      <a:lnTo>
                        <a:pt x="50" y="363"/>
                      </a:lnTo>
                      <a:lnTo>
                        <a:pt x="51" y="363"/>
                      </a:lnTo>
                      <a:lnTo>
                        <a:pt x="52" y="363"/>
                      </a:lnTo>
                      <a:lnTo>
                        <a:pt x="54" y="363"/>
                      </a:lnTo>
                      <a:lnTo>
                        <a:pt x="54" y="362"/>
                      </a:lnTo>
                      <a:lnTo>
                        <a:pt x="55" y="362"/>
                      </a:lnTo>
                      <a:lnTo>
                        <a:pt x="56" y="362"/>
                      </a:lnTo>
                      <a:lnTo>
                        <a:pt x="57" y="360"/>
                      </a:lnTo>
                      <a:lnTo>
                        <a:pt x="59" y="360"/>
                      </a:lnTo>
                      <a:lnTo>
                        <a:pt x="59" y="359"/>
                      </a:lnTo>
                      <a:lnTo>
                        <a:pt x="60" y="359"/>
                      </a:lnTo>
                      <a:lnTo>
                        <a:pt x="60" y="358"/>
                      </a:lnTo>
                      <a:lnTo>
                        <a:pt x="61" y="358"/>
                      </a:lnTo>
                      <a:lnTo>
                        <a:pt x="61" y="357"/>
                      </a:lnTo>
                      <a:lnTo>
                        <a:pt x="62" y="357"/>
                      </a:lnTo>
                      <a:lnTo>
                        <a:pt x="64" y="355"/>
                      </a:lnTo>
                      <a:lnTo>
                        <a:pt x="64" y="354"/>
                      </a:lnTo>
                      <a:lnTo>
                        <a:pt x="65" y="354"/>
                      </a:lnTo>
                      <a:lnTo>
                        <a:pt x="65" y="353"/>
                      </a:lnTo>
                      <a:lnTo>
                        <a:pt x="66" y="353"/>
                      </a:lnTo>
                      <a:lnTo>
                        <a:pt x="66" y="352"/>
                      </a:lnTo>
                      <a:lnTo>
                        <a:pt x="68" y="350"/>
                      </a:lnTo>
                      <a:lnTo>
                        <a:pt x="68" y="349"/>
                      </a:lnTo>
                      <a:lnTo>
                        <a:pt x="69" y="349"/>
                      </a:lnTo>
                      <a:lnTo>
                        <a:pt x="69" y="348"/>
                      </a:lnTo>
                      <a:lnTo>
                        <a:pt x="70" y="348"/>
                      </a:lnTo>
                      <a:lnTo>
                        <a:pt x="70" y="346"/>
                      </a:lnTo>
                      <a:lnTo>
                        <a:pt x="71" y="345"/>
                      </a:lnTo>
                      <a:lnTo>
                        <a:pt x="71" y="344"/>
                      </a:lnTo>
                      <a:lnTo>
                        <a:pt x="73" y="343"/>
                      </a:lnTo>
                      <a:lnTo>
                        <a:pt x="74" y="341"/>
                      </a:lnTo>
                      <a:lnTo>
                        <a:pt x="74" y="340"/>
                      </a:lnTo>
                      <a:lnTo>
                        <a:pt x="75" y="340"/>
                      </a:lnTo>
                      <a:lnTo>
                        <a:pt x="75" y="339"/>
                      </a:lnTo>
                      <a:lnTo>
                        <a:pt x="75" y="338"/>
                      </a:lnTo>
                      <a:lnTo>
                        <a:pt x="76" y="338"/>
                      </a:lnTo>
                      <a:lnTo>
                        <a:pt x="76" y="336"/>
                      </a:lnTo>
                      <a:lnTo>
                        <a:pt x="78" y="335"/>
                      </a:lnTo>
                      <a:lnTo>
                        <a:pt x="78" y="334"/>
                      </a:lnTo>
                      <a:lnTo>
                        <a:pt x="79" y="334"/>
                      </a:lnTo>
                      <a:lnTo>
                        <a:pt x="79" y="333"/>
                      </a:lnTo>
                      <a:lnTo>
                        <a:pt x="80" y="331"/>
                      </a:lnTo>
                      <a:lnTo>
                        <a:pt x="80" y="330"/>
                      </a:lnTo>
                      <a:lnTo>
                        <a:pt x="82" y="329"/>
                      </a:lnTo>
                      <a:lnTo>
                        <a:pt x="82" y="327"/>
                      </a:lnTo>
                      <a:lnTo>
                        <a:pt x="83" y="326"/>
                      </a:lnTo>
                      <a:lnTo>
                        <a:pt x="84" y="325"/>
                      </a:lnTo>
                      <a:lnTo>
                        <a:pt x="84" y="324"/>
                      </a:lnTo>
                      <a:lnTo>
                        <a:pt x="84" y="322"/>
                      </a:lnTo>
                      <a:lnTo>
                        <a:pt x="85" y="322"/>
                      </a:lnTo>
                      <a:lnTo>
                        <a:pt x="85" y="321"/>
                      </a:lnTo>
                      <a:lnTo>
                        <a:pt x="87" y="320"/>
                      </a:lnTo>
                      <a:lnTo>
                        <a:pt x="87" y="319"/>
                      </a:lnTo>
                      <a:lnTo>
                        <a:pt x="88" y="317"/>
                      </a:lnTo>
                      <a:lnTo>
                        <a:pt x="88" y="316"/>
                      </a:lnTo>
                      <a:lnTo>
                        <a:pt x="89" y="315"/>
                      </a:lnTo>
                      <a:lnTo>
                        <a:pt x="89" y="313"/>
                      </a:lnTo>
                      <a:lnTo>
                        <a:pt x="90" y="312"/>
                      </a:lnTo>
                      <a:lnTo>
                        <a:pt x="92" y="311"/>
                      </a:lnTo>
                      <a:lnTo>
                        <a:pt x="92" y="310"/>
                      </a:lnTo>
                      <a:lnTo>
                        <a:pt x="92" y="308"/>
                      </a:lnTo>
                      <a:lnTo>
                        <a:pt x="93" y="307"/>
                      </a:lnTo>
                      <a:lnTo>
                        <a:pt x="94" y="306"/>
                      </a:lnTo>
                      <a:lnTo>
                        <a:pt x="94" y="305"/>
                      </a:lnTo>
                      <a:lnTo>
                        <a:pt x="95" y="303"/>
                      </a:lnTo>
                      <a:lnTo>
                        <a:pt x="95" y="302"/>
                      </a:lnTo>
                      <a:lnTo>
                        <a:pt x="97" y="301"/>
                      </a:lnTo>
                      <a:lnTo>
                        <a:pt x="97" y="299"/>
                      </a:lnTo>
                      <a:lnTo>
                        <a:pt x="98" y="298"/>
                      </a:lnTo>
                      <a:lnTo>
                        <a:pt x="98" y="297"/>
                      </a:lnTo>
                      <a:lnTo>
                        <a:pt x="99" y="297"/>
                      </a:lnTo>
                      <a:lnTo>
                        <a:pt x="99" y="296"/>
                      </a:lnTo>
                      <a:lnTo>
                        <a:pt x="101" y="294"/>
                      </a:lnTo>
                      <a:lnTo>
                        <a:pt x="101" y="293"/>
                      </a:lnTo>
                      <a:lnTo>
                        <a:pt x="101" y="292"/>
                      </a:lnTo>
                      <a:lnTo>
                        <a:pt x="102" y="291"/>
                      </a:lnTo>
                      <a:lnTo>
                        <a:pt x="103" y="289"/>
                      </a:lnTo>
                      <a:lnTo>
                        <a:pt x="103" y="288"/>
                      </a:lnTo>
                      <a:lnTo>
                        <a:pt x="104" y="287"/>
                      </a:lnTo>
                      <a:lnTo>
                        <a:pt x="104" y="286"/>
                      </a:lnTo>
                      <a:lnTo>
                        <a:pt x="106" y="284"/>
                      </a:lnTo>
                      <a:lnTo>
                        <a:pt x="106" y="283"/>
                      </a:lnTo>
                      <a:lnTo>
                        <a:pt x="107" y="282"/>
                      </a:lnTo>
                      <a:lnTo>
                        <a:pt x="107" y="280"/>
                      </a:lnTo>
                      <a:lnTo>
                        <a:pt x="108" y="280"/>
                      </a:lnTo>
                      <a:lnTo>
                        <a:pt x="108" y="279"/>
                      </a:lnTo>
                      <a:lnTo>
                        <a:pt x="108" y="278"/>
                      </a:lnTo>
                      <a:lnTo>
                        <a:pt x="109" y="277"/>
                      </a:lnTo>
                      <a:lnTo>
                        <a:pt x="109" y="275"/>
                      </a:lnTo>
                      <a:lnTo>
                        <a:pt x="111" y="275"/>
                      </a:lnTo>
                      <a:lnTo>
                        <a:pt x="111" y="274"/>
                      </a:lnTo>
                      <a:lnTo>
                        <a:pt x="112" y="273"/>
                      </a:lnTo>
                      <a:lnTo>
                        <a:pt x="112" y="272"/>
                      </a:lnTo>
                      <a:lnTo>
                        <a:pt x="112" y="270"/>
                      </a:lnTo>
                      <a:lnTo>
                        <a:pt x="113" y="270"/>
                      </a:lnTo>
                      <a:lnTo>
                        <a:pt x="113" y="269"/>
                      </a:lnTo>
                      <a:lnTo>
                        <a:pt x="115" y="268"/>
                      </a:lnTo>
                      <a:lnTo>
                        <a:pt x="115" y="266"/>
                      </a:lnTo>
                      <a:lnTo>
                        <a:pt x="116" y="266"/>
                      </a:lnTo>
                      <a:lnTo>
                        <a:pt x="116" y="265"/>
                      </a:lnTo>
                      <a:lnTo>
                        <a:pt x="117" y="264"/>
                      </a:lnTo>
                      <a:lnTo>
                        <a:pt x="117" y="263"/>
                      </a:lnTo>
                      <a:lnTo>
                        <a:pt x="117" y="261"/>
                      </a:lnTo>
                      <a:lnTo>
                        <a:pt x="118" y="261"/>
                      </a:lnTo>
                      <a:lnTo>
                        <a:pt x="118" y="260"/>
                      </a:lnTo>
                      <a:lnTo>
                        <a:pt x="120" y="259"/>
                      </a:lnTo>
                      <a:lnTo>
                        <a:pt x="120" y="258"/>
                      </a:lnTo>
                      <a:lnTo>
                        <a:pt x="121" y="258"/>
                      </a:lnTo>
                      <a:lnTo>
                        <a:pt x="121" y="256"/>
                      </a:lnTo>
                      <a:lnTo>
                        <a:pt x="121" y="255"/>
                      </a:lnTo>
                      <a:lnTo>
                        <a:pt x="122" y="254"/>
                      </a:lnTo>
                      <a:lnTo>
                        <a:pt x="123" y="252"/>
                      </a:lnTo>
                      <a:lnTo>
                        <a:pt x="123" y="251"/>
                      </a:lnTo>
                      <a:lnTo>
                        <a:pt x="125" y="250"/>
                      </a:lnTo>
                      <a:lnTo>
                        <a:pt x="125" y="249"/>
                      </a:lnTo>
                      <a:lnTo>
                        <a:pt x="126" y="247"/>
                      </a:lnTo>
                      <a:lnTo>
                        <a:pt x="126" y="246"/>
                      </a:lnTo>
                      <a:lnTo>
                        <a:pt x="127" y="246"/>
                      </a:lnTo>
                      <a:lnTo>
                        <a:pt x="127" y="245"/>
                      </a:lnTo>
                      <a:lnTo>
                        <a:pt x="129" y="244"/>
                      </a:lnTo>
                      <a:lnTo>
                        <a:pt x="129" y="242"/>
                      </a:lnTo>
                      <a:lnTo>
                        <a:pt x="130" y="241"/>
                      </a:lnTo>
                      <a:lnTo>
                        <a:pt x="130" y="240"/>
                      </a:lnTo>
                      <a:lnTo>
                        <a:pt x="131" y="239"/>
                      </a:lnTo>
                      <a:lnTo>
                        <a:pt x="132" y="237"/>
                      </a:lnTo>
                      <a:lnTo>
                        <a:pt x="132" y="236"/>
                      </a:lnTo>
                      <a:lnTo>
                        <a:pt x="134" y="235"/>
                      </a:lnTo>
                      <a:lnTo>
                        <a:pt x="134" y="233"/>
                      </a:lnTo>
                      <a:lnTo>
                        <a:pt x="135" y="232"/>
                      </a:lnTo>
                      <a:lnTo>
                        <a:pt x="136" y="231"/>
                      </a:lnTo>
                      <a:lnTo>
                        <a:pt x="136" y="230"/>
                      </a:lnTo>
                      <a:lnTo>
                        <a:pt x="137" y="230"/>
                      </a:lnTo>
                      <a:lnTo>
                        <a:pt x="137" y="228"/>
                      </a:lnTo>
                      <a:lnTo>
                        <a:pt x="137" y="227"/>
                      </a:lnTo>
                      <a:lnTo>
                        <a:pt x="139" y="227"/>
                      </a:lnTo>
                      <a:lnTo>
                        <a:pt x="139" y="226"/>
                      </a:lnTo>
                      <a:lnTo>
                        <a:pt x="140" y="225"/>
                      </a:lnTo>
                      <a:lnTo>
                        <a:pt x="141" y="223"/>
                      </a:lnTo>
                      <a:lnTo>
                        <a:pt x="141" y="222"/>
                      </a:lnTo>
                      <a:lnTo>
                        <a:pt x="142" y="221"/>
                      </a:lnTo>
                      <a:lnTo>
                        <a:pt x="142" y="219"/>
                      </a:lnTo>
                      <a:lnTo>
                        <a:pt x="144" y="218"/>
                      </a:lnTo>
                      <a:lnTo>
                        <a:pt x="145" y="217"/>
                      </a:lnTo>
                      <a:lnTo>
                        <a:pt x="145" y="216"/>
                      </a:lnTo>
                      <a:lnTo>
                        <a:pt x="146" y="214"/>
                      </a:lnTo>
                      <a:lnTo>
                        <a:pt x="148" y="213"/>
                      </a:lnTo>
                      <a:lnTo>
                        <a:pt x="148" y="212"/>
                      </a:lnTo>
                      <a:lnTo>
                        <a:pt x="149" y="212"/>
                      </a:lnTo>
                      <a:lnTo>
                        <a:pt x="149" y="211"/>
                      </a:lnTo>
                      <a:lnTo>
                        <a:pt x="149" y="209"/>
                      </a:lnTo>
                      <a:lnTo>
                        <a:pt x="150" y="209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3" y="206"/>
                      </a:lnTo>
                      <a:lnTo>
                        <a:pt x="153" y="204"/>
                      </a:lnTo>
                      <a:lnTo>
                        <a:pt x="154" y="203"/>
                      </a:lnTo>
                      <a:lnTo>
                        <a:pt x="155" y="202"/>
                      </a:lnTo>
                      <a:lnTo>
                        <a:pt x="155" y="200"/>
                      </a:lnTo>
                      <a:lnTo>
                        <a:pt x="156" y="200"/>
                      </a:lnTo>
                      <a:lnTo>
                        <a:pt x="156" y="199"/>
                      </a:lnTo>
                      <a:lnTo>
                        <a:pt x="158" y="199"/>
                      </a:lnTo>
                      <a:lnTo>
                        <a:pt x="158" y="198"/>
                      </a:lnTo>
                      <a:lnTo>
                        <a:pt x="158" y="197"/>
                      </a:lnTo>
                      <a:lnTo>
                        <a:pt x="159" y="197"/>
                      </a:lnTo>
                      <a:lnTo>
                        <a:pt x="159" y="195"/>
                      </a:lnTo>
                      <a:lnTo>
                        <a:pt x="160" y="195"/>
                      </a:lnTo>
                      <a:lnTo>
                        <a:pt x="160" y="194"/>
                      </a:lnTo>
                      <a:lnTo>
                        <a:pt x="162" y="193"/>
                      </a:lnTo>
                      <a:lnTo>
                        <a:pt x="162" y="192"/>
                      </a:lnTo>
                      <a:lnTo>
                        <a:pt x="163" y="192"/>
                      </a:lnTo>
                      <a:lnTo>
                        <a:pt x="163" y="190"/>
                      </a:lnTo>
                      <a:lnTo>
                        <a:pt x="164" y="190"/>
                      </a:lnTo>
                      <a:lnTo>
                        <a:pt x="164" y="189"/>
                      </a:lnTo>
                      <a:lnTo>
                        <a:pt x="165" y="188"/>
                      </a:lnTo>
                      <a:lnTo>
                        <a:pt x="165" y="186"/>
                      </a:lnTo>
                      <a:lnTo>
                        <a:pt x="167" y="186"/>
                      </a:lnTo>
                      <a:lnTo>
                        <a:pt x="167" y="185"/>
                      </a:lnTo>
                      <a:lnTo>
                        <a:pt x="168" y="185"/>
                      </a:lnTo>
                      <a:lnTo>
                        <a:pt x="168" y="184"/>
                      </a:lnTo>
                      <a:lnTo>
                        <a:pt x="169" y="184"/>
                      </a:lnTo>
                      <a:lnTo>
                        <a:pt x="169" y="183"/>
                      </a:lnTo>
                      <a:lnTo>
                        <a:pt x="169" y="181"/>
                      </a:lnTo>
                      <a:lnTo>
                        <a:pt x="170" y="181"/>
                      </a:lnTo>
                      <a:lnTo>
                        <a:pt x="170" y="180"/>
                      </a:lnTo>
                      <a:lnTo>
                        <a:pt x="172" y="180"/>
                      </a:lnTo>
                      <a:lnTo>
                        <a:pt x="172" y="179"/>
                      </a:lnTo>
                      <a:lnTo>
                        <a:pt x="173" y="179"/>
                      </a:lnTo>
                      <a:lnTo>
                        <a:pt x="173" y="178"/>
                      </a:lnTo>
                      <a:lnTo>
                        <a:pt x="174" y="178"/>
                      </a:lnTo>
                      <a:lnTo>
                        <a:pt x="174" y="176"/>
                      </a:lnTo>
                      <a:lnTo>
                        <a:pt x="175" y="175"/>
                      </a:lnTo>
                      <a:lnTo>
                        <a:pt x="177" y="174"/>
                      </a:lnTo>
                      <a:lnTo>
                        <a:pt x="177" y="172"/>
                      </a:lnTo>
                      <a:lnTo>
                        <a:pt x="178" y="172"/>
                      </a:lnTo>
                      <a:lnTo>
                        <a:pt x="178" y="171"/>
                      </a:lnTo>
                      <a:lnTo>
                        <a:pt x="179" y="170"/>
                      </a:lnTo>
                      <a:lnTo>
                        <a:pt x="181" y="169"/>
                      </a:lnTo>
                      <a:lnTo>
                        <a:pt x="182" y="167"/>
                      </a:lnTo>
                      <a:lnTo>
                        <a:pt x="182" y="166"/>
                      </a:lnTo>
                      <a:lnTo>
                        <a:pt x="183" y="166"/>
                      </a:lnTo>
                      <a:lnTo>
                        <a:pt x="183" y="165"/>
                      </a:lnTo>
                      <a:lnTo>
                        <a:pt x="184" y="165"/>
                      </a:lnTo>
                      <a:lnTo>
                        <a:pt x="184" y="164"/>
                      </a:lnTo>
                      <a:lnTo>
                        <a:pt x="186" y="164"/>
                      </a:lnTo>
                      <a:lnTo>
                        <a:pt x="186" y="162"/>
                      </a:lnTo>
                      <a:lnTo>
                        <a:pt x="187" y="162"/>
                      </a:lnTo>
                      <a:lnTo>
                        <a:pt x="187" y="161"/>
                      </a:lnTo>
                      <a:lnTo>
                        <a:pt x="188" y="161"/>
                      </a:lnTo>
                      <a:lnTo>
                        <a:pt x="188" y="160"/>
                      </a:lnTo>
                      <a:lnTo>
                        <a:pt x="189" y="160"/>
                      </a:lnTo>
                      <a:lnTo>
                        <a:pt x="189" y="159"/>
                      </a:lnTo>
                      <a:lnTo>
                        <a:pt x="191" y="157"/>
                      </a:lnTo>
                      <a:lnTo>
                        <a:pt x="192" y="156"/>
                      </a:lnTo>
                      <a:lnTo>
                        <a:pt x="193" y="155"/>
                      </a:lnTo>
                      <a:lnTo>
                        <a:pt x="195" y="153"/>
                      </a:lnTo>
                      <a:lnTo>
                        <a:pt x="196" y="152"/>
                      </a:lnTo>
                      <a:lnTo>
                        <a:pt x="197" y="151"/>
                      </a:lnTo>
                      <a:lnTo>
                        <a:pt x="198" y="150"/>
                      </a:lnTo>
                      <a:lnTo>
                        <a:pt x="198" y="148"/>
                      </a:lnTo>
                      <a:lnTo>
                        <a:pt x="200" y="148"/>
                      </a:lnTo>
                      <a:lnTo>
                        <a:pt x="201" y="147"/>
                      </a:lnTo>
                      <a:lnTo>
                        <a:pt x="202" y="146"/>
                      </a:lnTo>
                      <a:lnTo>
                        <a:pt x="202" y="145"/>
                      </a:lnTo>
                      <a:lnTo>
                        <a:pt x="203" y="145"/>
                      </a:lnTo>
                      <a:lnTo>
                        <a:pt x="205" y="143"/>
                      </a:lnTo>
                      <a:lnTo>
                        <a:pt x="206" y="142"/>
                      </a:lnTo>
                      <a:lnTo>
                        <a:pt x="207" y="141"/>
                      </a:lnTo>
                      <a:lnTo>
                        <a:pt x="209" y="139"/>
                      </a:lnTo>
                      <a:lnTo>
                        <a:pt x="210" y="138"/>
                      </a:lnTo>
                      <a:lnTo>
                        <a:pt x="211" y="138"/>
                      </a:lnTo>
                      <a:lnTo>
                        <a:pt x="211" y="137"/>
                      </a:lnTo>
                      <a:lnTo>
                        <a:pt x="212" y="136"/>
                      </a:lnTo>
                      <a:lnTo>
                        <a:pt x="214" y="136"/>
                      </a:lnTo>
                      <a:lnTo>
                        <a:pt x="214" y="134"/>
                      </a:lnTo>
                      <a:lnTo>
                        <a:pt x="215" y="134"/>
                      </a:lnTo>
                      <a:lnTo>
                        <a:pt x="215" y="133"/>
                      </a:lnTo>
                      <a:lnTo>
                        <a:pt x="216" y="133"/>
                      </a:lnTo>
                      <a:lnTo>
                        <a:pt x="216" y="132"/>
                      </a:lnTo>
                      <a:lnTo>
                        <a:pt x="217" y="132"/>
                      </a:lnTo>
                      <a:lnTo>
                        <a:pt x="219" y="131"/>
                      </a:lnTo>
                      <a:lnTo>
                        <a:pt x="219" y="129"/>
                      </a:lnTo>
                      <a:lnTo>
                        <a:pt x="220" y="129"/>
                      </a:lnTo>
                      <a:lnTo>
                        <a:pt x="221" y="128"/>
                      </a:lnTo>
                      <a:lnTo>
                        <a:pt x="222" y="128"/>
                      </a:lnTo>
                      <a:lnTo>
                        <a:pt x="222" y="127"/>
                      </a:lnTo>
                      <a:lnTo>
                        <a:pt x="224" y="127"/>
                      </a:lnTo>
                      <a:lnTo>
                        <a:pt x="224" y="125"/>
                      </a:lnTo>
                      <a:lnTo>
                        <a:pt x="225" y="125"/>
                      </a:lnTo>
                      <a:lnTo>
                        <a:pt x="225" y="124"/>
                      </a:lnTo>
                      <a:lnTo>
                        <a:pt x="226" y="124"/>
                      </a:lnTo>
                      <a:lnTo>
                        <a:pt x="226" y="123"/>
                      </a:lnTo>
                      <a:lnTo>
                        <a:pt x="228" y="123"/>
                      </a:lnTo>
                      <a:lnTo>
                        <a:pt x="229" y="122"/>
                      </a:lnTo>
                      <a:lnTo>
                        <a:pt x="230" y="122"/>
                      </a:lnTo>
                      <a:lnTo>
                        <a:pt x="230" y="120"/>
                      </a:lnTo>
                      <a:lnTo>
                        <a:pt x="231" y="120"/>
                      </a:lnTo>
                      <a:lnTo>
                        <a:pt x="231" y="119"/>
                      </a:lnTo>
                      <a:lnTo>
                        <a:pt x="233" y="119"/>
                      </a:lnTo>
                      <a:lnTo>
                        <a:pt x="234" y="118"/>
                      </a:lnTo>
                      <a:lnTo>
                        <a:pt x="235" y="118"/>
                      </a:lnTo>
                      <a:lnTo>
                        <a:pt x="235" y="117"/>
                      </a:lnTo>
                      <a:lnTo>
                        <a:pt x="236" y="115"/>
                      </a:lnTo>
                      <a:lnTo>
                        <a:pt x="238" y="115"/>
                      </a:lnTo>
                      <a:lnTo>
                        <a:pt x="238" y="114"/>
                      </a:lnTo>
                      <a:lnTo>
                        <a:pt x="239" y="114"/>
                      </a:lnTo>
                      <a:lnTo>
                        <a:pt x="240" y="113"/>
                      </a:lnTo>
                      <a:lnTo>
                        <a:pt x="242" y="113"/>
                      </a:lnTo>
                      <a:lnTo>
                        <a:pt x="242" y="112"/>
                      </a:lnTo>
                      <a:lnTo>
                        <a:pt x="243" y="112"/>
                      </a:lnTo>
                      <a:lnTo>
                        <a:pt x="243" y="110"/>
                      </a:lnTo>
                      <a:lnTo>
                        <a:pt x="244" y="110"/>
                      </a:lnTo>
                      <a:lnTo>
                        <a:pt x="245" y="109"/>
                      </a:lnTo>
                      <a:lnTo>
                        <a:pt x="247" y="109"/>
                      </a:lnTo>
                      <a:lnTo>
                        <a:pt x="247" y="108"/>
                      </a:lnTo>
                      <a:lnTo>
                        <a:pt x="248" y="108"/>
                      </a:lnTo>
                      <a:lnTo>
                        <a:pt x="248" y="106"/>
                      </a:lnTo>
                      <a:lnTo>
                        <a:pt x="249" y="106"/>
                      </a:lnTo>
                      <a:lnTo>
                        <a:pt x="250" y="105"/>
                      </a:lnTo>
                      <a:lnTo>
                        <a:pt x="252" y="105"/>
                      </a:lnTo>
                      <a:lnTo>
                        <a:pt x="252" y="104"/>
                      </a:lnTo>
                      <a:lnTo>
                        <a:pt x="253" y="104"/>
                      </a:lnTo>
                      <a:lnTo>
                        <a:pt x="254" y="103"/>
                      </a:lnTo>
                      <a:lnTo>
                        <a:pt x="255" y="103"/>
                      </a:lnTo>
                      <a:lnTo>
                        <a:pt x="255" y="101"/>
                      </a:lnTo>
                      <a:lnTo>
                        <a:pt x="257" y="101"/>
                      </a:lnTo>
                      <a:lnTo>
                        <a:pt x="258" y="100"/>
                      </a:lnTo>
                      <a:lnTo>
                        <a:pt x="259" y="100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2" y="98"/>
                      </a:lnTo>
                      <a:lnTo>
                        <a:pt x="263" y="98"/>
                      </a:lnTo>
                      <a:lnTo>
                        <a:pt x="263" y="96"/>
                      </a:lnTo>
                      <a:lnTo>
                        <a:pt x="264" y="96"/>
                      </a:lnTo>
                      <a:lnTo>
                        <a:pt x="264" y="95"/>
                      </a:lnTo>
                      <a:lnTo>
                        <a:pt x="266" y="95"/>
                      </a:lnTo>
                      <a:lnTo>
                        <a:pt x="267" y="95"/>
                      </a:lnTo>
                      <a:lnTo>
                        <a:pt x="267" y="94"/>
                      </a:lnTo>
                      <a:lnTo>
                        <a:pt x="268" y="94"/>
                      </a:lnTo>
                      <a:lnTo>
                        <a:pt x="269" y="92"/>
                      </a:lnTo>
                      <a:lnTo>
                        <a:pt x="271" y="92"/>
                      </a:lnTo>
                      <a:lnTo>
                        <a:pt x="271" y="91"/>
                      </a:lnTo>
                      <a:lnTo>
                        <a:pt x="272" y="91"/>
                      </a:lnTo>
                      <a:lnTo>
                        <a:pt x="273" y="90"/>
                      </a:lnTo>
                      <a:lnTo>
                        <a:pt x="275" y="90"/>
                      </a:lnTo>
                      <a:lnTo>
                        <a:pt x="276" y="89"/>
                      </a:lnTo>
                      <a:lnTo>
                        <a:pt x="277" y="87"/>
                      </a:lnTo>
                      <a:lnTo>
                        <a:pt x="278" y="87"/>
                      </a:lnTo>
                      <a:lnTo>
                        <a:pt x="280" y="86"/>
                      </a:lnTo>
                      <a:lnTo>
                        <a:pt x="281" y="86"/>
                      </a:lnTo>
                      <a:lnTo>
                        <a:pt x="281" y="85"/>
                      </a:lnTo>
                      <a:lnTo>
                        <a:pt x="282" y="85"/>
                      </a:lnTo>
                      <a:lnTo>
                        <a:pt x="283" y="85"/>
                      </a:lnTo>
                      <a:lnTo>
                        <a:pt x="283" y="84"/>
                      </a:lnTo>
                      <a:lnTo>
                        <a:pt x="285" y="84"/>
                      </a:lnTo>
                      <a:lnTo>
                        <a:pt x="286" y="82"/>
                      </a:lnTo>
                      <a:lnTo>
                        <a:pt x="287" y="82"/>
                      </a:lnTo>
                      <a:lnTo>
                        <a:pt x="287" y="81"/>
                      </a:lnTo>
                      <a:lnTo>
                        <a:pt x="289" y="81"/>
                      </a:lnTo>
                      <a:lnTo>
                        <a:pt x="290" y="80"/>
                      </a:lnTo>
                      <a:lnTo>
                        <a:pt x="291" y="80"/>
                      </a:lnTo>
                      <a:lnTo>
                        <a:pt x="292" y="79"/>
                      </a:lnTo>
                      <a:lnTo>
                        <a:pt x="294" y="79"/>
                      </a:lnTo>
                      <a:lnTo>
                        <a:pt x="294" y="77"/>
                      </a:lnTo>
                      <a:lnTo>
                        <a:pt x="295" y="77"/>
                      </a:lnTo>
                      <a:lnTo>
                        <a:pt x="296" y="77"/>
                      </a:lnTo>
                      <a:lnTo>
                        <a:pt x="296" y="76"/>
                      </a:lnTo>
                      <a:lnTo>
                        <a:pt x="297" y="76"/>
                      </a:lnTo>
                      <a:lnTo>
                        <a:pt x="299" y="75"/>
                      </a:lnTo>
                      <a:lnTo>
                        <a:pt x="300" y="75"/>
                      </a:lnTo>
                      <a:lnTo>
                        <a:pt x="301" y="73"/>
                      </a:lnTo>
                      <a:lnTo>
                        <a:pt x="302" y="73"/>
                      </a:lnTo>
                      <a:lnTo>
                        <a:pt x="304" y="72"/>
                      </a:lnTo>
                      <a:lnTo>
                        <a:pt x="305" y="72"/>
                      </a:lnTo>
                      <a:lnTo>
                        <a:pt x="305" y="71"/>
                      </a:lnTo>
                      <a:lnTo>
                        <a:pt x="306" y="71"/>
                      </a:lnTo>
                      <a:lnTo>
                        <a:pt x="308" y="71"/>
                      </a:lnTo>
                      <a:lnTo>
                        <a:pt x="308" y="70"/>
                      </a:lnTo>
                      <a:lnTo>
                        <a:pt x="309" y="70"/>
                      </a:lnTo>
                      <a:lnTo>
                        <a:pt x="310" y="68"/>
                      </a:lnTo>
                      <a:lnTo>
                        <a:pt x="311" y="68"/>
                      </a:lnTo>
                      <a:lnTo>
                        <a:pt x="313" y="68"/>
                      </a:lnTo>
                      <a:lnTo>
                        <a:pt x="313" y="67"/>
                      </a:lnTo>
                      <a:lnTo>
                        <a:pt x="314" y="67"/>
                      </a:lnTo>
                      <a:lnTo>
                        <a:pt x="315" y="66"/>
                      </a:lnTo>
                      <a:lnTo>
                        <a:pt x="316" y="66"/>
                      </a:lnTo>
                      <a:lnTo>
                        <a:pt x="316" y="65"/>
                      </a:lnTo>
                      <a:lnTo>
                        <a:pt x="318" y="65"/>
                      </a:lnTo>
                      <a:lnTo>
                        <a:pt x="319" y="65"/>
                      </a:lnTo>
                      <a:lnTo>
                        <a:pt x="320" y="63"/>
                      </a:lnTo>
                      <a:lnTo>
                        <a:pt x="322" y="63"/>
                      </a:lnTo>
                      <a:lnTo>
                        <a:pt x="322" y="62"/>
                      </a:lnTo>
                      <a:lnTo>
                        <a:pt x="323" y="62"/>
                      </a:lnTo>
                      <a:lnTo>
                        <a:pt x="324" y="62"/>
                      </a:lnTo>
                      <a:lnTo>
                        <a:pt x="325" y="61"/>
                      </a:lnTo>
                      <a:lnTo>
                        <a:pt x="327" y="61"/>
                      </a:lnTo>
                      <a:lnTo>
                        <a:pt x="327" y="59"/>
                      </a:lnTo>
                      <a:lnTo>
                        <a:pt x="328" y="59"/>
                      </a:lnTo>
                      <a:lnTo>
                        <a:pt x="329" y="59"/>
                      </a:lnTo>
                      <a:lnTo>
                        <a:pt x="329" y="58"/>
                      </a:lnTo>
                      <a:lnTo>
                        <a:pt x="330" y="58"/>
                      </a:lnTo>
                      <a:lnTo>
                        <a:pt x="332" y="58"/>
                      </a:lnTo>
                      <a:lnTo>
                        <a:pt x="332" y="57"/>
                      </a:lnTo>
                      <a:lnTo>
                        <a:pt x="333" y="57"/>
                      </a:lnTo>
                      <a:lnTo>
                        <a:pt x="334" y="57"/>
                      </a:lnTo>
                      <a:lnTo>
                        <a:pt x="334" y="56"/>
                      </a:lnTo>
                      <a:lnTo>
                        <a:pt x="336" y="56"/>
                      </a:lnTo>
                      <a:lnTo>
                        <a:pt x="337" y="56"/>
                      </a:lnTo>
                      <a:lnTo>
                        <a:pt x="337" y="54"/>
                      </a:lnTo>
                      <a:lnTo>
                        <a:pt x="338" y="54"/>
                      </a:lnTo>
                      <a:lnTo>
                        <a:pt x="339" y="54"/>
                      </a:lnTo>
                      <a:lnTo>
                        <a:pt x="339" y="53"/>
                      </a:lnTo>
                      <a:lnTo>
                        <a:pt x="341" y="53"/>
                      </a:lnTo>
                      <a:lnTo>
                        <a:pt x="342" y="53"/>
                      </a:lnTo>
                      <a:lnTo>
                        <a:pt x="342" y="52"/>
                      </a:lnTo>
                      <a:lnTo>
                        <a:pt x="343" y="52"/>
                      </a:lnTo>
                      <a:lnTo>
                        <a:pt x="344" y="52"/>
                      </a:lnTo>
                      <a:lnTo>
                        <a:pt x="346" y="51"/>
                      </a:lnTo>
                      <a:lnTo>
                        <a:pt x="347" y="51"/>
                      </a:lnTo>
                      <a:lnTo>
                        <a:pt x="348" y="49"/>
                      </a:lnTo>
                      <a:lnTo>
                        <a:pt x="349" y="49"/>
                      </a:lnTo>
                      <a:lnTo>
                        <a:pt x="351" y="48"/>
                      </a:lnTo>
                      <a:lnTo>
                        <a:pt x="352" y="48"/>
                      </a:lnTo>
                      <a:lnTo>
                        <a:pt x="353" y="47"/>
                      </a:lnTo>
                      <a:lnTo>
                        <a:pt x="355" y="47"/>
                      </a:lnTo>
                      <a:lnTo>
                        <a:pt x="356" y="45"/>
                      </a:lnTo>
                      <a:lnTo>
                        <a:pt x="357" y="45"/>
                      </a:lnTo>
                      <a:lnTo>
                        <a:pt x="358" y="44"/>
                      </a:lnTo>
                      <a:lnTo>
                        <a:pt x="360" y="44"/>
                      </a:lnTo>
                      <a:lnTo>
                        <a:pt x="361" y="44"/>
                      </a:lnTo>
                      <a:lnTo>
                        <a:pt x="361" y="43"/>
                      </a:lnTo>
                      <a:lnTo>
                        <a:pt x="362" y="43"/>
                      </a:lnTo>
                      <a:lnTo>
                        <a:pt x="363" y="43"/>
                      </a:lnTo>
                      <a:lnTo>
                        <a:pt x="363" y="42"/>
                      </a:lnTo>
                      <a:lnTo>
                        <a:pt x="365" y="42"/>
                      </a:lnTo>
                      <a:lnTo>
                        <a:pt x="366" y="42"/>
                      </a:lnTo>
                      <a:lnTo>
                        <a:pt x="366" y="40"/>
                      </a:lnTo>
                      <a:lnTo>
                        <a:pt x="367" y="40"/>
                      </a:lnTo>
                      <a:lnTo>
                        <a:pt x="369" y="40"/>
                      </a:lnTo>
                      <a:lnTo>
                        <a:pt x="370" y="40"/>
                      </a:lnTo>
                      <a:lnTo>
                        <a:pt x="370" y="39"/>
                      </a:lnTo>
                      <a:lnTo>
                        <a:pt x="371" y="39"/>
                      </a:lnTo>
                      <a:lnTo>
                        <a:pt x="372" y="39"/>
                      </a:lnTo>
                      <a:lnTo>
                        <a:pt x="372" y="38"/>
                      </a:lnTo>
                      <a:lnTo>
                        <a:pt x="374" y="38"/>
                      </a:lnTo>
                      <a:lnTo>
                        <a:pt x="375" y="38"/>
                      </a:lnTo>
                      <a:lnTo>
                        <a:pt x="375" y="37"/>
                      </a:lnTo>
                      <a:lnTo>
                        <a:pt x="376" y="37"/>
                      </a:lnTo>
                      <a:lnTo>
                        <a:pt x="377" y="37"/>
                      </a:lnTo>
                      <a:lnTo>
                        <a:pt x="377" y="35"/>
                      </a:lnTo>
                      <a:lnTo>
                        <a:pt x="379" y="35"/>
                      </a:lnTo>
                      <a:lnTo>
                        <a:pt x="380" y="35"/>
                      </a:lnTo>
                      <a:lnTo>
                        <a:pt x="381" y="35"/>
                      </a:lnTo>
                      <a:lnTo>
                        <a:pt x="381" y="34"/>
                      </a:lnTo>
                      <a:lnTo>
                        <a:pt x="382" y="34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83" name="Freeform 147"/>
                <p:cNvSpPr>
                  <a:spLocks noChangeAspect="1"/>
                </p:cNvSpPr>
                <p:nvPr/>
              </p:nvSpPr>
              <p:spPr bwMode="auto">
                <a:xfrm>
                  <a:off x="2572" y="1593"/>
                  <a:ext cx="294" cy="44"/>
                </a:xfrm>
                <a:custGeom>
                  <a:avLst/>
                  <a:gdLst>
                    <a:gd name="T0" fmla="*/ 7 w 564"/>
                    <a:gd name="T1" fmla="*/ 64 h 66"/>
                    <a:gd name="T2" fmla="*/ 14 w 564"/>
                    <a:gd name="T3" fmla="*/ 60 h 66"/>
                    <a:gd name="T4" fmla="*/ 23 w 564"/>
                    <a:gd name="T5" fmla="*/ 57 h 66"/>
                    <a:gd name="T6" fmla="*/ 31 w 564"/>
                    <a:gd name="T7" fmla="*/ 53 h 66"/>
                    <a:gd name="T8" fmla="*/ 39 w 564"/>
                    <a:gd name="T9" fmla="*/ 51 h 66"/>
                    <a:gd name="T10" fmla="*/ 47 w 564"/>
                    <a:gd name="T11" fmla="*/ 47 h 66"/>
                    <a:gd name="T12" fmla="*/ 56 w 564"/>
                    <a:gd name="T13" fmla="*/ 44 h 66"/>
                    <a:gd name="T14" fmla="*/ 64 w 564"/>
                    <a:gd name="T15" fmla="*/ 41 h 66"/>
                    <a:gd name="T16" fmla="*/ 73 w 564"/>
                    <a:gd name="T17" fmla="*/ 38 h 66"/>
                    <a:gd name="T18" fmla="*/ 83 w 564"/>
                    <a:gd name="T19" fmla="*/ 34 h 66"/>
                    <a:gd name="T20" fmla="*/ 91 w 564"/>
                    <a:gd name="T21" fmla="*/ 32 h 66"/>
                    <a:gd name="T22" fmla="*/ 100 w 564"/>
                    <a:gd name="T23" fmla="*/ 29 h 66"/>
                    <a:gd name="T24" fmla="*/ 108 w 564"/>
                    <a:gd name="T25" fmla="*/ 27 h 66"/>
                    <a:gd name="T26" fmla="*/ 117 w 564"/>
                    <a:gd name="T27" fmla="*/ 25 h 66"/>
                    <a:gd name="T28" fmla="*/ 126 w 564"/>
                    <a:gd name="T29" fmla="*/ 23 h 66"/>
                    <a:gd name="T30" fmla="*/ 134 w 564"/>
                    <a:gd name="T31" fmla="*/ 20 h 66"/>
                    <a:gd name="T32" fmla="*/ 143 w 564"/>
                    <a:gd name="T33" fmla="*/ 18 h 66"/>
                    <a:gd name="T34" fmla="*/ 153 w 564"/>
                    <a:gd name="T35" fmla="*/ 17 h 66"/>
                    <a:gd name="T36" fmla="*/ 160 w 564"/>
                    <a:gd name="T37" fmla="*/ 14 h 66"/>
                    <a:gd name="T38" fmla="*/ 169 w 564"/>
                    <a:gd name="T39" fmla="*/ 13 h 66"/>
                    <a:gd name="T40" fmla="*/ 178 w 564"/>
                    <a:gd name="T41" fmla="*/ 11 h 66"/>
                    <a:gd name="T42" fmla="*/ 187 w 564"/>
                    <a:gd name="T43" fmla="*/ 9 h 66"/>
                    <a:gd name="T44" fmla="*/ 197 w 564"/>
                    <a:gd name="T45" fmla="*/ 8 h 66"/>
                    <a:gd name="T46" fmla="*/ 206 w 564"/>
                    <a:gd name="T47" fmla="*/ 6 h 66"/>
                    <a:gd name="T48" fmla="*/ 215 w 564"/>
                    <a:gd name="T49" fmla="*/ 5 h 66"/>
                    <a:gd name="T50" fmla="*/ 224 w 564"/>
                    <a:gd name="T51" fmla="*/ 4 h 66"/>
                    <a:gd name="T52" fmla="*/ 234 w 564"/>
                    <a:gd name="T53" fmla="*/ 4 h 66"/>
                    <a:gd name="T54" fmla="*/ 243 w 564"/>
                    <a:gd name="T55" fmla="*/ 3 h 66"/>
                    <a:gd name="T56" fmla="*/ 252 w 564"/>
                    <a:gd name="T57" fmla="*/ 1 h 66"/>
                    <a:gd name="T58" fmla="*/ 262 w 564"/>
                    <a:gd name="T59" fmla="*/ 1 h 66"/>
                    <a:gd name="T60" fmla="*/ 272 w 564"/>
                    <a:gd name="T61" fmla="*/ 1 h 66"/>
                    <a:gd name="T62" fmla="*/ 282 w 564"/>
                    <a:gd name="T63" fmla="*/ 0 h 66"/>
                    <a:gd name="T64" fmla="*/ 293 w 564"/>
                    <a:gd name="T65" fmla="*/ 0 h 66"/>
                    <a:gd name="T66" fmla="*/ 303 w 564"/>
                    <a:gd name="T67" fmla="*/ 0 h 66"/>
                    <a:gd name="T68" fmla="*/ 313 w 564"/>
                    <a:gd name="T69" fmla="*/ 1 h 66"/>
                    <a:gd name="T70" fmla="*/ 323 w 564"/>
                    <a:gd name="T71" fmla="*/ 1 h 66"/>
                    <a:gd name="T72" fmla="*/ 333 w 564"/>
                    <a:gd name="T73" fmla="*/ 1 h 66"/>
                    <a:gd name="T74" fmla="*/ 342 w 564"/>
                    <a:gd name="T75" fmla="*/ 3 h 66"/>
                    <a:gd name="T76" fmla="*/ 352 w 564"/>
                    <a:gd name="T77" fmla="*/ 3 h 66"/>
                    <a:gd name="T78" fmla="*/ 362 w 564"/>
                    <a:gd name="T79" fmla="*/ 4 h 66"/>
                    <a:gd name="T80" fmla="*/ 373 w 564"/>
                    <a:gd name="T81" fmla="*/ 5 h 66"/>
                    <a:gd name="T82" fmla="*/ 383 w 564"/>
                    <a:gd name="T83" fmla="*/ 6 h 66"/>
                    <a:gd name="T84" fmla="*/ 393 w 564"/>
                    <a:gd name="T85" fmla="*/ 6 h 66"/>
                    <a:gd name="T86" fmla="*/ 402 w 564"/>
                    <a:gd name="T87" fmla="*/ 8 h 66"/>
                    <a:gd name="T88" fmla="*/ 411 w 564"/>
                    <a:gd name="T89" fmla="*/ 9 h 66"/>
                    <a:gd name="T90" fmla="*/ 420 w 564"/>
                    <a:gd name="T91" fmla="*/ 11 h 66"/>
                    <a:gd name="T92" fmla="*/ 430 w 564"/>
                    <a:gd name="T93" fmla="*/ 13 h 66"/>
                    <a:gd name="T94" fmla="*/ 439 w 564"/>
                    <a:gd name="T95" fmla="*/ 14 h 66"/>
                    <a:gd name="T96" fmla="*/ 447 w 564"/>
                    <a:gd name="T97" fmla="*/ 15 h 66"/>
                    <a:gd name="T98" fmla="*/ 455 w 564"/>
                    <a:gd name="T99" fmla="*/ 18 h 66"/>
                    <a:gd name="T100" fmla="*/ 465 w 564"/>
                    <a:gd name="T101" fmla="*/ 19 h 66"/>
                    <a:gd name="T102" fmla="*/ 473 w 564"/>
                    <a:gd name="T103" fmla="*/ 22 h 66"/>
                    <a:gd name="T104" fmla="*/ 483 w 564"/>
                    <a:gd name="T105" fmla="*/ 23 h 66"/>
                    <a:gd name="T106" fmla="*/ 492 w 564"/>
                    <a:gd name="T107" fmla="*/ 25 h 66"/>
                    <a:gd name="T108" fmla="*/ 501 w 564"/>
                    <a:gd name="T109" fmla="*/ 28 h 66"/>
                    <a:gd name="T110" fmla="*/ 510 w 564"/>
                    <a:gd name="T111" fmla="*/ 29 h 66"/>
                    <a:gd name="T112" fmla="*/ 517 w 564"/>
                    <a:gd name="T113" fmla="*/ 32 h 66"/>
                    <a:gd name="T114" fmla="*/ 526 w 564"/>
                    <a:gd name="T115" fmla="*/ 33 h 66"/>
                    <a:gd name="T116" fmla="*/ 534 w 564"/>
                    <a:gd name="T117" fmla="*/ 36 h 66"/>
                    <a:gd name="T118" fmla="*/ 541 w 564"/>
                    <a:gd name="T119" fmla="*/ 38 h 66"/>
                    <a:gd name="T120" fmla="*/ 552 w 564"/>
                    <a:gd name="T121" fmla="*/ 41 h 66"/>
                    <a:gd name="T122" fmla="*/ 561 w 564"/>
                    <a:gd name="T123" fmla="*/ 4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64" h="66">
                      <a:moveTo>
                        <a:pt x="0" y="66"/>
                      </a:moveTo>
                      <a:lnTo>
                        <a:pt x="2" y="66"/>
                      </a:lnTo>
                      <a:lnTo>
                        <a:pt x="2" y="65"/>
                      </a:lnTo>
                      <a:lnTo>
                        <a:pt x="3" y="65"/>
                      </a:lnTo>
                      <a:lnTo>
                        <a:pt x="4" y="65"/>
                      </a:lnTo>
                      <a:lnTo>
                        <a:pt x="4" y="64"/>
                      </a:lnTo>
                      <a:lnTo>
                        <a:pt x="6" y="64"/>
                      </a:lnTo>
                      <a:lnTo>
                        <a:pt x="7" y="64"/>
                      </a:lnTo>
                      <a:lnTo>
                        <a:pt x="8" y="64"/>
                      </a:lnTo>
                      <a:lnTo>
                        <a:pt x="8" y="62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1"/>
                      </a:lnTo>
                      <a:lnTo>
                        <a:pt x="12" y="61"/>
                      </a:lnTo>
                      <a:lnTo>
                        <a:pt x="13" y="61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7" y="60"/>
                      </a:lnTo>
                      <a:lnTo>
                        <a:pt x="17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1" y="57"/>
                      </a:lnTo>
                      <a:lnTo>
                        <a:pt x="22" y="57"/>
                      </a:lnTo>
                      <a:lnTo>
                        <a:pt x="23" y="57"/>
                      </a:lnTo>
                      <a:lnTo>
                        <a:pt x="23" y="56"/>
                      </a:lnTo>
                      <a:lnTo>
                        <a:pt x="25" y="56"/>
                      </a:lnTo>
                      <a:lnTo>
                        <a:pt x="26" y="56"/>
                      </a:lnTo>
                      <a:lnTo>
                        <a:pt x="27" y="55"/>
                      </a:lnTo>
                      <a:lnTo>
                        <a:pt x="28" y="55"/>
                      </a:lnTo>
                      <a:lnTo>
                        <a:pt x="30" y="55"/>
                      </a:lnTo>
                      <a:lnTo>
                        <a:pt x="30" y="53"/>
                      </a:lnTo>
                      <a:lnTo>
                        <a:pt x="31" y="53"/>
                      </a:lnTo>
                      <a:lnTo>
                        <a:pt x="32" y="53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5" y="52"/>
                      </a:lnTo>
                      <a:lnTo>
                        <a:pt x="36" y="52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41" y="50"/>
                      </a:lnTo>
                      <a:lnTo>
                        <a:pt x="42" y="50"/>
                      </a:lnTo>
                      <a:lnTo>
                        <a:pt x="44" y="48"/>
                      </a:lnTo>
                      <a:lnTo>
                        <a:pt x="45" y="48"/>
                      </a:lnTo>
                      <a:lnTo>
                        <a:pt x="46" y="48"/>
                      </a:lnTo>
                      <a:lnTo>
                        <a:pt x="46" y="47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0" y="46"/>
                      </a:lnTo>
                      <a:lnTo>
                        <a:pt x="51" y="46"/>
                      </a:lnTo>
                      <a:lnTo>
                        <a:pt x="53" y="46"/>
                      </a:lnTo>
                      <a:lnTo>
                        <a:pt x="53" y="44"/>
                      </a:lnTo>
                      <a:lnTo>
                        <a:pt x="54" y="44"/>
                      </a:lnTo>
                      <a:lnTo>
                        <a:pt x="55" y="44"/>
                      </a:lnTo>
                      <a:lnTo>
                        <a:pt x="56" y="44"/>
                      </a:lnTo>
                      <a:lnTo>
                        <a:pt x="58" y="43"/>
                      </a:lnTo>
                      <a:lnTo>
                        <a:pt x="59" y="43"/>
                      </a:lnTo>
                      <a:lnTo>
                        <a:pt x="60" y="43"/>
                      </a:lnTo>
                      <a:lnTo>
                        <a:pt x="60" y="42"/>
                      </a:lnTo>
                      <a:lnTo>
                        <a:pt x="61" y="42"/>
                      </a:lnTo>
                      <a:lnTo>
                        <a:pt x="63" y="42"/>
                      </a:lnTo>
                      <a:lnTo>
                        <a:pt x="64" y="42"/>
                      </a:lnTo>
                      <a:lnTo>
                        <a:pt x="64" y="41"/>
                      </a:lnTo>
                      <a:lnTo>
                        <a:pt x="65" y="41"/>
                      </a:lnTo>
                      <a:lnTo>
                        <a:pt x="67" y="41"/>
                      </a:lnTo>
                      <a:lnTo>
                        <a:pt x="68" y="41"/>
                      </a:lnTo>
                      <a:lnTo>
                        <a:pt x="68" y="39"/>
                      </a:lnTo>
                      <a:lnTo>
                        <a:pt x="69" y="39"/>
                      </a:lnTo>
                      <a:lnTo>
                        <a:pt x="70" y="39"/>
                      </a:lnTo>
                      <a:lnTo>
                        <a:pt x="72" y="38"/>
                      </a:lnTo>
                      <a:lnTo>
                        <a:pt x="73" y="38"/>
                      </a:lnTo>
                      <a:lnTo>
                        <a:pt x="74" y="38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8" y="37"/>
                      </a:lnTo>
                      <a:lnTo>
                        <a:pt x="79" y="36"/>
                      </a:lnTo>
                      <a:lnTo>
                        <a:pt x="80" y="36"/>
                      </a:lnTo>
                      <a:lnTo>
                        <a:pt x="82" y="36"/>
                      </a:lnTo>
                      <a:lnTo>
                        <a:pt x="83" y="34"/>
                      </a:lnTo>
                      <a:lnTo>
                        <a:pt x="84" y="34"/>
                      </a:lnTo>
                      <a:lnTo>
                        <a:pt x="86" y="34"/>
                      </a:lnTo>
                      <a:lnTo>
                        <a:pt x="87" y="34"/>
                      </a:lnTo>
                      <a:lnTo>
                        <a:pt x="87" y="33"/>
                      </a:lnTo>
                      <a:lnTo>
                        <a:pt x="88" y="33"/>
                      </a:lnTo>
                      <a:lnTo>
                        <a:pt x="89" y="33"/>
                      </a:lnTo>
                      <a:lnTo>
                        <a:pt x="91" y="33"/>
                      </a:lnTo>
                      <a:lnTo>
                        <a:pt x="91" y="32"/>
                      </a:lnTo>
                      <a:lnTo>
                        <a:pt x="92" y="32"/>
                      </a:lnTo>
                      <a:lnTo>
                        <a:pt x="93" y="32"/>
                      </a:lnTo>
                      <a:lnTo>
                        <a:pt x="94" y="32"/>
                      </a:lnTo>
                      <a:lnTo>
                        <a:pt x="94" y="30"/>
                      </a:lnTo>
                      <a:lnTo>
                        <a:pt x="96" y="30"/>
                      </a:lnTo>
                      <a:lnTo>
                        <a:pt x="97" y="30"/>
                      </a:lnTo>
                      <a:lnTo>
                        <a:pt x="98" y="30"/>
                      </a:lnTo>
                      <a:lnTo>
                        <a:pt x="100" y="29"/>
                      </a:lnTo>
                      <a:lnTo>
                        <a:pt x="101" y="29"/>
                      </a:lnTo>
                      <a:lnTo>
                        <a:pt x="102" y="29"/>
                      </a:lnTo>
                      <a:lnTo>
                        <a:pt x="103" y="29"/>
                      </a:lnTo>
                      <a:lnTo>
                        <a:pt x="103" y="28"/>
                      </a:lnTo>
                      <a:lnTo>
                        <a:pt x="105" y="28"/>
                      </a:lnTo>
                      <a:lnTo>
                        <a:pt x="106" y="28"/>
                      </a:lnTo>
                      <a:lnTo>
                        <a:pt x="107" y="28"/>
                      </a:lnTo>
                      <a:lnTo>
                        <a:pt x="108" y="27"/>
                      </a:lnTo>
                      <a:lnTo>
                        <a:pt x="110" y="27"/>
                      </a:lnTo>
                      <a:lnTo>
                        <a:pt x="111" y="27"/>
                      </a:lnTo>
                      <a:lnTo>
                        <a:pt x="112" y="27"/>
                      </a:lnTo>
                      <a:lnTo>
                        <a:pt x="112" y="25"/>
                      </a:lnTo>
                      <a:lnTo>
                        <a:pt x="114" y="25"/>
                      </a:lnTo>
                      <a:lnTo>
                        <a:pt x="115" y="25"/>
                      </a:lnTo>
                      <a:lnTo>
                        <a:pt x="116" y="25"/>
                      </a:lnTo>
                      <a:lnTo>
                        <a:pt x="117" y="25"/>
                      </a:lnTo>
                      <a:lnTo>
                        <a:pt x="117" y="24"/>
                      </a:lnTo>
                      <a:lnTo>
                        <a:pt x="119" y="24"/>
                      </a:lnTo>
                      <a:lnTo>
                        <a:pt x="120" y="24"/>
                      </a:lnTo>
                      <a:lnTo>
                        <a:pt x="121" y="24"/>
                      </a:lnTo>
                      <a:lnTo>
                        <a:pt x="122" y="23"/>
                      </a:lnTo>
                      <a:lnTo>
                        <a:pt x="124" y="23"/>
                      </a:lnTo>
                      <a:lnTo>
                        <a:pt x="125" y="23"/>
                      </a:lnTo>
                      <a:lnTo>
                        <a:pt x="126" y="23"/>
                      </a:lnTo>
                      <a:lnTo>
                        <a:pt x="126" y="22"/>
                      </a:lnTo>
                      <a:lnTo>
                        <a:pt x="127" y="22"/>
                      </a:lnTo>
                      <a:lnTo>
                        <a:pt x="129" y="22"/>
                      </a:lnTo>
                      <a:lnTo>
                        <a:pt x="130" y="22"/>
                      </a:lnTo>
                      <a:lnTo>
                        <a:pt x="131" y="22"/>
                      </a:lnTo>
                      <a:lnTo>
                        <a:pt x="131" y="20"/>
                      </a:lnTo>
                      <a:lnTo>
                        <a:pt x="133" y="20"/>
                      </a:lnTo>
                      <a:lnTo>
                        <a:pt x="134" y="20"/>
                      </a:lnTo>
                      <a:lnTo>
                        <a:pt x="135" y="20"/>
                      </a:lnTo>
                      <a:lnTo>
                        <a:pt x="136" y="20"/>
                      </a:lnTo>
                      <a:lnTo>
                        <a:pt x="136" y="19"/>
                      </a:lnTo>
                      <a:lnTo>
                        <a:pt x="138" y="19"/>
                      </a:lnTo>
                      <a:lnTo>
                        <a:pt x="139" y="19"/>
                      </a:lnTo>
                      <a:lnTo>
                        <a:pt x="140" y="19"/>
                      </a:lnTo>
                      <a:lnTo>
                        <a:pt x="141" y="19"/>
                      </a:lnTo>
                      <a:lnTo>
                        <a:pt x="143" y="18"/>
                      </a:lnTo>
                      <a:lnTo>
                        <a:pt x="144" y="18"/>
                      </a:lnTo>
                      <a:lnTo>
                        <a:pt x="145" y="18"/>
                      </a:lnTo>
                      <a:lnTo>
                        <a:pt x="147" y="18"/>
                      </a:lnTo>
                      <a:lnTo>
                        <a:pt x="148" y="17"/>
                      </a:lnTo>
                      <a:lnTo>
                        <a:pt x="149" y="17"/>
                      </a:lnTo>
                      <a:lnTo>
                        <a:pt x="150" y="17"/>
                      </a:lnTo>
                      <a:lnTo>
                        <a:pt x="152" y="17"/>
                      </a:lnTo>
                      <a:lnTo>
                        <a:pt x="153" y="17"/>
                      </a:lnTo>
                      <a:lnTo>
                        <a:pt x="153" y="15"/>
                      </a:lnTo>
                      <a:lnTo>
                        <a:pt x="154" y="15"/>
                      </a:lnTo>
                      <a:lnTo>
                        <a:pt x="155" y="15"/>
                      </a:lnTo>
                      <a:lnTo>
                        <a:pt x="157" y="15"/>
                      </a:lnTo>
                      <a:lnTo>
                        <a:pt x="158" y="15"/>
                      </a:lnTo>
                      <a:lnTo>
                        <a:pt x="159" y="15"/>
                      </a:lnTo>
                      <a:lnTo>
                        <a:pt x="159" y="14"/>
                      </a:lnTo>
                      <a:lnTo>
                        <a:pt x="160" y="14"/>
                      </a:lnTo>
                      <a:lnTo>
                        <a:pt x="162" y="14"/>
                      </a:lnTo>
                      <a:lnTo>
                        <a:pt x="163" y="14"/>
                      </a:lnTo>
                      <a:lnTo>
                        <a:pt x="164" y="14"/>
                      </a:lnTo>
                      <a:lnTo>
                        <a:pt x="166" y="14"/>
                      </a:lnTo>
                      <a:lnTo>
                        <a:pt x="166" y="13"/>
                      </a:lnTo>
                      <a:lnTo>
                        <a:pt x="167" y="13"/>
                      </a:lnTo>
                      <a:lnTo>
                        <a:pt x="168" y="13"/>
                      </a:lnTo>
                      <a:lnTo>
                        <a:pt x="169" y="13"/>
                      </a:lnTo>
                      <a:lnTo>
                        <a:pt x="171" y="13"/>
                      </a:lnTo>
                      <a:lnTo>
                        <a:pt x="172" y="13"/>
                      </a:lnTo>
                      <a:lnTo>
                        <a:pt x="172" y="11"/>
                      </a:lnTo>
                      <a:lnTo>
                        <a:pt x="173" y="11"/>
                      </a:lnTo>
                      <a:lnTo>
                        <a:pt x="174" y="11"/>
                      </a:lnTo>
                      <a:lnTo>
                        <a:pt x="176" y="11"/>
                      </a:lnTo>
                      <a:lnTo>
                        <a:pt x="177" y="11"/>
                      </a:lnTo>
                      <a:lnTo>
                        <a:pt x="178" y="11"/>
                      </a:lnTo>
                      <a:lnTo>
                        <a:pt x="180" y="10"/>
                      </a:lnTo>
                      <a:lnTo>
                        <a:pt x="181" y="10"/>
                      </a:lnTo>
                      <a:lnTo>
                        <a:pt x="182" y="10"/>
                      </a:lnTo>
                      <a:lnTo>
                        <a:pt x="183" y="10"/>
                      </a:lnTo>
                      <a:lnTo>
                        <a:pt x="185" y="10"/>
                      </a:lnTo>
                      <a:lnTo>
                        <a:pt x="186" y="10"/>
                      </a:lnTo>
                      <a:lnTo>
                        <a:pt x="186" y="9"/>
                      </a:lnTo>
                      <a:lnTo>
                        <a:pt x="187" y="9"/>
                      </a:lnTo>
                      <a:lnTo>
                        <a:pt x="188" y="9"/>
                      </a:lnTo>
                      <a:lnTo>
                        <a:pt x="190" y="9"/>
                      </a:lnTo>
                      <a:lnTo>
                        <a:pt x="191" y="9"/>
                      </a:lnTo>
                      <a:lnTo>
                        <a:pt x="192" y="9"/>
                      </a:lnTo>
                      <a:lnTo>
                        <a:pt x="194" y="9"/>
                      </a:lnTo>
                      <a:lnTo>
                        <a:pt x="195" y="8"/>
                      </a:lnTo>
                      <a:lnTo>
                        <a:pt x="196" y="8"/>
                      </a:lnTo>
                      <a:lnTo>
                        <a:pt x="197" y="8"/>
                      </a:lnTo>
                      <a:lnTo>
                        <a:pt x="199" y="8"/>
                      </a:lnTo>
                      <a:lnTo>
                        <a:pt x="200" y="8"/>
                      </a:lnTo>
                      <a:lnTo>
                        <a:pt x="201" y="8"/>
                      </a:lnTo>
                      <a:lnTo>
                        <a:pt x="202" y="8"/>
                      </a:lnTo>
                      <a:lnTo>
                        <a:pt x="202" y="6"/>
                      </a:lnTo>
                      <a:lnTo>
                        <a:pt x="204" y="6"/>
                      </a:lnTo>
                      <a:lnTo>
                        <a:pt x="205" y="6"/>
                      </a:lnTo>
                      <a:lnTo>
                        <a:pt x="206" y="6"/>
                      </a:lnTo>
                      <a:lnTo>
                        <a:pt x="207" y="6"/>
                      </a:lnTo>
                      <a:lnTo>
                        <a:pt x="209" y="6"/>
                      </a:lnTo>
                      <a:lnTo>
                        <a:pt x="210" y="6"/>
                      </a:lnTo>
                      <a:lnTo>
                        <a:pt x="211" y="6"/>
                      </a:lnTo>
                      <a:lnTo>
                        <a:pt x="213" y="6"/>
                      </a:lnTo>
                      <a:lnTo>
                        <a:pt x="213" y="5"/>
                      </a:lnTo>
                      <a:lnTo>
                        <a:pt x="214" y="5"/>
                      </a:lnTo>
                      <a:lnTo>
                        <a:pt x="215" y="5"/>
                      </a:lnTo>
                      <a:lnTo>
                        <a:pt x="216" y="5"/>
                      </a:lnTo>
                      <a:lnTo>
                        <a:pt x="218" y="5"/>
                      </a:lnTo>
                      <a:lnTo>
                        <a:pt x="219" y="5"/>
                      </a:lnTo>
                      <a:lnTo>
                        <a:pt x="220" y="5"/>
                      </a:lnTo>
                      <a:lnTo>
                        <a:pt x="221" y="5"/>
                      </a:lnTo>
                      <a:lnTo>
                        <a:pt x="223" y="5"/>
                      </a:lnTo>
                      <a:lnTo>
                        <a:pt x="223" y="4"/>
                      </a:lnTo>
                      <a:lnTo>
                        <a:pt x="224" y="4"/>
                      </a:lnTo>
                      <a:lnTo>
                        <a:pt x="225" y="4"/>
                      </a:lnTo>
                      <a:lnTo>
                        <a:pt x="227" y="4"/>
                      </a:lnTo>
                      <a:lnTo>
                        <a:pt x="228" y="4"/>
                      </a:lnTo>
                      <a:lnTo>
                        <a:pt x="229" y="4"/>
                      </a:lnTo>
                      <a:lnTo>
                        <a:pt x="230" y="4"/>
                      </a:lnTo>
                      <a:lnTo>
                        <a:pt x="232" y="4"/>
                      </a:lnTo>
                      <a:lnTo>
                        <a:pt x="233" y="4"/>
                      </a:lnTo>
                      <a:lnTo>
                        <a:pt x="234" y="4"/>
                      </a:lnTo>
                      <a:lnTo>
                        <a:pt x="235" y="4"/>
                      </a:lnTo>
                      <a:lnTo>
                        <a:pt x="235" y="3"/>
                      </a:lnTo>
                      <a:lnTo>
                        <a:pt x="237" y="3"/>
                      </a:lnTo>
                      <a:lnTo>
                        <a:pt x="238" y="3"/>
                      </a:lnTo>
                      <a:lnTo>
                        <a:pt x="239" y="3"/>
                      </a:lnTo>
                      <a:lnTo>
                        <a:pt x="241" y="3"/>
                      </a:lnTo>
                      <a:lnTo>
                        <a:pt x="242" y="3"/>
                      </a:lnTo>
                      <a:lnTo>
                        <a:pt x="243" y="3"/>
                      </a:lnTo>
                      <a:lnTo>
                        <a:pt x="244" y="3"/>
                      </a:lnTo>
                      <a:lnTo>
                        <a:pt x="246" y="3"/>
                      </a:lnTo>
                      <a:lnTo>
                        <a:pt x="247" y="3"/>
                      </a:lnTo>
                      <a:lnTo>
                        <a:pt x="248" y="3"/>
                      </a:lnTo>
                      <a:lnTo>
                        <a:pt x="249" y="3"/>
                      </a:lnTo>
                      <a:lnTo>
                        <a:pt x="251" y="3"/>
                      </a:lnTo>
                      <a:lnTo>
                        <a:pt x="252" y="3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4" y="1"/>
                      </a:lnTo>
                      <a:lnTo>
                        <a:pt x="275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9" y="1"/>
                      </a:lnTo>
                      <a:lnTo>
                        <a:pt x="280" y="1"/>
                      </a:lnTo>
                      <a:lnTo>
                        <a:pt x="281" y="1"/>
                      </a:lnTo>
                      <a:lnTo>
                        <a:pt x="282" y="0"/>
                      </a:lnTo>
                      <a:lnTo>
                        <a:pt x="284" y="0"/>
                      </a:lnTo>
                      <a:lnTo>
                        <a:pt x="285" y="0"/>
                      </a:lnTo>
                      <a:lnTo>
                        <a:pt x="286" y="0"/>
                      </a:lnTo>
                      <a:lnTo>
                        <a:pt x="287" y="0"/>
                      </a:lnTo>
                      <a:lnTo>
                        <a:pt x="289" y="0"/>
                      </a:lnTo>
                      <a:lnTo>
                        <a:pt x="290" y="0"/>
                      </a:lnTo>
                      <a:lnTo>
                        <a:pt x="291" y="0"/>
                      </a:lnTo>
                      <a:lnTo>
                        <a:pt x="293" y="0"/>
                      </a:lnTo>
                      <a:lnTo>
                        <a:pt x="294" y="0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8" y="0"/>
                      </a:lnTo>
                      <a:lnTo>
                        <a:pt x="299" y="0"/>
                      </a:lnTo>
                      <a:lnTo>
                        <a:pt x="300" y="0"/>
                      </a:lnTo>
                      <a:lnTo>
                        <a:pt x="301" y="0"/>
                      </a:lnTo>
                      <a:lnTo>
                        <a:pt x="303" y="0"/>
                      </a:lnTo>
                      <a:lnTo>
                        <a:pt x="304" y="0"/>
                      </a:lnTo>
                      <a:lnTo>
                        <a:pt x="305" y="0"/>
                      </a:lnTo>
                      <a:lnTo>
                        <a:pt x="307" y="0"/>
                      </a:lnTo>
                      <a:lnTo>
                        <a:pt x="308" y="0"/>
                      </a:lnTo>
                      <a:lnTo>
                        <a:pt x="309" y="0"/>
                      </a:lnTo>
                      <a:lnTo>
                        <a:pt x="310" y="1"/>
                      </a:lnTo>
                      <a:lnTo>
                        <a:pt x="312" y="1"/>
                      </a:lnTo>
                      <a:lnTo>
                        <a:pt x="313" y="1"/>
                      </a:lnTo>
                      <a:lnTo>
                        <a:pt x="314" y="1"/>
                      </a:lnTo>
                      <a:lnTo>
                        <a:pt x="315" y="1"/>
                      </a:lnTo>
                      <a:lnTo>
                        <a:pt x="317" y="1"/>
                      </a:lnTo>
                      <a:lnTo>
                        <a:pt x="318" y="1"/>
                      </a:lnTo>
                      <a:lnTo>
                        <a:pt x="319" y="1"/>
                      </a:lnTo>
                      <a:lnTo>
                        <a:pt x="321" y="1"/>
                      </a:lnTo>
                      <a:lnTo>
                        <a:pt x="322" y="1"/>
                      </a:lnTo>
                      <a:lnTo>
                        <a:pt x="323" y="1"/>
                      </a:lnTo>
                      <a:lnTo>
                        <a:pt x="324" y="1"/>
                      </a:lnTo>
                      <a:lnTo>
                        <a:pt x="326" y="1"/>
                      </a:lnTo>
                      <a:lnTo>
                        <a:pt x="327" y="1"/>
                      </a:lnTo>
                      <a:lnTo>
                        <a:pt x="328" y="1"/>
                      </a:lnTo>
                      <a:lnTo>
                        <a:pt x="329" y="1"/>
                      </a:lnTo>
                      <a:lnTo>
                        <a:pt x="331" y="1"/>
                      </a:lnTo>
                      <a:lnTo>
                        <a:pt x="332" y="1"/>
                      </a:lnTo>
                      <a:lnTo>
                        <a:pt x="333" y="1"/>
                      </a:lnTo>
                      <a:lnTo>
                        <a:pt x="334" y="1"/>
                      </a:lnTo>
                      <a:lnTo>
                        <a:pt x="336" y="1"/>
                      </a:lnTo>
                      <a:lnTo>
                        <a:pt x="337" y="1"/>
                      </a:lnTo>
                      <a:lnTo>
                        <a:pt x="338" y="1"/>
                      </a:lnTo>
                      <a:lnTo>
                        <a:pt x="340" y="1"/>
                      </a:lnTo>
                      <a:lnTo>
                        <a:pt x="340" y="3"/>
                      </a:lnTo>
                      <a:lnTo>
                        <a:pt x="341" y="3"/>
                      </a:lnTo>
                      <a:lnTo>
                        <a:pt x="342" y="3"/>
                      </a:lnTo>
                      <a:lnTo>
                        <a:pt x="343" y="3"/>
                      </a:lnTo>
                      <a:lnTo>
                        <a:pt x="345" y="3"/>
                      </a:lnTo>
                      <a:lnTo>
                        <a:pt x="346" y="3"/>
                      </a:lnTo>
                      <a:lnTo>
                        <a:pt x="347" y="3"/>
                      </a:lnTo>
                      <a:lnTo>
                        <a:pt x="348" y="3"/>
                      </a:lnTo>
                      <a:lnTo>
                        <a:pt x="350" y="3"/>
                      </a:lnTo>
                      <a:lnTo>
                        <a:pt x="351" y="3"/>
                      </a:lnTo>
                      <a:lnTo>
                        <a:pt x="352" y="3"/>
                      </a:lnTo>
                      <a:lnTo>
                        <a:pt x="354" y="3"/>
                      </a:lnTo>
                      <a:lnTo>
                        <a:pt x="355" y="3"/>
                      </a:lnTo>
                      <a:lnTo>
                        <a:pt x="356" y="3"/>
                      </a:lnTo>
                      <a:lnTo>
                        <a:pt x="357" y="4"/>
                      </a:lnTo>
                      <a:lnTo>
                        <a:pt x="359" y="4"/>
                      </a:lnTo>
                      <a:lnTo>
                        <a:pt x="360" y="4"/>
                      </a:lnTo>
                      <a:lnTo>
                        <a:pt x="361" y="4"/>
                      </a:lnTo>
                      <a:lnTo>
                        <a:pt x="362" y="4"/>
                      </a:lnTo>
                      <a:lnTo>
                        <a:pt x="364" y="4"/>
                      </a:lnTo>
                      <a:lnTo>
                        <a:pt x="365" y="4"/>
                      </a:lnTo>
                      <a:lnTo>
                        <a:pt x="366" y="4"/>
                      </a:lnTo>
                      <a:lnTo>
                        <a:pt x="367" y="4"/>
                      </a:lnTo>
                      <a:lnTo>
                        <a:pt x="369" y="4"/>
                      </a:lnTo>
                      <a:lnTo>
                        <a:pt x="370" y="4"/>
                      </a:lnTo>
                      <a:lnTo>
                        <a:pt x="371" y="5"/>
                      </a:lnTo>
                      <a:lnTo>
                        <a:pt x="373" y="5"/>
                      </a:lnTo>
                      <a:lnTo>
                        <a:pt x="374" y="5"/>
                      </a:lnTo>
                      <a:lnTo>
                        <a:pt x="375" y="5"/>
                      </a:lnTo>
                      <a:lnTo>
                        <a:pt x="376" y="5"/>
                      </a:lnTo>
                      <a:lnTo>
                        <a:pt x="378" y="5"/>
                      </a:lnTo>
                      <a:lnTo>
                        <a:pt x="379" y="5"/>
                      </a:lnTo>
                      <a:lnTo>
                        <a:pt x="380" y="5"/>
                      </a:lnTo>
                      <a:lnTo>
                        <a:pt x="381" y="5"/>
                      </a:lnTo>
                      <a:lnTo>
                        <a:pt x="383" y="6"/>
                      </a:lnTo>
                      <a:lnTo>
                        <a:pt x="384" y="6"/>
                      </a:lnTo>
                      <a:lnTo>
                        <a:pt x="385" y="6"/>
                      </a:lnTo>
                      <a:lnTo>
                        <a:pt x="387" y="6"/>
                      </a:lnTo>
                      <a:lnTo>
                        <a:pt x="388" y="6"/>
                      </a:lnTo>
                      <a:lnTo>
                        <a:pt x="389" y="6"/>
                      </a:lnTo>
                      <a:lnTo>
                        <a:pt x="390" y="6"/>
                      </a:lnTo>
                      <a:lnTo>
                        <a:pt x="392" y="6"/>
                      </a:lnTo>
                      <a:lnTo>
                        <a:pt x="393" y="6"/>
                      </a:lnTo>
                      <a:lnTo>
                        <a:pt x="393" y="8"/>
                      </a:lnTo>
                      <a:lnTo>
                        <a:pt x="394" y="8"/>
                      </a:lnTo>
                      <a:lnTo>
                        <a:pt x="395" y="8"/>
                      </a:lnTo>
                      <a:lnTo>
                        <a:pt x="397" y="8"/>
                      </a:lnTo>
                      <a:lnTo>
                        <a:pt x="398" y="8"/>
                      </a:lnTo>
                      <a:lnTo>
                        <a:pt x="399" y="8"/>
                      </a:lnTo>
                      <a:lnTo>
                        <a:pt x="401" y="8"/>
                      </a:lnTo>
                      <a:lnTo>
                        <a:pt x="402" y="8"/>
                      </a:lnTo>
                      <a:lnTo>
                        <a:pt x="402" y="9"/>
                      </a:lnTo>
                      <a:lnTo>
                        <a:pt x="403" y="9"/>
                      </a:lnTo>
                      <a:lnTo>
                        <a:pt x="404" y="9"/>
                      </a:lnTo>
                      <a:lnTo>
                        <a:pt x="406" y="9"/>
                      </a:lnTo>
                      <a:lnTo>
                        <a:pt x="407" y="9"/>
                      </a:lnTo>
                      <a:lnTo>
                        <a:pt x="408" y="9"/>
                      </a:lnTo>
                      <a:lnTo>
                        <a:pt x="409" y="9"/>
                      </a:lnTo>
                      <a:lnTo>
                        <a:pt x="411" y="9"/>
                      </a:lnTo>
                      <a:lnTo>
                        <a:pt x="411" y="10"/>
                      </a:lnTo>
                      <a:lnTo>
                        <a:pt x="412" y="10"/>
                      </a:lnTo>
                      <a:lnTo>
                        <a:pt x="413" y="10"/>
                      </a:lnTo>
                      <a:lnTo>
                        <a:pt x="414" y="10"/>
                      </a:lnTo>
                      <a:lnTo>
                        <a:pt x="416" y="10"/>
                      </a:lnTo>
                      <a:lnTo>
                        <a:pt x="417" y="10"/>
                      </a:lnTo>
                      <a:lnTo>
                        <a:pt x="418" y="10"/>
                      </a:lnTo>
                      <a:lnTo>
                        <a:pt x="420" y="11"/>
                      </a:lnTo>
                      <a:lnTo>
                        <a:pt x="421" y="11"/>
                      </a:lnTo>
                      <a:lnTo>
                        <a:pt x="422" y="11"/>
                      </a:lnTo>
                      <a:lnTo>
                        <a:pt x="423" y="11"/>
                      </a:lnTo>
                      <a:lnTo>
                        <a:pt x="425" y="11"/>
                      </a:lnTo>
                      <a:lnTo>
                        <a:pt x="426" y="11"/>
                      </a:lnTo>
                      <a:lnTo>
                        <a:pt x="427" y="13"/>
                      </a:lnTo>
                      <a:lnTo>
                        <a:pt x="428" y="13"/>
                      </a:lnTo>
                      <a:lnTo>
                        <a:pt x="430" y="13"/>
                      </a:lnTo>
                      <a:lnTo>
                        <a:pt x="431" y="13"/>
                      </a:lnTo>
                      <a:lnTo>
                        <a:pt x="432" y="13"/>
                      </a:lnTo>
                      <a:lnTo>
                        <a:pt x="434" y="13"/>
                      </a:lnTo>
                      <a:lnTo>
                        <a:pt x="434" y="14"/>
                      </a:lnTo>
                      <a:lnTo>
                        <a:pt x="435" y="14"/>
                      </a:lnTo>
                      <a:lnTo>
                        <a:pt x="436" y="14"/>
                      </a:lnTo>
                      <a:lnTo>
                        <a:pt x="437" y="14"/>
                      </a:lnTo>
                      <a:lnTo>
                        <a:pt x="439" y="14"/>
                      </a:lnTo>
                      <a:lnTo>
                        <a:pt x="440" y="14"/>
                      </a:lnTo>
                      <a:lnTo>
                        <a:pt x="441" y="14"/>
                      </a:lnTo>
                      <a:lnTo>
                        <a:pt x="441" y="15"/>
                      </a:lnTo>
                      <a:lnTo>
                        <a:pt x="442" y="15"/>
                      </a:lnTo>
                      <a:lnTo>
                        <a:pt x="444" y="15"/>
                      </a:lnTo>
                      <a:lnTo>
                        <a:pt x="445" y="15"/>
                      </a:lnTo>
                      <a:lnTo>
                        <a:pt x="446" y="15"/>
                      </a:lnTo>
                      <a:lnTo>
                        <a:pt x="447" y="15"/>
                      </a:lnTo>
                      <a:lnTo>
                        <a:pt x="447" y="17"/>
                      </a:lnTo>
                      <a:lnTo>
                        <a:pt x="449" y="17"/>
                      </a:lnTo>
                      <a:lnTo>
                        <a:pt x="450" y="17"/>
                      </a:lnTo>
                      <a:lnTo>
                        <a:pt x="451" y="17"/>
                      </a:lnTo>
                      <a:lnTo>
                        <a:pt x="453" y="17"/>
                      </a:lnTo>
                      <a:lnTo>
                        <a:pt x="454" y="17"/>
                      </a:lnTo>
                      <a:lnTo>
                        <a:pt x="454" y="18"/>
                      </a:lnTo>
                      <a:lnTo>
                        <a:pt x="455" y="18"/>
                      </a:lnTo>
                      <a:lnTo>
                        <a:pt x="456" y="18"/>
                      </a:lnTo>
                      <a:lnTo>
                        <a:pt x="458" y="18"/>
                      </a:lnTo>
                      <a:lnTo>
                        <a:pt x="459" y="18"/>
                      </a:lnTo>
                      <a:lnTo>
                        <a:pt x="460" y="18"/>
                      </a:lnTo>
                      <a:lnTo>
                        <a:pt x="461" y="19"/>
                      </a:lnTo>
                      <a:lnTo>
                        <a:pt x="463" y="19"/>
                      </a:lnTo>
                      <a:lnTo>
                        <a:pt x="464" y="19"/>
                      </a:lnTo>
                      <a:lnTo>
                        <a:pt x="465" y="19"/>
                      </a:lnTo>
                      <a:lnTo>
                        <a:pt x="467" y="19"/>
                      </a:lnTo>
                      <a:lnTo>
                        <a:pt x="467" y="20"/>
                      </a:lnTo>
                      <a:lnTo>
                        <a:pt x="468" y="20"/>
                      </a:lnTo>
                      <a:lnTo>
                        <a:pt x="469" y="20"/>
                      </a:lnTo>
                      <a:lnTo>
                        <a:pt x="470" y="20"/>
                      </a:lnTo>
                      <a:lnTo>
                        <a:pt x="472" y="20"/>
                      </a:lnTo>
                      <a:lnTo>
                        <a:pt x="473" y="20"/>
                      </a:lnTo>
                      <a:lnTo>
                        <a:pt x="473" y="22"/>
                      </a:lnTo>
                      <a:lnTo>
                        <a:pt x="474" y="22"/>
                      </a:lnTo>
                      <a:lnTo>
                        <a:pt x="475" y="22"/>
                      </a:lnTo>
                      <a:lnTo>
                        <a:pt x="477" y="22"/>
                      </a:lnTo>
                      <a:lnTo>
                        <a:pt x="478" y="22"/>
                      </a:lnTo>
                      <a:lnTo>
                        <a:pt x="479" y="23"/>
                      </a:lnTo>
                      <a:lnTo>
                        <a:pt x="481" y="23"/>
                      </a:lnTo>
                      <a:lnTo>
                        <a:pt x="482" y="23"/>
                      </a:lnTo>
                      <a:lnTo>
                        <a:pt x="483" y="23"/>
                      </a:lnTo>
                      <a:lnTo>
                        <a:pt x="484" y="23"/>
                      </a:lnTo>
                      <a:lnTo>
                        <a:pt x="484" y="24"/>
                      </a:lnTo>
                      <a:lnTo>
                        <a:pt x="486" y="24"/>
                      </a:lnTo>
                      <a:lnTo>
                        <a:pt x="487" y="24"/>
                      </a:lnTo>
                      <a:lnTo>
                        <a:pt x="488" y="24"/>
                      </a:lnTo>
                      <a:lnTo>
                        <a:pt x="489" y="24"/>
                      </a:lnTo>
                      <a:lnTo>
                        <a:pt x="491" y="25"/>
                      </a:lnTo>
                      <a:lnTo>
                        <a:pt x="492" y="25"/>
                      </a:lnTo>
                      <a:lnTo>
                        <a:pt x="493" y="25"/>
                      </a:lnTo>
                      <a:lnTo>
                        <a:pt x="494" y="25"/>
                      </a:lnTo>
                      <a:lnTo>
                        <a:pt x="496" y="27"/>
                      </a:lnTo>
                      <a:lnTo>
                        <a:pt x="497" y="27"/>
                      </a:lnTo>
                      <a:lnTo>
                        <a:pt x="498" y="27"/>
                      </a:lnTo>
                      <a:lnTo>
                        <a:pt x="500" y="27"/>
                      </a:lnTo>
                      <a:lnTo>
                        <a:pt x="501" y="27"/>
                      </a:lnTo>
                      <a:lnTo>
                        <a:pt x="501" y="28"/>
                      </a:lnTo>
                      <a:lnTo>
                        <a:pt x="502" y="28"/>
                      </a:lnTo>
                      <a:lnTo>
                        <a:pt x="503" y="28"/>
                      </a:lnTo>
                      <a:lnTo>
                        <a:pt x="505" y="28"/>
                      </a:lnTo>
                      <a:lnTo>
                        <a:pt x="506" y="28"/>
                      </a:lnTo>
                      <a:lnTo>
                        <a:pt x="506" y="29"/>
                      </a:lnTo>
                      <a:lnTo>
                        <a:pt x="507" y="29"/>
                      </a:lnTo>
                      <a:lnTo>
                        <a:pt x="508" y="29"/>
                      </a:lnTo>
                      <a:lnTo>
                        <a:pt x="510" y="29"/>
                      </a:lnTo>
                      <a:lnTo>
                        <a:pt x="511" y="29"/>
                      </a:lnTo>
                      <a:lnTo>
                        <a:pt x="511" y="30"/>
                      </a:lnTo>
                      <a:lnTo>
                        <a:pt x="512" y="30"/>
                      </a:lnTo>
                      <a:lnTo>
                        <a:pt x="514" y="30"/>
                      </a:lnTo>
                      <a:lnTo>
                        <a:pt x="515" y="30"/>
                      </a:lnTo>
                      <a:lnTo>
                        <a:pt x="516" y="30"/>
                      </a:lnTo>
                      <a:lnTo>
                        <a:pt x="516" y="32"/>
                      </a:lnTo>
                      <a:lnTo>
                        <a:pt x="517" y="32"/>
                      </a:lnTo>
                      <a:lnTo>
                        <a:pt x="519" y="32"/>
                      </a:lnTo>
                      <a:lnTo>
                        <a:pt x="520" y="32"/>
                      </a:lnTo>
                      <a:lnTo>
                        <a:pt x="521" y="32"/>
                      </a:lnTo>
                      <a:lnTo>
                        <a:pt x="521" y="33"/>
                      </a:lnTo>
                      <a:lnTo>
                        <a:pt x="522" y="33"/>
                      </a:lnTo>
                      <a:lnTo>
                        <a:pt x="524" y="33"/>
                      </a:lnTo>
                      <a:lnTo>
                        <a:pt x="525" y="33"/>
                      </a:lnTo>
                      <a:lnTo>
                        <a:pt x="526" y="33"/>
                      </a:lnTo>
                      <a:lnTo>
                        <a:pt x="526" y="34"/>
                      </a:lnTo>
                      <a:lnTo>
                        <a:pt x="528" y="34"/>
                      </a:lnTo>
                      <a:lnTo>
                        <a:pt x="529" y="34"/>
                      </a:lnTo>
                      <a:lnTo>
                        <a:pt x="530" y="34"/>
                      </a:lnTo>
                      <a:lnTo>
                        <a:pt x="531" y="34"/>
                      </a:lnTo>
                      <a:lnTo>
                        <a:pt x="531" y="36"/>
                      </a:lnTo>
                      <a:lnTo>
                        <a:pt x="533" y="36"/>
                      </a:lnTo>
                      <a:lnTo>
                        <a:pt x="534" y="36"/>
                      </a:lnTo>
                      <a:lnTo>
                        <a:pt x="535" y="36"/>
                      </a:lnTo>
                      <a:lnTo>
                        <a:pt x="535" y="37"/>
                      </a:lnTo>
                      <a:lnTo>
                        <a:pt x="536" y="37"/>
                      </a:lnTo>
                      <a:lnTo>
                        <a:pt x="538" y="37"/>
                      </a:lnTo>
                      <a:lnTo>
                        <a:pt x="539" y="37"/>
                      </a:lnTo>
                      <a:lnTo>
                        <a:pt x="540" y="37"/>
                      </a:lnTo>
                      <a:lnTo>
                        <a:pt x="540" y="38"/>
                      </a:lnTo>
                      <a:lnTo>
                        <a:pt x="541" y="38"/>
                      </a:lnTo>
                      <a:lnTo>
                        <a:pt x="543" y="38"/>
                      </a:lnTo>
                      <a:lnTo>
                        <a:pt x="544" y="38"/>
                      </a:lnTo>
                      <a:lnTo>
                        <a:pt x="545" y="39"/>
                      </a:lnTo>
                      <a:lnTo>
                        <a:pt x="547" y="39"/>
                      </a:lnTo>
                      <a:lnTo>
                        <a:pt x="548" y="39"/>
                      </a:lnTo>
                      <a:lnTo>
                        <a:pt x="549" y="39"/>
                      </a:lnTo>
                      <a:lnTo>
                        <a:pt x="550" y="41"/>
                      </a:lnTo>
                      <a:lnTo>
                        <a:pt x="552" y="41"/>
                      </a:lnTo>
                      <a:lnTo>
                        <a:pt x="553" y="41"/>
                      </a:lnTo>
                      <a:lnTo>
                        <a:pt x="554" y="41"/>
                      </a:lnTo>
                      <a:lnTo>
                        <a:pt x="554" y="42"/>
                      </a:lnTo>
                      <a:lnTo>
                        <a:pt x="555" y="42"/>
                      </a:lnTo>
                      <a:lnTo>
                        <a:pt x="557" y="42"/>
                      </a:lnTo>
                      <a:lnTo>
                        <a:pt x="558" y="42"/>
                      </a:lnTo>
                      <a:lnTo>
                        <a:pt x="559" y="43"/>
                      </a:lnTo>
                      <a:lnTo>
                        <a:pt x="561" y="43"/>
                      </a:lnTo>
                      <a:lnTo>
                        <a:pt x="562" y="43"/>
                      </a:lnTo>
                      <a:lnTo>
                        <a:pt x="563" y="43"/>
                      </a:lnTo>
                      <a:lnTo>
                        <a:pt x="563" y="44"/>
                      </a:lnTo>
                      <a:lnTo>
                        <a:pt x="564" y="44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84" name="Freeform 148"/>
                <p:cNvSpPr>
                  <a:spLocks noChangeAspect="1"/>
                </p:cNvSpPr>
                <p:nvPr/>
              </p:nvSpPr>
              <p:spPr bwMode="auto">
                <a:xfrm>
                  <a:off x="2866" y="1623"/>
                  <a:ext cx="268" cy="126"/>
                </a:xfrm>
                <a:custGeom>
                  <a:avLst/>
                  <a:gdLst>
                    <a:gd name="T0" fmla="*/ 8 w 515"/>
                    <a:gd name="T1" fmla="*/ 3 h 197"/>
                    <a:gd name="T2" fmla="*/ 17 w 515"/>
                    <a:gd name="T3" fmla="*/ 4 h 197"/>
                    <a:gd name="T4" fmla="*/ 24 w 515"/>
                    <a:gd name="T5" fmla="*/ 7 h 197"/>
                    <a:gd name="T6" fmla="*/ 33 w 515"/>
                    <a:gd name="T7" fmla="*/ 11 h 197"/>
                    <a:gd name="T8" fmla="*/ 41 w 515"/>
                    <a:gd name="T9" fmla="*/ 13 h 197"/>
                    <a:gd name="T10" fmla="*/ 50 w 515"/>
                    <a:gd name="T11" fmla="*/ 16 h 197"/>
                    <a:gd name="T12" fmla="*/ 59 w 515"/>
                    <a:gd name="T13" fmla="*/ 18 h 197"/>
                    <a:gd name="T14" fmla="*/ 66 w 515"/>
                    <a:gd name="T15" fmla="*/ 21 h 197"/>
                    <a:gd name="T16" fmla="*/ 74 w 515"/>
                    <a:gd name="T17" fmla="*/ 23 h 197"/>
                    <a:gd name="T18" fmla="*/ 82 w 515"/>
                    <a:gd name="T19" fmla="*/ 26 h 197"/>
                    <a:gd name="T20" fmla="*/ 89 w 515"/>
                    <a:gd name="T21" fmla="*/ 28 h 197"/>
                    <a:gd name="T22" fmla="*/ 97 w 515"/>
                    <a:gd name="T23" fmla="*/ 31 h 197"/>
                    <a:gd name="T24" fmla="*/ 106 w 515"/>
                    <a:gd name="T25" fmla="*/ 33 h 197"/>
                    <a:gd name="T26" fmla="*/ 115 w 515"/>
                    <a:gd name="T27" fmla="*/ 37 h 197"/>
                    <a:gd name="T28" fmla="*/ 124 w 515"/>
                    <a:gd name="T29" fmla="*/ 40 h 197"/>
                    <a:gd name="T30" fmla="*/ 131 w 515"/>
                    <a:gd name="T31" fmla="*/ 42 h 197"/>
                    <a:gd name="T32" fmla="*/ 139 w 515"/>
                    <a:gd name="T33" fmla="*/ 46 h 197"/>
                    <a:gd name="T34" fmla="*/ 146 w 515"/>
                    <a:gd name="T35" fmla="*/ 49 h 197"/>
                    <a:gd name="T36" fmla="*/ 155 w 515"/>
                    <a:gd name="T37" fmla="*/ 51 h 197"/>
                    <a:gd name="T38" fmla="*/ 163 w 515"/>
                    <a:gd name="T39" fmla="*/ 55 h 197"/>
                    <a:gd name="T40" fmla="*/ 172 w 515"/>
                    <a:gd name="T41" fmla="*/ 58 h 197"/>
                    <a:gd name="T42" fmla="*/ 181 w 515"/>
                    <a:gd name="T43" fmla="*/ 60 h 197"/>
                    <a:gd name="T44" fmla="*/ 190 w 515"/>
                    <a:gd name="T45" fmla="*/ 64 h 197"/>
                    <a:gd name="T46" fmla="*/ 197 w 515"/>
                    <a:gd name="T47" fmla="*/ 68 h 197"/>
                    <a:gd name="T48" fmla="*/ 207 w 515"/>
                    <a:gd name="T49" fmla="*/ 70 h 197"/>
                    <a:gd name="T50" fmla="*/ 215 w 515"/>
                    <a:gd name="T51" fmla="*/ 74 h 197"/>
                    <a:gd name="T52" fmla="*/ 224 w 515"/>
                    <a:gd name="T53" fmla="*/ 77 h 197"/>
                    <a:gd name="T54" fmla="*/ 231 w 515"/>
                    <a:gd name="T55" fmla="*/ 80 h 197"/>
                    <a:gd name="T56" fmla="*/ 240 w 515"/>
                    <a:gd name="T57" fmla="*/ 83 h 197"/>
                    <a:gd name="T58" fmla="*/ 248 w 515"/>
                    <a:gd name="T59" fmla="*/ 87 h 197"/>
                    <a:gd name="T60" fmla="*/ 257 w 515"/>
                    <a:gd name="T61" fmla="*/ 89 h 197"/>
                    <a:gd name="T62" fmla="*/ 266 w 515"/>
                    <a:gd name="T63" fmla="*/ 93 h 197"/>
                    <a:gd name="T64" fmla="*/ 273 w 515"/>
                    <a:gd name="T65" fmla="*/ 97 h 197"/>
                    <a:gd name="T66" fmla="*/ 281 w 515"/>
                    <a:gd name="T67" fmla="*/ 100 h 197"/>
                    <a:gd name="T68" fmla="*/ 289 w 515"/>
                    <a:gd name="T69" fmla="*/ 103 h 197"/>
                    <a:gd name="T70" fmla="*/ 297 w 515"/>
                    <a:gd name="T71" fmla="*/ 106 h 197"/>
                    <a:gd name="T72" fmla="*/ 305 w 515"/>
                    <a:gd name="T73" fmla="*/ 110 h 197"/>
                    <a:gd name="T74" fmla="*/ 314 w 515"/>
                    <a:gd name="T75" fmla="*/ 113 h 197"/>
                    <a:gd name="T76" fmla="*/ 323 w 515"/>
                    <a:gd name="T77" fmla="*/ 116 h 197"/>
                    <a:gd name="T78" fmla="*/ 331 w 515"/>
                    <a:gd name="T79" fmla="*/ 120 h 197"/>
                    <a:gd name="T80" fmla="*/ 339 w 515"/>
                    <a:gd name="T81" fmla="*/ 124 h 197"/>
                    <a:gd name="T82" fmla="*/ 347 w 515"/>
                    <a:gd name="T83" fmla="*/ 127 h 197"/>
                    <a:gd name="T84" fmla="*/ 356 w 515"/>
                    <a:gd name="T85" fmla="*/ 130 h 197"/>
                    <a:gd name="T86" fmla="*/ 365 w 515"/>
                    <a:gd name="T87" fmla="*/ 134 h 197"/>
                    <a:gd name="T88" fmla="*/ 372 w 515"/>
                    <a:gd name="T89" fmla="*/ 138 h 197"/>
                    <a:gd name="T90" fmla="*/ 381 w 515"/>
                    <a:gd name="T91" fmla="*/ 141 h 197"/>
                    <a:gd name="T92" fmla="*/ 389 w 515"/>
                    <a:gd name="T93" fmla="*/ 144 h 197"/>
                    <a:gd name="T94" fmla="*/ 397 w 515"/>
                    <a:gd name="T95" fmla="*/ 148 h 197"/>
                    <a:gd name="T96" fmla="*/ 405 w 515"/>
                    <a:gd name="T97" fmla="*/ 152 h 197"/>
                    <a:gd name="T98" fmla="*/ 413 w 515"/>
                    <a:gd name="T99" fmla="*/ 154 h 197"/>
                    <a:gd name="T100" fmla="*/ 421 w 515"/>
                    <a:gd name="T101" fmla="*/ 158 h 197"/>
                    <a:gd name="T102" fmla="*/ 430 w 515"/>
                    <a:gd name="T103" fmla="*/ 162 h 197"/>
                    <a:gd name="T104" fmla="*/ 438 w 515"/>
                    <a:gd name="T105" fmla="*/ 166 h 197"/>
                    <a:gd name="T106" fmla="*/ 446 w 515"/>
                    <a:gd name="T107" fmla="*/ 168 h 197"/>
                    <a:gd name="T108" fmla="*/ 454 w 515"/>
                    <a:gd name="T109" fmla="*/ 172 h 197"/>
                    <a:gd name="T110" fmla="*/ 463 w 515"/>
                    <a:gd name="T111" fmla="*/ 176 h 197"/>
                    <a:gd name="T112" fmla="*/ 471 w 515"/>
                    <a:gd name="T113" fmla="*/ 178 h 197"/>
                    <a:gd name="T114" fmla="*/ 479 w 515"/>
                    <a:gd name="T115" fmla="*/ 182 h 197"/>
                    <a:gd name="T116" fmla="*/ 487 w 515"/>
                    <a:gd name="T117" fmla="*/ 185 h 197"/>
                    <a:gd name="T118" fmla="*/ 493 w 515"/>
                    <a:gd name="T119" fmla="*/ 188 h 197"/>
                    <a:gd name="T120" fmla="*/ 501 w 515"/>
                    <a:gd name="T121" fmla="*/ 192 h 197"/>
                    <a:gd name="T122" fmla="*/ 510 w 515"/>
                    <a:gd name="T123" fmla="*/ 195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15" h="19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21" y="6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30" y="9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3" y="11"/>
                      </a:lnTo>
                      <a:lnTo>
                        <a:pt x="35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1" y="12"/>
                      </a:lnTo>
                      <a:lnTo>
                        <a:pt x="41" y="13"/>
                      </a:lnTo>
                      <a:lnTo>
                        <a:pt x="42" y="13"/>
                      </a:lnTo>
                      <a:lnTo>
                        <a:pt x="44" y="13"/>
                      </a:lnTo>
                      <a:lnTo>
                        <a:pt x="45" y="13"/>
                      </a:lnTo>
                      <a:lnTo>
                        <a:pt x="45" y="14"/>
                      </a:lnTo>
                      <a:lnTo>
                        <a:pt x="46" y="14"/>
                      </a:lnTo>
                      <a:lnTo>
                        <a:pt x="47" y="14"/>
                      </a:lnTo>
                      <a:lnTo>
                        <a:pt x="49" y="14"/>
                      </a:lnTo>
                      <a:lnTo>
                        <a:pt x="50" y="16"/>
                      </a:lnTo>
                      <a:lnTo>
                        <a:pt x="51" y="16"/>
                      </a:lnTo>
                      <a:lnTo>
                        <a:pt x="52" y="16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6" y="17"/>
                      </a:lnTo>
                      <a:lnTo>
                        <a:pt x="57" y="17"/>
                      </a:lnTo>
                      <a:lnTo>
                        <a:pt x="57" y="18"/>
                      </a:lnTo>
                      <a:lnTo>
                        <a:pt x="59" y="18"/>
                      </a:lnTo>
                      <a:lnTo>
                        <a:pt x="60" y="18"/>
                      </a:lnTo>
                      <a:lnTo>
                        <a:pt x="61" y="18"/>
                      </a:lnTo>
                      <a:lnTo>
                        <a:pt x="61" y="20"/>
                      </a:lnTo>
                      <a:lnTo>
                        <a:pt x="63" y="20"/>
                      </a:lnTo>
                      <a:lnTo>
                        <a:pt x="64" y="20"/>
                      </a:lnTo>
                      <a:lnTo>
                        <a:pt x="65" y="20"/>
                      </a:lnTo>
                      <a:lnTo>
                        <a:pt x="65" y="21"/>
                      </a:lnTo>
                      <a:lnTo>
                        <a:pt x="66" y="21"/>
                      </a:lnTo>
                      <a:lnTo>
                        <a:pt x="68" y="21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70" y="22"/>
                      </a:lnTo>
                      <a:lnTo>
                        <a:pt x="71" y="22"/>
                      </a:lnTo>
                      <a:lnTo>
                        <a:pt x="73" y="22"/>
                      </a:lnTo>
                      <a:lnTo>
                        <a:pt x="73" y="23"/>
                      </a:lnTo>
                      <a:lnTo>
                        <a:pt x="74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7" y="25"/>
                      </a:lnTo>
                      <a:lnTo>
                        <a:pt x="78" y="25"/>
                      </a:lnTo>
                      <a:lnTo>
                        <a:pt x="79" y="25"/>
                      </a:lnTo>
                      <a:lnTo>
                        <a:pt x="80" y="25"/>
                      </a:lnTo>
                      <a:lnTo>
                        <a:pt x="80" y="26"/>
                      </a:lnTo>
                      <a:lnTo>
                        <a:pt x="82" y="26"/>
                      </a:lnTo>
                      <a:lnTo>
                        <a:pt x="83" y="26"/>
                      </a:lnTo>
                      <a:lnTo>
                        <a:pt x="84" y="26"/>
                      </a:lnTo>
                      <a:lnTo>
                        <a:pt x="84" y="27"/>
                      </a:lnTo>
                      <a:lnTo>
                        <a:pt x="85" y="27"/>
                      </a:lnTo>
                      <a:lnTo>
                        <a:pt x="87" y="27"/>
                      </a:lnTo>
                      <a:lnTo>
                        <a:pt x="88" y="27"/>
                      </a:lnTo>
                      <a:lnTo>
                        <a:pt x="88" y="28"/>
                      </a:lnTo>
                      <a:lnTo>
                        <a:pt x="89" y="28"/>
                      </a:lnTo>
                      <a:lnTo>
                        <a:pt x="90" y="28"/>
                      </a:lnTo>
                      <a:lnTo>
                        <a:pt x="92" y="28"/>
                      </a:lnTo>
                      <a:lnTo>
                        <a:pt x="92" y="30"/>
                      </a:lnTo>
                      <a:lnTo>
                        <a:pt x="93" y="30"/>
                      </a:lnTo>
                      <a:lnTo>
                        <a:pt x="94" y="30"/>
                      </a:lnTo>
                      <a:lnTo>
                        <a:pt x="96" y="30"/>
                      </a:lnTo>
                      <a:lnTo>
                        <a:pt x="96" y="31"/>
                      </a:lnTo>
                      <a:lnTo>
                        <a:pt x="97" y="31"/>
                      </a:lnTo>
                      <a:lnTo>
                        <a:pt x="98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101" y="32"/>
                      </a:lnTo>
                      <a:lnTo>
                        <a:pt x="102" y="32"/>
                      </a:lnTo>
                      <a:lnTo>
                        <a:pt x="103" y="33"/>
                      </a:lnTo>
                      <a:lnTo>
                        <a:pt x="104" y="33"/>
                      </a:lnTo>
                      <a:lnTo>
                        <a:pt x="106" y="33"/>
                      </a:lnTo>
                      <a:lnTo>
                        <a:pt x="107" y="35"/>
                      </a:lnTo>
                      <a:lnTo>
                        <a:pt x="108" y="35"/>
                      </a:lnTo>
                      <a:lnTo>
                        <a:pt x="110" y="35"/>
                      </a:lnTo>
                      <a:lnTo>
                        <a:pt x="111" y="35"/>
                      </a:lnTo>
                      <a:lnTo>
                        <a:pt x="111" y="36"/>
                      </a:lnTo>
                      <a:lnTo>
                        <a:pt x="112" y="36"/>
                      </a:lnTo>
                      <a:lnTo>
                        <a:pt x="113" y="36"/>
                      </a:lnTo>
                      <a:lnTo>
                        <a:pt x="115" y="37"/>
                      </a:lnTo>
                      <a:lnTo>
                        <a:pt x="116" y="37"/>
                      </a:lnTo>
                      <a:lnTo>
                        <a:pt x="117" y="37"/>
                      </a:lnTo>
                      <a:lnTo>
                        <a:pt x="118" y="39"/>
                      </a:lnTo>
                      <a:lnTo>
                        <a:pt x="120" y="39"/>
                      </a:lnTo>
                      <a:lnTo>
                        <a:pt x="121" y="39"/>
                      </a:lnTo>
                      <a:lnTo>
                        <a:pt x="121" y="40"/>
                      </a:lnTo>
                      <a:lnTo>
                        <a:pt x="122" y="40"/>
                      </a:lnTo>
                      <a:lnTo>
                        <a:pt x="124" y="40"/>
                      </a:lnTo>
                      <a:lnTo>
                        <a:pt x="125" y="40"/>
                      </a:lnTo>
                      <a:lnTo>
                        <a:pt x="125" y="41"/>
                      </a:lnTo>
                      <a:lnTo>
                        <a:pt x="126" y="41"/>
                      </a:lnTo>
                      <a:lnTo>
                        <a:pt x="127" y="41"/>
                      </a:lnTo>
                      <a:lnTo>
                        <a:pt x="129" y="41"/>
                      </a:lnTo>
                      <a:lnTo>
                        <a:pt x="129" y="42"/>
                      </a:lnTo>
                      <a:lnTo>
                        <a:pt x="130" y="42"/>
                      </a:lnTo>
                      <a:lnTo>
                        <a:pt x="131" y="42"/>
                      </a:lnTo>
                      <a:lnTo>
                        <a:pt x="132" y="44"/>
                      </a:lnTo>
                      <a:lnTo>
                        <a:pt x="134" y="44"/>
                      </a:lnTo>
                      <a:lnTo>
                        <a:pt x="135" y="44"/>
                      </a:lnTo>
                      <a:lnTo>
                        <a:pt x="135" y="45"/>
                      </a:lnTo>
                      <a:lnTo>
                        <a:pt x="136" y="45"/>
                      </a:lnTo>
                      <a:lnTo>
                        <a:pt x="137" y="45"/>
                      </a:lnTo>
                      <a:lnTo>
                        <a:pt x="139" y="45"/>
                      </a:lnTo>
                      <a:lnTo>
                        <a:pt x="139" y="46"/>
                      </a:lnTo>
                      <a:lnTo>
                        <a:pt x="140" y="46"/>
                      </a:lnTo>
                      <a:lnTo>
                        <a:pt x="141" y="46"/>
                      </a:lnTo>
                      <a:lnTo>
                        <a:pt x="143" y="46"/>
                      </a:lnTo>
                      <a:lnTo>
                        <a:pt x="143" y="47"/>
                      </a:lnTo>
                      <a:lnTo>
                        <a:pt x="144" y="47"/>
                      </a:lnTo>
                      <a:lnTo>
                        <a:pt x="145" y="47"/>
                      </a:lnTo>
                      <a:lnTo>
                        <a:pt x="146" y="47"/>
                      </a:lnTo>
                      <a:lnTo>
                        <a:pt x="146" y="49"/>
                      </a:lnTo>
                      <a:lnTo>
                        <a:pt x="148" y="49"/>
                      </a:lnTo>
                      <a:lnTo>
                        <a:pt x="149" y="49"/>
                      </a:lnTo>
                      <a:lnTo>
                        <a:pt x="150" y="50"/>
                      </a:lnTo>
                      <a:lnTo>
                        <a:pt x="151" y="50"/>
                      </a:lnTo>
                      <a:lnTo>
                        <a:pt x="153" y="50"/>
                      </a:lnTo>
                      <a:lnTo>
                        <a:pt x="153" y="51"/>
                      </a:lnTo>
                      <a:lnTo>
                        <a:pt x="154" y="51"/>
                      </a:lnTo>
                      <a:lnTo>
                        <a:pt x="155" y="51"/>
                      </a:lnTo>
                      <a:lnTo>
                        <a:pt x="157" y="51"/>
                      </a:lnTo>
                      <a:lnTo>
                        <a:pt x="157" y="53"/>
                      </a:lnTo>
                      <a:lnTo>
                        <a:pt x="158" y="53"/>
                      </a:lnTo>
                      <a:lnTo>
                        <a:pt x="159" y="53"/>
                      </a:lnTo>
                      <a:lnTo>
                        <a:pt x="160" y="54"/>
                      </a:lnTo>
                      <a:lnTo>
                        <a:pt x="162" y="54"/>
                      </a:lnTo>
                      <a:lnTo>
                        <a:pt x="163" y="54"/>
                      </a:lnTo>
                      <a:lnTo>
                        <a:pt x="163" y="55"/>
                      </a:lnTo>
                      <a:lnTo>
                        <a:pt x="164" y="55"/>
                      </a:lnTo>
                      <a:lnTo>
                        <a:pt x="165" y="55"/>
                      </a:lnTo>
                      <a:lnTo>
                        <a:pt x="167" y="55"/>
                      </a:lnTo>
                      <a:lnTo>
                        <a:pt x="168" y="56"/>
                      </a:lnTo>
                      <a:lnTo>
                        <a:pt x="169" y="56"/>
                      </a:lnTo>
                      <a:lnTo>
                        <a:pt x="170" y="56"/>
                      </a:lnTo>
                      <a:lnTo>
                        <a:pt x="170" y="58"/>
                      </a:lnTo>
                      <a:lnTo>
                        <a:pt x="172" y="58"/>
                      </a:lnTo>
                      <a:lnTo>
                        <a:pt x="173" y="58"/>
                      </a:lnTo>
                      <a:lnTo>
                        <a:pt x="174" y="59"/>
                      </a:lnTo>
                      <a:lnTo>
                        <a:pt x="176" y="59"/>
                      </a:lnTo>
                      <a:lnTo>
                        <a:pt x="177" y="59"/>
                      </a:lnTo>
                      <a:lnTo>
                        <a:pt x="177" y="60"/>
                      </a:lnTo>
                      <a:lnTo>
                        <a:pt x="178" y="60"/>
                      </a:lnTo>
                      <a:lnTo>
                        <a:pt x="179" y="60"/>
                      </a:lnTo>
                      <a:lnTo>
                        <a:pt x="181" y="60"/>
                      </a:lnTo>
                      <a:lnTo>
                        <a:pt x="181" y="61"/>
                      </a:lnTo>
                      <a:lnTo>
                        <a:pt x="182" y="61"/>
                      </a:lnTo>
                      <a:lnTo>
                        <a:pt x="183" y="61"/>
                      </a:lnTo>
                      <a:lnTo>
                        <a:pt x="184" y="63"/>
                      </a:lnTo>
                      <a:lnTo>
                        <a:pt x="186" y="63"/>
                      </a:lnTo>
                      <a:lnTo>
                        <a:pt x="187" y="63"/>
                      </a:lnTo>
                      <a:lnTo>
                        <a:pt x="188" y="64"/>
                      </a:lnTo>
                      <a:lnTo>
                        <a:pt x="190" y="64"/>
                      </a:lnTo>
                      <a:lnTo>
                        <a:pt x="191" y="64"/>
                      </a:lnTo>
                      <a:lnTo>
                        <a:pt x="191" y="65"/>
                      </a:lnTo>
                      <a:lnTo>
                        <a:pt x="192" y="65"/>
                      </a:lnTo>
                      <a:lnTo>
                        <a:pt x="193" y="65"/>
                      </a:lnTo>
                      <a:lnTo>
                        <a:pt x="195" y="67"/>
                      </a:lnTo>
                      <a:lnTo>
                        <a:pt x="196" y="67"/>
                      </a:lnTo>
                      <a:lnTo>
                        <a:pt x="197" y="67"/>
                      </a:lnTo>
                      <a:lnTo>
                        <a:pt x="197" y="68"/>
                      </a:lnTo>
                      <a:lnTo>
                        <a:pt x="198" y="68"/>
                      </a:lnTo>
                      <a:lnTo>
                        <a:pt x="200" y="68"/>
                      </a:lnTo>
                      <a:lnTo>
                        <a:pt x="201" y="69"/>
                      </a:lnTo>
                      <a:lnTo>
                        <a:pt x="202" y="69"/>
                      </a:lnTo>
                      <a:lnTo>
                        <a:pt x="204" y="69"/>
                      </a:lnTo>
                      <a:lnTo>
                        <a:pt x="205" y="70"/>
                      </a:lnTo>
                      <a:lnTo>
                        <a:pt x="206" y="70"/>
                      </a:lnTo>
                      <a:lnTo>
                        <a:pt x="207" y="70"/>
                      </a:lnTo>
                      <a:lnTo>
                        <a:pt x="207" y="72"/>
                      </a:lnTo>
                      <a:lnTo>
                        <a:pt x="209" y="72"/>
                      </a:lnTo>
                      <a:lnTo>
                        <a:pt x="210" y="72"/>
                      </a:lnTo>
                      <a:lnTo>
                        <a:pt x="211" y="72"/>
                      </a:lnTo>
                      <a:lnTo>
                        <a:pt x="211" y="73"/>
                      </a:lnTo>
                      <a:lnTo>
                        <a:pt x="212" y="73"/>
                      </a:lnTo>
                      <a:lnTo>
                        <a:pt x="214" y="73"/>
                      </a:lnTo>
                      <a:lnTo>
                        <a:pt x="215" y="74"/>
                      </a:lnTo>
                      <a:lnTo>
                        <a:pt x="216" y="74"/>
                      </a:lnTo>
                      <a:lnTo>
                        <a:pt x="217" y="74"/>
                      </a:lnTo>
                      <a:lnTo>
                        <a:pt x="217" y="75"/>
                      </a:lnTo>
                      <a:lnTo>
                        <a:pt x="219" y="75"/>
                      </a:lnTo>
                      <a:lnTo>
                        <a:pt x="220" y="75"/>
                      </a:lnTo>
                      <a:lnTo>
                        <a:pt x="221" y="77"/>
                      </a:lnTo>
                      <a:lnTo>
                        <a:pt x="223" y="77"/>
                      </a:lnTo>
                      <a:lnTo>
                        <a:pt x="224" y="77"/>
                      </a:lnTo>
                      <a:lnTo>
                        <a:pt x="225" y="78"/>
                      </a:lnTo>
                      <a:lnTo>
                        <a:pt x="226" y="78"/>
                      </a:lnTo>
                      <a:lnTo>
                        <a:pt x="228" y="78"/>
                      </a:lnTo>
                      <a:lnTo>
                        <a:pt x="228" y="79"/>
                      </a:lnTo>
                      <a:lnTo>
                        <a:pt x="229" y="79"/>
                      </a:lnTo>
                      <a:lnTo>
                        <a:pt x="230" y="79"/>
                      </a:lnTo>
                      <a:lnTo>
                        <a:pt x="230" y="80"/>
                      </a:lnTo>
                      <a:lnTo>
                        <a:pt x="231" y="80"/>
                      </a:lnTo>
                      <a:lnTo>
                        <a:pt x="233" y="80"/>
                      </a:lnTo>
                      <a:lnTo>
                        <a:pt x="234" y="82"/>
                      </a:lnTo>
                      <a:lnTo>
                        <a:pt x="235" y="82"/>
                      </a:lnTo>
                      <a:lnTo>
                        <a:pt x="237" y="82"/>
                      </a:lnTo>
                      <a:lnTo>
                        <a:pt x="237" y="83"/>
                      </a:lnTo>
                      <a:lnTo>
                        <a:pt x="238" y="83"/>
                      </a:lnTo>
                      <a:lnTo>
                        <a:pt x="239" y="83"/>
                      </a:lnTo>
                      <a:lnTo>
                        <a:pt x="240" y="83"/>
                      </a:lnTo>
                      <a:lnTo>
                        <a:pt x="240" y="84"/>
                      </a:lnTo>
                      <a:lnTo>
                        <a:pt x="242" y="84"/>
                      </a:lnTo>
                      <a:lnTo>
                        <a:pt x="243" y="84"/>
                      </a:lnTo>
                      <a:lnTo>
                        <a:pt x="244" y="86"/>
                      </a:lnTo>
                      <a:lnTo>
                        <a:pt x="245" y="86"/>
                      </a:lnTo>
                      <a:lnTo>
                        <a:pt x="247" y="86"/>
                      </a:lnTo>
                      <a:lnTo>
                        <a:pt x="247" y="87"/>
                      </a:lnTo>
                      <a:lnTo>
                        <a:pt x="248" y="87"/>
                      </a:lnTo>
                      <a:lnTo>
                        <a:pt x="249" y="87"/>
                      </a:lnTo>
                      <a:lnTo>
                        <a:pt x="251" y="88"/>
                      </a:lnTo>
                      <a:lnTo>
                        <a:pt x="252" y="88"/>
                      </a:lnTo>
                      <a:lnTo>
                        <a:pt x="253" y="88"/>
                      </a:lnTo>
                      <a:lnTo>
                        <a:pt x="253" y="89"/>
                      </a:lnTo>
                      <a:lnTo>
                        <a:pt x="254" y="89"/>
                      </a:lnTo>
                      <a:lnTo>
                        <a:pt x="256" y="89"/>
                      </a:lnTo>
                      <a:lnTo>
                        <a:pt x="257" y="89"/>
                      </a:lnTo>
                      <a:lnTo>
                        <a:pt x="257" y="91"/>
                      </a:lnTo>
                      <a:lnTo>
                        <a:pt x="258" y="91"/>
                      </a:lnTo>
                      <a:lnTo>
                        <a:pt x="259" y="91"/>
                      </a:lnTo>
                      <a:lnTo>
                        <a:pt x="261" y="92"/>
                      </a:lnTo>
                      <a:lnTo>
                        <a:pt x="262" y="92"/>
                      </a:lnTo>
                      <a:lnTo>
                        <a:pt x="263" y="93"/>
                      </a:lnTo>
                      <a:lnTo>
                        <a:pt x="264" y="93"/>
                      </a:lnTo>
                      <a:lnTo>
                        <a:pt x="266" y="93"/>
                      </a:lnTo>
                      <a:lnTo>
                        <a:pt x="266" y="94"/>
                      </a:lnTo>
                      <a:lnTo>
                        <a:pt x="267" y="94"/>
                      </a:lnTo>
                      <a:lnTo>
                        <a:pt x="268" y="94"/>
                      </a:lnTo>
                      <a:lnTo>
                        <a:pt x="270" y="94"/>
                      </a:lnTo>
                      <a:lnTo>
                        <a:pt x="270" y="96"/>
                      </a:lnTo>
                      <a:lnTo>
                        <a:pt x="271" y="96"/>
                      </a:lnTo>
                      <a:lnTo>
                        <a:pt x="272" y="96"/>
                      </a:lnTo>
                      <a:lnTo>
                        <a:pt x="273" y="97"/>
                      </a:lnTo>
                      <a:lnTo>
                        <a:pt x="275" y="97"/>
                      </a:lnTo>
                      <a:lnTo>
                        <a:pt x="276" y="97"/>
                      </a:lnTo>
                      <a:lnTo>
                        <a:pt x="276" y="98"/>
                      </a:lnTo>
                      <a:lnTo>
                        <a:pt x="277" y="98"/>
                      </a:lnTo>
                      <a:lnTo>
                        <a:pt x="278" y="98"/>
                      </a:lnTo>
                      <a:lnTo>
                        <a:pt x="278" y="100"/>
                      </a:lnTo>
                      <a:lnTo>
                        <a:pt x="280" y="100"/>
                      </a:lnTo>
                      <a:lnTo>
                        <a:pt x="281" y="100"/>
                      </a:lnTo>
                      <a:lnTo>
                        <a:pt x="282" y="100"/>
                      </a:lnTo>
                      <a:lnTo>
                        <a:pt x="282" y="101"/>
                      </a:lnTo>
                      <a:lnTo>
                        <a:pt x="284" y="101"/>
                      </a:lnTo>
                      <a:lnTo>
                        <a:pt x="285" y="101"/>
                      </a:lnTo>
                      <a:lnTo>
                        <a:pt x="286" y="102"/>
                      </a:lnTo>
                      <a:lnTo>
                        <a:pt x="287" y="102"/>
                      </a:lnTo>
                      <a:lnTo>
                        <a:pt x="289" y="102"/>
                      </a:lnTo>
                      <a:lnTo>
                        <a:pt x="289" y="103"/>
                      </a:lnTo>
                      <a:lnTo>
                        <a:pt x="290" y="103"/>
                      </a:lnTo>
                      <a:lnTo>
                        <a:pt x="291" y="103"/>
                      </a:lnTo>
                      <a:lnTo>
                        <a:pt x="291" y="105"/>
                      </a:lnTo>
                      <a:lnTo>
                        <a:pt x="292" y="105"/>
                      </a:lnTo>
                      <a:lnTo>
                        <a:pt x="294" y="105"/>
                      </a:lnTo>
                      <a:lnTo>
                        <a:pt x="295" y="106"/>
                      </a:lnTo>
                      <a:lnTo>
                        <a:pt x="296" y="106"/>
                      </a:lnTo>
                      <a:lnTo>
                        <a:pt x="297" y="106"/>
                      </a:lnTo>
                      <a:lnTo>
                        <a:pt x="299" y="107"/>
                      </a:lnTo>
                      <a:lnTo>
                        <a:pt x="300" y="107"/>
                      </a:lnTo>
                      <a:lnTo>
                        <a:pt x="301" y="107"/>
                      </a:lnTo>
                      <a:lnTo>
                        <a:pt x="301" y="108"/>
                      </a:lnTo>
                      <a:lnTo>
                        <a:pt x="303" y="108"/>
                      </a:lnTo>
                      <a:lnTo>
                        <a:pt x="304" y="108"/>
                      </a:lnTo>
                      <a:lnTo>
                        <a:pt x="304" y="110"/>
                      </a:lnTo>
                      <a:lnTo>
                        <a:pt x="305" y="110"/>
                      </a:lnTo>
                      <a:lnTo>
                        <a:pt x="306" y="110"/>
                      </a:lnTo>
                      <a:lnTo>
                        <a:pt x="308" y="111"/>
                      </a:lnTo>
                      <a:lnTo>
                        <a:pt x="309" y="111"/>
                      </a:lnTo>
                      <a:lnTo>
                        <a:pt x="310" y="111"/>
                      </a:lnTo>
                      <a:lnTo>
                        <a:pt x="310" y="112"/>
                      </a:lnTo>
                      <a:lnTo>
                        <a:pt x="311" y="112"/>
                      </a:lnTo>
                      <a:lnTo>
                        <a:pt x="313" y="112"/>
                      </a:lnTo>
                      <a:lnTo>
                        <a:pt x="314" y="113"/>
                      </a:lnTo>
                      <a:lnTo>
                        <a:pt x="315" y="113"/>
                      </a:lnTo>
                      <a:lnTo>
                        <a:pt x="317" y="113"/>
                      </a:lnTo>
                      <a:lnTo>
                        <a:pt x="317" y="115"/>
                      </a:lnTo>
                      <a:lnTo>
                        <a:pt x="318" y="115"/>
                      </a:lnTo>
                      <a:lnTo>
                        <a:pt x="319" y="115"/>
                      </a:lnTo>
                      <a:lnTo>
                        <a:pt x="320" y="116"/>
                      </a:lnTo>
                      <a:lnTo>
                        <a:pt x="322" y="116"/>
                      </a:lnTo>
                      <a:lnTo>
                        <a:pt x="323" y="116"/>
                      </a:lnTo>
                      <a:lnTo>
                        <a:pt x="323" y="117"/>
                      </a:lnTo>
                      <a:lnTo>
                        <a:pt x="324" y="117"/>
                      </a:lnTo>
                      <a:lnTo>
                        <a:pt x="325" y="117"/>
                      </a:lnTo>
                      <a:lnTo>
                        <a:pt x="327" y="119"/>
                      </a:lnTo>
                      <a:lnTo>
                        <a:pt x="328" y="119"/>
                      </a:lnTo>
                      <a:lnTo>
                        <a:pt x="329" y="119"/>
                      </a:lnTo>
                      <a:lnTo>
                        <a:pt x="329" y="120"/>
                      </a:lnTo>
                      <a:lnTo>
                        <a:pt x="331" y="120"/>
                      </a:lnTo>
                      <a:lnTo>
                        <a:pt x="332" y="120"/>
                      </a:lnTo>
                      <a:lnTo>
                        <a:pt x="332" y="121"/>
                      </a:lnTo>
                      <a:lnTo>
                        <a:pt x="333" y="121"/>
                      </a:lnTo>
                      <a:lnTo>
                        <a:pt x="334" y="121"/>
                      </a:lnTo>
                      <a:lnTo>
                        <a:pt x="336" y="122"/>
                      </a:lnTo>
                      <a:lnTo>
                        <a:pt x="337" y="122"/>
                      </a:lnTo>
                      <a:lnTo>
                        <a:pt x="338" y="122"/>
                      </a:lnTo>
                      <a:lnTo>
                        <a:pt x="339" y="124"/>
                      </a:lnTo>
                      <a:lnTo>
                        <a:pt x="341" y="124"/>
                      </a:lnTo>
                      <a:lnTo>
                        <a:pt x="342" y="125"/>
                      </a:lnTo>
                      <a:lnTo>
                        <a:pt x="343" y="125"/>
                      </a:lnTo>
                      <a:lnTo>
                        <a:pt x="344" y="125"/>
                      </a:lnTo>
                      <a:lnTo>
                        <a:pt x="344" y="126"/>
                      </a:lnTo>
                      <a:lnTo>
                        <a:pt x="346" y="126"/>
                      </a:lnTo>
                      <a:lnTo>
                        <a:pt x="347" y="126"/>
                      </a:lnTo>
                      <a:lnTo>
                        <a:pt x="347" y="127"/>
                      </a:lnTo>
                      <a:lnTo>
                        <a:pt x="348" y="127"/>
                      </a:lnTo>
                      <a:lnTo>
                        <a:pt x="350" y="127"/>
                      </a:lnTo>
                      <a:lnTo>
                        <a:pt x="351" y="127"/>
                      </a:lnTo>
                      <a:lnTo>
                        <a:pt x="351" y="129"/>
                      </a:lnTo>
                      <a:lnTo>
                        <a:pt x="352" y="129"/>
                      </a:lnTo>
                      <a:lnTo>
                        <a:pt x="353" y="129"/>
                      </a:lnTo>
                      <a:lnTo>
                        <a:pt x="355" y="130"/>
                      </a:lnTo>
                      <a:lnTo>
                        <a:pt x="356" y="130"/>
                      </a:lnTo>
                      <a:lnTo>
                        <a:pt x="357" y="131"/>
                      </a:lnTo>
                      <a:lnTo>
                        <a:pt x="358" y="131"/>
                      </a:lnTo>
                      <a:lnTo>
                        <a:pt x="360" y="131"/>
                      </a:lnTo>
                      <a:lnTo>
                        <a:pt x="360" y="133"/>
                      </a:lnTo>
                      <a:lnTo>
                        <a:pt x="361" y="133"/>
                      </a:lnTo>
                      <a:lnTo>
                        <a:pt x="362" y="133"/>
                      </a:lnTo>
                      <a:lnTo>
                        <a:pt x="364" y="134"/>
                      </a:lnTo>
                      <a:lnTo>
                        <a:pt x="365" y="134"/>
                      </a:lnTo>
                      <a:lnTo>
                        <a:pt x="366" y="134"/>
                      </a:lnTo>
                      <a:lnTo>
                        <a:pt x="366" y="135"/>
                      </a:lnTo>
                      <a:lnTo>
                        <a:pt x="367" y="135"/>
                      </a:lnTo>
                      <a:lnTo>
                        <a:pt x="369" y="135"/>
                      </a:lnTo>
                      <a:lnTo>
                        <a:pt x="369" y="136"/>
                      </a:lnTo>
                      <a:lnTo>
                        <a:pt x="370" y="136"/>
                      </a:lnTo>
                      <a:lnTo>
                        <a:pt x="371" y="136"/>
                      </a:lnTo>
                      <a:lnTo>
                        <a:pt x="372" y="138"/>
                      </a:lnTo>
                      <a:lnTo>
                        <a:pt x="374" y="138"/>
                      </a:lnTo>
                      <a:lnTo>
                        <a:pt x="375" y="138"/>
                      </a:lnTo>
                      <a:lnTo>
                        <a:pt x="376" y="139"/>
                      </a:lnTo>
                      <a:lnTo>
                        <a:pt x="377" y="139"/>
                      </a:lnTo>
                      <a:lnTo>
                        <a:pt x="379" y="140"/>
                      </a:lnTo>
                      <a:lnTo>
                        <a:pt x="380" y="140"/>
                      </a:lnTo>
                      <a:lnTo>
                        <a:pt x="381" y="140"/>
                      </a:lnTo>
                      <a:lnTo>
                        <a:pt x="381" y="141"/>
                      </a:lnTo>
                      <a:lnTo>
                        <a:pt x="383" y="141"/>
                      </a:lnTo>
                      <a:lnTo>
                        <a:pt x="384" y="141"/>
                      </a:lnTo>
                      <a:lnTo>
                        <a:pt x="384" y="143"/>
                      </a:lnTo>
                      <a:lnTo>
                        <a:pt x="385" y="143"/>
                      </a:lnTo>
                      <a:lnTo>
                        <a:pt x="386" y="143"/>
                      </a:lnTo>
                      <a:lnTo>
                        <a:pt x="388" y="143"/>
                      </a:lnTo>
                      <a:lnTo>
                        <a:pt x="388" y="144"/>
                      </a:lnTo>
                      <a:lnTo>
                        <a:pt x="389" y="144"/>
                      </a:lnTo>
                      <a:lnTo>
                        <a:pt x="390" y="144"/>
                      </a:lnTo>
                      <a:lnTo>
                        <a:pt x="390" y="145"/>
                      </a:lnTo>
                      <a:lnTo>
                        <a:pt x="391" y="145"/>
                      </a:lnTo>
                      <a:lnTo>
                        <a:pt x="393" y="145"/>
                      </a:lnTo>
                      <a:lnTo>
                        <a:pt x="394" y="147"/>
                      </a:lnTo>
                      <a:lnTo>
                        <a:pt x="395" y="147"/>
                      </a:lnTo>
                      <a:lnTo>
                        <a:pt x="397" y="147"/>
                      </a:lnTo>
                      <a:lnTo>
                        <a:pt x="397" y="148"/>
                      </a:lnTo>
                      <a:lnTo>
                        <a:pt x="398" y="148"/>
                      </a:lnTo>
                      <a:lnTo>
                        <a:pt x="399" y="148"/>
                      </a:lnTo>
                      <a:lnTo>
                        <a:pt x="400" y="149"/>
                      </a:lnTo>
                      <a:lnTo>
                        <a:pt x="402" y="149"/>
                      </a:lnTo>
                      <a:lnTo>
                        <a:pt x="403" y="150"/>
                      </a:lnTo>
                      <a:lnTo>
                        <a:pt x="404" y="150"/>
                      </a:lnTo>
                      <a:lnTo>
                        <a:pt x="405" y="150"/>
                      </a:lnTo>
                      <a:lnTo>
                        <a:pt x="405" y="152"/>
                      </a:lnTo>
                      <a:lnTo>
                        <a:pt x="407" y="152"/>
                      </a:lnTo>
                      <a:lnTo>
                        <a:pt x="408" y="152"/>
                      </a:lnTo>
                      <a:lnTo>
                        <a:pt x="408" y="153"/>
                      </a:lnTo>
                      <a:lnTo>
                        <a:pt x="409" y="153"/>
                      </a:lnTo>
                      <a:lnTo>
                        <a:pt x="411" y="153"/>
                      </a:lnTo>
                      <a:lnTo>
                        <a:pt x="412" y="153"/>
                      </a:lnTo>
                      <a:lnTo>
                        <a:pt x="412" y="154"/>
                      </a:lnTo>
                      <a:lnTo>
                        <a:pt x="413" y="154"/>
                      </a:lnTo>
                      <a:lnTo>
                        <a:pt x="414" y="154"/>
                      </a:lnTo>
                      <a:lnTo>
                        <a:pt x="414" y="155"/>
                      </a:lnTo>
                      <a:lnTo>
                        <a:pt x="416" y="155"/>
                      </a:lnTo>
                      <a:lnTo>
                        <a:pt x="417" y="155"/>
                      </a:lnTo>
                      <a:lnTo>
                        <a:pt x="418" y="157"/>
                      </a:lnTo>
                      <a:lnTo>
                        <a:pt x="419" y="157"/>
                      </a:lnTo>
                      <a:lnTo>
                        <a:pt x="421" y="157"/>
                      </a:lnTo>
                      <a:lnTo>
                        <a:pt x="421" y="158"/>
                      </a:lnTo>
                      <a:lnTo>
                        <a:pt x="422" y="158"/>
                      </a:lnTo>
                      <a:lnTo>
                        <a:pt x="423" y="158"/>
                      </a:lnTo>
                      <a:lnTo>
                        <a:pt x="424" y="159"/>
                      </a:lnTo>
                      <a:lnTo>
                        <a:pt x="426" y="159"/>
                      </a:lnTo>
                      <a:lnTo>
                        <a:pt x="427" y="160"/>
                      </a:lnTo>
                      <a:lnTo>
                        <a:pt x="428" y="160"/>
                      </a:lnTo>
                      <a:lnTo>
                        <a:pt x="430" y="160"/>
                      </a:lnTo>
                      <a:lnTo>
                        <a:pt x="430" y="162"/>
                      </a:lnTo>
                      <a:lnTo>
                        <a:pt x="431" y="162"/>
                      </a:lnTo>
                      <a:lnTo>
                        <a:pt x="432" y="162"/>
                      </a:lnTo>
                      <a:lnTo>
                        <a:pt x="433" y="163"/>
                      </a:lnTo>
                      <a:lnTo>
                        <a:pt x="435" y="163"/>
                      </a:lnTo>
                      <a:lnTo>
                        <a:pt x="436" y="164"/>
                      </a:lnTo>
                      <a:lnTo>
                        <a:pt x="437" y="164"/>
                      </a:lnTo>
                      <a:lnTo>
                        <a:pt x="438" y="164"/>
                      </a:lnTo>
                      <a:lnTo>
                        <a:pt x="438" y="166"/>
                      </a:lnTo>
                      <a:lnTo>
                        <a:pt x="440" y="166"/>
                      </a:lnTo>
                      <a:lnTo>
                        <a:pt x="441" y="166"/>
                      </a:lnTo>
                      <a:lnTo>
                        <a:pt x="441" y="167"/>
                      </a:lnTo>
                      <a:lnTo>
                        <a:pt x="442" y="167"/>
                      </a:lnTo>
                      <a:lnTo>
                        <a:pt x="444" y="167"/>
                      </a:lnTo>
                      <a:lnTo>
                        <a:pt x="445" y="167"/>
                      </a:lnTo>
                      <a:lnTo>
                        <a:pt x="445" y="168"/>
                      </a:lnTo>
                      <a:lnTo>
                        <a:pt x="446" y="168"/>
                      </a:lnTo>
                      <a:lnTo>
                        <a:pt x="447" y="168"/>
                      </a:lnTo>
                      <a:lnTo>
                        <a:pt x="447" y="169"/>
                      </a:lnTo>
                      <a:lnTo>
                        <a:pt x="449" y="169"/>
                      </a:lnTo>
                      <a:lnTo>
                        <a:pt x="450" y="169"/>
                      </a:lnTo>
                      <a:lnTo>
                        <a:pt x="451" y="171"/>
                      </a:lnTo>
                      <a:lnTo>
                        <a:pt x="452" y="171"/>
                      </a:lnTo>
                      <a:lnTo>
                        <a:pt x="454" y="171"/>
                      </a:lnTo>
                      <a:lnTo>
                        <a:pt x="454" y="172"/>
                      </a:lnTo>
                      <a:lnTo>
                        <a:pt x="455" y="172"/>
                      </a:lnTo>
                      <a:lnTo>
                        <a:pt x="456" y="172"/>
                      </a:lnTo>
                      <a:lnTo>
                        <a:pt x="456" y="173"/>
                      </a:lnTo>
                      <a:lnTo>
                        <a:pt x="457" y="173"/>
                      </a:lnTo>
                      <a:lnTo>
                        <a:pt x="459" y="173"/>
                      </a:lnTo>
                      <a:lnTo>
                        <a:pt x="460" y="174"/>
                      </a:lnTo>
                      <a:lnTo>
                        <a:pt x="461" y="174"/>
                      </a:lnTo>
                      <a:lnTo>
                        <a:pt x="463" y="176"/>
                      </a:lnTo>
                      <a:lnTo>
                        <a:pt x="464" y="176"/>
                      </a:lnTo>
                      <a:lnTo>
                        <a:pt x="465" y="176"/>
                      </a:lnTo>
                      <a:lnTo>
                        <a:pt x="465" y="177"/>
                      </a:lnTo>
                      <a:lnTo>
                        <a:pt x="466" y="177"/>
                      </a:lnTo>
                      <a:lnTo>
                        <a:pt x="468" y="177"/>
                      </a:lnTo>
                      <a:lnTo>
                        <a:pt x="469" y="178"/>
                      </a:lnTo>
                      <a:lnTo>
                        <a:pt x="470" y="178"/>
                      </a:lnTo>
                      <a:lnTo>
                        <a:pt x="471" y="178"/>
                      </a:lnTo>
                      <a:lnTo>
                        <a:pt x="471" y="180"/>
                      </a:lnTo>
                      <a:lnTo>
                        <a:pt x="473" y="180"/>
                      </a:lnTo>
                      <a:lnTo>
                        <a:pt x="474" y="180"/>
                      </a:lnTo>
                      <a:lnTo>
                        <a:pt x="474" y="181"/>
                      </a:lnTo>
                      <a:lnTo>
                        <a:pt x="475" y="181"/>
                      </a:lnTo>
                      <a:lnTo>
                        <a:pt x="477" y="181"/>
                      </a:lnTo>
                      <a:lnTo>
                        <a:pt x="478" y="182"/>
                      </a:lnTo>
                      <a:lnTo>
                        <a:pt x="479" y="182"/>
                      </a:lnTo>
                      <a:lnTo>
                        <a:pt x="480" y="182"/>
                      </a:lnTo>
                      <a:lnTo>
                        <a:pt x="480" y="183"/>
                      </a:lnTo>
                      <a:lnTo>
                        <a:pt x="482" y="183"/>
                      </a:lnTo>
                      <a:lnTo>
                        <a:pt x="483" y="183"/>
                      </a:lnTo>
                      <a:lnTo>
                        <a:pt x="483" y="185"/>
                      </a:lnTo>
                      <a:lnTo>
                        <a:pt x="484" y="185"/>
                      </a:lnTo>
                      <a:lnTo>
                        <a:pt x="485" y="185"/>
                      </a:lnTo>
                      <a:lnTo>
                        <a:pt x="487" y="185"/>
                      </a:lnTo>
                      <a:lnTo>
                        <a:pt x="487" y="186"/>
                      </a:lnTo>
                      <a:lnTo>
                        <a:pt x="488" y="186"/>
                      </a:lnTo>
                      <a:lnTo>
                        <a:pt x="489" y="186"/>
                      </a:lnTo>
                      <a:lnTo>
                        <a:pt x="489" y="187"/>
                      </a:lnTo>
                      <a:lnTo>
                        <a:pt x="491" y="187"/>
                      </a:lnTo>
                      <a:lnTo>
                        <a:pt x="492" y="187"/>
                      </a:lnTo>
                      <a:lnTo>
                        <a:pt x="492" y="188"/>
                      </a:lnTo>
                      <a:lnTo>
                        <a:pt x="493" y="188"/>
                      </a:lnTo>
                      <a:lnTo>
                        <a:pt x="494" y="188"/>
                      </a:lnTo>
                      <a:lnTo>
                        <a:pt x="496" y="190"/>
                      </a:lnTo>
                      <a:lnTo>
                        <a:pt x="497" y="190"/>
                      </a:lnTo>
                      <a:lnTo>
                        <a:pt x="498" y="190"/>
                      </a:lnTo>
                      <a:lnTo>
                        <a:pt x="498" y="191"/>
                      </a:lnTo>
                      <a:lnTo>
                        <a:pt x="499" y="191"/>
                      </a:lnTo>
                      <a:lnTo>
                        <a:pt x="501" y="191"/>
                      </a:lnTo>
                      <a:lnTo>
                        <a:pt x="501" y="192"/>
                      </a:lnTo>
                      <a:lnTo>
                        <a:pt x="502" y="192"/>
                      </a:lnTo>
                      <a:lnTo>
                        <a:pt x="503" y="192"/>
                      </a:lnTo>
                      <a:lnTo>
                        <a:pt x="504" y="194"/>
                      </a:lnTo>
                      <a:lnTo>
                        <a:pt x="506" y="194"/>
                      </a:lnTo>
                      <a:lnTo>
                        <a:pt x="507" y="194"/>
                      </a:lnTo>
                      <a:lnTo>
                        <a:pt x="507" y="195"/>
                      </a:lnTo>
                      <a:lnTo>
                        <a:pt x="508" y="195"/>
                      </a:lnTo>
                      <a:lnTo>
                        <a:pt x="510" y="195"/>
                      </a:lnTo>
                      <a:lnTo>
                        <a:pt x="511" y="196"/>
                      </a:lnTo>
                      <a:lnTo>
                        <a:pt x="512" y="196"/>
                      </a:lnTo>
                      <a:lnTo>
                        <a:pt x="513" y="197"/>
                      </a:lnTo>
                      <a:lnTo>
                        <a:pt x="515" y="197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85" name="Freeform 149"/>
                <p:cNvSpPr>
                  <a:spLocks noChangeAspect="1"/>
                </p:cNvSpPr>
                <p:nvPr/>
              </p:nvSpPr>
              <p:spPr bwMode="auto">
                <a:xfrm>
                  <a:off x="3134" y="1749"/>
                  <a:ext cx="259" cy="142"/>
                </a:xfrm>
                <a:custGeom>
                  <a:avLst/>
                  <a:gdLst>
                    <a:gd name="T0" fmla="*/ 7 w 496"/>
                    <a:gd name="T1" fmla="*/ 4 h 216"/>
                    <a:gd name="T2" fmla="*/ 16 w 496"/>
                    <a:gd name="T3" fmla="*/ 8 h 216"/>
                    <a:gd name="T4" fmla="*/ 24 w 496"/>
                    <a:gd name="T5" fmla="*/ 10 h 216"/>
                    <a:gd name="T6" fmla="*/ 30 w 496"/>
                    <a:gd name="T7" fmla="*/ 14 h 216"/>
                    <a:gd name="T8" fmla="*/ 38 w 496"/>
                    <a:gd name="T9" fmla="*/ 17 h 216"/>
                    <a:gd name="T10" fmla="*/ 45 w 496"/>
                    <a:gd name="T11" fmla="*/ 21 h 216"/>
                    <a:gd name="T12" fmla="*/ 53 w 496"/>
                    <a:gd name="T13" fmla="*/ 23 h 216"/>
                    <a:gd name="T14" fmla="*/ 61 w 496"/>
                    <a:gd name="T15" fmla="*/ 27 h 216"/>
                    <a:gd name="T16" fmla="*/ 68 w 496"/>
                    <a:gd name="T17" fmla="*/ 31 h 216"/>
                    <a:gd name="T18" fmla="*/ 77 w 496"/>
                    <a:gd name="T19" fmla="*/ 35 h 216"/>
                    <a:gd name="T20" fmla="*/ 86 w 496"/>
                    <a:gd name="T21" fmla="*/ 38 h 216"/>
                    <a:gd name="T22" fmla="*/ 96 w 496"/>
                    <a:gd name="T23" fmla="*/ 42 h 216"/>
                    <a:gd name="T24" fmla="*/ 105 w 496"/>
                    <a:gd name="T25" fmla="*/ 46 h 216"/>
                    <a:gd name="T26" fmla="*/ 114 w 496"/>
                    <a:gd name="T27" fmla="*/ 50 h 216"/>
                    <a:gd name="T28" fmla="*/ 122 w 496"/>
                    <a:gd name="T29" fmla="*/ 54 h 216"/>
                    <a:gd name="T30" fmla="*/ 129 w 496"/>
                    <a:gd name="T31" fmla="*/ 56 h 216"/>
                    <a:gd name="T32" fmla="*/ 137 w 496"/>
                    <a:gd name="T33" fmla="*/ 60 h 216"/>
                    <a:gd name="T34" fmla="*/ 144 w 496"/>
                    <a:gd name="T35" fmla="*/ 63 h 216"/>
                    <a:gd name="T36" fmla="*/ 151 w 496"/>
                    <a:gd name="T37" fmla="*/ 66 h 216"/>
                    <a:gd name="T38" fmla="*/ 158 w 496"/>
                    <a:gd name="T39" fmla="*/ 69 h 216"/>
                    <a:gd name="T40" fmla="*/ 165 w 496"/>
                    <a:gd name="T41" fmla="*/ 73 h 216"/>
                    <a:gd name="T42" fmla="*/ 174 w 496"/>
                    <a:gd name="T43" fmla="*/ 75 h 216"/>
                    <a:gd name="T44" fmla="*/ 181 w 496"/>
                    <a:gd name="T45" fmla="*/ 79 h 216"/>
                    <a:gd name="T46" fmla="*/ 190 w 496"/>
                    <a:gd name="T47" fmla="*/ 83 h 216"/>
                    <a:gd name="T48" fmla="*/ 199 w 496"/>
                    <a:gd name="T49" fmla="*/ 87 h 216"/>
                    <a:gd name="T50" fmla="*/ 208 w 496"/>
                    <a:gd name="T51" fmla="*/ 90 h 216"/>
                    <a:gd name="T52" fmla="*/ 217 w 496"/>
                    <a:gd name="T53" fmla="*/ 94 h 216"/>
                    <a:gd name="T54" fmla="*/ 224 w 496"/>
                    <a:gd name="T55" fmla="*/ 98 h 216"/>
                    <a:gd name="T56" fmla="*/ 232 w 496"/>
                    <a:gd name="T57" fmla="*/ 101 h 216"/>
                    <a:gd name="T58" fmla="*/ 238 w 496"/>
                    <a:gd name="T59" fmla="*/ 104 h 216"/>
                    <a:gd name="T60" fmla="*/ 246 w 496"/>
                    <a:gd name="T61" fmla="*/ 107 h 216"/>
                    <a:gd name="T62" fmla="*/ 254 w 496"/>
                    <a:gd name="T63" fmla="*/ 110 h 216"/>
                    <a:gd name="T64" fmla="*/ 260 w 496"/>
                    <a:gd name="T65" fmla="*/ 113 h 216"/>
                    <a:gd name="T66" fmla="*/ 268 w 496"/>
                    <a:gd name="T67" fmla="*/ 117 h 216"/>
                    <a:gd name="T68" fmla="*/ 276 w 496"/>
                    <a:gd name="T69" fmla="*/ 120 h 216"/>
                    <a:gd name="T70" fmla="*/ 285 w 496"/>
                    <a:gd name="T71" fmla="*/ 124 h 216"/>
                    <a:gd name="T72" fmla="*/ 294 w 496"/>
                    <a:gd name="T73" fmla="*/ 127 h 216"/>
                    <a:gd name="T74" fmla="*/ 303 w 496"/>
                    <a:gd name="T75" fmla="*/ 132 h 216"/>
                    <a:gd name="T76" fmla="*/ 312 w 496"/>
                    <a:gd name="T77" fmla="*/ 136 h 216"/>
                    <a:gd name="T78" fmla="*/ 321 w 496"/>
                    <a:gd name="T79" fmla="*/ 140 h 216"/>
                    <a:gd name="T80" fmla="*/ 329 w 496"/>
                    <a:gd name="T81" fmla="*/ 143 h 216"/>
                    <a:gd name="T82" fmla="*/ 336 w 496"/>
                    <a:gd name="T83" fmla="*/ 146 h 216"/>
                    <a:gd name="T84" fmla="*/ 344 w 496"/>
                    <a:gd name="T85" fmla="*/ 150 h 216"/>
                    <a:gd name="T86" fmla="*/ 353 w 496"/>
                    <a:gd name="T87" fmla="*/ 153 h 216"/>
                    <a:gd name="T88" fmla="*/ 359 w 496"/>
                    <a:gd name="T89" fmla="*/ 157 h 216"/>
                    <a:gd name="T90" fmla="*/ 367 w 496"/>
                    <a:gd name="T91" fmla="*/ 159 h 216"/>
                    <a:gd name="T92" fmla="*/ 373 w 496"/>
                    <a:gd name="T93" fmla="*/ 163 h 216"/>
                    <a:gd name="T94" fmla="*/ 381 w 496"/>
                    <a:gd name="T95" fmla="*/ 165 h 216"/>
                    <a:gd name="T96" fmla="*/ 388 w 496"/>
                    <a:gd name="T97" fmla="*/ 168 h 216"/>
                    <a:gd name="T98" fmla="*/ 395 w 496"/>
                    <a:gd name="T99" fmla="*/ 172 h 216"/>
                    <a:gd name="T100" fmla="*/ 402 w 496"/>
                    <a:gd name="T101" fmla="*/ 174 h 216"/>
                    <a:gd name="T102" fmla="*/ 410 w 496"/>
                    <a:gd name="T103" fmla="*/ 178 h 216"/>
                    <a:gd name="T104" fmla="*/ 416 w 496"/>
                    <a:gd name="T105" fmla="*/ 182 h 216"/>
                    <a:gd name="T106" fmla="*/ 425 w 496"/>
                    <a:gd name="T107" fmla="*/ 184 h 216"/>
                    <a:gd name="T108" fmla="*/ 434 w 496"/>
                    <a:gd name="T109" fmla="*/ 188 h 216"/>
                    <a:gd name="T110" fmla="*/ 442 w 496"/>
                    <a:gd name="T111" fmla="*/ 192 h 216"/>
                    <a:gd name="T112" fmla="*/ 450 w 496"/>
                    <a:gd name="T113" fmla="*/ 196 h 216"/>
                    <a:gd name="T114" fmla="*/ 459 w 496"/>
                    <a:gd name="T115" fmla="*/ 200 h 216"/>
                    <a:gd name="T116" fmla="*/ 467 w 496"/>
                    <a:gd name="T117" fmla="*/ 204 h 216"/>
                    <a:gd name="T118" fmla="*/ 473 w 496"/>
                    <a:gd name="T119" fmla="*/ 207 h 216"/>
                    <a:gd name="T120" fmla="*/ 482 w 496"/>
                    <a:gd name="T121" fmla="*/ 211 h 216"/>
                    <a:gd name="T122" fmla="*/ 492 w 496"/>
                    <a:gd name="T123" fmla="*/ 21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96" h="216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28" y="13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0" y="14"/>
                      </a:lnTo>
                      <a:lnTo>
                        <a:pt x="31" y="14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4" y="16"/>
                      </a:lnTo>
                      <a:lnTo>
                        <a:pt x="35" y="16"/>
                      </a:lnTo>
                      <a:lnTo>
                        <a:pt x="36" y="16"/>
                      </a:lnTo>
                      <a:lnTo>
                        <a:pt x="36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39" y="18"/>
                      </a:lnTo>
                      <a:lnTo>
                        <a:pt x="40" y="18"/>
                      </a:lnTo>
                      <a:lnTo>
                        <a:pt x="42" y="18"/>
                      </a:lnTo>
                      <a:lnTo>
                        <a:pt x="42" y="19"/>
                      </a:lnTo>
                      <a:lnTo>
                        <a:pt x="43" y="19"/>
                      </a:lnTo>
                      <a:lnTo>
                        <a:pt x="44" y="19"/>
                      </a:lnTo>
                      <a:lnTo>
                        <a:pt x="45" y="21"/>
                      </a:lnTo>
                      <a:lnTo>
                        <a:pt x="47" y="21"/>
                      </a:lnTo>
                      <a:lnTo>
                        <a:pt x="48" y="21"/>
                      </a:lnTo>
                      <a:lnTo>
                        <a:pt x="48" y="22"/>
                      </a:lnTo>
                      <a:lnTo>
                        <a:pt x="49" y="22"/>
                      </a:lnTo>
                      <a:lnTo>
                        <a:pt x="50" y="22"/>
                      </a:lnTo>
                      <a:lnTo>
                        <a:pt x="50" y="23"/>
                      </a:lnTo>
                      <a:lnTo>
                        <a:pt x="52" y="23"/>
                      </a:lnTo>
                      <a:lnTo>
                        <a:pt x="53" y="23"/>
                      </a:lnTo>
                      <a:lnTo>
                        <a:pt x="54" y="24"/>
                      </a:lnTo>
                      <a:lnTo>
                        <a:pt x="56" y="24"/>
                      </a:lnTo>
                      <a:lnTo>
                        <a:pt x="57" y="24"/>
                      </a:lnTo>
                      <a:lnTo>
                        <a:pt x="57" y="26"/>
                      </a:lnTo>
                      <a:lnTo>
                        <a:pt x="58" y="26"/>
                      </a:lnTo>
                      <a:lnTo>
                        <a:pt x="59" y="26"/>
                      </a:lnTo>
                      <a:lnTo>
                        <a:pt x="59" y="27"/>
                      </a:lnTo>
                      <a:lnTo>
                        <a:pt x="61" y="27"/>
                      </a:lnTo>
                      <a:lnTo>
                        <a:pt x="62" y="27"/>
                      </a:lnTo>
                      <a:lnTo>
                        <a:pt x="63" y="28"/>
                      </a:lnTo>
                      <a:lnTo>
                        <a:pt x="64" y="28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7" y="30"/>
                      </a:lnTo>
                      <a:lnTo>
                        <a:pt x="68" y="30"/>
                      </a:lnTo>
                      <a:lnTo>
                        <a:pt x="68" y="31"/>
                      </a:lnTo>
                      <a:lnTo>
                        <a:pt x="69" y="31"/>
                      </a:lnTo>
                      <a:lnTo>
                        <a:pt x="71" y="31"/>
                      </a:lnTo>
                      <a:lnTo>
                        <a:pt x="72" y="32"/>
                      </a:lnTo>
                      <a:lnTo>
                        <a:pt x="73" y="32"/>
                      </a:lnTo>
                      <a:lnTo>
                        <a:pt x="75" y="33"/>
                      </a:lnTo>
                      <a:lnTo>
                        <a:pt x="76" y="33"/>
                      </a:lnTo>
                      <a:lnTo>
                        <a:pt x="77" y="33"/>
                      </a:lnTo>
                      <a:lnTo>
                        <a:pt x="77" y="35"/>
                      </a:lnTo>
                      <a:lnTo>
                        <a:pt x="78" y="35"/>
                      </a:lnTo>
                      <a:lnTo>
                        <a:pt x="80" y="35"/>
                      </a:lnTo>
                      <a:lnTo>
                        <a:pt x="81" y="36"/>
                      </a:lnTo>
                      <a:lnTo>
                        <a:pt x="82" y="36"/>
                      </a:lnTo>
                      <a:lnTo>
                        <a:pt x="83" y="37"/>
                      </a:lnTo>
                      <a:lnTo>
                        <a:pt x="85" y="37"/>
                      </a:lnTo>
                      <a:lnTo>
                        <a:pt x="86" y="37"/>
                      </a:lnTo>
                      <a:lnTo>
                        <a:pt x="86" y="38"/>
                      </a:lnTo>
                      <a:lnTo>
                        <a:pt x="87" y="38"/>
                      </a:lnTo>
                      <a:lnTo>
                        <a:pt x="89" y="38"/>
                      </a:lnTo>
                      <a:lnTo>
                        <a:pt x="90" y="40"/>
                      </a:lnTo>
                      <a:lnTo>
                        <a:pt x="91" y="40"/>
                      </a:lnTo>
                      <a:lnTo>
                        <a:pt x="92" y="41"/>
                      </a:lnTo>
                      <a:lnTo>
                        <a:pt x="94" y="41"/>
                      </a:lnTo>
                      <a:lnTo>
                        <a:pt x="95" y="42"/>
                      </a:lnTo>
                      <a:lnTo>
                        <a:pt x="96" y="42"/>
                      </a:lnTo>
                      <a:lnTo>
                        <a:pt x="97" y="42"/>
                      </a:lnTo>
                      <a:lnTo>
                        <a:pt x="97" y="43"/>
                      </a:lnTo>
                      <a:lnTo>
                        <a:pt x="99" y="43"/>
                      </a:lnTo>
                      <a:lnTo>
                        <a:pt x="100" y="43"/>
                      </a:lnTo>
                      <a:lnTo>
                        <a:pt x="101" y="45"/>
                      </a:lnTo>
                      <a:lnTo>
                        <a:pt x="103" y="45"/>
                      </a:lnTo>
                      <a:lnTo>
                        <a:pt x="104" y="46"/>
                      </a:lnTo>
                      <a:lnTo>
                        <a:pt x="105" y="46"/>
                      </a:lnTo>
                      <a:lnTo>
                        <a:pt x="106" y="46"/>
                      </a:lnTo>
                      <a:lnTo>
                        <a:pt x="106" y="47"/>
                      </a:lnTo>
                      <a:lnTo>
                        <a:pt x="108" y="47"/>
                      </a:lnTo>
                      <a:lnTo>
                        <a:pt x="109" y="47"/>
                      </a:lnTo>
                      <a:lnTo>
                        <a:pt x="110" y="49"/>
                      </a:lnTo>
                      <a:lnTo>
                        <a:pt x="111" y="49"/>
                      </a:lnTo>
                      <a:lnTo>
                        <a:pt x="113" y="50"/>
                      </a:lnTo>
                      <a:lnTo>
                        <a:pt x="114" y="50"/>
                      </a:lnTo>
                      <a:lnTo>
                        <a:pt x="115" y="50"/>
                      </a:lnTo>
                      <a:lnTo>
                        <a:pt x="115" y="51"/>
                      </a:lnTo>
                      <a:lnTo>
                        <a:pt x="116" y="51"/>
                      </a:lnTo>
                      <a:lnTo>
                        <a:pt x="118" y="51"/>
                      </a:lnTo>
                      <a:lnTo>
                        <a:pt x="118" y="52"/>
                      </a:lnTo>
                      <a:lnTo>
                        <a:pt x="119" y="52"/>
                      </a:lnTo>
                      <a:lnTo>
                        <a:pt x="120" y="52"/>
                      </a:lnTo>
                      <a:lnTo>
                        <a:pt x="122" y="54"/>
                      </a:lnTo>
                      <a:lnTo>
                        <a:pt x="123" y="54"/>
                      </a:lnTo>
                      <a:lnTo>
                        <a:pt x="124" y="54"/>
                      </a:lnTo>
                      <a:lnTo>
                        <a:pt x="124" y="55"/>
                      </a:lnTo>
                      <a:lnTo>
                        <a:pt x="125" y="55"/>
                      </a:lnTo>
                      <a:lnTo>
                        <a:pt x="127" y="55"/>
                      </a:lnTo>
                      <a:lnTo>
                        <a:pt x="127" y="56"/>
                      </a:lnTo>
                      <a:lnTo>
                        <a:pt x="128" y="56"/>
                      </a:lnTo>
                      <a:lnTo>
                        <a:pt x="129" y="56"/>
                      </a:lnTo>
                      <a:lnTo>
                        <a:pt x="130" y="57"/>
                      </a:lnTo>
                      <a:lnTo>
                        <a:pt x="132" y="57"/>
                      </a:lnTo>
                      <a:lnTo>
                        <a:pt x="133" y="57"/>
                      </a:lnTo>
                      <a:lnTo>
                        <a:pt x="133" y="59"/>
                      </a:lnTo>
                      <a:lnTo>
                        <a:pt x="134" y="59"/>
                      </a:lnTo>
                      <a:lnTo>
                        <a:pt x="136" y="59"/>
                      </a:lnTo>
                      <a:lnTo>
                        <a:pt x="136" y="60"/>
                      </a:lnTo>
                      <a:lnTo>
                        <a:pt x="137" y="60"/>
                      </a:lnTo>
                      <a:lnTo>
                        <a:pt x="138" y="60"/>
                      </a:lnTo>
                      <a:lnTo>
                        <a:pt x="138" y="61"/>
                      </a:lnTo>
                      <a:lnTo>
                        <a:pt x="139" y="61"/>
                      </a:lnTo>
                      <a:lnTo>
                        <a:pt x="141" y="61"/>
                      </a:lnTo>
                      <a:lnTo>
                        <a:pt x="142" y="61"/>
                      </a:lnTo>
                      <a:lnTo>
                        <a:pt x="142" y="63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4" y="64"/>
                      </a:lnTo>
                      <a:lnTo>
                        <a:pt x="146" y="64"/>
                      </a:lnTo>
                      <a:lnTo>
                        <a:pt x="147" y="64"/>
                      </a:lnTo>
                      <a:lnTo>
                        <a:pt x="147" y="65"/>
                      </a:lnTo>
                      <a:lnTo>
                        <a:pt x="148" y="65"/>
                      </a:lnTo>
                      <a:lnTo>
                        <a:pt x="149" y="65"/>
                      </a:lnTo>
                      <a:lnTo>
                        <a:pt x="151" y="65"/>
                      </a:lnTo>
                      <a:lnTo>
                        <a:pt x="151" y="66"/>
                      </a:lnTo>
                      <a:lnTo>
                        <a:pt x="152" y="66"/>
                      </a:lnTo>
                      <a:lnTo>
                        <a:pt x="153" y="66"/>
                      </a:lnTo>
                      <a:lnTo>
                        <a:pt x="153" y="68"/>
                      </a:lnTo>
                      <a:lnTo>
                        <a:pt x="155" y="68"/>
                      </a:lnTo>
                      <a:lnTo>
                        <a:pt x="156" y="68"/>
                      </a:lnTo>
                      <a:lnTo>
                        <a:pt x="156" y="69"/>
                      </a:lnTo>
                      <a:lnTo>
                        <a:pt x="157" y="69"/>
                      </a:lnTo>
                      <a:lnTo>
                        <a:pt x="158" y="69"/>
                      </a:lnTo>
                      <a:lnTo>
                        <a:pt x="160" y="69"/>
                      </a:lnTo>
                      <a:lnTo>
                        <a:pt x="160" y="70"/>
                      </a:lnTo>
                      <a:lnTo>
                        <a:pt x="161" y="70"/>
                      </a:lnTo>
                      <a:lnTo>
                        <a:pt x="162" y="70"/>
                      </a:lnTo>
                      <a:lnTo>
                        <a:pt x="162" y="71"/>
                      </a:lnTo>
                      <a:lnTo>
                        <a:pt x="163" y="71"/>
                      </a:lnTo>
                      <a:lnTo>
                        <a:pt x="165" y="71"/>
                      </a:lnTo>
                      <a:lnTo>
                        <a:pt x="165" y="73"/>
                      </a:lnTo>
                      <a:lnTo>
                        <a:pt x="166" y="73"/>
                      </a:lnTo>
                      <a:lnTo>
                        <a:pt x="167" y="73"/>
                      </a:lnTo>
                      <a:lnTo>
                        <a:pt x="169" y="74"/>
                      </a:lnTo>
                      <a:lnTo>
                        <a:pt x="170" y="74"/>
                      </a:lnTo>
                      <a:lnTo>
                        <a:pt x="171" y="74"/>
                      </a:lnTo>
                      <a:lnTo>
                        <a:pt x="171" y="75"/>
                      </a:lnTo>
                      <a:lnTo>
                        <a:pt x="172" y="75"/>
                      </a:lnTo>
                      <a:lnTo>
                        <a:pt x="174" y="75"/>
                      </a:lnTo>
                      <a:lnTo>
                        <a:pt x="174" y="77"/>
                      </a:lnTo>
                      <a:lnTo>
                        <a:pt x="175" y="77"/>
                      </a:lnTo>
                      <a:lnTo>
                        <a:pt x="176" y="77"/>
                      </a:lnTo>
                      <a:lnTo>
                        <a:pt x="177" y="78"/>
                      </a:lnTo>
                      <a:lnTo>
                        <a:pt x="179" y="78"/>
                      </a:lnTo>
                      <a:lnTo>
                        <a:pt x="180" y="78"/>
                      </a:lnTo>
                      <a:lnTo>
                        <a:pt x="180" y="79"/>
                      </a:lnTo>
                      <a:lnTo>
                        <a:pt x="181" y="79"/>
                      </a:lnTo>
                      <a:lnTo>
                        <a:pt x="183" y="79"/>
                      </a:lnTo>
                      <a:lnTo>
                        <a:pt x="183" y="80"/>
                      </a:lnTo>
                      <a:lnTo>
                        <a:pt x="184" y="80"/>
                      </a:lnTo>
                      <a:lnTo>
                        <a:pt x="185" y="80"/>
                      </a:lnTo>
                      <a:lnTo>
                        <a:pt x="186" y="82"/>
                      </a:lnTo>
                      <a:lnTo>
                        <a:pt x="188" y="82"/>
                      </a:lnTo>
                      <a:lnTo>
                        <a:pt x="189" y="83"/>
                      </a:lnTo>
                      <a:lnTo>
                        <a:pt x="190" y="83"/>
                      </a:lnTo>
                      <a:lnTo>
                        <a:pt x="191" y="83"/>
                      </a:lnTo>
                      <a:lnTo>
                        <a:pt x="191" y="84"/>
                      </a:lnTo>
                      <a:lnTo>
                        <a:pt x="193" y="84"/>
                      </a:lnTo>
                      <a:lnTo>
                        <a:pt x="194" y="84"/>
                      </a:lnTo>
                      <a:lnTo>
                        <a:pt x="195" y="85"/>
                      </a:lnTo>
                      <a:lnTo>
                        <a:pt x="196" y="85"/>
                      </a:lnTo>
                      <a:lnTo>
                        <a:pt x="198" y="87"/>
                      </a:lnTo>
                      <a:lnTo>
                        <a:pt x="199" y="87"/>
                      </a:lnTo>
                      <a:lnTo>
                        <a:pt x="200" y="87"/>
                      </a:lnTo>
                      <a:lnTo>
                        <a:pt x="200" y="88"/>
                      </a:lnTo>
                      <a:lnTo>
                        <a:pt x="202" y="88"/>
                      </a:lnTo>
                      <a:lnTo>
                        <a:pt x="203" y="88"/>
                      </a:lnTo>
                      <a:lnTo>
                        <a:pt x="204" y="89"/>
                      </a:lnTo>
                      <a:lnTo>
                        <a:pt x="205" y="89"/>
                      </a:lnTo>
                      <a:lnTo>
                        <a:pt x="207" y="90"/>
                      </a:lnTo>
                      <a:lnTo>
                        <a:pt x="208" y="90"/>
                      </a:lnTo>
                      <a:lnTo>
                        <a:pt x="209" y="92"/>
                      </a:lnTo>
                      <a:lnTo>
                        <a:pt x="210" y="92"/>
                      </a:lnTo>
                      <a:lnTo>
                        <a:pt x="212" y="92"/>
                      </a:lnTo>
                      <a:lnTo>
                        <a:pt x="212" y="93"/>
                      </a:lnTo>
                      <a:lnTo>
                        <a:pt x="213" y="93"/>
                      </a:lnTo>
                      <a:lnTo>
                        <a:pt x="214" y="93"/>
                      </a:lnTo>
                      <a:lnTo>
                        <a:pt x="216" y="94"/>
                      </a:lnTo>
                      <a:lnTo>
                        <a:pt x="217" y="94"/>
                      </a:lnTo>
                      <a:lnTo>
                        <a:pt x="218" y="94"/>
                      </a:lnTo>
                      <a:lnTo>
                        <a:pt x="218" y="96"/>
                      </a:lnTo>
                      <a:lnTo>
                        <a:pt x="219" y="96"/>
                      </a:lnTo>
                      <a:lnTo>
                        <a:pt x="221" y="96"/>
                      </a:lnTo>
                      <a:lnTo>
                        <a:pt x="221" y="97"/>
                      </a:lnTo>
                      <a:lnTo>
                        <a:pt x="222" y="97"/>
                      </a:lnTo>
                      <a:lnTo>
                        <a:pt x="223" y="97"/>
                      </a:lnTo>
                      <a:lnTo>
                        <a:pt x="224" y="98"/>
                      </a:lnTo>
                      <a:lnTo>
                        <a:pt x="226" y="98"/>
                      </a:lnTo>
                      <a:lnTo>
                        <a:pt x="227" y="98"/>
                      </a:lnTo>
                      <a:lnTo>
                        <a:pt x="227" y="99"/>
                      </a:lnTo>
                      <a:lnTo>
                        <a:pt x="228" y="99"/>
                      </a:lnTo>
                      <a:lnTo>
                        <a:pt x="229" y="99"/>
                      </a:lnTo>
                      <a:lnTo>
                        <a:pt x="229" y="101"/>
                      </a:lnTo>
                      <a:lnTo>
                        <a:pt x="231" y="101"/>
                      </a:lnTo>
                      <a:lnTo>
                        <a:pt x="232" y="101"/>
                      </a:lnTo>
                      <a:lnTo>
                        <a:pt x="232" y="102"/>
                      </a:lnTo>
                      <a:lnTo>
                        <a:pt x="233" y="102"/>
                      </a:lnTo>
                      <a:lnTo>
                        <a:pt x="235" y="102"/>
                      </a:lnTo>
                      <a:lnTo>
                        <a:pt x="236" y="102"/>
                      </a:lnTo>
                      <a:lnTo>
                        <a:pt x="236" y="103"/>
                      </a:lnTo>
                      <a:lnTo>
                        <a:pt x="237" y="103"/>
                      </a:lnTo>
                      <a:lnTo>
                        <a:pt x="238" y="103"/>
                      </a:lnTo>
                      <a:lnTo>
                        <a:pt x="238" y="104"/>
                      </a:lnTo>
                      <a:lnTo>
                        <a:pt x="240" y="104"/>
                      </a:lnTo>
                      <a:lnTo>
                        <a:pt x="241" y="104"/>
                      </a:lnTo>
                      <a:lnTo>
                        <a:pt x="241" y="106"/>
                      </a:lnTo>
                      <a:lnTo>
                        <a:pt x="242" y="106"/>
                      </a:lnTo>
                      <a:lnTo>
                        <a:pt x="243" y="106"/>
                      </a:lnTo>
                      <a:lnTo>
                        <a:pt x="245" y="106"/>
                      </a:lnTo>
                      <a:lnTo>
                        <a:pt x="245" y="107"/>
                      </a:lnTo>
                      <a:lnTo>
                        <a:pt x="246" y="107"/>
                      </a:lnTo>
                      <a:lnTo>
                        <a:pt x="247" y="107"/>
                      </a:lnTo>
                      <a:lnTo>
                        <a:pt x="247" y="108"/>
                      </a:lnTo>
                      <a:lnTo>
                        <a:pt x="249" y="108"/>
                      </a:lnTo>
                      <a:lnTo>
                        <a:pt x="250" y="108"/>
                      </a:lnTo>
                      <a:lnTo>
                        <a:pt x="250" y="110"/>
                      </a:lnTo>
                      <a:lnTo>
                        <a:pt x="251" y="110"/>
                      </a:lnTo>
                      <a:lnTo>
                        <a:pt x="252" y="110"/>
                      </a:lnTo>
                      <a:lnTo>
                        <a:pt x="254" y="110"/>
                      </a:lnTo>
                      <a:lnTo>
                        <a:pt x="254" y="111"/>
                      </a:lnTo>
                      <a:lnTo>
                        <a:pt x="255" y="111"/>
                      </a:lnTo>
                      <a:lnTo>
                        <a:pt x="256" y="111"/>
                      </a:lnTo>
                      <a:lnTo>
                        <a:pt x="256" y="112"/>
                      </a:lnTo>
                      <a:lnTo>
                        <a:pt x="257" y="112"/>
                      </a:lnTo>
                      <a:lnTo>
                        <a:pt x="259" y="112"/>
                      </a:lnTo>
                      <a:lnTo>
                        <a:pt x="259" y="113"/>
                      </a:lnTo>
                      <a:lnTo>
                        <a:pt x="260" y="113"/>
                      </a:lnTo>
                      <a:lnTo>
                        <a:pt x="261" y="113"/>
                      </a:lnTo>
                      <a:lnTo>
                        <a:pt x="263" y="115"/>
                      </a:lnTo>
                      <a:lnTo>
                        <a:pt x="264" y="115"/>
                      </a:lnTo>
                      <a:lnTo>
                        <a:pt x="265" y="115"/>
                      </a:lnTo>
                      <a:lnTo>
                        <a:pt x="265" y="116"/>
                      </a:lnTo>
                      <a:lnTo>
                        <a:pt x="266" y="116"/>
                      </a:lnTo>
                      <a:lnTo>
                        <a:pt x="268" y="116"/>
                      </a:lnTo>
                      <a:lnTo>
                        <a:pt x="268" y="117"/>
                      </a:lnTo>
                      <a:lnTo>
                        <a:pt x="269" y="117"/>
                      </a:lnTo>
                      <a:lnTo>
                        <a:pt x="270" y="117"/>
                      </a:lnTo>
                      <a:lnTo>
                        <a:pt x="271" y="118"/>
                      </a:lnTo>
                      <a:lnTo>
                        <a:pt x="273" y="118"/>
                      </a:lnTo>
                      <a:lnTo>
                        <a:pt x="274" y="118"/>
                      </a:lnTo>
                      <a:lnTo>
                        <a:pt x="274" y="120"/>
                      </a:lnTo>
                      <a:lnTo>
                        <a:pt x="275" y="120"/>
                      </a:lnTo>
                      <a:lnTo>
                        <a:pt x="276" y="120"/>
                      </a:lnTo>
                      <a:lnTo>
                        <a:pt x="276" y="121"/>
                      </a:lnTo>
                      <a:lnTo>
                        <a:pt x="278" y="121"/>
                      </a:lnTo>
                      <a:lnTo>
                        <a:pt x="279" y="121"/>
                      </a:lnTo>
                      <a:lnTo>
                        <a:pt x="280" y="122"/>
                      </a:lnTo>
                      <a:lnTo>
                        <a:pt x="282" y="122"/>
                      </a:lnTo>
                      <a:lnTo>
                        <a:pt x="283" y="124"/>
                      </a:lnTo>
                      <a:lnTo>
                        <a:pt x="284" y="124"/>
                      </a:lnTo>
                      <a:lnTo>
                        <a:pt x="285" y="124"/>
                      </a:lnTo>
                      <a:lnTo>
                        <a:pt x="285" y="125"/>
                      </a:lnTo>
                      <a:lnTo>
                        <a:pt x="287" y="125"/>
                      </a:lnTo>
                      <a:lnTo>
                        <a:pt x="288" y="125"/>
                      </a:lnTo>
                      <a:lnTo>
                        <a:pt x="289" y="126"/>
                      </a:lnTo>
                      <a:lnTo>
                        <a:pt x="290" y="126"/>
                      </a:lnTo>
                      <a:lnTo>
                        <a:pt x="292" y="127"/>
                      </a:lnTo>
                      <a:lnTo>
                        <a:pt x="293" y="127"/>
                      </a:lnTo>
                      <a:lnTo>
                        <a:pt x="294" y="127"/>
                      </a:lnTo>
                      <a:lnTo>
                        <a:pt x="294" y="129"/>
                      </a:lnTo>
                      <a:lnTo>
                        <a:pt x="296" y="129"/>
                      </a:lnTo>
                      <a:lnTo>
                        <a:pt x="297" y="129"/>
                      </a:lnTo>
                      <a:lnTo>
                        <a:pt x="298" y="130"/>
                      </a:lnTo>
                      <a:lnTo>
                        <a:pt x="299" y="130"/>
                      </a:lnTo>
                      <a:lnTo>
                        <a:pt x="301" y="131"/>
                      </a:lnTo>
                      <a:lnTo>
                        <a:pt x="302" y="131"/>
                      </a:lnTo>
                      <a:lnTo>
                        <a:pt x="303" y="132"/>
                      </a:lnTo>
                      <a:lnTo>
                        <a:pt x="304" y="132"/>
                      </a:lnTo>
                      <a:lnTo>
                        <a:pt x="306" y="132"/>
                      </a:lnTo>
                      <a:lnTo>
                        <a:pt x="306" y="134"/>
                      </a:lnTo>
                      <a:lnTo>
                        <a:pt x="307" y="134"/>
                      </a:lnTo>
                      <a:lnTo>
                        <a:pt x="308" y="134"/>
                      </a:lnTo>
                      <a:lnTo>
                        <a:pt x="310" y="135"/>
                      </a:lnTo>
                      <a:lnTo>
                        <a:pt x="311" y="135"/>
                      </a:lnTo>
                      <a:lnTo>
                        <a:pt x="312" y="136"/>
                      </a:lnTo>
                      <a:lnTo>
                        <a:pt x="313" y="136"/>
                      </a:lnTo>
                      <a:lnTo>
                        <a:pt x="315" y="136"/>
                      </a:lnTo>
                      <a:lnTo>
                        <a:pt x="315" y="137"/>
                      </a:lnTo>
                      <a:lnTo>
                        <a:pt x="316" y="137"/>
                      </a:lnTo>
                      <a:lnTo>
                        <a:pt x="317" y="137"/>
                      </a:lnTo>
                      <a:lnTo>
                        <a:pt x="318" y="139"/>
                      </a:lnTo>
                      <a:lnTo>
                        <a:pt x="320" y="139"/>
                      </a:lnTo>
                      <a:lnTo>
                        <a:pt x="321" y="140"/>
                      </a:lnTo>
                      <a:lnTo>
                        <a:pt x="322" y="140"/>
                      </a:lnTo>
                      <a:lnTo>
                        <a:pt x="323" y="140"/>
                      </a:lnTo>
                      <a:lnTo>
                        <a:pt x="323" y="141"/>
                      </a:lnTo>
                      <a:lnTo>
                        <a:pt x="325" y="141"/>
                      </a:lnTo>
                      <a:lnTo>
                        <a:pt x="326" y="141"/>
                      </a:lnTo>
                      <a:lnTo>
                        <a:pt x="326" y="143"/>
                      </a:lnTo>
                      <a:lnTo>
                        <a:pt x="327" y="143"/>
                      </a:lnTo>
                      <a:lnTo>
                        <a:pt x="329" y="143"/>
                      </a:lnTo>
                      <a:lnTo>
                        <a:pt x="330" y="144"/>
                      </a:lnTo>
                      <a:lnTo>
                        <a:pt x="331" y="144"/>
                      </a:lnTo>
                      <a:lnTo>
                        <a:pt x="332" y="144"/>
                      </a:lnTo>
                      <a:lnTo>
                        <a:pt x="332" y="145"/>
                      </a:lnTo>
                      <a:lnTo>
                        <a:pt x="334" y="145"/>
                      </a:lnTo>
                      <a:lnTo>
                        <a:pt x="335" y="145"/>
                      </a:lnTo>
                      <a:lnTo>
                        <a:pt x="335" y="146"/>
                      </a:lnTo>
                      <a:lnTo>
                        <a:pt x="336" y="146"/>
                      </a:lnTo>
                      <a:lnTo>
                        <a:pt x="337" y="146"/>
                      </a:lnTo>
                      <a:lnTo>
                        <a:pt x="339" y="148"/>
                      </a:lnTo>
                      <a:lnTo>
                        <a:pt x="340" y="148"/>
                      </a:lnTo>
                      <a:lnTo>
                        <a:pt x="341" y="148"/>
                      </a:lnTo>
                      <a:lnTo>
                        <a:pt x="341" y="149"/>
                      </a:lnTo>
                      <a:lnTo>
                        <a:pt x="343" y="149"/>
                      </a:lnTo>
                      <a:lnTo>
                        <a:pt x="344" y="149"/>
                      </a:lnTo>
                      <a:lnTo>
                        <a:pt x="344" y="150"/>
                      </a:lnTo>
                      <a:lnTo>
                        <a:pt x="345" y="150"/>
                      </a:lnTo>
                      <a:lnTo>
                        <a:pt x="346" y="150"/>
                      </a:lnTo>
                      <a:lnTo>
                        <a:pt x="348" y="151"/>
                      </a:lnTo>
                      <a:lnTo>
                        <a:pt x="349" y="151"/>
                      </a:lnTo>
                      <a:lnTo>
                        <a:pt x="350" y="151"/>
                      </a:lnTo>
                      <a:lnTo>
                        <a:pt x="350" y="153"/>
                      </a:lnTo>
                      <a:lnTo>
                        <a:pt x="351" y="153"/>
                      </a:lnTo>
                      <a:lnTo>
                        <a:pt x="353" y="153"/>
                      </a:lnTo>
                      <a:lnTo>
                        <a:pt x="353" y="154"/>
                      </a:lnTo>
                      <a:lnTo>
                        <a:pt x="354" y="154"/>
                      </a:lnTo>
                      <a:lnTo>
                        <a:pt x="355" y="154"/>
                      </a:lnTo>
                      <a:lnTo>
                        <a:pt x="355" y="155"/>
                      </a:lnTo>
                      <a:lnTo>
                        <a:pt x="356" y="155"/>
                      </a:lnTo>
                      <a:lnTo>
                        <a:pt x="358" y="155"/>
                      </a:lnTo>
                      <a:lnTo>
                        <a:pt x="359" y="155"/>
                      </a:lnTo>
                      <a:lnTo>
                        <a:pt x="359" y="157"/>
                      </a:lnTo>
                      <a:lnTo>
                        <a:pt x="360" y="157"/>
                      </a:lnTo>
                      <a:lnTo>
                        <a:pt x="362" y="157"/>
                      </a:lnTo>
                      <a:lnTo>
                        <a:pt x="362" y="158"/>
                      </a:lnTo>
                      <a:lnTo>
                        <a:pt x="363" y="158"/>
                      </a:lnTo>
                      <a:lnTo>
                        <a:pt x="364" y="158"/>
                      </a:lnTo>
                      <a:lnTo>
                        <a:pt x="364" y="159"/>
                      </a:lnTo>
                      <a:lnTo>
                        <a:pt x="365" y="159"/>
                      </a:lnTo>
                      <a:lnTo>
                        <a:pt x="367" y="159"/>
                      </a:lnTo>
                      <a:lnTo>
                        <a:pt x="368" y="159"/>
                      </a:lnTo>
                      <a:lnTo>
                        <a:pt x="368" y="160"/>
                      </a:lnTo>
                      <a:lnTo>
                        <a:pt x="369" y="160"/>
                      </a:lnTo>
                      <a:lnTo>
                        <a:pt x="370" y="160"/>
                      </a:lnTo>
                      <a:lnTo>
                        <a:pt x="370" y="162"/>
                      </a:lnTo>
                      <a:lnTo>
                        <a:pt x="372" y="162"/>
                      </a:lnTo>
                      <a:lnTo>
                        <a:pt x="373" y="162"/>
                      </a:lnTo>
                      <a:lnTo>
                        <a:pt x="373" y="163"/>
                      </a:lnTo>
                      <a:lnTo>
                        <a:pt x="374" y="163"/>
                      </a:lnTo>
                      <a:lnTo>
                        <a:pt x="376" y="163"/>
                      </a:lnTo>
                      <a:lnTo>
                        <a:pt x="376" y="164"/>
                      </a:lnTo>
                      <a:lnTo>
                        <a:pt x="377" y="164"/>
                      </a:lnTo>
                      <a:lnTo>
                        <a:pt x="378" y="164"/>
                      </a:lnTo>
                      <a:lnTo>
                        <a:pt x="379" y="164"/>
                      </a:lnTo>
                      <a:lnTo>
                        <a:pt x="379" y="165"/>
                      </a:lnTo>
                      <a:lnTo>
                        <a:pt x="381" y="165"/>
                      </a:lnTo>
                      <a:lnTo>
                        <a:pt x="382" y="165"/>
                      </a:lnTo>
                      <a:lnTo>
                        <a:pt x="382" y="167"/>
                      </a:lnTo>
                      <a:lnTo>
                        <a:pt x="383" y="167"/>
                      </a:lnTo>
                      <a:lnTo>
                        <a:pt x="384" y="167"/>
                      </a:lnTo>
                      <a:lnTo>
                        <a:pt x="384" y="168"/>
                      </a:lnTo>
                      <a:lnTo>
                        <a:pt x="386" y="168"/>
                      </a:lnTo>
                      <a:lnTo>
                        <a:pt x="387" y="168"/>
                      </a:lnTo>
                      <a:lnTo>
                        <a:pt x="388" y="168"/>
                      </a:lnTo>
                      <a:lnTo>
                        <a:pt x="388" y="169"/>
                      </a:lnTo>
                      <a:lnTo>
                        <a:pt x="390" y="169"/>
                      </a:lnTo>
                      <a:lnTo>
                        <a:pt x="391" y="169"/>
                      </a:lnTo>
                      <a:lnTo>
                        <a:pt x="391" y="170"/>
                      </a:lnTo>
                      <a:lnTo>
                        <a:pt x="392" y="170"/>
                      </a:lnTo>
                      <a:lnTo>
                        <a:pt x="393" y="170"/>
                      </a:lnTo>
                      <a:lnTo>
                        <a:pt x="393" y="172"/>
                      </a:lnTo>
                      <a:lnTo>
                        <a:pt x="395" y="172"/>
                      </a:lnTo>
                      <a:lnTo>
                        <a:pt x="396" y="172"/>
                      </a:lnTo>
                      <a:lnTo>
                        <a:pt x="396" y="173"/>
                      </a:lnTo>
                      <a:lnTo>
                        <a:pt x="397" y="173"/>
                      </a:lnTo>
                      <a:lnTo>
                        <a:pt x="398" y="173"/>
                      </a:lnTo>
                      <a:lnTo>
                        <a:pt x="400" y="173"/>
                      </a:lnTo>
                      <a:lnTo>
                        <a:pt x="400" y="174"/>
                      </a:lnTo>
                      <a:lnTo>
                        <a:pt x="401" y="174"/>
                      </a:lnTo>
                      <a:lnTo>
                        <a:pt x="402" y="174"/>
                      </a:lnTo>
                      <a:lnTo>
                        <a:pt x="402" y="176"/>
                      </a:lnTo>
                      <a:lnTo>
                        <a:pt x="403" y="176"/>
                      </a:lnTo>
                      <a:lnTo>
                        <a:pt x="405" y="176"/>
                      </a:lnTo>
                      <a:lnTo>
                        <a:pt x="405" y="177"/>
                      </a:lnTo>
                      <a:lnTo>
                        <a:pt x="406" y="177"/>
                      </a:lnTo>
                      <a:lnTo>
                        <a:pt x="407" y="177"/>
                      </a:lnTo>
                      <a:lnTo>
                        <a:pt x="409" y="178"/>
                      </a:lnTo>
                      <a:lnTo>
                        <a:pt x="410" y="178"/>
                      </a:lnTo>
                      <a:lnTo>
                        <a:pt x="411" y="178"/>
                      </a:lnTo>
                      <a:lnTo>
                        <a:pt x="411" y="179"/>
                      </a:lnTo>
                      <a:lnTo>
                        <a:pt x="412" y="179"/>
                      </a:lnTo>
                      <a:lnTo>
                        <a:pt x="414" y="179"/>
                      </a:lnTo>
                      <a:lnTo>
                        <a:pt x="414" y="181"/>
                      </a:lnTo>
                      <a:lnTo>
                        <a:pt x="415" y="181"/>
                      </a:lnTo>
                      <a:lnTo>
                        <a:pt x="416" y="181"/>
                      </a:lnTo>
                      <a:lnTo>
                        <a:pt x="416" y="182"/>
                      </a:lnTo>
                      <a:lnTo>
                        <a:pt x="417" y="182"/>
                      </a:lnTo>
                      <a:lnTo>
                        <a:pt x="419" y="182"/>
                      </a:lnTo>
                      <a:lnTo>
                        <a:pt x="420" y="183"/>
                      </a:lnTo>
                      <a:lnTo>
                        <a:pt x="421" y="183"/>
                      </a:lnTo>
                      <a:lnTo>
                        <a:pt x="423" y="183"/>
                      </a:lnTo>
                      <a:lnTo>
                        <a:pt x="423" y="184"/>
                      </a:lnTo>
                      <a:lnTo>
                        <a:pt x="424" y="184"/>
                      </a:lnTo>
                      <a:lnTo>
                        <a:pt x="425" y="184"/>
                      </a:lnTo>
                      <a:lnTo>
                        <a:pt x="425" y="186"/>
                      </a:lnTo>
                      <a:lnTo>
                        <a:pt x="426" y="186"/>
                      </a:lnTo>
                      <a:lnTo>
                        <a:pt x="428" y="186"/>
                      </a:lnTo>
                      <a:lnTo>
                        <a:pt x="429" y="187"/>
                      </a:lnTo>
                      <a:lnTo>
                        <a:pt x="430" y="187"/>
                      </a:lnTo>
                      <a:lnTo>
                        <a:pt x="431" y="188"/>
                      </a:lnTo>
                      <a:lnTo>
                        <a:pt x="433" y="188"/>
                      </a:lnTo>
                      <a:lnTo>
                        <a:pt x="434" y="188"/>
                      </a:lnTo>
                      <a:lnTo>
                        <a:pt x="434" y="190"/>
                      </a:lnTo>
                      <a:lnTo>
                        <a:pt x="435" y="190"/>
                      </a:lnTo>
                      <a:lnTo>
                        <a:pt x="436" y="190"/>
                      </a:lnTo>
                      <a:lnTo>
                        <a:pt x="436" y="191"/>
                      </a:lnTo>
                      <a:lnTo>
                        <a:pt x="438" y="191"/>
                      </a:lnTo>
                      <a:lnTo>
                        <a:pt x="439" y="191"/>
                      </a:lnTo>
                      <a:lnTo>
                        <a:pt x="440" y="192"/>
                      </a:lnTo>
                      <a:lnTo>
                        <a:pt x="442" y="192"/>
                      </a:lnTo>
                      <a:lnTo>
                        <a:pt x="443" y="193"/>
                      </a:lnTo>
                      <a:lnTo>
                        <a:pt x="444" y="193"/>
                      </a:lnTo>
                      <a:lnTo>
                        <a:pt x="445" y="193"/>
                      </a:lnTo>
                      <a:lnTo>
                        <a:pt x="445" y="195"/>
                      </a:lnTo>
                      <a:lnTo>
                        <a:pt x="447" y="195"/>
                      </a:lnTo>
                      <a:lnTo>
                        <a:pt x="448" y="195"/>
                      </a:lnTo>
                      <a:lnTo>
                        <a:pt x="449" y="196"/>
                      </a:lnTo>
                      <a:lnTo>
                        <a:pt x="450" y="196"/>
                      </a:lnTo>
                      <a:lnTo>
                        <a:pt x="452" y="197"/>
                      </a:lnTo>
                      <a:lnTo>
                        <a:pt x="453" y="197"/>
                      </a:lnTo>
                      <a:lnTo>
                        <a:pt x="454" y="198"/>
                      </a:lnTo>
                      <a:lnTo>
                        <a:pt x="456" y="198"/>
                      </a:lnTo>
                      <a:lnTo>
                        <a:pt x="457" y="198"/>
                      </a:lnTo>
                      <a:lnTo>
                        <a:pt x="457" y="200"/>
                      </a:lnTo>
                      <a:lnTo>
                        <a:pt x="458" y="200"/>
                      </a:lnTo>
                      <a:lnTo>
                        <a:pt x="459" y="200"/>
                      </a:lnTo>
                      <a:lnTo>
                        <a:pt x="459" y="201"/>
                      </a:lnTo>
                      <a:lnTo>
                        <a:pt x="461" y="201"/>
                      </a:lnTo>
                      <a:lnTo>
                        <a:pt x="462" y="201"/>
                      </a:lnTo>
                      <a:lnTo>
                        <a:pt x="463" y="202"/>
                      </a:lnTo>
                      <a:lnTo>
                        <a:pt x="464" y="202"/>
                      </a:lnTo>
                      <a:lnTo>
                        <a:pt x="466" y="202"/>
                      </a:lnTo>
                      <a:lnTo>
                        <a:pt x="466" y="204"/>
                      </a:lnTo>
                      <a:lnTo>
                        <a:pt x="467" y="204"/>
                      </a:lnTo>
                      <a:lnTo>
                        <a:pt x="468" y="204"/>
                      </a:lnTo>
                      <a:lnTo>
                        <a:pt x="468" y="205"/>
                      </a:lnTo>
                      <a:lnTo>
                        <a:pt x="470" y="205"/>
                      </a:lnTo>
                      <a:lnTo>
                        <a:pt x="471" y="205"/>
                      </a:lnTo>
                      <a:lnTo>
                        <a:pt x="471" y="206"/>
                      </a:lnTo>
                      <a:lnTo>
                        <a:pt x="472" y="206"/>
                      </a:lnTo>
                      <a:lnTo>
                        <a:pt x="473" y="206"/>
                      </a:lnTo>
                      <a:lnTo>
                        <a:pt x="473" y="207"/>
                      </a:lnTo>
                      <a:lnTo>
                        <a:pt x="475" y="207"/>
                      </a:lnTo>
                      <a:lnTo>
                        <a:pt x="476" y="207"/>
                      </a:lnTo>
                      <a:lnTo>
                        <a:pt x="477" y="209"/>
                      </a:lnTo>
                      <a:lnTo>
                        <a:pt x="478" y="209"/>
                      </a:lnTo>
                      <a:lnTo>
                        <a:pt x="480" y="210"/>
                      </a:lnTo>
                      <a:lnTo>
                        <a:pt x="481" y="210"/>
                      </a:lnTo>
                      <a:lnTo>
                        <a:pt x="482" y="210"/>
                      </a:lnTo>
                      <a:lnTo>
                        <a:pt x="482" y="211"/>
                      </a:lnTo>
                      <a:lnTo>
                        <a:pt x="483" y="211"/>
                      </a:lnTo>
                      <a:lnTo>
                        <a:pt x="485" y="211"/>
                      </a:lnTo>
                      <a:lnTo>
                        <a:pt x="486" y="212"/>
                      </a:lnTo>
                      <a:lnTo>
                        <a:pt x="487" y="212"/>
                      </a:lnTo>
                      <a:lnTo>
                        <a:pt x="489" y="214"/>
                      </a:lnTo>
                      <a:lnTo>
                        <a:pt x="490" y="214"/>
                      </a:lnTo>
                      <a:lnTo>
                        <a:pt x="491" y="215"/>
                      </a:lnTo>
                      <a:lnTo>
                        <a:pt x="492" y="215"/>
                      </a:lnTo>
                      <a:lnTo>
                        <a:pt x="494" y="215"/>
                      </a:lnTo>
                      <a:lnTo>
                        <a:pt x="494" y="216"/>
                      </a:lnTo>
                      <a:lnTo>
                        <a:pt x="495" y="216"/>
                      </a:lnTo>
                      <a:lnTo>
                        <a:pt x="496" y="216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86" name="Freeform 150"/>
                <p:cNvSpPr>
                  <a:spLocks noChangeAspect="1"/>
                </p:cNvSpPr>
                <p:nvPr/>
              </p:nvSpPr>
              <p:spPr bwMode="auto">
                <a:xfrm>
                  <a:off x="3393" y="1891"/>
                  <a:ext cx="252" cy="187"/>
                </a:xfrm>
                <a:custGeom>
                  <a:avLst/>
                  <a:gdLst>
                    <a:gd name="T0" fmla="*/ 7 w 484"/>
                    <a:gd name="T1" fmla="*/ 4 h 288"/>
                    <a:gd name="T2" fmla="*/ 15 w 484"/>
                    <a:gd name="T3" fmla="*/ 8 h 288"/>
                    <a:gd name="T4" fmla="*/ 23 w 484"/>
                    <a:gd name="T5" fmla="*/ 12 h 288"/>
                    <a:gd name="T6" fmla="*/ 32 w 484"/>
                    <a:gd name="T7" fmla="*/ 15 h 288"/>
                    <a:gd name="T8" fmla="*/ 40 w 484"/>
                    <a:gd name="T9" fmla="*/ 19 h 288"/>
                    <a:gd name="T10" fmla="*/ 48 w 484"/>
                    <a:gd name="T11" fmla="*/ 23 h 288"/>
                    <a:gd name="T12" fmla="*/ 55 w 484"/>
                    <a:gd name="T13" fmla="*/ 27 h 288"/>
                    <a:gd name="T14" fmla="*/ 64 w 484"/>
                    <a:gd name="T15" fmla="*/ 31 h 288"/>
                    <a:gd name="T16" fmla="*/ 73 w 484"/>
                    <a:gd name="T17" fmla="*/ 34 h 288"/>
                    <a:gd name="T18" fmla="*/ 80 w 484"/>
                    <a:gd name="T19" fmla="*/ 38 h 288"/>
                    <a:gd name="T20" fmla="*/ 89 w 484"/>
                    <a:gd name="T21" fmla="*/ 42 h 288"/>
                    <a:gd name="T22" fmla="*/ 99 w 484"/>
                    <a:gd name="T23" fmla="*/ 47 h 288"/>
                    <a:gd name="T24" fmla="*/ 107 w 484"/>
                    <a:gd name="T25" fmla="*/ 51 h 288"/>
                    <a:gd name="T26" fmla="*/ 114 w 484"/>
                    <a:gd name="T27" fmla="*/ 55 h 288"/>
                    <a:gd name="T28" fmla="*/ 121 w 484"/>
                    <a:gd name="T29" fmla="*/ 59 h 288"/>
                    <a:gd name="T30" fmla="*/ 128 w 484"/>
                    <a:gd name="T31" fmla="*/ 61 h 288"/>
                    <a:gd name="T32" fmla="*/ 135 w 484"/>
                    <a:gd name="T33" fmla="*/ 65 h 288"/>
                    <a:gd name="T34" fmla="*/ 141 w 484"/>
                    <a:gd name="T35" fmla="*/ 69 h 288"/>
                    <a:gd name="T36" fmla="*/ 149 w 484"/>
                    <a:gd name="T37" fmla="*/ 73 h 288"/>
                    <a:gd name="T38" fmla="*/ 158 w 484"/>
                    <a:gd name="T39" fmla="*/ 76 h 288"/>
                    <a:gd name="T40" fmla="*/ 167 w 484"/>
                    <a:gd name="T41" fmla="*/ 81 h 288"/>
                    <a:gd name="T42" fmla="*/ 173 w 484"/>
                    <a:gd name="T43" fmla="*/ 85 h 288"/>
                    <a:gd name="T44" fmla="*/ 181 w 484"/>
                    <a:gd name="T45" fmla="*/ 89 h 288"/>
                    <a:gd name="T46" fmla="*/ 189 w 484"/>
                    <a:gd name="T47" fmla="*/ 93 h 288"/>
                    <a:gd name="T48" fmla="*/ 197 w 484"/>
                    <a:gd name="T49" fmla="*/ 98 h 288"/>
                    <a:gd name="T50" fmla="*/ 206 w 484"/>
                    <a:gd name="T51" fmla="*/ 102 h 288"/>
                    <a:gd name="T52" fmla="*/ 212 w 484"/>
                    <a:gd name="T53" fmla="*/ 106 h 288"/>
                    <a:gd name="T54" fmla="*/ 220 w 484"/>
                    <a:gd name="T55" fmla="*/ 111 h 288"/>
                    <a:gd name="T56" fmla="*/ 229 w 484"/>
                    <a:gd name="T57" fmla="*/ 115 h 288"/>
                    <a:gd name="T58" fmla="*/ 235 w 484"/>
                    <a:gd name="T59" fmla="*/ 120 h 288"/>
                    <a:gd name="T60" fmla="*/ 244 w 484"/>
                    <a:gd name="T61" fmla="*/ 123 h 288"/>
                    <a:gd name="T62" fmla="*/ 252 w 484"/>
                    <a:gd name="T63" fmla="*/ 128 h 288"/>
                    <a:gd name="T64" fmla="*/ 259 w 484"/>
                    <a:gd name="T65" fmla="*/ 132 h 288"/>
                    <a:gd name="T66" fmla="*/ 266 w 484"/>
                    <a:gd name="T67" fmla="*/ 136 h 288"/>
                    <a:gd name="T68" fmla="*/ 273 w 484"/>
                    <a:gd name="T69" fmla="*/ 141 h 288"/>
                    <a:gd name="T70" fmla="*/ 281 w 484"/>
                    <a:gd name="T71" fmla="*/ 146 h 288"/>
                    <a:gd name="T72" fmla="*/ 288 w 484"/>
                    <a:gd name="T73" fmla="*/ 150 h 288"/>
                    <a:gd name="T74" fmla="*/ 297 w 484"/>
                    <a:gd name="T75" fmla="*/ 156 h 288"/>
                    <a:gd name="T76" fmla="*/ 305 w 484"/>
                    <a:gd name="T77" fmla="*/ 160 h 288"/>
                    <a:gd name="T78" fmla="*/ 314 w 484"/>
                    <a:gd name="T79" fmla="*/ 167 h 288"/>
                    <a:gd name="T80" fmla="*/ 323 w 484"/>
                    <a:gd name="T81" fmla="*/ 172 h 288"/>
                    <a:gd name="T82" fmla="*/ 330 w 484"/>
                    <a:gd name="T83" fmla="*/ 177 h 288"/>
                    <a:gd name="T84" fmla="*/ 338 w 484"/>
                    <a:gd name="T85" fmla="*/ 182 h 288"/>
                    <a:gd name="T86" fmla="*/ 348 w 484"/>
                    <a:gd name="T87" fmla="*/ 188 h 288"/>
                    <a:gd name="T88" fmla="*/ 358 w 484"/>
                    <a:gd name="T89" fmla="*/ 195 h 288"/>
                    <a:gd name="T90" fmla="*/ 363 w 484"/>
                    <a:gd name="T91" fmla="*/ 200 h 288"/>
                    <a:gd name="T92" fmla="*/ 371 w 484"/>
                    <a:gd name="T93" fmla="*/ 205 h 288"/>
                    <a:gd name="T94" fmla="*/ 380 w 484"/>
                    <a:gd name="T95" fmla="*/ 210 h 288"/>
                    <a:gd name="T96" fmla="*/ 388 w 484"/>
                    <a:gd name="T97" fmla="*/ 216 h 288"/>
                    <a:gd name="T98" fmla="*/ 394 w 484"/>
                    <a:gd name="T99" fmla="*/ 221 h 288"/>
                    <a:gd name="T100" fmla="*/ 403 w 484"/>
                    <a:gd name="T101" fmla="*/ 226 h 288"/>
                    <a:gd name="T102" fmla="*/ 410 w 484"/>
                    <a:gd name="T103" fmla="*/ 231 h 288"/>
                    <a:gd name="T104" fmla="*/ 417 w 484"/>
                    <a:gd name="T105" fmla="*/ 236 h 288"/>
                    <a:gd name="T106" fmla="*/ 423 w 484"/>
                    <a:gd name="T107" fmla="*/ 242 h 288"/>
                    <a:gd name="T108" fmla="*/ 431 w 484"/>
                    <a:gd name="T109" fmla="*/ 247 h 288"/>
                    <a:gd name="T110" fmla="*/ 437 w 484"/>
                    <a:gd name="T111" fmla="*/ 252 h 288"/>
                    <a:gd name="T112" fmla="*/ 446 w 484"/>
                    <a:gd name="T113" fmla="*/ 258 h 288"/>
                    <a:gd name="T114" fmla="*/ 452 w 484"/>
                    <a:gd name="T115" fmla="*/ 263 h 288"/>
                    <a:gd name="T116" fmla="*/ 459 w 484"/>
                    <a:gd name="T117" fmla="*/ 269 h 288"/>
                    <a:gd name="T118" fmla="*/ 465 w 484"/>
                    <a:gd name="T119" fmla="*/ 275 h 288"/>
                    <a:gd name="T120" fmla="*/ 474 w 484"/>
                    <a:gd name="T121" fmla="*/ 281 h 288"/>
                    <a:gd name="T122" fmla="*/ 480 w 484"/>
                    <a:gd name="T123" fmla="*/ 28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4" h="28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19" y="10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3" y="12"/>
                      </a:lnTo>
                      <a:lnTo>
                        <a:pt x="24" y="12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8" y="14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4" y="17"/>
                      </a:lnTo>
                      <a:lnTo>
                        <a:pt x="36" y="17"/>
                      </a:lnTo>
                      <a:lnTo>
                        <a:pt x="36" y="18"/>
                      </a:lnTo>
                      <a:lnTo>
                        <a:pt x="37" y="18"/>
                      </a:lnTo>
                      <a:lnTo>
                        <a:pt x="38" y="18"/>
                      </a:lnTo>
                      <a:lnTo>
                        <a:pt x="40" y="19"/>
                      </a:lnTo>
                      <a:lnTo>
                        <a:pt x="41" y="19"/>
                      </a:lnTo>
                      <a:lnTo>
                        <a:pt x="42" y="21"/>
                      </a:lnTo>
                      <a:lnTo>
                        <a:pt x="43" y="21"/>
                      </a:lnTo>
                      <a:lnTo>
                        <a:pt x="45" y="22"/>
                      </a:lnTo>
                      <a:lnTo>
                        <a:pt x="46" y="22"/>
                      </a:lnTo>
                      <a:lnTo>
                        <a:pt x="47" y="22"/>
                      </a:lnTo>
                      <a:lnTo>
                        <a:pt x="47" y="23"/>
                      </a:lnTo>
                      <a:lnTo>
                        <a:pt x="48" y="23"/>
                      </a:lnTo>
                      <a:lnTo>
                        <a:pt x="50" y="23"/>
                      </a:lnTo>
                      <a:lnTo>
                        <a:pt x="50" y="24"/>
                      </a:lnTo>
                      <a:lnTo>
                        <a:pt x="51" y="24"/>
                      </a:lnTo>
                      <a:lnTo>
                        <a:pt x="52" y="24"/>
                      </a:lnTo>
                      <a:lnTo>
                        <a:pt x="52" y="26"/>
                      </a:lnTo>
                      <a:lnTo>
                        <a:pt x="54" y="26"/>
                      </a:lnTo>
                      <a:lnTo>
                        <a:pt x="55" y="26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7"/>
                      </a:lnTo>
                      <a:lnTo>
                        <a:pt x="59" y="28"/>
                      </a:lnTo>
                      <a:lnTo>
                        <a:pt x="60" y="28"/>
                      </a:lnTo>
                      <a:lnTo>
                        <a:pt x="61" y="29"/>
                      </a:lnTo>
                      <a:lnTo>
                        <a:pt x="62" y="29"/>
                      </a:lnTo>
                      <a:lnTo>
                        <a:pt x="64" y="29"/>
                      </a:lnTo>
                      <a:lnTo>
                        <a:pt x="64" y="31"/>
                      </a:lnTo>
                      <a:lnTo>
                        <a:pt x="65" y="31"/>
                      </a:lnTo>
                      <a:lnTo>
                        <a:pt x="66" y="32"/>
                      </a:lnTo>
                      <a:lnTo>
                        <a:pt x="67" y="32"/>
                      </a:lnTo>
                      <a:lnTo>
                        <a:pt x="69" y="33"/>
                      </a:lnTo>
                      <a:lnTo>
                        <a:pt x="70" y="33"/>
                      </a:lnTo>
                      <a:lnTo>
                        <a:pt x="71" y="33"/>
                      </a:lnTo>
                      <a:lnTo>
                        <a:pt x="71" y="34"/>
                      </a:lnTo>
                      <a:lnTo>
                        <a:pt x="73" y="34"/>
                      </a:lnTo>
                      <a:lnTo>
                        <a:pt x="74" y="34"/>
                      </a:lnTo>
                      <a:lnTo>
                        <a:pt x="74" y="36"/>
                      </a:lnTo>
                      <a:lnTo>
                        <a:pt x="75" y="36"/>
                      </a:lnTo>
                      <a:lnTo>
                        <a:pt x="76" y="36"/>
                      </a:lnTo>
                      <a:lnTo>
                        <a:pt x="76" y="37"/>
                      </a:lnTo>
                      <a:lnTo>
                        <a:pt x="78" y="37"/>
                      </a:lnTo>
                      <a:lnTo>
                        <a:pt x="79" y="37"/>
                      </a:lnTo>
                      <a:lnTo>
                        <a:pt x="80" y="38"/>
                      </a:lnTo>
                      <a:lnTo>
                        <a:pt x="81" y="38"/>
                      </a:lnTo>
                      <a:lnTo>
                        <a:pt x="83" y="40"/>
                      </a:lnTo>
                      <a:lnTo>
                        <a:pt x="84" y="40"/>
                      </a:lnTo>
                      <a:lnTo>
                        <a:pt x="84" y="41"/>
                      </a:lnTo>
                      <a:lnTo>
                        <a:pt x="85" y="41"/>
                      </a:lnTo>
                      <a:lnTo>
                        <a:pt x="87" y="41"/>
                      </a:lnTo>
                      <a:lnTo>
                        <a:pt x="88" y="42"/>
                      </a:lnTo>
                      <a:lnTo>
                        <a:pt x="89" y="42"/>
                      </a:lnTo>
                      <a:lnTo>
                        <a:pt x="90" y="43"/>
                      </a:lnTo>
                      <a:lnTo>
                        <a:pt x="92" y="43"/>
                      </a:lnTo>
                      <a:lnTo>
                        <a:pt x="93" y="45"/>
                      </a:lnTo>
                      <a:lnTo>
                        <a:pt x="94" y="45"/>
                      </a:lnTo>
                      <a:lnTo>
                        <a:pt x="95" y="46"/>
                      </a:lnTo>
                      <a:lnTo>
                        <a:pt x="97" y="46"/>
                      </a:lnTo>
                      <a:lnTo>
                        <a:pt x="98" y="47"/>
                      </a:lnTo>
                      <a:lnTo>
                        <a:pt x="99" y="47"/>
                      </a:lnTo>
                      <a:lnTo>
                        <a:pt x="101" y="47"/>
                      </a:lnTo>
                      <a:lnTo>
                        <a:pt x="101" y="48"/>
                      </a:lnTo>
                      <a:lnTo>
                        <a:pt x="102" y="48"/>
                      </a:lnTo>
                      <a:lnTo>
                        <a:pt x="103" y="48"/>
                      </a:lnTo>
                      <a:lnTo>
                        <a:pt x="103" y="50"/>
                      </a:lnTo>
                      <a:lnTo>
                        <a:pt x="104" y="50"/>
                      </a:lnTo>
                      <a:lnTo>
                        <a:pt x="106" y="51"/>
                      </a:lnTo>
                      <a:lnTo>
                        <a:pt x="107" y="51"/>
                      </a:lnTo>
                      <a:lnTo>
                        <a:pt x="108" y="51"/>
                      </a:lnTo>
                      <a:lnTo>
                        <a:pt x="108" y="52"/>
                      </a:lnTo>
                      <a:lnTo>
                        <a:pt x="109" y="52"/>
                      </a:lnTo>
                      <a:lnTo>
                        <a:pt x="111" y="52"/>
                      </a:lnTo>
                      <a:lnTo>
                        <a:pt x="111" y="54"/>
                      </a:lnTo>
                      <a:lnTo>
                        <a:pt x="112" y="54"/>
                      </a:lnTo>
                      <a:lnTo>
                        <a:pt x="113" y="55"/>
                      </a:lnTo>
                      <a:lnTo>
                        <a:pt x="114" y="55"/>
                      </a:lnTo>
                      <a:lnTo>
                        <a:pt x="116" y="55"/>
                      </a:lnTo>
                      <a:lnTo>
                        <a:pt x="116" y="56"/>
                      </a:lnTo>
                      <a:lnTo>
                        <a:pt x="117" y="56"/>
                      </a:lnTo>
                      <a:lnTo>
                        <a:pt x="118" y="56"/>
                      </a:lnTo>
                      <a:lnTo>
                        <a:pt x="118" y="57"/>
                      </a:lnTo>
                      <a:lnTo>
                        <a:pt x="120" y="57"/>
                      </a:lnTo>
                      <a:lnTo>
                        <a:pt x="121" y="57"/>
                      </a:lnTo>
                      <a:lnTo>
                        <a:pt x="121" y="59"/>
                      </a:lnTo>
                      <a:lnTo>
                        <a:pt x="122" y="59"/>
                      </a:lnTo>
                      <a:lnTo>
                        <a:pt x="123" y="59"/>
                      </a:lnTo>
                      <a:lnTo>
                        <a:pt x="123" y="60"/>
                      </a:lnTo>
                      <a:lnTo>
                        <a:pt x="125" y="60"/>
                      </a:lnTo>
                      <a:lnTo>
                        <a:pt x="126" y="60"/>
                      </a:lnTo>
                      <a:lnTo>
                        <a:pt x="126" y="61"/>
                      </a:lnTo>
                      <a:lnTo>
                        <a:pt x="127" y="61"/>
                      </a:lnTo>
                      <a:lnTo>
                        <a:pt x="128" y="61"/>
                      </a:lnTo>
                      <a:lnTo>
                        <a:pt x="128" y="62"/>
                      </a:lnTo>
                      <a:lnTo>
                        <a:pt x="130" y="62"/>
                      </a:lnTo>
                      <a:lnTo>
                        <a:pt x="131" y="62"/>
                      </a:lnTo>
                      <a:lnTo>
                        <a:pt x="131" y="64"/>
                      </a:lnTo>
                      <a:lnTo>
                        <a:pt x="132" y="64"/>
                      </a:lnTo>
                      <a:lnTo>
                        <a:pt x="134" y="64"/>
                      </a:lnTo>
                      <a:lnTo>
                        <a:pt x="134" y="65"/>
                      </a:lnTo>
                      <a:lnTo>
                        <a:pt x="135" y="65"/>
                      </a:lnTo>
                      <a:lnTo>
                        <a:pt x="136" y="65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9" y="66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1" y="68"/>
                      </a:lnTo>
                      <a:lnTo>
                        <a:pt x="141" y="69"/>
                      </a:lnTo>
                      <a:lnTo>
                        <a:pt x="142" y="69"/>
                      </a:lnTo>
                      <a:lnTo>
                        <a:pt x="144" y="69"/>
                      </a:lnTo>
                      <a:lnTo>
                        <a:pt x="144" y="70"/>
                      </a:lnTo>
                      <a:lnTo>
                        <a:pt x="145" y="70"/>
                      </a:lnTo>
                      <a:lnTo>
                        <a:pt x="146" y="71"/>
                      </a:lnTo>
                      <a:lnTo>
                        <a:pt x="147" y="71"/>
                      </a:lnTo>
                      <a:lnTo>
                        <a:pt x="149" y="71"/>
                      </a:lnTo>
                      <a:lnTo>
                        <a:pt x="149" y="73"/>
                      </a:lnTo>
                      <a:lnTo>
                        <a:pt x="150" y="73"/>
                      </a:lnTo>
                      <a:lnTo>
                        <a:pt x="151" y="74"/>
                      </a:lnTo>
                      <a:lnTo>
                        <a:pt x="153" y="74"/>
                      </a:lnTo>
                      <a:lnTo>
                        <a:pt x="154" y="74"/>
                      </a:lnTo>
                      <a:lnTo>
                        <a:pt x="154" y="75"/>
                      </a:lnTo>
                      <a:lnTo>
                        <a:pt x="155" y="75"/>
                      </a:lnTo>
                      <a:lnTo>
                        <a:pt x="156" y="76"/>
                      </a:lnTo>
                      <a:lnTo>
                        <a:pt x="158" y="76"/>
                      </a:lnTo>
                      <a:lnTo>
                        <a:pt x="159" y="78"/>
                      </a:lnTo>
                      <a:lnTo>
                        <a:pt x="160" y="78"/>
                      </a:lnTo>
                      <a:lnTo>
                        <a:pt x="161" y="79"/>
                      </a:lnTo>
                      <a:lnTo>
                        <a:pt x="163" y="79"/>
                      </a:lnTo>
                      <a:lnTo>
                        <a:pt x="164" y="80"/>
                      </a:lnTo>
                      <a:lnTo>
                        <a:pt x="165" y="80"/>
                      </a:lnTo>
                      <a:lnTo>
                        <a:pt x="165" y="81"/>
                      </a:lnTo>
                      <a:lnTo>
                        <a:pt x="167" y="81"/>
                      </a:lnTo>
                      <a:lnTo>
                        <a:pt x="168" y="81"/>
                      </a:lnTo>
                      <a:lnTo>
                        <a:pt x="168" y="83"/>
                      </a:lnTo>
                      <a:lnTo>
                        <a:pt x="169" y="83"/>
                      </a:lnTo>
                      <a:lnTo>
                        <a:pt x="170" y="83"/>
                      </a:lnTo>
                      <a:lnTo>
                        <a:pt x="170" y="84"/>
                      </a:lnTo>
                      <a:lnTo>
                        <a:pt x="172" y="84"/>
                      </a:lnTo>
                      <a:lnTo>
                        <a:pt x="173" y="84"/>
                      </a:lnTo>
                      <a:lnTo>
                        <a:pt x="173" y="85"/>
                      </a:lnTo>
                      <a:lnTo>
                        <a:pt x="174" y="85"/>
                      </a:lnTo>
                      <a:lnTo>
                        <a:pt x="175" y="85"/>
                      </a:lnTo>
                      <a:lnTo>
                        <a:pt x="175" y="87"/>
                      </a:lnTo>
                      <a:lnTo>
                        <a:pt x="177" y="87"/>
                      </a:lnTo>
                      <a:lnTo>
                        <a:pt x="178" y="87"/>
                      </a:lnTo>
                      <a:lnTo>
                        <a:pt x="178" y="88"/>
                      </a:lnTo>
                      <a:lnTo>
                        <a:pt x="179" y="88"/>
                      </a:lnTo>
                      <a:lnTo>
                        <a:pt x="181" y="89"/>
                      </a:lnTo>
                      <a:lnTo>
                        <a:pt x="182" y="89"/>
                      </a:lnTo>
                      <a:lnTo>
                        <a:pt x="183" y="90"/>
                      </a:lnTo>
                      <a:lnTo>
                        <a:pt x="184" y="90"/>
                      </a:lnTo>
                      <a:lnTo>
                        <a:pt x="186" y="92"/>
                      </a:lnTo>
                      <a:lnTo>
                        <a:pt x="187" y="92"/>
                      </a:lnTo>
                      <a:lnTo>
                        <a:pt x="187" y="93"/>
                      </a:lnTo>
                      <a:lnTo>
                        <a:pt x="188" y="93"/>
                      </a:lnTo>
                      <a:lnTo>
                        <a:pt x="189" y="93"/>
                      </a:lnTo>
                      <a:lnTo>
                        <a:pt x="191" y="94"/>
                      </a:lnTo>
                      <a:lnTo>
                        <a:pt x="192" y="94"/>
                      </a:lnTo>
                      <a:lnTo>
                        <a:pt x="192" y="95"/>
                      </a:lnTo>
                      <a:lnTo>
                        <a:pt x="193" y="95"/>
                      </a:lnTo>
                      <a:lnTo>
                        <a:pt x="194" y="95"/>
                      </a:lnTo>
                      <a:lnTo>
                        <a:pt x="194" y="97"/>
                      </a:lnTo>
                      <a:lnTo>
                        <a:pt x="196" y="97"/>
                      </a:lnTo>
                      <a:lnTo>
                        <a:pt x="197" y="98"/>
                      </a:lnTo>
                      <a:lnTo>
                        <a:pt x="198" y="98"/>
                      </a:lnTo>
                      <a:lnTo>
                        <a:pt x="200" y="99"/>
                      </a:lnTo>
                      <a:lnTo>
                        <a:pt x="201" y="99"/>
                      </a:lnTo>
                      <a:lnTo>
                        <a:pt x="202" y="101"/>
                      </a:lnTo>
                      <a:lnTo>
                        <a:pt x="203" y="101"/>
                      </a:lnTo>
                      <a:lnTo>
                        <a:pt x="203" y="102"/>
                      </a:lnTo>
                      <a:lnTo>
                        <a:pt x="205" y="102"/>
                      </a:lnTo>
                      <a:lnTo>
                        <a:pt x="206" y="102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8" y="103"/>
                      </a:lnTo>
                      <a:lnTo>
                        <a:pt x="208" y="104"/>
                      </a:lnTo>
                      <a:lnTo>
                        <a:pt x="210" y="104"/>
                      </a:lnTo>
                      <a:lnTo>
                        <a:pt x="211" y="104"/>
                      </a:lnTo>
                      <a:lnTo>
                        <a:pt x="211" y="106"/>
                      </a:lnTo>
                      <a:lnTo>
                        <a:pt x="212" y="106"/>
                      </a:lnTo>
                      <a:lnTo>
                        <a:pt x="214" y="107"/>
                      </a:lnTo>
                      <a:lnTo>
                        <a:pt x="215" y="107"/>
                      </a:lnTo>
                      <a:lnTo>
                        <a:pt x="215" y="108"/>
                      </a:lnTo>
                      <a:lnTo>
                        <a:pt x="216" y="108"/>
                      </a:lnTo>
                      <a:lnTo>
                        <a:pt x="217" y="108"/>
                      </a:lnTo>
                      <a:lnTo>
                        <a:pt x="217" y="109"/>
                      </a:lnTo>
                      <a:lnTo>
                        <a:pt x="219" y="109"/>
                      </a:lnTo>
                      <a:lnTo>
                        <a:pt x="220" y="111"/>
                      </a:lnTo>
                      <a:lnTo>
                        <a:pt x="221" y="111"/>
                      </a:lnTo>
                      <a:lnTo>
                        <a:pt x="222" y="111"/>
                      </a:lnTo>
                      <a:lnTo>
                        <a:pt x="222" y="112"/>
                      </a:lnTo>
                      <a:lnTo>
                        <a:pt x="224" y="112"/>
                      </a:lnTo>
                      <a:lnTo>
                        <a:pt x="225" y="113"/>
                      </a:lnTo>
                      <a:lnTo>
                        <a:pt x="226" y="113"/>
                      </a:lnTo>
                      <a:lnTo>
                        <a:pt x="227" y="115"/>
                      </a:lnTo>
                      <a:lnTo>
                        <a:pt x="229" y="115"/>
                      </a:lnTo>
                      <a:lnTo>
                        <a:pt x="229" y="116"/>
                      </a:lnTo>
                      <a:lnTo>
                        <a:pt x="230" y="116"/>
                      </a:lnTo>
                      <a:lnTo>
                        <a:pt x="231" y="116"/>
                      </a:lnTo>
                      <a:lnTo>
                        <a:pt x="231" y="117"/>
                      </a:lnTo>
                      <a:lnTo>
                        <a:pt x="233" y="117"/>
                      </a:lnTo>
                      <a:lnTo>
                        <a:pt x="234" y="118"/>
                      </a:lnTo>
                      <a:lnTo>
                        <a:pt x="235" y="118"/>
                      </a:lnTo>
                      <a:lnTo>
                        <a:pt x="235" y="120"/>
                      </a:lnTo>
                      <a:lnTo>
                        <a:pt x="236" y="120"/>
                      </a:lnTo>
                      <a:lnTo>
                        <a:pt x="238" y="120"/>
                      </a:lnTo>
                      <a:lnTo>
                        <a:pt x="238" y="121"/>
                      </a:lnTo>
                      <a:lnTo>
                        <a:pt x="239" y="121"/>
                      </a:lnTo>
                      <a:lnTo>
                        <a:pt x="240" y="122"/>
                      </a:lnTo>
                      <a:lnTo>
                        <a:pt x="241" y="122"/>
                      </a:lnTo>
                      <a:lnTo>
                        <a:pt x="243" y="123"/>
                      </a:lnTo>
                      <a:lnTo>
                        <a:pt x="244" y="123"/>
                      </a:lnTo>
                      <a:lnTo>
                        <a:pt x="244" y="125"/>
                      </a:lnTo>
                      <a:lnTo>
                        <a:pt x="245" y="125"/>
                      </a:lnTo>
                      <a:lnTo>
                        <a:pt x="247" y="125"/>
                      </a:lnTo>
                      <a:lnTo>
                        <a:pt x="247" y="126"/>
                      </a:lnTo>
                      <a:lnTo>
                        <a:pt x="248" y="126"/>
                      </a:lnTo>
                      <a:lnTo>
                        <a:pt x="249" y="127"/>
                      </a:lnTo>
                      <a:lnTo>
                        <a:pt x="250" y="127"/>
                      </a:lnTo>
                      <a:lnTo>
                        <a:pt x="252" y="128"/>
                      </a:lnTo>
                      <a:lnTo>
                        <a:pt x="253" y="128"/>
                      </a:lnTo>
                      <a:lnTo>
                        <a:pt x="253" y="130"/>
                      </a:lnTo>
                      <a:lnTo>
                        <a:pt x="254" y="130"/>
                      </a:lnTo>
                      <a:lnTo>
                        <a:pt x="255" y="130"/>
                      </a:lnTo>
                      <a:lnTo>
                        <a:pt x="255" y="131"/>
                      </a:lnTo>
                      <a:lnTo>
                        <a:pt x="257" y="131"/>
                      </a:lnTo>
                      <a:lnTo>
                        <a:pt x="258" y="132"/>
                      </a:lnTo>
                      <a:lnTo>
                        <a:pt x="259" y="132"/>
                      </a:lnTo>
                      <a:lnTo>
                        <a:pt x="259" y="134"/>
                      </a:lnTo>
                      <a:lnTo>
                        <a:pt x="261" y="134"/>
                      </a:lnTo>
                      <a:lnTo>
                        <a:pt x="262" y="134"/>
                      </a:lnTo>
                      <a:lnTo>
                        <a:pt x="262" y="135"/>
                      </a:lnTo>
                      <a:lnTo>
                        <a:pt x="263" y="135"/>
                      </a:lnTo>
                      <a:lnTo>
                        <a:pt x="264" y="135"/>
                      </a:lnTo>
                      <a:lnTo>
                        <a:pt x="264" y="136"/>
                      </a:lnTo>
                      <a:lnTo>
                        <a:pt x="266" y="136"/>
                      </a:lnTo>
                      <a:lnTo>
                        <a:pt x="267" y="137"/>
                      </a:lnTo>
                      <a:lnTo>
                        <a:pt x="268" y="137"/>
                      </a:lnTo>
                      <a:lnTo>
                        <a:pt x="268" y="139"/>
                      </a:lnTo>
                      <a:lnTo>
                        <a:pt x="269" y="139"/>
                      </a:lnTo>
                      <a:lnTo>
                        <a:pt x="271" y="140"/>
                      </a:lnTo>
                      <a:lnTo>
                        <a:pt x="272" y="140"/>
                      </a:lnTo>
                      <a:lnTo>
                        <a:pt x="272" y="141"/>
                      </a:lnTo>
                      <a:lnTo>
                        <a:pt x="273" y="141"/>
                      </a:lnTo>
                      <a:lnTo>
                        <a:pt x="274" y="141"/>
                      </a:lnTo>
                      <a:lnTo>
                        <a:pt x="274" y="142"/>
                      </a:lnTo>
                      <a:lnTo>
                        <a:pt x="276" y="142"/>
                      </a:lnTo>
                      <a:lnTo>
                        <a:pt x="277" y="144"/>
                      </a:lnTo>
                      <a:lnTo>
                        <a:pt x="278" y="144"/>
                      </a:lnTo>
                      <a:lnTo>
                        <a:pt x="280" y="145"/>
                      </a:lnTo>
                      <a:lnTo>
                        <a:pt x="281" y="145"/>
                      </a:lnTo>
                      <a:lnTo>
                        <a:pt x="281" y="146"/>
                      </a:lnTo>
                      <a:lnTo>
                        <a:pt x="282" y="146"/>
                      </a:lnTo>
                      <a:lnTo>
                        <a:pt x="283" y="148"/>
                      </a:lnTo>
                      <a:lnTo>
                        <a:pt x="285" y="148"/>
                      </a:lnTo>
                      <a:lnTo>
                        <a:pt x="285" y="149"/>
                      </a:lnTo>
                      <a:lnTo>
                        <a:pt x="286" y="149"/>
                      </a:lnTo>
                      <a:lnTo>
                        <a:pt x="287" y="149"/>
                      </a:lnTo>
                      <a:lnTo>
                        <a:pt x="287" y="150"/>
                      </a:lnTo>
                      <a:lnTo>
                        <a:pt x="288" y="150"/>
                      </a:lnTo>
                      <a:lnTo>
                        <a:pt x="290" y="151"/>
                      </a:lnTo>
                      <a:lnTo>
                        <a:pt x="291" y="151"/>
                      </a:lnTo>
                      <a:lnTo>
                        <a:pt x="292" y="153"/>
                      </a:lnTo>
                      <a:lnTo>
                        <a:pt x="294" y="154"/>
                      </a:lnTo>
                      <a:lnTo>
                        <a:pt x="295" y="154"/>
                      </a:lnTo>
                      <a:lnTo>
                        <a:pt x="296" y="155"/>
                      </a:lnTo>
                      <a:lnTo>
                        <a:pt x="297" y="155"/>
                      </a:lnTo>
                      <a:lnTo>
                        <a:pt x="297" y="156"/>
                      </a:lnTo>
                      <a:lnTo>
                        <a:pt x="299" y="156"/>
                      </a:lnTo>
                      <a:lnTo>
                        <a:pt x="300" y="158"/>
                      </a:lnTo>
                      <a:lnTo>
                        <a:pt x="301" y="158"/>
                      </a:lnTo>
                      <a:lnTo>
                        <a:pt x="301" y="159"/>
                      </a:lnTo>
                      <a:lnTo>
                        <a:pt x="302" y="159"/>
                      </a:lnTo>
                      <a:lnTo>
                        <a:pt x="304" y="159"/>
                      </a:lnTo>
                      <a:lnTo>
                        <a:pt x="304" y="160"/>
                      </a:lnTo>
                      <a:lnTo>
                        <a:pt x="305" y="160"/>
                      </a:lnTo>
                      <a:lnTo>
                        <a:pt x="306" y="161"/>
                      </a:lnTo>
                      <a:lnTo>
                        <a:pt x="307" y="161"/>
                      </a:lnTo>
                      <a:lnTo>
                        <a:pt x="307" y="163"/>
                      </a:lnTo>
                      <a:lnTo>
                        <a:pt x="309" y="163"/>
                      </a:lnTo>
                      <a:lnTo>
                        <a:pt x="310" y="164"/>
                      </a:lnTo>
                      <a:lnTo>
                        <a:pt x="311" y="164"/>
                      </a:lnTo>
                      <a:lnTo>
                        <a:pt x="313" y="165"/>
                      </a:lnTo>
                      <a:lnTo>
                        <a:pt x="314" y="167"/>
                      </a:lnTo>
                      <a:lnTo>
                        <a:pt x="315" y="167"/>
                      </a:lnTo>
                      <a:lnTo>
                        <a:pt x="316" y="168"/>
                      </a:lnTo>
                      <a:lnTo>
                        <a:pt x="318" y="169"/>
                      </a:lnTo>
                      <a:lnTo>
                        <a:pt x="319" y="169"/>
                      </a:lnTo>
                      <a:lnTo>
                        <a:pt x="320" y="170"/>
                      </a:lnTo>
                      <a:lnTo>
                        <a:pt x="321" y="170"/>
                      </a:lnTo>
                      <a:lnTo>
                        <a:pt x="321" y="172"/>
                      </a:lnTo>
                      <a:lnTo>
                        <a:pt x="323" y="172"/>
                      </a:lnTo>
                      <a:lnTo>
                        <a:pt x="324" y="173"/>
                      </a:lnTo>
                      <a:lnTo>
                        <a:pt x="325" y="173"/>
                      </a:lnTo>
                      <a:lnTo>
                        <a:pt x="325" y="174"/>
                      </a:lnTo>
                      <a:lnTo>
                        <a:pt x="327" y="174"/>
                      </a:lnTo>
                      <a:lnTo>
                        <a:pt x="328" y="175"/>
                      </a:lnTo>
                      <a:lnTo>
                        <a:pt x="329" y="175"/>
                      </a:lnTo>
                      <a:lnTo>
                        <a:pt x="329" y="177"/>
                      </a:lnTo>
                      <a:lnTo>
                        <a:pt x="330" y="177"/>
                      </a:lnTo>
                      <a:lnTo>
                        <a:pt x="332" y="178"/>
                      </a:lnTo>
                      <a:lnTo>
                        <a:pt x="333" y="178"/>
                      </a:lnTo>
                      <a:lnTo>
                        <a:pt x="333" y="179"/>
                      </a:lnTo>
                      <a:lnTo>
                        <a:pt x="334" y="179"/>
                      </a:lnTo>
                      <a:lnTo>
                        <a:pt x="335" y="181"/>
                      </a:lnTo>
                      <a:lnTo>
                        <a:pt x="337" y="181"/>
                      </a:lnTo>
                      <a:lnTo>
                        <a:pt x="337" y="182"/>
                      </a:lnTo>
                      <a:lnTo>
                        <a:pt x="338" y="182"/>
                      </a:lnTo>
                      <a:lnTo>
                        <a:pt x="339" y="183"/>
                      </a:lnTo>
                      <a:lnTo>
                        <a:pt x="341" y="183"/>
                      </a:lnTo>
                      <a:lnTo>
                        <a:pt x="342" y="184"/>
                      </a:lnTo>
                      <a:lnTo>
                        <a:pt x="343" y="186"/>
                      </a:lnTo>
                      <a:lnTo>
                        <a:pt x="344" y="186"/>
                      </a:lnTo>
                      <a:lnTo>
                        <a:pt x="346" y="187"/>
                      </a:lnTo>
                      <a:lnTo>
                        <a:pt x="347" y="188"/>
                      </a:lnTo>
                      <a:lnTo>
                        <a:pt x="348" y="188"/>
                      </a:lnTo>
                      <a:lnTo>
                        <a:pt x="349" y="189"/>
                      </a:lnTo>
                      <a:lnTo>
                        <a:pt x="351" y="191"/>
                      </a:lnTo>
                      <a:lnTo>
                        <a:pt x="352" y="191"/>
                      </a:lnTo>
                      <a:lnTo>
                        <a:pt x="353" y="192"/>
                      </a:lnTo>
                      <a:lnTo>
                        <a:pt x="354" y="193"/>
                      </a:lnTo>
                      <a:lnTo>
                        <a:pt x="356" y="193"/>
                      </a:lnTo>
                      <a:lnTo>
                        <a:pt x="357" y="195"/>
                      </a:lnTo>
                      <a:lnTo>
                        <a:pt x="358" y="195"/>
                      </a:lnTo>
                      <a:lnTo>
                        <a:pt x="358" y="196"/>
                      </a:lnTo>
                      <a:lnTo>
                        <a:pt x="360" y="196"/>
                      </a:lnTo>
                      <a:lnTo>
                        <a:pt x="360" y="197"/>
                      </a:lnTo>
                      <a:lnTo>
                        <a:pt x="361" y="197"/>
                      </a:lnTo>
                      <a:lnTo>
                        <a:pt x="362" y="197"/>
                      </a:lnTo>
                      <a:lnTo>
                        <a:pt x="362" y="198"/>
                      </a:lnTo>
                      <a:lnTo>
                        <a:pt x="363" y="198"/>
                      </a:lnTo>
                      <a:lnTo>
                        <a:pt x="363" y="200"/>
                      </a:lnTo>
                      <a:lnTo>
                        <a:pt x="365" y="200"/>
                      </a:lnTo>
                      <a:lnTo>
                        <a:pt x="366" y="201"/>
                      </a:lnTo>
                      <a:lnTo>
                        <a:pt x="367" y="201"/>
                      </a:lnTo>
                      <a:lnTo>
                        <a:pt x="367" y="202"/>
                      </a:lnTo>
                      <a:lnTo>
                        <a:pt x="368" y="202"/>
                      </a:lnTo>
                      <a:lnTo>
                        <a:pt x="370" y="203"/>
                      </a:lnTo>
                      <a:lnTo>
                        <a:pt x="371" y="203"/>
                      </a:lnTo>
                      <a:lnTo>
                        <a:pt x="371" y="205"/>
                      </a:lnTo>
                      <a:lnTo>
                        <a:pt x="372" y="205"/>
                      </a:lnTo>
                      <a:lnTo>
                        <a:pt x="374" y="206"/>
                      </a:lnTo>
                      <a:lnTo>
                        <a:pt x="375" y="207"/>
                      </a:lnTo>
                      <a:lnTo>
                        <a:pt x="376" y="207"/>
                      </a:lnTo>
                      <a:lnTo>
                        <a:pt x="377" y="208"/>
                      </a:lnTo>
                      <a:lnTo>
                        <a:pt x="379" y="208"/>
                      </a:lnTo>
                      <a:lnTo>
                        <a:pt x="379" y="210"/>
                      </a:lnTo>
                      <a:lnTo>
                        <a:pt x="380" y="210"/>
                      </a:lnTo>
                      <a:lnTo>
                        <a:pt x="380" y="211"/>
                      </a:lnTo>
                      <a:lnTo>
                        <a:pt x="381" y="211"/>
                      </a:lnTo>
                      <a:lnTo>
                        <a:pt x="382" y="212"/>
                      </a:lnTo>
                      <a:lnTo>
                        <a:pt x="384" y="212"/>
                      </a:lnTo>
                      <a:lnTo>
                        <a:pt x="384" y="214"/>
                      </a:lnTo>
                      <a:lnTo>
                        <a:pt x="385" y="214"/>
                      </a:lnTo>
                      <a:lnTo>
                        <a:pt x="386" y="215"/>
                      </a:lnTo>
                      <a:lnTo>
                        <a:pt x="388" y="216"/>
                      </a:lnTo>
                      <a:lnTo>
                        <a:pt x="389" y="216"/>
                      </a:lnTo>
                      <a:lnTo>
                        <a:pt x="389" y="217"/>
                      </a:lnTo>
                      <a:lnTo>
                        <a:pt x="390" y="217"/>
                      </a:lnTo>
                      <a:lnTo>
                        <a:pt x="391" y="219"/>
                      </a:lnTo>
                      <a:lnTo>
                        <a:pt x="393" y="219"/>
                      </a:lnTo>
                      <a:lnTo>
                        <a:pt x="393" y="220"/>
                      </a:lnTo>
                      <a:lnTo>
                        <a:pt x="394" y="220"/>
                      </a:lnTo>
                      <a:lnTo>
                        <a:pt x="394" y="221"/>
                      </a:lnTo>
                      <a:lnTo>
                        <a:pt x="395" y="221"/>
                      </a:lnTo>
                      <a:lnTo>
                        <a:pt x="396" y="222"/>
                      </a:lnTo>
                      <a:lnTo>
                        <a:pt x="398" y="222"/>
                      </a:lnTo>
                      <a:lnTo>
                        <a:pt x="399" y="224"/>
                      </a:lnTo>
                      <a:lnTo>
                        <a:pt x="400" y="225"/>
                      </a:lnTo>
                      <a:lnTo>
                        <a:pt x="401" y="225"/>
                      </a:lnTo>
                      <a:lnTo>
                        <a:pt x="401" y="226"/>
                      </a:lnTo>
                      <a:lnTo>
                        <a:pt x="403" y="226"/>
                      </a:lnTo>
                      <a:lnTo>
                        <a:pt x="403" y="228"/>
                      </a:lnTo>
                      <a:lnTo>
                        <a:pt x="404" y="228"/>
                      </a:lnTo>
                      <a:lnTo>
                        <a:pt x="405" y="229"/>
                      </a:lnTo>
                      <a:lnTo>
                        <a:pt x="407" y="229"/>
                      </a:lnTo>
                      <a:lnTo>
                        <a:pt x="407" y="230"/>
                      </a:lnTo>
                      <a:lnTo>
                        <a:pt x="408" y="230"/>
                      </a:lnTo>
                      <a:lnTo>
                        <a:pt x="409" y="231"/>
                      </a:lnTo>
                      <a:lnTo>
                        <a:pt x="410" y="231"/>
                      </a:lnTo>
                      <a:lnTo>
                        <a:pt x="410" y="233"/>
                      </a:lnTo>
                      <a:lnTo>
                        <a:pt x="412" y="233"/>
                      </a:lnTo>
                      <a:lnTo>
                        <a:pt x="412" y="234"/>
                      </a:lnTo>
                      <a:lnTo>
                        <a:pt x="413" y="234"/>
                      </a:lnTo>
                      <a:lnTo>
                        <a:pt x="414" y="235"/>
                      </a:lnTo>
                      <a:lnTo>
                        <a:pt x="415" y="235"/>
                      </a:lnTo>
                      <a:lnTo>
                        <a:pt x="415" y="236"/>
                      </a:lnTo>
                      <a:lnTo>
                        <a:pt x="417" y="236"/>
                      </a:lnTo>
                      <a:lnTo>
                        <a:pt x="417" y="238"/>
                      </a:lnTo>
                      <a:lnTo>
                        <a:pt x="418" y="238"/>
                      </a:lnTo>
                      <a:lnTo>
                        <a:pt x="419" y="238"/>
                      </a:lnTo>
                      <a:lnTo>
                        <a:pt x="419" y="239"/>
                      </a:lnTo>
                      <a:lnTo>
                        <a:pt x="421" y="239"/>
                      </a:lnTo>
                      <a:lnTo>
                        <a:pt x="421" y="240"/>
                      </a:lnTo>
                      <a:lnTo>
                        <a:pt x="422" y="240"/>
                      </a:lnTo>
                      <a:lnTo>
                        <a:pt x="423" y="242"/>
                      </a:lnTo>
                      <a:lnTo>
                        <a:pt x="424" y="243"/>
                      </a:lnTo>
                      <a:lnTo>
                        <a:pt x="426" y="243"/>
                      </a:lnTo>
                      <a:lnTo>
                        <a:pt x="426" y="244"/>
                      </a:lnTo>
                      <a:lnTo>
                        <a:pt x="427" y="244"/>
                      </a:lnTo>
                      <a:lnTo>
                        <a:pt x="427" y="245"/>
                      </a:lnTo>
                      <a:lnTo>
                        <a:pt x="428" y="245"/>
                      </a:lnTo>
                      <a:lnTo>
                        <a:pt x="429" y="247"/>
                      </a:lnTo>
                      <a:lnTo>
                        <a:pt x="431" y="247"/>
                      </a:lnTo>
                      <a:lnTo>
                        <a:pt x="431" y="248"/>
                      </a:lnTo>
                      <a:lnTo>
                        <a:pt x="432" y="248"/>
                      </a:lnTo>
                      <a:lnTo>
                        <a:pt x="432" y="249"/>
                      </a:lnTo>
                      <a:lnTo>
                        <a:pt x="433" y="249"/>
                      </a:lnTo>
                      <a:lnTo>
                        <a:pt x="434" y="250"/>
                      </a:lnTo>
                      <a:lnTo>
                        <a:pt x="436" y="250"/>
                      </a:lnTo>
                      <a:lnTo>
                        <a:pt x="436" y="252"/>
                      </a:lnTo>
                      <a:lnTo>
                        <a:pt x="437" y="252"/>
                      </a:lnTo>
                      <a:lnTo>
                        <a:pt x="437" y="253"/>
                      </a:lnTo>
                      <a:lnTo>
                        <a:pt x="438" y="253"/>
                      </a:lnTo>
                      <a:lnTo>
                        <a:pt x="440" y="254"/>
                      </a:lnTo>
                      <a:lnTo>
                        <a:pt x="441" y="255"/>
                      </a:lnTo>
                      <a:lnTo>
                        <a:pt x="442" y="255"/>
                      </a:lnTo>
                      <a:lnTo>
                        <a:pt x="443" y="257"/>
                      </a:lnTo>
                      <a:lnTo>
                        <a:pt x="445" y="258"/>
                      </a:lnTo>
                      <a:lnTo>
                        <a:pt x="446" y="258"/>
                      </a:lnTo>
                      <a:lnTo>
                        <a:pt x="446" y="259"/>
                      </a:lnTo>
                      <a:lnTo>
                        <a:pt x="447" y="259"/>
                      </a:lnTo>
                      <a:lnTo>
                        <a:pt x="447" y="261"/>
                      </a:lnTo>
                      <a:lnTo>
                        <a:pt x="448" y="261"/>
                      </a:lnTo>
                      <a:lnTo>
                        <a:pt x="450" y="262"/>
                      </a:lnTo>
                      <a:lnTo>
                        <a:pt x="451" y="262"/>
                      </a:lnTo>
                      <a:lnTo>
                        <a:pt x="451" y="263"/>
                      </a:lnTo>
                      <a:lnTo>
                        <a:pt x="452" y="263"/>
                      </a:lnTo>
                      <a:lnTo>
                        <a:pt x="452" y="264"/>
                      </a:lnTo>
                      <a:lnTo>
                        <a:pt x="454" y="264"/>
                      </a:lnTo>
                      <a:lnTo>
                        <a:pt x="454" y="266"/>
                      </a:lnTo>
                      <a:lnTo>
                        <a:pt x="455" y="266"/>
                      </a:lnTo>
                      <a:lnTo>
                        <a:pt x="456" y="267"/>
                      </a:lnTo>
                      <a:lnTo>
                        <a:pt x="457" y="268"/>
                      </a:lnTo>
                      <a:lnTo>
                        <a:pt x="459" y="268"/>
                      </a:lnTo>
                      <a:lnTo>
                        <a:pt x="459" y="269"/>
                      </a:lnTo>
                      <a:lnTo>
                        <a:pt x="460" y="269"/>
                      </a:lnTo>
                      <a:lnTo>
                        <a:pt x="460" y="271"/>
                      </a:lnTo>
                      <a:lnTo>
                        <a:pt x="461" y="271"/>
                      </a:lnTo>
                      <a:lnTo>
                        <a:pt x="462" y="272"/>
                      </a:lnTo>
                      <a:lnTo>
                        <a:pt x="464" y="272"/>
                      </a:lnTo>
                      <a:lnTo>
                        <a:pt x="464" y="273"/>
                      </a:lnTo>
                      <a:lnTo>
                        <a:pt x="465" y="273"/>
                      </a:lnTo>
                      <a:lnTo>
                        <a:pt x="465" y="275"/>
                      </a:lnTo>
                      <a:lnTo>
                        <a:pt x="466" y="275"/>
                      </a:lnTo>
                      <a:lnTo>
                        <a:pt x="468" y="276"/>
                      </a:lnTo>
                      <a:lnTo>
                        <a:pt x="469" y="277"/>
                      </a:lnTo>
                      <a:lnTo>
                        <a:pt x="470" y="277"/>
                      </a:lnTo>
                      <a:lnTo>
                        <a:pt x="470" y="278"/>
                      </a:lnTo>
                      <a:lnTo>
                        <a:pt x="471" y="278"/>
                      </a:lnTo>
                      <a:lnTo>
                        <a:pt x="473" y="280"/>
                      </a:lnTo>
                      <a:lnTo>
                        <a:pt x="474" y="281"/>
                      </a:lnTo>
                      <a:lnTo>
                        <a:pt x="475" y="281"/>
                      </a:lnTo>
                      <a:lnTo>
                        <a:pt x="475" y="282"/>
                      </a:lnTo>
                      <a:lnTo>
                        <a:pt x="476" y="282"/>
                      </a:lnTo>
                      <a:lnTo>
                        <a:pt x="476" y="283"/>
                      </a:lnTo>
                      <a:lnTo>
                        <a:pt x="478" y="283"/>
                      </a:lnTo>
                      <a:lnTo>
                        <a:pt x="478" y="285"/>
                      </a:lnTo>
                      <a:lnTo>
                        <a:pt x="479" y="285"/>
                      </a:lnTo>
                      <a:lnTo>
                        <a:pt x="480" y="286"/>
                      </a:lnTo>
                      <a:lnTo>
                        <a:pt x="481" y="287"/>
                      </a:lnTo>
                      <a:lnTo>
                        <a:pt x="483" y="287"/>
                      </a:lnTo>
                      <a:lnTo>
                        <a:pt x="483" y="288"/>
                      </a:lnTo>
                      <a:lnTo>
                        <a:pt x="484" y="288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87" name="Freeform 151"/>
                <p:cNvSpPr>
                  <a:spLocks noChangeAspect="1"/>
                </p:cNvSpPr>
                <p:nvPr/>
              </p:nvSpPr>
              <p:spPr bwMode="auto">
                <a:xfrm>
                  <a:off x="3645" y="2078"/>
                  <a:ext cx="209" cy="256"/>
                </a:xfrm>
                <a:custGeom>
                  <a:avLst/>
                  <a:gdLst>
                    <a:gd name="T0" fmla="*/ 6 w 400"/>
                    <a:gd name="T1" fmla="*/ 6 h 393"/>
                    <a:gd name="T2" fmla="*/ 13 w 400"/>
                    <a:gd name="T3" fmla="*/ 12 h 393"/>
                    <a:gd name="T4" fmla="*/ 20 w 400"/>
                    <a:gd name="T5" fmla="*/ 17 h 393"/>
                    <a:gd name="T6" fmla="*/ 27 w 400"/>
                    <a:gd name="T7" fmla="*/ 22 h 393"/>
                    <a:gd name="T8" fmla="*/ 33 w 400"/>
                    <a:gd name="T9" fmla="*/ 27 h 393"/>
                    <a:gd name="T10" fmla="*/ 39 w 400"/>
                    <a:gd name="T11" fmla="*/ 34 h 393"/>
                    <a:gd name="T12" fmla="*/ 47 w 400"/>
                    <a:gd name="T13" fmla="*/ 40 h 393"/>
                    <a:gd name="T14" fmla="*/ 53 w 400"/>
                    <a:gd name="T15" fmla="*/ 46 h 393"/>
                    <a:gd name="T16" fmla="*/ 61 w 400"/>
                    <a:gd name="T17" fmla="*/ 53 h 393"/>
                    <a:gd name="T18" fmla="*/ 69 w 400"/>
                    <a:gd name="T19" fmla="*/ 59 h 393"/>
                    <a:gd name="T20" fmla="*/ 74 w 400"/>
                    <a:gd name="T21" fmla="*/ 64 h 393"/>
                    <a:gd name="T22" fmla="*/ 83 w 400"/>
                    <a:gd name="T23" fmla="*/ 70 h 393"/>
                    <a:gd name="T24" fmla="*/ 90 w 400"/>
                    <a:gd name="T25" fmla="*/ 77 h 393"/>
                    <a:gd name="T26" fmla="*/ 95 w 400"/>
                    <a:gd name="T27" fmla="*/ 83 h 393"/>
                    <a:gd name="T28" fmla="*/ 103 w 400"/>
                    <a:gd name="T29" fmla="*/ 89 h 393"/>
                    <a:gd name="T30" fmla="*/ 109 w 400"/>
                    <a:gd name="T31" fmla="*/ 94 h 393"/>
                    <a:gd name="T32" fmla="*/ 118 w 400"/>
                    <a:gd name="T33" fmla="*/ 102 h 393"/>
                    <a:gd name="T34" fmla="*/ 123 w 400"/>
                    <a:gd name="T35" fmla="*/ 107 h 393"/>
                    <a:gd name="T36" fmla="*/ 130 w 400"/>
                    <a:gd name="T37" fmla="*/ 114 h 393"/>
                    <a:gd name="T38" fmla="*/ 137 w 400"/>
                    <a:gd name="T39" fmla="*/ 121 h 393"/>
                    <a:gd name="T40" fmla="*/ 144 w 400"/>
                    <a:gd name="T41" fmla="*/ 126 h 393"/>
                    <a:gd name="T42" fmla="*/ 151 w 400"/>
                    <a:gd name="T43" fmla="*/ 134 h 393"/>
                    <a:gd name="T44" fmla="*/ 157 w 400"/>
                    <a:gd name="T45" fmla="*/ 140 h 393"/>
                    <a:gd name="T46" fmla="*/ 163 w 400"/>
                    <a:gd name="T47" fmla="*/ 145 h 393"/>
                    <a:gd name="T48" fmla="*/ 169 w 400"/>
                    <a:gd name="T49" fmla="*/ 150 h 393"/>
                    <a:gd name="T50" fmla="*/ 177 w 400"/>
                    <a:gd name="T51" fmla="*/ 158 h 393"/>
                    <a:gd name="T52" fmla="*/ 184 w 400"/>
                    <a:gd name="T53" fmla="*/ 166 h 393"/>
                    <a:gd name="T54" fmla="*/ 192 w 400"/>
                    <a:gd name="T55" fmla="*/ 172 h 393"/>
                    <a:gd name="T56" fmla="*/ 197 w 400"/>
                    <a:gd name="T57" fmla="*/ 178 h 393"/>
                    <a:gd name="T58" fmla="*/ 202 w 400"/>
                    <a:gd name="T59" fmla="*/ 183 h 393"/>
                    <a:gd name="T60" fmla="*/ 207 w 400"/>
                    <a:gd name="T61" fmla="*/ 188 h 393"/>
                    <a:gd name="T62" fmla="*/ 213 w 400"/>
                    <a:gd name="T63" fmla="*/ 194 h 393"/>
                    <a:gd name="T64" fmla="*/ 218 w 400"/>
                    <a:gd name="T65" fmla="*/ 199 h 393"/>
                    <a:gd name="T66" fmla="*/ 224 w 400"/>
                    <a:gd name="T67" fmla="*/ 204 h 393"/>
                    <a:gd name="T68" fmla="*/ 229 w 400"/>
                    <a:gd name="T69" fmla="*/ 209 h 393"/>
                    <a:gd name="T70" fmla="*/ 234 w 400"/>
                    <a:gd name="T71" fmla="*/ 214 h 393"/>
                    <a:gd name="T72" fmla="*/ 239 w 400"/>
                    <a:gd name="T73" fmla="*/ 219 h 393"/>
                    <a:gd name="T74" fmla="*/ 244 w 400"/>
                    <a:gd name="T75" fmla="*/ 224 h 393"/>
                    <a:gd name="T76" fmla="*/ 249 w 400"/>
                    <a:gd name="T77" fmla="*/ 229 h 393"/>
                    <a:gd name="T78" fmla="*/ 254 w 400"/>
                    <a:gd name="T79" fmla="*/ 234 h 393"/>
                    <a:gd name="T80" fmla="*/ 260 w 400"/>
                    <a:gd name="T81" fmla="*/ 242 h 393"/>
                    <a:gd name="T82" fmla="*/ 269 w 400"/>
                    <a:gd name="T83" fmla="*/ 251 h 393"/>
                    <a:gd name="T84" fmla="*/ 276 w 400"/>
                    <a:gd name="T85" fmla="*/ 258 h 393"/>
                    <a:gd name="T86" fmla="*/ 282 w 400"/>
                    <a:gd name="T87" fmla="*/ 263 h 393"/>
                    <a:gd name="T88" fmla="*/ 287 w 400"/>
                    <a:gd name="T89" fmla="*/ 270 h 393"/>
                    <a:gd name="T90" fmla="*/ 295 w 400"/>
                    <a:gd name="T91" fmla="*/ 277 h 393"/>
                    <a:gd name="T92" fmla="*/ 302 w 400"/>
                    <a:gd name="T93" fmla="*/ 285 h 393"/>
                    <a:gd name="T94" fmla="*/ 307 w 400"/>
                    <a:gd name="T95" fmla="*/ 290 h 393"/>
                    <a:gd name="T96" fmla="*/ 312 w 400"/>
                    <a:gd name="T97" fmla="*/ 296 h 393"/>
                    <a:gd name="T98" fmla="*/ 320 w 400"/>
                    <a:gd name="T99" fmla="*/ 305 h 393"/>
                    <a:gd name="T100" fmla="*/ 325 w 400"/>
                    <a:gd name="T101" fmla="*/ 310 h 393"/>
                    <a:gd name="T102" fmla="*/ 331 w 400"/>
                    <a:gd name="T103" fmla="*/ 317 h 393"/>
                    <a:gd name="T104" fmla="*/ 338 w 400"/>
                    <a:gd name="T105" fmla="*/ 324 h 393"/>
                    <a:gd name="T106" fmla="*/ 343 w 400"/>
                    <a:gd name="T107" fmla="*/ 329 h 393"/>
                    <a:gd name="T108" fmla="*/ 351 w 400"/>
                    <a:gd name="T109" fmla="*/ 337 h 393"/>
                    <a:gd name="T110" fmla="*/ 356 w 400"/>
                    <a:gd name="T111" fmla="*/ 343 h 393"/>
                    <a:gd name="T112" fmla="*/ 364 w 400"/>
                    <a:gd name="T113" fmla="*/ 354 h 393"/>
                    <a:gd name="T114" fmla="*/ 371 w 400"/>
                    <a:gd name="T115" fmla="*/ 360 h 393"/>
                    <a:gd name="T116" fmla="*/ 378 w 400"/>
                    <a:gd name="T117" fmla="*/ 368 h 393"/>
                    <a:gd name="T118" fmla="*/ 385 w 400"/>
                    <a:gd name="T119" fmla="*/ 376 h 393"/>
                    <a:gd name="T120" fmla="*/ 391 w 400"/>
                    <a:gd name="T121" fmla="*/ 383 h 393"/>
                    <a:gd name="T122" fmla="*/ 397 w 400"/>
                    <a:gd name="T123" fmla="*/ 390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0" h="39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5" y="13"/>
                      </a:lnTo>
                      <a:lnTo>
                        <a:pt x="17" y="14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2" y="20"/>
                      </a:lnTo>
                      <a:lnTo>
                        <a:pt x="23" y="20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5" y="22"/>
                      </a:lnTo>
                      <a:lnTo>
                        <a:pt x="27" y="22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28" y="25"/>
                      </a:lnTo>
                      <a:lnTo>
                        <a:pt x="29" y="25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2" y="27"/>
                      </a:lnTo>
                      <a:lnTo>
                        <a:pt x="33" y="27"/>
                      </a:lnTo>
                      <a:lnTo>
                        <a:pt x="33" y="28"/>
                      </a:lnTo>
                      <a:lnTo>
                        <a:pt x="34" y="30"/>
                      </a:lnTo>
                      <a:lnTo>
                        <a:pt x="36" y="30"/>
                      </a:lnTo>
                      <a:lnTo>
                        <a:pt x="36" y="31"/>
                      </a:lnTo>
                      <a:lnTo>
                        <a:pt x="37" y="31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9" y="34"/>
                      </a:lnTo>
                      <a:lnTo>
                        <a:pt x="41" y="35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3" y="37"/>
                      </a:lnTo>
                      <a:lnTo>
                        <a:pt x="44" y="37"/>
                      </a:lnTo>
                      <a:lnTo>
                        <a:pt x="46" y="39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8" y="41"/>
                      </a:lnTo>
                      <a:lnTo>
                        <a:pt x="50" y="41"/>
                      </a:lnTo>
                      <a:lnTo>
                        <a:pt x="50" y="42"/>
                      </a:lnTo>
                      <a:lnTo>
                        <a:pt x="51" y="44"/>
                      </a:lnTo>
                      <a:lnTo>
                        <a:pt x="52" y="44"/>
                      </a:lnTo>
                      <a:lnTo>
                        <a:pt x="52" y="45"/>
                      </a:lnTo>
                      <a:lnTo>
                        <a:pt x="53" y="45"/>
                      </a:lnTo>
                      <a:lnTo>
                        <a:pt x="53" y="46"/>
                      </a:lnTo>
                      <a:lnTo>
                        <a:pt x="55" y="46"/>
                      </a:lnTo>
                      <a:lnTo>
                        <a:pt x="55" y="47"/>
                      </a:lnTo>
                      <a:lnTo>
                        <a:pt x="56" y="47"/>
                      </a:lnTo>
                      <a:lnTo>
                        <a:pt x="57" y="49"/>
                      </a:lnTo>
                      <a:lnTo>
                        <a:pt x="58" y="50"/>
                      </a:lnTo>
                      <a:lnTo>
                        <a:pt x="60" y="51"/>
                      </a:lnTo>
                      <a:lnTo>
                        <a:pt x="61" y="51"/>
                      </a:lnTo>
                      <a:lnTo>
                        <a:pt x="61" y="53"/>
                      </a:lnTo>
                      <a:lnTo>
                        <a:pt x="62" y="53"/>
                      </a:lnTo>
                      <a:lnTo>
                        <a:pt x="62" y="54"/>
                      </a:lnTo>
                      <a:lnTo>
                        <a:pt x="64" y="54"/>
                      </a:lnTo>
                      <a:lnTo>
                        <a:pt x="64" y="55"/>
                      </a:lnTo>
                      <a:lnTo>
                        <a:pt x="65" y="55"/>
                      </a:lnTo>
                      <a:lnTo>
                        <a:pt x="66" y="56"/>
                      </a:lnTo>
                      <a:lnTo>
                        <a:pt x="67" y="58"/>
                      </a:lnTo>
                      <a:lnTo>
                        <a:pt x="69" y="59"/>
                      </a:lnTo>
                      <a:lnTo>
                        <a:pt x="70" y="59"/>
                      </a:lnTo>
                      <a:lnTo>
                        <a:pt x="70" y="60"/>
                      </a:lnTo>
                      <a:lnTo>
                        <a:pt x="71" y="60"/>
                      </a:lnTo>
                      <a:lnTo>
                        <a:pt x="71" y="61"/>
                      </a:lnTo>
                      <a:lnTo>
                        <a:pt x="72" y="61"/>
                      </a:lnTo>
                      <a:lnTo>
                        <a:pt x="72" y="63"/>
                      </a:lnTo>
                      <a:lnTo>
                        <a:pt x="74" y="63"/>
                      </a:lnTo>
                      <a:lnTo>
                        <a:pt x="74" y="64"/>
                      </a:lnTo>
                      <a:lnTo>
                        <a:pt x="75" y="64"/>
                      </a:lnTo>
                      <a:lnTo>
                        <a:pt x="76" y="65"/>
                      </a:lnTo>
                      <a:lnTo>
                        <a:pt x="77" y="67"/>
                      </a:lnTo>
                      <a:lnTo>
                        <a:pt x="79" y="68"/>
                      </a:lnTo>
                      <a:lnTo>
                        <a:pt x="80" y="69"/>
                      </a:lnTo>
                      <a:lnTo>
                        <a:pt x="81" y="69"/>
                      </a:lnTo>
                      <a:lnTo>
                        <a:pt x="81" y="70"/>
                      </a:lnTo>
                      <a:lnTo>
                        <a:pt x="83" y="70"/>
                      </a:lnTo>
                      <a:lnTo>
                        <a:pt x="83" y="72"/>
                      </a:lnTo>
                      <a:lnTo>
                        <a:pt x="84" y="72"/>
                      </a:lnTo>
                      <a:lnTo>
                        <a:pt x="84" y="73"/>
                      </a:lnTo>
                      <a:lnTo>
                        <a:pt x="85" y="73"/>
                      </a:lnTo>
                      <a:lnTo>
                        <a:pt x="86" y="74"/>
                      </a:lnTo>
                      <a:lnTo>
                        <a:pt x="88" y="75"/>
                      </a:lnTo>
                      <a:lnTo>
                        <a:pt x="89" y="77"/>
                      </a:lnTo>
                      <a:lnTo>
                        <a:pt x="90" y="77"/>
                      </a:lnTo>
                      <a:lnTo>
                        <a:pt x="90" y="78"/>
                      </a:lnTo>
                      <a:lnTo>
                        <a:pt x="91" y="79"/>
                      </a:lnTo>
                      <a:lnTo>
                        <a:pt x="93" y="79"/>
                      </a:lnTo>
                      <a:lnTo>
                        <a:pt x="93" y="81"/>
                      </a:lnTo>
                      <a:lnTo>
                        <a:pt x="94" y="81"/>
                      </a:lnTo>
                      <a:lnTo>
                        <a:pt x="94" y="82"/>
                      </a:lnTo>
                      <a:lnTo>
                        <a:pt x="95" y="82"/>
                      </a:lnTo>
                      <a:lnTo>
                        <a:pt x="95" y="83"/>
                      </a:lnTo>
                      <a:lnTo>
                        <a:pt x="97" y="83"/>
                      </a:lnTo>
                      <a:lnTo>
                        <a:pt x="98" y="84"/>
                      </a:lnTo>
                      <a:lnTo>
                        <a:pt x="98" y="86"/>
                      </a:lnTo>
                      <a:lnTo>
                        <a:pt x="99" y="86"/>
                      </a:lnTo>
                      <a:lnTo>
                        <a:pt x="100" y="87"/>
                      </a:lnTo>
                      <a:lnTo>
                        <a:pt x="102" y="88"/>
                      </a:lnTo>
                      <a:lnTo>
                        <a:pt x="103" y="88"/>
                      </a:lnTo>
                      <a:lnTo>
                        <a:pt x="103" y="89"/>
                      </a:lnTo>
                      <a:lnTo>
                        <a:pt x="104" y="91"/>
                      </a:lnTo>
                      <a:lnTo>
                        <a:pt x="105" y="91"/>
                      </a:lnTo>
                      <a:lnTo>
                        <a:pt x="105" y="92"/>
                      </a:lnTo>
                      <a:lnTo>
                        <a:pt x="107" y="92"/>
                      </a:lnTo>
                      <a:lnTo>
                        <a:pt x="107" y="93"/>
                      </a:lnTo>
                      <a:lnTo>
                        <a:pt x="108" y="93"/>
                      </a:lnTo>
                      <a:lnTo>
                        <a:pt x="108" y="94"/>
                      </a:lnTo>
                      <a:lnTo>
                        <a:pt x="109" y="94"/>
                      </a:lnTo>
                      <a:lnTo>
                        <a:pt x="110" y="96"/>
                      </a:lnTo>
                      <a:lnTo>
                        <a:pt x="110" y="97"/>
                      </a:lnTo>
                      <a:lnTo>
                        <a:pt x="112" y="97"/>
                      </a:lnTo>
                      <a:lnTo>
                        <a:pt x="113" y="98"/>
                      </a:lnTo>
                      <a:lnTo>
                        <a:pt x="114" y="100"/>
                      </a:lnTo>
                      <a:lnTo>
                        <a:pt x="116" y="101"/>
                      </a:lnTo>
                      <a:lnTo>
                        <a:pt x="117" y="102"/>
                      </a:lnTo>
                      <a:lnTo>
                        <a:pt x="118" y="102"/>
                      </a:lnTo>
                      <a:lnTo>
                        <a:pt x="118" y="103"/>
                      </a:lnTo>
                      <a:lnTo>
                        <a:pt x="119" y="103"/>
                      </a:lnTo>
                      <a:lnTo>
                        <a:pt x="119" y="105"/>
                      </a:lnTo>
                      <a:lnTo>
                        <a:pt x="121" y="105"/>
                      </a:lnTo>
                      <a:lnTo>
                        <a:pt x="121" y="106"/>
                      </a:lnTo>
                      <a:lnTo>
                        <a:pt x="122" y="106"/>
                      </a:lnTo>
                      <a:lnTo>
                        <a:pt x="122" y="107"/>
                      </a:lnTo>
                      <a:lnTo>
                        <a:pt x="123" y="107"/>
                      </a:lnTo>
                      <a:lnTo>
                        <a:pt x="123" y="108"/>
                      </a:lnTo>
                      <a:lnTo>
                        <a:pt x="124" y="108"/>
                      </a:lnTo>
                      <a:lnTo>
                        <a:pt x="124" y="110"/>
                      </a:lnTo>
                      <a:lnTo>
                        <a:pt x="126" y="110"/>
                      </a:lnTo>
                      <a:lnTo>
                        <a:pt x="127" y="111"/>
                      </a:lnTo>
                      <a:lnTo>
                        <a:pt x="127" y="112"/>
                      </a:lnTo>
                      <a:lnTo>
                        <a:pt x="128" y="112"/>
                      </a:lnTo>
                      <a:lnTo>
                        <a:pt x="130" y="114"/>
                      </a:lnTo>
                      <a:lnTo>
                        <a:pt x="131" y="115"/>
                      </a:lnTo>
                      <a:lnTo>
                        <a:pt x="132" y="116"/>
                      </a:lnTo>
                      <a:lnTo>
                        <a:pt x="133" y="117"/>
                      </a:lnTo>
                      <a:lnTo>
                        <a:pt x="135" y="117"/>
                      </a:lnTo>
                      <a:lnTo>
                        <a:pt x="135" y="119"/>
                      </a:lnTo>
                      <a:lnTo>
                        <a:pt x="136" y="120"/>
                      </a:lnTo>
                      <a:lnTo>
                        <a:pt x="137" y="120"/>
                      </a:lnTo>
                      <a:lnTo>
                        <a:pt x="137" y="121"/>
                      </a:lnTo>
                      <a:lnTo>
                        <a:pt x="138" y="121"/>
                      </a:lnTo>
                      <a:lnTo>
                        <a:pt x="138" y="122"/>
                      </a:lnTo>
                      <a:lnTo>
                        <a:pt x="140" y="122"/>
                      </a:lnTo>
                      <a:lnTo>
                        <a:pt x="140" y="124"/>
                      </a:lnTo>
                      <a:lnTo>
                        <a:pt x="141" y="124"/>
                      </a:lnTo>
                      <a:lnTo>
                        <a:pt x="141" y="125"/>
                      </a:lnTo>
                      <a:lnTo>
                        <a:pt x="142" y="125"/>
                      </a:lnTo>
                      <a:lnTo>
                        <a:pt x="144" y="126"/>
                      </a:lnTo>
                      <a:lnTo>
                        <a:pt x="144" y="127"/>
                      </a:lnTo>
                      <a:lnTo>
                        <a:pt x="145" y="127"/>
                      </a:lnTo>
                      <a:lnTo>
                        <a:pt x="146" y="129"/>
                      </a:lnTo>
                      <a:lnTo>
                        <a:pt x="147" y="130"/>
                      </a:lnTo>
                      <a:lnTo>
                        <a:pt x="147" y="131"/>
                      </a:lnTo>
                      <a:lnTo>
                        <a:pt x="149" y="131"/>
                      </a:lnTo>
                      <a:lnTo>
                        <a:pt x="150" y="133"/>
                      </a:lnTo>
                      <a:lnTo>
                        <a:pt x="151" y="134"/>
                      </a:lnTo>
                      <a:lnTo>
                        <a:pt x="152" y="135"/>
                      </a:lnTo>
                      <a:lnTo>
                        <a:pt x="154" y="136"/>
                      </a:lnTo>
                      <a:lnTo>
                        <a:pt x="155" y="136"/>
                      </a:lnTo>
                      <a:lnTo>
                        <a:pt x="155" y="138"/>
                      </a:lnTo>
                      <a:lnTo>
                        <a:pt x="156" y="138"/>
                      </a:lnTo>
                      <a:lnTo>
                        <a:pt x="156" y="139"/>
                      </a:lnTo>
                      <a:lnTo>
                        <a:pt x="157" y="139"/>
                      </a:lnTo>
                      <a:lnTo>
                        <a:pt x="157" y="140"/>
                      </a:lnTo>
                      <a:lnTo>
                        <a:pt x="159" y="140"/>
                      </a:lnTo>
                      <a:lnTo>
                        <a:pt x="159" y="141"/>
                      </a:lnTo>
                      <a:lnTo>
                        <a:pt x="160" y="141"/>
                      </a:lnTo>
                      <a:lnTo>
                        <a:pt x="160" y="143"/>
                      </a:lnTo>
                      <a:lnTo>
                        <a:pt x="161" y="143"/>
                      </a:lnTo>
                      <a:lnTo>
                        <a:pt x="161" y="144"/>
                      </a:lnTo>
                      <a:lnTo>
                        <a:pt x="163" y="144"/>
                      </a:lnTo>
                      <a:lnTo>
                        <a:pt x="163" y="145"/>
                      </a:lnTo>
                      <a:lnTo>
                        <a:pt x="164" y="145"/>
                      </a:lnTo>
                      <a:lnTo>
                        <a:pt x="164" y="147"/>
                      </a:lnTo>
                      <a:lnTo>
                        <a:pt x="165" y="147"/>
                      </a:lnTo>
                      <a:lnTo>
                        <a:pt x="165" y="148"/>
                      </a:lnTo>
                      <a:lnTo>
                        <a:pt x="166" y="148"/>
                      </a:lnTo>
                      <a:lnTo>
                        <a:pt x="168" y="149"/>
                      </a:lnTo>
                      <a:lnTo>
                        <a:pt x="168" y="150"/>
                      </a:lnTo>
                      <a:lnTo>
                        <a:pt x="169" y="150"/>
                      </a:lnTo>
                      <a:lnTo>
                        <a:pt x="169" y="152"/>
                      </a:lnTo>
                      <a:lnTo>
                        <a:pt x="170" y="152"/>
                      </a:lnTo>
                      <a:lnTo>
                        <a:pt x="171" y="153"/>
                      </a:lnTo>
                      <a:lnTo>
                        <a:pt x="171" y="154"/>
                      </a:lnTo>
                      <a:lnTo>
                        <a:pt x="173" y="154"/>
                      </a:lnTo>
                      <a:lnTo>
                        <a:pt x="174" y="155"/>
                      </a:lnTo>
                      <a:lnTo>
                        <a:pt x="175" y="157"/>
                      </a:lnTo>
                      <a:lnTo>
                        <a:pt x="177" y="158"/>
                      </a:lnTo>
                      <a:lnTo>
                        <a:pt x="178" y="159"/>
                      </a:lnTo>
                      <a:lnTo>
                        <a:pt x="179" y="161"/>
                      </a:lnTo>
                      <a:lnTo>
                        <a:pt x="180" y="161"/>
                      </a:lnTo>
                      <a:lnTo>
                        <a:pt x="180" y="162"/>
                      </a:lnTo>
                      <a:lnTo>
                        <a:pt x="182" y="163"/>
                      </a:lnTo>
                      <a:lnTo>
                        <a:pt x="183" y="164"/>
                      </a:lnTo>
                      <a:lnTo>
                        <a:pt x="184" y="164"/>
                      </a:lnTo>
                      <a:lnTo>
                        <a:pt x="184" y="166"/>
                      </a:lnTo>
                      <a:lnTo>
                        <a:pt x="185" y="167"/>
                      </a:lnTo>
                      <a:lnTo>
                        <a:pt x="187" y="168"/>
                      </a:lnTo>
                      <a:lnTo>
                        <a:pt x="188" y="168"/>
                      </a:lnTo>
                      <a:lnTo>
                        <a:pt x="188" y="169"/>
                      </a:lnTo>
                      <a:lnTo>
                        <a:pt x="189" y="171"/>
                      </a:lnTo>
                      <a:lnTo>
                        <a:pt x="191" y="171"/>
                      </a:lnTo>
                      <a:lnTo>
                        <a:pt x="191" y="172"/>
                      </a:lnTo>
                      <a:lnTo>
                        <a:pt x="192" y="172"/>
                      </a:lnTo>
                      <a:lnTo>
                        <a:pt x="192" y="173"/>
                      </a:lnTo>
                      <a:lnTo>
                        <a:pt x="193" y="174"/>
                      </a:lnTo>
                      <a:lnTo>
                        <a:pt x="194" y="174"/>
                      </a:lnTo>
                      <a:lnTo>
                        <a:pt x="194" y="176"/>
                      </a:lnTo>
                      <a:lnTo>
                        <a:pt x="196" y="176"/>
                      </a:lnTo>
                      <a:lnTo>
                        <a:pt x="196" y="177"/>
                      </a:lnTo>
                      <a:lnTo>
                        <a:pt x="197" y="177"/>
                      </a:lnTo>
                      <a:lnTo>
                        <a:pt x="197" y="178"/>
                      </a:lnTo>
                      <a:lnTo>
                        <a:pt x="198" y="178"/>
                      </a:lnTo>
                      <a:lnTo>
                        <a:pt x="198" y="180"/>
                      </a:lnTo>
                      <a:lnTo>
                        <a:pt x="199" y="180"/>
                      </a:lnTo>
                      <a:lnTo>
                        <a:pt x="199" y="181"/>
                      </a:lnTo>
                      <a:lnTo>
                        <a:pt x="201" y="181"/>
                      </a:lnTo>
                      <a:lnTo>
                        <a:pt x="201" y="182"/>
                      </a:lnTo>
                      <a:lnTo>
                        <a:pt x="202" y="182"/>
                      </a:lnTo>
                      <a:lnTo>
                        <a:pt x="202" y="183"/>
                      </a:lnTo>
                      <a:lnTo>
                        <a:pt x="203" y="183"/>
                      </a:lnTo>
                      <a:lnTo>
                        <a:pt x="203" y="185"/>
                      </a:lnTo>
                      <a:lnTo>
                        <a:pt x="204" y="185"/>
                      </a:lnTo>
                      <a:lnTo>
                        <a:pt x="204" y="186"/>
                      </a:lnTo>
                      <a:lnTo>
                        <a:pt x="206" y="186"/>
                      </a:lnTo>
                      <a:lnTo>
                        <a:pt x="206" y="187"/>
                      </a:lnTo>
                      <a:lnTo>
                        <a:pt x="207" y="187"/>
                      </a:lnTo>
                      <a:lnTo>
                        <a:pt x="207" y="188"/>
                      </a:lnTo>
                      <a:lnTo>
                        <a:pt x="208" y="188"/>
                      </a:lnTo>
                      <a:lnTo>
                        <a:pt x="208" y="190"/>
                      </a:lnTo>
                      <a:lnTo>
                        <a:pt x="210" y="190"/>
                      </a:lnTo>
                      <a:lnTo>
                        <a:pt x="210" y="191"/>
                      </a:lnTo>
                      <a:lnTo>
                        <a:pt x="211" y="191"/>
                      </a:lnTo>
                      <a:lnTo>
                        <a:pt x="211" y="192"/>
                      </a:lnTo>
                      <a:lnTo>
                        <a:pt x="212" y="192"/>
                      </a:lnTo>
                      <a:lnTo>
                        <a:pt x="213" y="194"/>
                      </a:lnTo>
                      <a:lnTo>
                        <a:pt x="213" y="195"/>
                      </a:lnTo>
                      <a:lnTo>
                        <a:pt x="215" y="195"/>
                      </a:lnTo>
                      <a:lnTo>
                        <a:pt x="215" y="196"/>
                      </a:lnTo>
                      <a:lnTo>
                        <a:pt x="216" y="196"/>
                      </a:lnTo>
                      <a:lnTo>
                        <a:pt x="216" y="197"/>
                      </a:lnTo>
                      <a:lnTo>
                        <a:pt x="217" y="197"/>
                      </a:lnTo>
                      <a:lnTo>
                        <a:pt x="217" y="199"/>
                      </a:lnTo>
                      <a:lnTo>
                        <a:pt x="218" y="199"/>
                      </a:lnTo>
                      <a:lnTo>
                        <a:pt x="218" y="200"/>
                      </a:lnTo>
                      <a:lnTo>
                        <a:pt x="220" y="200"/>
                      </a:lnTo>
                      <a:lnTo>
                        <a:pt x="220" y="201"/>
                      </a:lnTo>
                      <a:lnTo>
                        <a:pt x="221" y="201"/>
                      </a:lnTo>
                      <a:lnTo>
                        <a:pt x="221" y="202"/>
                      </a:lnTo>
                      <a:lnTo>
                        <a:pt x="222" y="202"/>
                      </a:lnTo>
                      <a:lnTo>
                        <a:pt x="222" y="204"/>
                      </a:lnTo>
                      <a:lnTo>
                        <a:pt x="224" y="204"/>
                      </a:lnTo>
                      <a:lnTo>
                        <a:pt x="224" y="205"/>
                      </a:lnTo>
                      <a:lnTo>
                        <a:pt x="225" y="205"/>
                      </a:lnTo>
                      <a:lnTo>
                        <a:pt x="225" y="206"/>
                      </a:lnTo>
                      <a:lnTo>
                        <a:pt x="226" y="206"/>
                      </a:lnTo>
                      <a:lnTo>
                        <a:pt x="226" y="208"/>
                      </a:lnTo>
                      <a:lnTo>
                        <a:pt x="227" y="208"/>
                      </a:lnTo>
                      <a:lnTo>
                        <a:pt x="227" y="209"/>
                      </a:lnTo>
                      <a:lnTo>
                        <a:pt x="229" y="209"/>
                      </a:lnTo>
                      <a:lnTo>
                        <a:pt x="229" y="210"/>
                      </a:lnTo>
                      <a:lnTo>
                        <a:pt x="230" y="210"/>
                      </a:lnTo>
                      <a:lnTo>
                        <a:pt x="230" y="211"/>
                      </a:lnTo>
                      <a:lnTo>
                        <a:pt x="231" y="211"/>
                      </a:lnTo>
                      <a:lnTo>
                        <a:pt x="231" y="213"/>
                      </a:lnTo>
                      <a:lnTo>
                        <a:pt x="232" y="213"/>
                      </a:lnTo>
                      <a:lnTo>
                        <a:pt x="232" y="214"/>
                      </a:lnTo>
                      <a:lnTo>
                        <a:pt x="234" y="214"/>
                      </a:lnTo>
                      <a:lnTo>
                        <a:pt x="234" y="215"/>
                      </a:lnTo>
                      <a:lnTo>
                        <a:pt x="235" y="215"/>
                      </a:lnTo>
                      <a:lnTo>
                        <a:pt x="235" y="216"/>
                      </a:lnTo>
                      <a:lnTo>
                        <a:pt x="236" y="216"/>
                      </a:lnTo>
                      <a:lnTo>
                        <a:pt x="236" y="218"/>
                      </a:lnTo>
                      <a:lnTo>
                        <a:pt x="237" y="218"/>
                      </a:lnTo>
                      <a:lnTo>
                        <a:pt x="237" y="219"/>
                      </a:lnTo>
                      <a:lnTo>
                        <a:pt x="239" y="219"/>
                      </a:lnTo>
                      <a:lnTo>
                        <a:pt x="239" y="220"/>
                      </a:lnTo>
                      <a:lnTo>
                        <a:pt x="240" y="220"/>
                      </a:lnTo>
                      <a:lnTo>
                        <a:pt x="240" y="221"/>
                      </a:lnTo>
                      <a:lnTo>
                        <a:pt x="241" y="221"/>
                      </a:lnTo>
                      <a:lnTo>
                        <a:pt x="241" y="223"/>
                      </a:lnTo>
                      <a:lnTo>
                        <a:pt x="243" y="223"/>
                      </a:lnTo>
                      <a:lnTo>
                        <a:pt x="243" y="224"/>
                      </a:lnTo>
                      <a:lnTo>
                        <a:pt x="244" y="224"/>
                      </a:lnTo>
                      <a:lnTo>
                        <a:pt x="244" y="225"/>
                      </a:lnTo>
                      <a:lnTo>
                        <a:pt x="245" y="225"/>
                      </a:lnTo>
                      <a:lnTo>
                        <a:pt x="245" y="227"/>
                      </a:lnTo>
                      <a:lnTo>
                        <a:pt x="246" y="227"/>
                      </a:lnTo>
                      <a:lnTo>
                        <a:pt x="246" y="228"/>
                      </a:lnTo>
                      <a:lnTo>
                        <a:pt x="248" y="228"/>
                      </a:lnTo>
                      <a:lnTo>
                        <a:pt x="248" y="229"/>
                      </a:lnTo>
                      <a:lnTo>
                        <a:pt x="249" y="229"/>
                      </a:lnTo>
                      <a:lnTo>
                        <a:pt x="249" y="230"/>
                      </a:lnTo>
                      <a:lnTo>
                        <a:pt x="250" y="230"/>
                      </a:lnTo>
                      <a:lnTo>
                        <a:pt x="250" y="232"/>
                      </a:lnTo>
                      <a:lnTo>
                        <a:pt x="251" y="232"/>
                      </a:lnTo>
                      <a:lnTo>
                        <a:pt x="251" y="233"/>
                      </a:lnTo>
                      <a:lnTo>
                        <a:pt x="253" y="233"/>
                      </a:lnTo>
                      <a:lnTo>
                        <a:pt x="253" y="234"/>
                      </a:lnTo>
                      <a:lnTo>
                        <a:pt x="254" y="234"/>
                      </a:lnTo>
                      <a:lnTo>
                        <a:pt x="254" y="235"/>
                      </a:lnTo>
                      <a:lnTo>
                        <a:pt x="255" y="237"/>
                      </a:lnTo>
                      <a:lnTo>
                        <a:pt x="257" y="237"/>
                      </a:lnTo>
                      <a:lnTo>
                        <a:pt x="257" y="238"/>
                      </a:lnTo>
                      <a:lnTo>
                        <a:pt x="258" y="238"/>
                      </a:lnTo>
                      <a:lnTo>
                        <a:pt x="258" y="239"/>
                      </a:lnTo>
                      <a:lnTo>
                        <a:pt x="259" y="241"/>
                      </a:lnTo>
                      <a:lnTo>
                        <a:pt x="260" y="242"/>
                      </a:lnTo>
                      <a:lnTo>
                        <a:pt x="262" y="242"/>
                      </a:lnTo>
                      <a:lnTo>
                        <a:pt x="262" y="243"/>
                      </a:lnTo>
                      <a:lnTo>
                        <a:pt x="263" y="244"/>
                      </a:lnTo>
                      <a:lnTo>
                        <a:pt x="264" y="246"/>
                      </a:lnTo>
                      <a:lnTo>
                        <a:pt x="265" y="247"/>
                      </a:lnTo>
                      <a:lnTo>
                        <a:pt x="267" y="248"/>
                      </a:lnTo>
                      <a:lnTo>
                        <a:pt x="268" y="249"/>
                      </a:lnTo>
                      <a:lnTo>
                        <a:pt x="269" y="251"/>
                      </a:lnTo>
                      <a:lnTo>
                        <a:pt x="271" y="252"/>
                      </a:lnTo>
                      <a:lnTo>
                        <a:pt x="271" y="253"/>
                      </a:lnTo>
                      <a:lnTo>
                        <a:pt x="272" y="253"/>
                      </a:lnTo>
                      <a:lnTo>
                        <a:pt x="273" y="254"/>
                      </a:lnTo>
                      <a:lnTo>
                        <a:pt x="274" y="256"/>
                      </a:lnTo>
                      <a:lnTo>
                        <a:pt x="274" y="257"/>
                      </a:lnTo>
                      <a:lnTo>
                        <a:pt x="276" y="257"/>
                      </a:lnTo>
                      <a:lnTo>
                        <a:pt x="276" y="258"/>
                      </a:lnTo>
                      <a:lnTo>
                        <a:pt x="277" y="258"/>
                      </a:lnTo>
                      <a:lnTo>
                        <a:pt x="278" y="260"/>
                      </a:lnTo>
                      <a:lnTo>
                        <a:pt x="278" y="261"/>
                      </a:lnTo>
                      <a:lnTo>
                        <a:pt x="279" y="261"/>
                      </a:lnTo>
                      <a:lnTo>
                        <a:pt x="279" y="262"/>
                      </a:lnTo>
                      <a:lnTo>
                        <a:pt x="281" y="262"/>
                      </a:lnTo>
                      <a:lnTo>
                        <a:pt x="281" y="263"/>
                      </a:lnTo>
                      <a:lnTo>
                        <a:pt x="282" y="263"/>
                      </a:lnTo>
                      <a:lnTo>
                        <a:pt x="282" y="265"/>
                      </a:lnTo>
                      <a:lnTo>
                        <a:pt x="283" y="265"/>
                      </a:lnTo>
                      <a:lnTo>
                        <a:pt x="283" y="266"/>
                      </a:lnTo>
                      <a:lnTo>
                        <a:pt x="284" y="266"/>
                      </a:lnTo>
                      <a:lnTo>
                        <a:pt x="284" y="267"/>
                      </a:lnTo>
                      <a:lnTo>
                        <a:pt x="286" y="267"/>
                      </a:lnTo>
                      <a:lnTo>
                        <a:pt x="286" y="268"/>
                      </a:lnTo>
                      <a:lnTo>
                        <a:pt x="287" y="270"/>
                      </a:lnTo>
                      <a:lnTo>
                        <a:pt x="288" y="271"/>
                      </a:lnTo>
                      <a:lnTo>
                        <a:pt x="290" y="271"/>
                      </a:lnTo>
                      <a:lnTo>
                        <a:pt x="290" y="272"/>
                      </a:lnTo>
                      <a:lnTo>
                        <a:pt x="291" y="272"/>
                      </a:lnTo>
                      <a:lnTo>
                        <a:pt x="291" y="274"/>
                      </a:lnTo>
                      <a:lnTo>
                        <a:pt x="292" y="275"/>
                      </a:lnTo>
                      <a:lnTo>
                        <a:pt x="293" y="276"/>
                      </a:lnTo>
                      <a:lnTo>
                        <a:pt x="295" y="277"/>
                      </a:lnTo>
                      <a:lnTo>
                        <a:pt x="296" y="279"/>
                      </a:lnTo>
                      <a:lnTo>
                        <a:pt x="297" y="280"/>
                      </a:lnTo>
                      <a:lnTo>
                        <a:pt x="298" y="281"/>
                      </a:lnTo>
                      <a:lnTo>
                        <a:pt x="298" y="282"/>
                      </a:lnTo>
                      <a:lnTo>
                        <a:pt x="300" y="282"/>
                      </a:lnTo>
                      <a:lnTo>
                        <a:pt x="300" y="284"/>
                      </a:lnTo>
                      <a:lnTo>
                        <a:pt x="301" y="284"/>
                      </a:lnTo>
                      <a:lnTo>
                        <a:pt x="302" y="285"/>
                      </a:lnTo>
                      <a:lnTo>
                        <a:pt x="302" y="286"/>
                      </a:lnTo>
                      <a:lnTo>
                        <a:pt x="304" y="286"/>
                      </a:lnTo>
                      <a:lnTo>
                        <a:pt x="304" y="288"/>
                      </a:lnTo>
                      <a:lnTo>
                        <a:pt x="305" y="288"/>
                      </a:lnTo>
                      <a:lnTo>
                        <a:pt x="305" y="289"/>
                      </a:lnTo>
                      <a:lnTo>
                        <a:pt x="306" y="289"/>
                      </a:lnTo>
                      <a:lnTo>
                        <a:pt x="306" y="290"/>
                      </a:lnTo>
                      <a:lnTo>
                        <a:pt x="307" y="290"/>
                      </a:lnTo>
                      <a:lnTo>
                        <a:pt x="307" y="291"/>
                      </a:lnTo>
                      <a:lnTo>
                        <a:pt x="309" y="291"/>
                      </a:lnTo>
                      <a:lnTo>
                        <a:pt x="309" y="293"/>
                      </a:lnTo>
                      <a:lnTo>
                        <a:pt x="310" y="293"/>
                      </a:lnTo>
                      <a:lnTo>
                        <a:pt x="310" y="294"/>
                      </a:lnTo>
                      <a:lnTo>
                        <a:pt x="311" y="294"/>
                      </a:lnTo>
                      <a:lnTo>
                        <a:pt x="311" y="295"/>
                      </a:lnTo>
                      <a:lnTo>
                        <a:pt x="312" y="296"/>
                      </a:lnTo>
                      <a:lnTo>
                        <a:pt x="314" y="298"/>
                      </a:lnTo>
                      <a:lnTo>
                        <a:pt x="315" y="299"/>
                      </a:lnTo>
                      <a:lnTo>
                        <a:pt x="316" y="300"/>
                      </a:lnTo>
                      <a:lnTo>
                        <a:pt x="317" y="301"/>
                      </a:lnTo>
                      <a:lnTo>
                        <a:pt x="319" y="303"/>
                      </a:lnTo>
                      <a:lnTo>
                        <a:pt x="319" y="304"/>
                      </a:lnTo>
                      <a:lnTo>
                        <a:pt x="320" y="304"/>
                      </a:lnTo>
                      <a:lnTo>
                        <a:pt x="320" y="305"/>
                      </a:lnTo>
                      <a:lnTo>
                        <a:pt x="321" y="305"/>
                      </a:lnTo>
                      <a:lnTo>
                        <a:pt x="321" y="307"/>
                      </a:lnTo>
                      <a:lnTo>
                        <a:pt x="323" y="307"/>
                      </a:lnTo>
                      <a:lnTo>
                        <a:pt x="323" y="308"/>
                      </a:lnTo>
                      <a:lnTo>
                        <a:pt x="324" y="308"/>
                      </a:lnTo>
                      <a:lnTo>
                        <a:pt x="324" y="309"/>
                      </a:lnTo>
                      <a:lnTo>
                        <a:pt x="325" y="309"/>
                      </a:lnTo>
                      <a:lnTo>
                        <a:pt x="325" y="310"/>
                      </a:lnTo>
                      <a:lnTo>
                        <a:pt x="326" y="310"/>
                      </a:lnTo>
                      <a:lnTo>
                        <a:pt x="326" y="312"/>
                      </a:lnTo>
                      <a:lnTo>
                        <a:pt x="328" y="312"/>
                      </a:lnTo>
                      <a:lnTo>
                        <a:pt x="328" y="313"/>
                      </a:lnTo>
                      <a:lnTo>
                        <a:pt x="329" y="314"/>
                      </a:lnTo>
                      <a:lnTo>
                        <a:pt x="330" y="315"/>
                      </a:lnTo>
                      <a:lnTo>
                        <a:pt x="331" y="315"/>
                      </a:lnTo>
                      <a:lnTo>
                        <a:pt x="331" y="317"/>
                      </a:lnTo>
                      <a:lnTo>
                        <a:pt x="333" y="318"/>
                      </a:lnTo>
                      <a:lnTo>
                        <a:pt x="334" y="319"/>
                      </a:lnTo>
                      <a:lnTo>
                        <a:pt x="335" y="321"/>
                      </a:lnTo>
                      <a:lnTo>
                        <a:pt x="335" y="322"/>
                      </a:lnTo>
                      <a:lnTo>
                        <a:pt x="337" y="322"/>
                      </a:lnTo>
                      <a:lnTo>
                        <a:pt x="337" y="323"/>
                      </a:lnTo>
                      <a:lnTo>
                        <a:pt x="338" y="323"/>
                      </a:lnTo>
                      <a:lnTo>
                        <a:pt x="338" y="324"/>
                      </a:lnTo>
                      <a:lnTo>
                        <a:pt x="339" y="324"/>
                      </a:lnTo>
                      <a:lnTo>
                        <a:pt x="339" y="326"/>
                      </a:lnTo>
                      <a:lnTo>
                        <a:pt x="340" y="326"/>
                      </a:lnTo>
                      <a:lnTo>
                        <a:pt x="340" y="327"/>
                      </a:lnTo>
                      <a:lnTo>
                        <a:pt x="342" y="327"/>
                      </a:lnTo>
                      <a:lnTo>
                        <a:pt x="342" y="328"/>
                      </a:lnTo>
                      <a:lnTo>
                        <a:pt x="343" y="328"/>
                      </a:lnTo>
                      <a:lnTo>
                        <a:pt x="343" y="329"/>
                      </a:lnTo>
                      <a:lnTo>
                        <a:pt x="344" y="329"/>
                      </a:lnTo>
                      <a:lnTo>
                        <a:pt x="344" y="331"/>
                      </a:lnTo>
                      <a:lnTo>
                        <a:pt x="345" y="332"/>
                      </a:lnTo>
                      <a:lnTo>
                        <a:pt x="347" y="333"/>
                      </a:lnTo>
                      <a:lnTo>
                        <a:pt x="348" y="334"/>
                      </a:lnTo>
                      <a:lnTo>
                        <a:pt x="348" y="336"/>
                      </a:lnTo>
                      <a:lnTo>
                        <a:pt x="349" y="336"/>
                      </a:lnTo>
                      <a:lnTo>
                        <a:pt x="351" y="337"/>
                      </a:lnTo>
                      <a:lnTo>
                        <a:pt x="352" y="338"/>
                      </a:lnTo>
                      <a:lnTo>
                        <a:pt x="352" y="340"/>
                      </a:lnTo>
                      <a:lnTo>
                        <a:pt x="353" y="340"/>
                      </a:lnTo>
                      <a:lnTo>
                        <a:pt x="353" y="341"/>
                      </a:lnTo>
                      <a:lnTo>
                        <a:pt x="354" y="341"/>
                      </a:lnTo>
                      <a:lnTo>
                        <a:pt x="354" y="342"/>
                      </a:lnTo>
                      <a:lnTo>
                        <a:pt x="356" y="342"/>
                      </a:lnTo>
                      <a:lnTo>
                        <a:pt x="356" y="343"/>
                      </a:lnTo>
                      <a:lnTo>
                        <a:pt x="357" y="345"/>
                      </a:lnTo>
                      <a:lnTo>
                        <a:pt x="358" y="346"/>
                      </a:lnTo>
                      <a:lnTo>
                        <a:pt x="359" y="347"/>
                      </a:lnTo>
                      <a:lnTo>
                        <a:pt x="361" y="348"/>
                      </a:lnTo>
                      <a:lnTo>
                        <a:pt x="362" y="350"/>
                      </a:lnTo>
                      <a:lnTo>
                        <a:pt x="363" y="351"/>
                      </a:lnTo>
                      <a:lnTo>
                        <a:pt x="364" y="352"/>
                      </a:lnTo>
                      <a:lnTo>
                        <a:pt x="364" y="354"/>
                      </a:lnTo>
                      <a:lnTo>
                        <a:pt x="366" y="354"/>
                      </a:lnTo>
                      <a:lnTo>
                        <a:pt x="366" y="355"/>
                      </a:lnTo>
                      <a:lnTo>
                        <a:pt x="367" y="355"/>
                      </a:lnTo>
                      <a:lnTo>
                        <a:pt x="367" y="356"/>
                      </a:lnTo>
                      <a:lnTo>
                        <a:pt x="368" y="356"/>
                      </a:lnTo>
                      <a:lnTo>
                        <a:pt x="368" y="357"/>
                      </a:lnTo>
                      <a:lnTo>
                        <a:pt x="370" y="359"/>
                      </a:lnTo>
                      <a:lnTo>
                        <a:pt x="371" y="360"/>
                      </a:lnTo>
                      <a:lnTo>
                        <a:pt x="372" y="361"/>
                      </a:lnTo>
                      <a:lnTo>
                        <a:pt x="373" y="362"/>
                      </a:lnTo>
                      <a:lnTo>
                        <a:pt x="375" y="364"/>
                      </a:lnTo>
                      <a:lnTo>
                        <a:pt x="376" y="365"/>
                      </a:lnTo>
                      <a:lnTo>
                        <a:pt x="376" y="366"/>
                      </a:lnTo>
                      <a:lnTo>
                        <a:pt x="377" y="366"/>
                      </a:lnTo>
                      <a:lnTo>
                        <a:pt x="377" y="368"/>
                      </a:lnTo>
                      <a:lnTo>
                        <a:pt x="378" y="368"/>
                      </a:lnTo>
                      <a:lnTo>
                        <a:pt x="378" y="369"/>
                      </a:lnTo>
                      <a:lnTo>
                        <a:pt x="380" y="369"/>
                      </a:lnTo>
                      <a:lnTo>
                        <a:pt x="380" y="370"/>
                      </a:lnTo>
                      <a:lnTo>
                        <a:pt x="381" y="371"/>
                      </a:lnTo>
                      <a:lnTo>
                        <a:pt x="382" y="373"/>
                      </a:lnTo>
                      <a:lnTo>
                        <a:pt x="384" y="374"/>
                      </a:lnTo>
                      <a:lnTo>
                        <a:pt x="385" y="375"/>
                      </a:lnTo>
                      <a:lnTo>
                        <a:pt x="385" y="376"/>
                      </a:lnTo>
                      <a:lnTo>
                        <a:pt x="386" y="376"/>
                      </a:lnTo>
                      <a:lnTo>
                        <a:pt x="387" y="378"/>
                      </a:lnTo>
                      <a:lnTo>
                        <a:pt x="389" y="379"/>
                      </a:lnTo>
                      <a:lnTo>
                        <a:pt x="389" y="380"/>
                      </a:lnTo>
                      <a:lnTo>
                        <a:pt x="390" y="380"/>
                      </a:lnTo>
                      <a:lnTo>
                        <a:pt x="390" y="381"/>
                      </a:lnTo>
                      <a:lnTo>
                        <a:pt x="391" y="381"/>
                      </a:lnTo>
                      <a:lnTo>
                        <a:pt x="391" y="383"/>
                      </a:lnTo>
                      <a:lnTo>
                        <a:pt x="392" y="383"/>
                      </a:lnTo>
                      <a:lnTo>
                        <a:pt x="392" y="384"/>
                      </a:lnTo>
                      <a:lnTo>
                        <a:pt x="394" y="385"/>
                      </a:lnTo>
                      <a:lnTo>
                        <a:pt x="395" y="387"/>
                      </a:lnTo>
                      <a:lnTo>
                        <a:pt x="396" y="388"/>
                      </a:lnTo>
                      <a:lnTo>
                        <a:pt x="396" y="389"/>
                      </a:lnTo>
                      <a:lnTo>
                        <a:pt x="397" y="389"/>
                      </a:lnTo>
                      <a:lnTo>
                        <a:pt x="397" y="390"/>
                      </a:lnTo>
                      <a:lnTo>
                        <a:pt x="399" y="390"/>
                      </a:lnTo>
                      <a:lnTo>
                        <a:pt x="399" y="392"/>
                      </a:lnTo>
                      <a:lnTo>
                        <a:pt x="400" y="392"/>
                      </a:lnTo>
                      <a:lnTo>
                        <a:pt x="400" y="39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88" name="Freeform 152"/>
                <p:cNvSpPr>
                  <a:spLocks noChangeAspect="1"/>
                </p:cNvSpPr>
                <p:nvPr/>
              </p:nvSpPr>
              <p:spPr bwMode="auto">
                <a:xfrm>
                  <a:off x="3854" y="2334"/>
                  <a:ext cx="199" cy="294"/>
                </a:xfrm>
                <a:custGeom>
                  <a:avLst/>
                  <a:gdLst>
                    <a:gd name="T0" fmla="*/ 6 w 381"/>
                    <a:gd name="T1" fmla="*/ 6 h 449"/>
                    <a:gd name="T2" fmla="*/ 13 w 381"/>
                    <a:gd name="T3" fmla="*/ 13 h 449"/>
                    <a:gd name="T4" fmla="*/ 19 w 381"/>
                    <a:gd name="T5" fmla="*/ 20 h 449"/>
                    <a:gd name="T6" fmla="*/ 25 w 381"/>
                    <a:gd name="T7" fmla="*/ 28 h 449"/>
                    <a:gd name="T8" fmla="*/ 31 w 381"/>
                    <a:gd name="T9" fmla="*/ 34 h 449"/>
                    <a:gd name="T10" fmla="*/ 39 w 381"/>
                    <a:gd name="T11" fmla="*/ 43 h 449"/>
                    <a:gd name="T12" fmla="*/ 46 w 381"/>
                    <a:gd name="T13" fmla="*/ 51 h 449"/>
                    <a:gd name="T14" fmla="*/ 51 w 381"/>
                    <a:gd name="T15" fmla="*/ 57 h 449"/>
                    <a:gd name="T16" fmla="*/ 57 w 381"/>
                    <a:gd name="T17" fmla="*/ 63 h 449"/>
                    <a:gd name="T18" fmla="*/ 64 w 381"/>
                    <a:gd name="T19" fmla="*/ 71 h 449"/>
                    <a:gd name="T20" fmla="*/ 70 w 381"/>
                    <a:gd name="T21" fmla="*/ 79 h 449"/>
                    <a:gd name="T22" fmla="*/ 75 w 381"/>
                    <a:gd name="T23" fmla="*/ 85 h 449"/>
                    <a:gd name="T24" fmla="*/ 81 w 381"/>
                    <a:gd name="T25" fmla="*/ 93 h 449"/>
                    <a:gd name="T26" fmla="*/ 88 w 381"/>
                    <a:gd name="T27" fmla="*/ 100 h 449"/>
                    <a:gd name="T28" fmla="*/ 95 w 381"/>
                    <a:gd name="T29" fmla="*/ 108 h 449"/>
                    <a:gd name="T30" fmla="*/ 100 w 381"/>
                    <a:gd name="T31" fmla="*/ 114 h 449"/>
                    <a:gd name="T32" fmla="*/ 107 w 381"/>
                    <a:gd name="T33" fmla="*/ 123 h 449"/>
                    <a:gd name="T34" fmla="*/ 113 w 381"/>
                    <a:gd name="T35" fmla="*/ 129 h 449"/>
                    <a:gd name="T36" fmla="*/ 119 w 381"/>
                    <a:gd name="T37" fmla="*/ 136 h 449"/>
                    <a:gd name="T38" fmla="*/ 126 w 381"/>
                    <a:gd name="T39" fmla="*/ 143 h 449"/>
                    <a:gd name="T40" fmla="*/ 132 w 381"/>
                    <a:gd name="T41" fmla="*/ 152 h 449"/>
                    <a:gd name="T42" fmla="*/ 138 w 381"/>
                    <a:gd name="T43" fmla="*/ 159 h 449"/>
                    <a:gd name="T44" fmla="*/ 145 w 381"/>
                    <a:gd name="T45" fmla="*/ 168 h 449"/>
                    <a:gd name="T46" fmla="*/ 152 w 381"/>
                    <a:gd name="T47" fmla="*/ 175 h 449"/>
                    <a:gd name="T48" fmla="*/ 158 w 381"/>
                    <a:gd name="T49" fmla="*/ 182 h 449"/>
                    <a:gd name="T50" fmla="*/ 164 w 381"/>
                    <a:gd name="T51" fmla="*/ 188 h 449"/>
                    <a:gd name="T52" fmla="*/ 168 w 381"/>
                    <a:gd name="T53" fmla="*/ 194 h 449"/>
                    <a:gd name="T54" fmla="*/ 175 w 381"/>
                    <a:gd name="T55" fmla="*/ 202 h 449"/>
                    <a:gd name="T56" fmla="*/ 182 w 381"/>
                    <a:gd name="T57" fmla="*/ 209 h 449"/>
                    <a:gd name="T58" fmla="*/ 187 w 381"/>
                    <a:gd name="T59" fmla="*/ 216 h 449"/>
                    <a:gd name="T60" fmla="*/ 193 w 381"/>
                    <a:gd name="T61" fmla="*/ 223 h 449"/>
                    <a:gd name="T62" fmla="*/ 198 w 381"/>
                    <a:gd name="T63" fmla="*/ 230 h 449"/>
                    <a:gd name="T64" fmla="*/ 204 w 381"/>
                    <a:gd name="T65" fmla="*/ 236 h 449"/>
                    <a:gd name="T66" fmla="*/ 210 w 381"/>
                    <a:gd name="T67" fmla="*/ 242 h 449"/>
                    <a:gd name="T68" fmla="*/ 216 w 381"/>
                    <a:gd name="T69" fmla="*/ 250 h 449"/>
                    <a:gd name="T70" fmla="*/ 222 w 381"/>
                    <a:gd name="T71" fmla="*/ 258 h 449"/>
                    <a:gd name="T72" fmla="*/ 227 w 381"/>
                    <a:gd name="T73" fmla="*/ 265 h 449"/>
                    <a:gd name="T74" fmla="*/ 234 w 381"/>
                    <a:gd name="T75" fmla="*/ 273 h 449"/>
                    <a:gd name="T76" fmla="*/ 240 w 381"/>
                    <a:gd name="T77" fmla="*/ 279 h 449"/>
                    <a:gd name="T78" fmla="*/ 248 w 381"/>
                    <a:gd name="T79" fmla="*/ 288 h 449"/>
                    <a:gd name="T80" fmla="*/ 254 w 381"/>
                    <a:gd name="T81" fmla="*/ 296 h 449"/>
                    <a:gd name="T82" fmla="*/ 258 w 381"/>
                    <a:gd name="T83" fmla="*/ 302 h 449"/>
                    <a:gd name="T84" fmla="*/ 264 w 381"/>
                    <a:gd name="T85" fmla="*/ 309 h 449"/>
                    <a:gd name="T86" fmla="*/ 271 w 381"/>
                    <a:gd name="T87" fmla="*/ 315 h 449"/>
                    <a:gd name="T88" fmla="*/ 278 w 381"/>
                    <a:gd name="T89" fmla="*/ 325 h 449"/>
                    <a:gd name="T90" fmla="*/ 283 w 381"/>
                    <a:gd name="T91" fmla="*/ 330 h 449"/>
                    <a:gd name="T92" fmla="*/ 290 w 381"/>
                    <a:gd name="T93" fmla="*/ 338 h 449"/>
                    <a:gd name="T94" fmla="*/ 293 w 381"/>
                    <a:gd name="T95" fmla="*/ 344 h 449"/>
                    <a:gd name="T96" fmla="*/ 300 w 381"/>
                    <a:gd name="T97" fmla="*/ 352 h 449"/>
                    <a:gd name="T98" fmla="*/ 306 w 381"/>
                    <a:gd name="T99" fmla="*/ 358 h 449"/>
                    <a:gd name="T100" fmla="*/ 312 w 381"/>
                    <a:gd name="T101" fmla="*/ 367 h 449"/>
                    <a:gd name="T102" fmla="*/ 320 w 381"/>
                    <a:gd name="T103" fmla="*/ 375 h 449"/>
                    <a:gd name="T104" fmla="*/ 325 w 381"/>
                    <a:gd name="T105" fmla="*/ 381 h 449"/>
                    <a:gd name="T106" fmla="*/ 331 w 381"/>
                    <a:gd name="T107" fmla="*/ 389 h 449"/>
                    <a:gd name="T108" fmla="*/ 337 w 381"/>
                    <a:gd name="T109" fmla="*/ 395 h 449"/>
                    <a:gd name="T110" fmla="*/ 343 w 381"/>
                    <a:gd name="T111" fmla="*/ 402 h 449"/>
                    <a:gd name="T112" fmla="*/ 348 w 381"/>
                    <a:gd name="T113" fmla="*/ 409 h 449"/>
                    <a:gd name="T114" fmla="*/ 356 w 381"/>
                    <a:gd name="T115" fmla="*/ 419 h 449"/>
                    <a:gd name="T116" fmla="*/ 361 w 381"/>
                    <a:gd name="T117" fmla="*/ 424 h 449"/>
                    <a:gd name="T118" fmla="*/ 367 w 381"/>
                    <a:gd name="T119" fmla="*/ 432 h 449"/>
                    <a:gd name="T120" fmla="*/ 372 w 381"/>
                    <a:gd name="T121" fmla="*/ 438 h 449"/>
                    <a:gd name="T122" fmla="*/ 380 w 381"/>
                    <a:gd name="T123" fmla="*/ 446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1" h="44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9" y="9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22" y="24"/>
                      </a:lnTo>
                      <a:lnTo>
                        <a:pt x="23" y="25"/>
                      </a:lnTo>
                      <a:lnTo>
                        <a:pt x="24" y="27"/>
                      </a:lnTo>
                      <a:lnTo>
                        <a:pt x="25" y="28"/>
                      </a:lnTo>
                      <a:lnTo>
                        <a:pt x="25" y="29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29" y="33"/>
                      </a:lnTo>
                      <a:lnTo>
                        <a:pt x="31" y="34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4" y="38"/>
                      </a:lnTo>
                      <a:lnTo>
                        <a:pt x="36" y="39"/>
                      </a:lnTo>
                      <a:lnTo>
                        <a:pt x="37" y="41"/>
                      </a:lnTo>
                      <a:lnTo>
                        <a:pt x="38" y="42"/>
                      </a:lnTo>
                      <a:lnTo>
                        <a:pt x="38" y="43"/>
                      </a:lnTo>
                      <a:lnTo>
                        <a:pt x="39" y="43"/>
                      </a:lnTo>
                      <a:lnTo>
                        <a:pt x="39" y="44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2" y="46"/>
                      </a:lnTo>
                      <a:lnTo>
                        <a:pt x="42" y="47"/>
                      </a:lnTo>
                      <a:lnTo>
                        <a:pt x="43" y="48"/>
                      </a:lnTo>
                      <a:lnTo>
                        <a:pt x="44" y="49"/>
                      </a:lnTo>
                      <a:lnTo>
                        <a:pt x="46" y="51"/>
                      </a:lnTo>
                      <a:lnTo>
                        <a:pt x="46" y="52"/>
                      </a:lnTo>
                      <a:lnTo>
                        <a:pt x="47" y="52"/>
                      </a:lnTo>
                      <a:lnTo>
                        <a:pt x="47" y="53"/>
                      </a:lnTo>
                      <a:lnTo>
                        <a:pt x="48" y="53"/>
                      </a:lnTo>
                      <a:lnTo>
                        <a:pt x="48" y="55"/>
                      </a:lnTo>
                      <a:lnTo>
                        <a:pt x="50" y="55"/>
                      </a:lnTo>
                      <a:lnTo>
                        <a:pt x="50" y="56"/>
                      </a:lnTo>
                      <a:lnTo>
                        <a:pt x="51" y="57"/>
                      </a:lnTo>
                      <a:lnTo>
                        <a:pt x="52" y="58"/>
                      </a:lnTo>
                      <a:lnTo>
                        <a:pt x="53" y="60"/>
                      </a:lnTo>
                      <a:lnTo>
                        <a:pt x="53" y="61"/>
                      </a:lnTo>
                      <a:lnTo>
                        <a:pt x="55" y="61"/>
                      </a:lnTo>
                      <a:lnTo>
                        <a:pt x="55" y="62"/>
                      </a:lnTo>
                      <a:lnTo>
                        <a:pt x="56" y="62"/>
                      </a:lnTo>
                      <a:lnTo>
                        <a:pt x="56" y="63"/>
                      </a:lnTo>
                      <a:lnTo>
                        <a:pt x="57" y="63"/>
                      </a:lnTo>
                      <a:lnTo>
                        <a:pt x="57" y="65"/>
                      </a:lnTo>
                      <a:lnTo>
                        <a:pt x="58" y="65"/>
                      </a:lnTo>
                      <a:lnTo>
                        <a:pt x="58" y="66"/>
                      </a:lnTo>
                      <a:lnTo>
                        <a:pt x="60" y="67"/>
                      </a:lnTo>
                      <a:lnTo>
                        <a:pt x="61" y="68"/>
                      </a:lnTo>
                      <a:lnTo>
                        <a:pt x="62" y="70"/>
                      </a:lnTo>
                      <a:lnTo>
                        <a:pt x="62" y="71"/>
                      </a:lnTo>
                      <a:lnTo>
                        <a:pt x="64" y="71"/>
                      </a:lnTo>
                      <a:lnTo>
                        <a:pt x="64" y="72"/>
                      </a:lnTo>
                      <a:lnTo>
                        <a:pt x="65" y="72"/>
                      </a:lnTo>
                      <a:lnTo>
                        <a:pt x="65" y="74"/>
                      </a:lnTo>
                      <a:lnTo>
                        <a:pt x="66" y="74"/>
                      </a:lnTo>
                      <a:lnTo>
                        <a:pt x="66" y="75"/>
                      </a:lnTo>
                      <a:lnTo>
                        <a:pt x="67" y="76"/>
                      </a:lnTo>
                      <a:lnTo>
                        <a:pt x="69" y="77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1" y="80"/>
                      </a:lnTo>
                      <a:lnTo>
                        <a:pt x="71" y="81"/>
                      </a:lnTo>
                      <a:lnTo>
                        <a:pt x="72" y="81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4"/>
                      </a:lnTo>
                      <a:lnTo>
                        <a:pt x="75" y="85"/>
                      </a:lnTo>
                      <a:lnTo>
                        <a:pt x="76" y="86"/>
                      </a:lnTo>
                      <a:lnTo>
                        <a:pt x="78" y="88"/>
                      </a:lnTo>
                      <a:lnTo>
                        <a:pt x="79" y="89"/>
                      </a:lnTo>
                      <a:lnTo>
                        <a:pt x="79" y="90"/>
                      </a:lnTo>
                      <a:lnTo>
                        <a:pt x="80" y="90"/>
                      </a:lnTo>
                      <a:lnTo>
                        <a:pt x="80" y="91"/>
                      </a:lnTo>
                      <a:lnTo>
                        <a:pt x="81" y="91"/>
                      </a:lnTo>
                      <a:lnTo>
                        <a:pt x="81" y="93"/>
                      </a:lnTo>
                      <a:lnTo>
                        <a:pt x="83" y="93"/>
                      </a:lnTo>
                      <a:lnTo>
                        <a:pt x="83" y="94"/>
                      </a:lnTo>
                      <a:lnTo>
                        <a:pt x="84" y="95"/>
                      </a:lnTo>
                      <a:lnTo>
                        <a:pt x="85" y="96"/>
                      </a:lnTo>
                      <a:lnTo>
                        <a:pt x="86" y="98"/>
                      </a:lnTo>
                      <a:lnTo>
                        <a:pt x="86" y="99"/>
                      </a:lnTo>
                      <a:lnTo>
                        <a:pt x="88" y="99"/>
                      </a:lnTo>
                      <a:lnTo>
                        <a:pt x="88" y="100"/>
                      </a:lnTo>
                      <a:lnTo>
                        <a:pt x="89" y="100"/>
                      </a:lnTo>
                      <a:lnTo>
                        <a:pt x="89" y="102"/>
                      </a:lnTo>
                      <a:lnTo>
                        <a:pt x="90" y="102"/>
                      </a:lnTo>
                      <a:lnTo>
                        <a:pt x="90" y="103"/>
                      </a:lnTo>
                      <a:lnTo>
                        <a:pt x="91" y="104"/>
                      </a:lnTo>
                      <a:lnTo>
                        <a:pt x="93" y="105"/>
                      </a:lnTo>
                      <a:lnTo>
                        <a:pt x="94" y="107"/>
                      </a:lnTo>
                      <a:lnTo>
                        <a:pt x="95" y="108"/>
                      </a:lnTo>
                      <a:lnTo>
                        <a:pt x="95" y="109"/>
                      </a:lnTo>
                      <a:lnTo>
                        <a:pt x="97" y="109"/>
                      </a:lnTo>
                      <a:lnTo>
                        <a:pt x="97" y="110"/>
                      </a:lnTo>
                      <a:lnTo>
                        <a:pt x="98" y="110"/>
                      </a:lnTo>
                      <a:lnTo>
                        <a:pt x="98" y="112"/>
                      </a:lnTo>
                      <a:lnTo>
                        <a:pt x="99" y="112"/>
                      </a:lnTo>
                      <a:lnTo>
                        <a:pt x="99" y="113"/>
                      </a:lnTo>
                      <a:lnTo>
                        <a:pt x="100" y="114"/>
                      </a:lnTo>
                      <a:lnTo>
                        <a:pt x="102" y="115"/>
                      </a:lnTo>
                      <a:lnTo>
                        <a:pt x="103" y="117"/>
                      </a:lnTo>
                      <a:lnTo>
                        <a:pt x="103" y="118"/>
                      </a:lnTo>
                      <a:lnTo>
                        <a:pt x="104" y="118"/>
                      </a:lnTo>
                      <a:lnTo>
                        <a:pt x="104" y="119"/>
                      </a:lnTo>
                      <a:lnTo>
                        <a:pt x="105" y="121"/>
                      </a:lnTo>
                      <a:lnTo>
                        <a:pt x="107" y="122"/>
                      </a:lnTo>
                      <a:lnTo>
                        <a:pt x="107" y="123"/>
                      </a:lnTo>
                      <a:lnTo>
                        <a:pt x="108" y="123"/>
                      </a:lnTo>
                      <a:lnTo>
                        <a:pt x="108" y="124"/>
                      </a:lnTo>
                      <a:lnTo>
                        <a:pt x="109" y="124"/>
                      </a:lnTo>
                      <a:lnTo>
                        <a:pt x="109" y="126"/>
                      </a:lnTo>
                      <a:lnTo>
                        <a:pt x="111" y="126"/>
                      </a:lnTo>
                      <a:lnTo>
                        <a:pt x="111" y="127"/>
                      </a:lnTo>
                      <a:lnTo>
                        <a:pt x="112" y="128"/>
                      </a:lnTo>
                      <a:lnTo>
                        <a:pt x="113" y="129"/>
                      </a:lnTo>
                      <a:lnTo>
                        <a:pt x="114" y="131"/>
                      </a:lnTo>
                      <a:lnTo>
                        <a:pt x="116" y="132"/>
                      </a:lnTo>
                      <a:lnTo>
                        <a:pt x="116" y="133"/>
                      </a:lnTo>
                      <a:lnTo>
                        <a:pt x="117" y="133"/>
                      </a:lnTo>
                      <a:lnTo>
                        <a:pt x="117" y="135"/>
                      </a:lnTo>
                      <a:lnTo>
                        <a:pt x="118" y="135"/>
                      </a:lnTo>
                      <a:lnTo>
                        <a:pt x="118" y="136"/>
                      </a:lnTo>
                      <a:lnTo>
                        <a:pt x="119" y="136"/>
                      </a:lnTo>
                      <a:lnTo>
                        <a:pt x="119" y="137"/>
                      </a:lnTo>
                      <a:lnTo>
                        <a:pt x="121" y="138"/>
                      </a:lnTo>
                      <a:lnTo>
                        <a:pt x="122" y="140"/>
                      </a:lnTo>
                      <a:lnTo>
                        <a:pt x="123" y="141"/>
                      </a:lnTo>
                      <a:lnTo>
                        <a:pt x="123" y="142"/>
                      </a:lnTo>
                      <a:lnTo>
                        <a:pt x="124" y="142"/>
                      </a:lnTo>
                      <a:lnTo>
                        <a:pt x="124" y="143"/>
                      </a:lnTo>
                      <a:lnTo>
                        <a:pt x="126" y="143"/>
                      </a:lnTo>
                      <a:lnTo>
                        <a:pt x="126" y="145"/>
                      </a:lnTo>
                      <a:lnTo>
                        <a:pt x="127" y="145"/>
                      </a:lnTo>
                      <a:lnTo>
                        <a:pt x="127" y="146"/>
                      </a:lnTo>
                      <a:lnTo>
                        <a:pt x="128" y="147"/>
                      </a:lnTo>
                      <a:lnTo>
                        <a:pt x="130" y="149"/>
                      </a:lnTo>
                      <a:lnTo>
                        <a:pt x="131" y="150"/>
                      </a:lnTo>
                      <a:lnTo>
                        <a:pt x="132" y="151"/>
                      </a:lnTo>
                      <a:lnTo>
                        <a:pt x="132" y="152"/>
                      </a:lnTo>
                      <a:lnTo>
                        <a:pt x="133" y="152"/>
                      </a:lnTo>
                      <a:lnTo>
                        <a:pt x="133" y="154"/>
                      </a:lnTo>
                      <a:lnTo>
                        <a:pt x="135" y="154"/>
                      </a:lnTo>
                      <a:lnTo>
                        <a:pt x="135" y="155"/>
                      </a:lnTo>
                      <a:lnTo>
                        <a:pt x="136" y="155"/>
                      </a:lnTo>
                      <a:lnTo>
                        <a:pt x="136" y="156"/>
                      </a:lnTo>
                      <a:lnTo>
                        <a:pt x="137" y="157"/>
                      </a:lnTo>
                      <a:lnTo>
                        <a:pt x="138" y="159"/>
                      </a:lnTo>
                      <a:lnTo>
                        <a:pt x="140" y="160"/>
                      </a:lnTo>
                      <a:lnTo>
                        <a:pt x="140" y="161"/>
                      </a:lnTo>
                      <a:lnTo>
                        <a:pt x="141" y="162"/>
                      </a:lnTo>
                      <a:lnTo>
                        <a:pt x="142" y="164"/>
                      </a:lnTo>
                      <a:lnTo>
                        <a:pt x="144" y="165"/>
                      </a:lnTo>
                      <a:lnTo>
                        <a:pt x="144" y="166"/>
                      </a:lnTo>
                      <a:lnTo>
                        <a:pt x="145" y="166"/>
                      </a:lnTo>
                      <a:lnTo>
                        <a:pt x="145" y="168"/>
                      </a:lnTo>
                      <a:lnTo>
                        <a:pt x="146" y="168"/>
                      </a:lnTo>
                      <a:lnTo>
                        <a:pt x="146" y="169"/>
                      </a:lnTo>
                      <a:lnTo>
                        <a:pt x="147" y="169"/>
                      </a:lnTo>
                      <a:lnTo>
                        <a:pt x="147" y="170"/>
                      </a:lnTo>
                      <a:lnTo>
                        <a:pt x="149" y="171"/>
                      </a:lnTo>
                      <a:lnTo>
                        <a:pt x="150" y="173"/>
                      </a:lnTo>
                      <a:lnTo>
                        <a:pt x="151" y="174"/>
                      </a:lnTo>
                      <a:lnTo>
                        <a:pt x="152" y="175"/>
                      </a:lnTo>
                      <a:lnTo>
                        <a:pt x="152" y="176"/>
                      </a:lnTo>
                      <a:lnTo>
                        <a:pt x="154" y="176"/>
                      </a:lnTo>
                      <a:lnTo>
                        <a:pt x="154" y="178"/>
                      </a:lnTo>
                      <a:lnTo>
                        <a:pt x="155" y="178"/>
                      </a:lnTo>
                      <a:lnTo>
                        <a:pt x="155" y="179"/>
                      </a:lnTo>
                      <a:lnTo>
                        <a:pt x="156" y="179"/>
                      </a:lnTo>
                      <a:lnTo>
                        <a:pt x="156" y="180"/>
                      </a:lnTo>
                      <a:lnTo>
                        <a:pt x="158" y="182"/>
                      </a:lnTo>
                      <a:lnTo>
                        <a:pt x="159" y="183"/>
                      </a:lnTo>
                      <a:lnTo>
                        <a:pt x="160" y="184"/>
                      </a:lnTo>
                      <a:lnTo>
                        <a:pt x="160" y="185"/>
                      </a:lnTo>
                      <a:lnTo>
                        <a:pt x="161" y="185"/>
                      </a:lnTo>
                      <a:lnTo>
                        <a:pt x="161" y="187"/>
                      </a:lnTo>
                      <a:lnTo>
                        <a:pt x="163" y="187"/>
                      </a:lnTo>
                      <a:lnTo>
                        <a:pt x="163" y="188"/>
                      </a:lnTo>
                      <a:lnTo>
                        <a:pt x="164" y="188"/>
                      </a:lnTo>
                      <a:lnTo>
                        <a:pt x="164" y="189"/>
                      </a:lnTo>
                      <a:lnTo>
                        <a:pt x="164" y="190"/>
                      </a:lnTo>
                      <a:lnTo>
                        <a:pt x="165" y="190"/>
                      </a:lnTo>
                      <a:lnTo>
                        <a:pt x="165" y="192"/>
                      </a:lnTo>
                      <a:lnTo>
                        <a:pt x="166" y="192"/>
                      </a:lnTo>
                      <a:lnTo>
                        <a:pt x="166" y="193"/>
                      </a:lnTo>
                      <a:lnTo>
                        <a:pt x="168" y="193"/>
                      </a:lnTo>
                      <a:lnTo>
                        <a:pt x="168" y="194"/>
                      </a:lnTo>
                      <a:lnTo>
                        <a:pt x="169" y="195"/>
                      </a:lnTo>
                      <a:lnTo>
                        <a:pt x="170" y="197"/>
                      </a:lnTo>
                      <a:lnTo>
                        <a:pt x="171" y="198"/>
                      </a:lnTo>
                      <a:lnTo>
                        <a:pt x="173" y="199"/>
                      </a:lnTo>
                      <a:lnTo>
                        <a:pt x="173" y="201"/>
                      </a:lnTo>
                      <a:lnTo>
                        <a:pt x="174" y="201"/>
                      </a:lnTo>
                      <a:lnTo>
                        <a:pt x="174" y="202"/>
                      </a:lnTo>
                      <a:lnTo>
                        <a:pt x="175" y="202"/>
                      </a:lnTo>
                      <a:lnTo>
                        <a:pt x="175" y="203"/>
                      </a:lnTo>
                      <a:lnTo>
                        <a:pt x="177" y="203"/>
                      </a:lnTo>
                      <a:lnTo>
                        <a:pt x="177" y="204"/>
                      </a:lnTo>
                      <a:lnTo>
                        <a:pt x="178" y="206"/>
                      </a:lnTo>
                      <a:lnTo>
                        <a:pt x="179" y="207"/>
                      </a:lnTo>
                      <a:lnTo>
                        <a:pt x="180" y="208"/>
                      </a:lnTo>
                      <a:lnTo>
                        <a:pt x="180" y="209"/>
                      </a:lnTo>
                      <a:lnTo>
                        <a:pt x="182" y="209"/>
                      </a:lnTo>
                      <a:lnTo>
                        <a:pt x="182" y="211"/>
                      </a:lnTo>
                      <a:lnTo>
                        <a:pt x="183" y="211"/>
                      </a:lnTo>
                      <a:lnTo>
                        <a:pt x="183" y="212"/>
                      </a:lnTo>
                      <a:lnTo>
                        <a:pt x="184" y="212"/>
                      </a:lnTo>
                      <a:lnTo>
                        <a:pt x="184" y="213"/>
                      </a:lnTo>
                      <a:lnTo>
                        <a:pt x="185" y="215"/>
                      </a:lnTo>
                      <a:lnTo>
                        <a:pt x="185" y="216"/>
                      </a:lnTo>
                      <a:lnTo>
                        <a:pt x="187" y="216"/>
                      </a:lnTo>
                      <a:lnTo>
                        <a:pt x="187" y="217"/>
                      </a:lnTo>
                      <a:lnTo>
                        <a:pt x="188" y="217"/>
                      </a:lnTo>
                      <a:lnTo>
                        <a:pt x="188" y="218"/>
                      </a:lnTo>
                      <a:lnTo>
                        <a:pt x="189" y="218"/>
                      </a:lnTo>
                      <a:lnTo>
                        <a:pt x="189" y="220"/>
                      </a:lnTo>
                      <a:lnTo>
                        <a:pt x="191" y="221"/>
                      </a:lnTo>
                      <a:lnTo>
                        <a:pt x="192" y="222"/>
                      </a:lnTo>
                      <a:lnTo>
                        <a:pt x="193" y="223"/>
                      </a:lnTo>
                      <a:lnTo>
                        <a:pt x="193" y="225"/>
                      </a:lnTo>
                      <a:lnTo>
                        <a:pt x="194" y="225"/>
                      </a:lnTo>
                      <a:lnTo>
                        <a:pt x="194" y="226"/>
                      </a:lnTo>
                      <a:lnTo>
                        <a:pt x="196" y="226"/>
                      </a:lnTo>
                      <a:lnTo>
                        <a:pt x="196" y="227"/>
                      </a:lnTo>
                      <a:lnTo>
                        <a:pt x="197" y="227"/>
                      </a:lnTo>
                      <a:lnTo>
                        <a:pt x="197" y="229"/>
                      </a:lnTo>
                      <a:lnTo>
                        <a:pt x="198" y="230"/>
                      </a:lnTo>
                      <a:lnTo>
                        <a:pt x="199" y="231"/>
                      </a:lnTo>
                      <a:lnTo>
                        <a:pt x="201" y="232"/>
                      </a:lnTo>
                      <a:lnTo>
                        <a:pt x="201" y="234"/>
                      </a:lnTo>
                      <a:lnTo>
                        <a:pt x="202" y="234"/>
                      </a:lnTo>
                      <a:lnTo>
                        <a:pt x="202" y="235"/>
                      </a:lnTo>
                      <a:lnTo>
                        <a:pt x="203" y="235"/>
                      </a:lnTo>
                      <a:lnTo>
                        <a:pt x="203" y="236"/>
                      </a:lnTo>
                      <a:lnTo>
                        <a:pt x="204" y="236"/>
                      </a:lnTo>
                      <a:lnTo>
                        <a:pt x="204" y="237"/>
                      </a:lnTo>
                      <a:lnTo>
                        <a:pt x="206" y="239"/>
                      </a:lnTo>
                      <a:lnTo>
                        <a:pt x="206" y="240"/>
                      </a:lnTo>
                      <a:lnTo>
                        <a:pt x="207" y="240"/>
                      </a:lnTo>
                      <a:lnTo>
                        <a:pt x="207" y="241"/>
                      </a:lnTo>
                      <a:lnTo>
                        <a:pt x="208" y="241"/>
                      </a:lnTo>
                      <a:lnTo>
                        <a:pt x="208" y="242"/>
                      </a:lnTo>
                      <a:lnTo>
                        <a:pt x="210" y="242"/>
                      </a:lnTo>
                      <a:lnTo>
                        <a:pt x="210" y="244"/>
                      </a:lnTo>
                      <a:lnTo>
                        <a:pt x="211" y="245"/>
                      </a:lnTo>
                      <a:lnTo>
                        <a:pt x="212" y="246"/>
                      </a:lnTo>
                      <a:lnTo>
                        <a:pt x="213" y="248"/>
                      </a:lnTo>
                      <a:lnTo>
                        <a:pt x="213" y="249"/>
                      </a:lnTo>
                      <a:lnTo>
                        <a:pt x="215" y="249"/>
                      </a:lnTo>
                      <a:lnTo>
                        <a:pt x="215" y="250"/>
                      </a:lnTo>
                      <a:lnTo>
                        <a:pt x="216" y="250"/>
                      </a:lnTo>
                      <a:lnTo>
                        <a:pt x="216" y="251"/>
                      </a:lnTo>
                      <a:lnTo>
                        <a:pt x="217" y="251"/>
                      </a:lnTo>
                      <a:lnTo>
                        <a:pt x="217" y="253"/>
                      </a:lnTo>
                      <a:lnTo>
                        <a:pt x="218" y="254"/>
                      </a:lnTo>
                      <a:lnTo>
                        <a:pt x="220" y="255"/>
                      </a:lnTo>
                      <a:lnTo>
                        <a:pt x="221" y="256"/>
                      </a:lnTo>
                      <a:lnTo>
                        <a:pt x="221" y="258"/>
                      </a:lnTo>
                      <a:lnTo>
                        <a:pt x="222" y="258"/>
                      </a:lnTo>
                      <a:lnTo>
                        <a:pt x="222" y="259"/>
                      </a:lnTo>
                      <a:lnTo>
                        <a:pt x="224" y="259"/>
                      </a:lnTo>
                      <a:lnTo>
                        <a:pt x="224" y="260"/>
                      </a:lnTo>
                      <a:lnTo>
                        <a:pt x="225" y="262"/>
                      </a:lnTo>
                      <a:lnTo>
                        <a:pt x="226" y="263"/>
                      </a:lnTo>
                      <a:lnTo>
                        <a:pt x="226" y="264"/>
                      </a:lnTo>
                      <a:lnTo>
                        <a:pt x="227" y="264"/>
                      </a:lnTo>
                      <a:lnTo>
                        <a:pt x="227" y="265"/>
                      </a:lnTo>
                      <a:lnTo>
                        <a:pt x="229" y="265"/>
                      </a:lnTo>
                      <a:lnTo>
                        <a:pt x="229" y="267"/>
                      </a:lnTo>
                      <a:lnTo>
                        <a:pt x="230" y="267"/>
                      </a:lnTo>
                      <a:lnTo>
                        <a:pt x="230" y="268"/>
                      </a:lnTo>
                      <a:lnTo>
                        <a:pt x="231" y="269"/>
                      </a:lnTo>
                      <a:lnTo>
                        <a:pt x="232" y="270"/>
                      </a:lnTo>
                      <a:lnTo>
                        <a:pt x="234" y="272"/>
                      </a:lnTo>
                      <a:lnTo>
                        <a:pt x="234" y="273"/>
                      </a:lnTo>
                      <a:lnTo>
                        <a:pt x="235" y="273"/>
                      </a:lnTo>
                      <a:lnTo>
                        <a:pt x="235" y="274"/>
                      </a:lnTo>
                      <a:lnTo>
                        <a:pt x="236" y="274"/>
                      </a:lnTo>
                      <a:lnTo>
                        <a:pt x="236" y="276"/>
                      </a:lnTo>
                      <a:lnTo>
                        <a:pt x="238" y="276"/>
                      </a:lnTo>
                      <a:lnTo>
                        <a:pt x="238" y="277"/>
                      </a:lnTo>
                      <a:lnTo>
                        <a:pt x="239" y="278"/>
                      </a:lnTo>
                      <a:lnTo>
                        <a:pt x="240" y="279"/>
                      </a:lnTo>
                      <a:lnTo>
                        <a:pt x="241" y="281"/>
                      </a:lnTo>
                      <a:lnTo>
                        <a:pt x="241" y="282"/>
                      </a:lnTo>
                      <a:lnTo>
                        <a:pt x="243" y="283"/>
                      </a:lnTo>
                      <a:lnTo>
                        <a:pt x="244" y="284"/>
                      </a:lnTo>
                      <a:lnTo>
                        <a:pt x="245" y="286"/>
                      </a:lnTo>
                      <a:lnTo>
                        <a:pt x="246" y="287"/>
                      </a:lnTo>
                      <a:lnTo>
                        <a:pt x="246" y="288"/>
                      </a:lnTo>
                      <a:lnTo>
                        <a:pt x="248" y="288"/>
                      </a:lnTo>
                      <a:lnTo>
                        <a:pt x="248" y="289"/>
                      </a:lnTo>
                      <a:lnTo>
                        <a:pt x="249" y="289"/>
                      </a:lnTo>
                      <a:lnTo>
                        <a:pt x="249" y="291"/>
                      </a:lnTo>
                      <a:lnTo>
                        <a:pt x="250" y="291"/>
                      </a:lnTo>
                      <a:lnTo>
                        <a:pt x="250" y="292"/>
                      </a:lnTo>
                      <a:lnTo>
                        <a:pt x="251" y="293"/>
                      </a:lnTo>
                      <a:lnTo>
                        <a:pt x="253" y="295"/>
                      </a:lnTo>
                      <a:lnTo>
                        <a:pt x="254" y="296"/>
                      </a:lnTo>
                      <a:lnTo>
                        <a:pt x="254" y="297"/>
                      </a:lnTo>
                      <a:lnTo>
                        <a:pt x="255" y="297"/>
                      </a:lnTo>
                      <a:lnTo>
                        <a:pt x="255" y="298"/>
                      </a:lnTo>
                      <a:lnTo>
                        <a:pt x="257" y="298"/>
                      </a:lnTo>
                      <a:lnTo>
                        <a:pt x="257" y="300"/>
                      </a:lnTo>
                      <a:lnTo>
                        <a:pt x="258" y="300"/>
                      </a:lnTo>
                      <a:lnTo>
                        <a:pt x="258" y="301"/>
                      </a:lnTo>
                      <a:lnTo>
                        <a:pt x="258" y="302"/>
                      </a:lnTo>
                      <a:lnTo>
                        <a:pt x="259" y="302"/>
                      </a:lnTo>
                      <a:lnTo>
                        <a:pt x="259" y="303"/>
                      </a:lnTo>
                      <a:lnTo>
                        <a:pt x="260" y="303"/>
                      </a:lnTo>
                      <a:lnTo>
                        <a:pt x="260" y="305"/>
                      </a:lnTo>
                      <a:lnTo>
                        <a:pt x="262" y="305"/>
                      </a:lnTo>
                      <a:lnTo>
                        <a:pt x="262" y="306"/>
                      </a:lnTo>
                      <a:lnTo>
                        <a:pt x="263" y="307"/>
                      </a:lnTo>
                      <a:lnTo>
                        <a:pt x="264" y="309"/>
                      </a:lnTo>
                      <a:lnTo>
                        <a:pt x="265" y="310"/>
                      </a:lnTo>
                      <a:lnTo>
                        <a:pt x="267" y="311"/>
                      </a:lnTo>
                      <a:lnTo>
                        <a:pt x="267" y="312"/>
                      </a:lnTo>
                      <a:lnTo>
                        <a:pt x="268" y="312"/>
                      </a:lnTo>
                      <a:lnTo>
                        <a:pt x="268" y="314"/>
                      </a:lnTo>
                      <a:lnTo>
                        <a:pt x="269" y="314"/>
                      </a:lnTo>
                      <a:lnTo>
                        <a:pt x="269" y="315"/>
                      </a:lnTo>
                      <a:lnTo>
                        <a:pt x="271" y="315"/>
                      </a:lnTo>
                      <a:lnTo>
                        <a:pt x="271" y="316"/>
                      </a:lnTo>
                      <a:lnTo>
                        <a:pt x="272" y="317"/>
                      </a:lnTo>
                      <a:lnTo>
                        <a:pt x="273" y="319"/>
                      </a:lnTo>
                      <a:lnTo>
                        <a:pt x="274" y="320"/>
                      </a:lnTo>
                      <a:lnTo>
                        <a:pt x="274" y="321"/>
                      </a:lnTo>
                      <a:lnTo>
                        <a:pt x="276" y="322"/>
                      </a:lnTo>
                      <a:lnTo>
                        <a:pt x="277" y="324"/>
                      </a:lnTo>
                      <a:lnTo>
                        <a:pt x="278" y="325"/>
                      </a:lnTo>
                      <a:lnTo>
                        <a:pt x="278" y="326"/>
                      </a:lnTo>
                      <a:lnTo>
                        <a:pt x="279" y="326"/>
                      </a:lnTo>
                      <a:lnTo>
                        <a:pt x="279" y="328"/>
                      </a:lnTo>
                      <a:lnTo>
                        <a:pt x="281" y="328"/>
                      </a:lnTo>
                      <a:lnTo>
                        <a:pt x="281" y="329"/>
                      </a:lnTo>
                      <a:lnTo>
                        <a:pt x="282" y="329"/>
                      </a:lnTo>
                      <a:lnTo>
                        <a:pt x="282" y="330"/>
                      </a:lnTo>
                      <a:lnTo>
                        <a:pt x="283" y="330"/>
                      </a:lnTo>
                      <a:lnTo>
                        <a:pt x="283" y="331"/>
                      </a:lnTo>
                      <a:lnTo>
                        <a:pt x="284" y="333"/>
                      </a:lnTo>
                      <a:lnTo>
                        <a:pt x="286" y="334"/>
                      </a:lnTo>
                      <a:lnTo>
                        <a:pt x="287" y="335"/>
                      </a:lnTo>
                      <a:lnTo>
                        <a:pt x="287" y="336"/>
                      </a:lnTo>
                      <a:lnTo>
                        <a:pt x="288" y="336"/>
                      </a:lnTo>
                      <a:lnTo>
                        <a:pt x="288" y="338"/>
                      </a:lnTo>
                      <a:lnTo>
                        <a:pt x="290" y="338"/>
                      </a:lnTo>
                      <a:lnTo>
                        <a:pt x="290" y="339"/>
                      </a:lnTo>
                      <a:lnTo>
                        <a:pt x="291" y="339"/>
                      </a:lnTo>
                      <a:lnTo>
                        <a:pt x="291" y="340"/>
                      </a:lnTo>
                      <a:lnTo>
                        <a:pt x="291" y="342"/>
                      </a:lnTo>
                      <a:lnTo>
                        <a:pt x="292" y="342"/>
                      </a:lnTo>
                      <a:lnTo>
                        <a:pt x="292" y="343"/>
                      </a:lnTo>
                      <a:lnTo>
                        <a:pt x="293" y="343"/>
                      </a:lnTo>
                      <a:lnTo>
                        <a:pt x="293" y="344"/>
                      </a:lnTo>
                      <a:lnTo>
                        <a:pt x="295" y="344"/>
                      </a:lnTo>
                      <a:lnTo>
                        <a:pt x="295" y="345"/>
                      </a:lnTo>
                      <a:lnTo>
                        <a:pt x="296" y="347"/>
                      </a:lnTo>
                      <a:lnTo>
                        <a:pt x="297" y="348"/>
                      </a:lnTo>
                      <a:lnTo>
                        <a:pt x="298" y="349"/>
                      </a:lnTo>
                      <a:lnTo>
                        <a:pt x="298" y="350"/>
                      </a:lnTo>
                      <a:lnTo>
                        <a:pt x="300" y="350"/>
                      </a:lnTo>
                      <a:lnTo>
                        <a:pt x="300" y="352"/>
                      </a:lnTo>
                      <a:lnTo>
                        <a:pt x="301" y="352"/>
                      </a:lnTo>
                      <a:lnTo>
                        <a:pt x="301" y="353"/>
                      </a:lnTo>
                      <a:lnTo>
                        <a:pt x="302" y="353"/>
                      </a:lnTo>
                      <a:lnTo>
                        <a:pt x="302" y="354"/>
                      </a:lnTo>
                      <a:lnTo>
                        <a:pt x="304" y="354"/>
                      </a:lnTo>
                      <a:lnTo>
                        <a:pt x="304" y="356"/>
                      </a:lnTo>
                      <a:lnTo>
                        <a:pt x="305" y="357"/>
                      </a:lnTo>
                      <a:lnTo>
                        <a:pt x="306" y="358"/>
                      </a:lnTo>
                      <a:lnTo>
                        <a:pt x="307" y="359"/>
                      </a:lnTo>
                      <a:lnTo>
                        <a:pt x="307" y="361"/>
                      </a:lnTo>
                      <a:lnTo>
                        <a:pt x="309" y="362"/>
                      </a:lnTo>
                      <a:lnTo>
                        <a:pt x="310" y="363"/>
                      </a:lnTo>
                      <a:lnTo>
                        <a:pt x="311" y="364"/>
                      </a:lnTo>
                      <a:lnTo>
                        <a:pt x="311" y="366"/>
                      </a:lnTo>
                      <a:lnTo>
                        <a:pt x="312" y="366"/>
                      </a:lnTo>
                      <a:lnTo>
                        <a:pt x="312" y="367"/>
                      </a:lnTo>
                      <a:lnTo>
                        <a:pt x="314" y="367"/>
                      </a:lnTo>
                      <a:lnTo>
                        <a:pt x="314" y="368"/>
                      </a:lnTo>
                      <a:lnTo>
                        <a:pt x="315" y="368"/>
                      </a:lnTo>
                      <a:lnTo>
                        <a:pt x="315" y="369"/>
                      </a:lnTo>
                      <a:lnTo>
                        <a:pt x="316" y="371"/>
                      </a:lnTo>
                      <a:lnTo>
                        <a:pt x="318" y="372"/>
                      </a:lnTo>
                      <a:lnTo>
                        <a:pt x="319" y="373"/>
                      </a:lnTo>
                      <a:lnTo>
                        <a:pt x="320" y="375"/>
                      </a:lnTo>
                      <a:lnTo>
                        <a:pt x="320" y="376"/>
                      </a:lnTo>
                      <a:lnTo>
                        <a:pt x="321" y="376"/>
                      </a:lnTo>
                      <a:lnTo>
                        <a:pt x="321" y="377"/>
                      </a:lnTo>
                      <a:lnTo>
                        <a:pt x="323" y="377"/>
                      </a:lnTo>
                      <a:lnTo>
                        <a:pt x="323" y="378"/>
                      </a:lnTo>
                      <a:lnTo>
                        <a:pt x="324" y="380"/>
                      </a:lnTo>
                      <a:lnTo>
                        <a:pt x="324" y="381"/>
                      </a:lnTo>
                      <a:lnTo>
                        <a:pt x="325" y="381"/>
                      </a:lnTo>
                      <a:lnTo>
                        <a:pt x="325" y="382"/>
                      </a:lnTo>
                      <a:lnTo>
                        <a:pt x="326" y="382"/>
                      </a:lnTo>
                      <a:lnTo>
                        <a:pt x="326" y="383"/>
                      </a:lnTo>
                      <a:lnTo>
                        <a:pt x="328" y="383"/>
                      </a:lnTo>
                      <a:lnTo>
                        <a:pt x="328" y="385"/>
                      </a:lnTo>
                      <a:lnTo>
                        <a:pt x="329" y="386"/>
                      </a:lnTo>
                      <a:lnTo>
                        <a:pt x="330" y="387"/>
                      </a:lnTo>
                      <a:lnTo>
                        <a:pt x="331" y="389"/>
                      </a:lnTo>
                      <a:lnTo>
                        <a:pt x="331" y="390"/>
                      </a:lnTo>
                      <a:lnTo>
                        <a:pt x="333" y="390"/>
                      </a:lnTo>
                      <a:lnTo>
                        <a:pt x="333" y="391"/>
                      </a:lnTo>
                      <a:lnTo>
                        <a:pt x="334" y="391"/>
                      </a:lnTo>
                      <a:lnTo>
                        <a:pt x="334" y="392"/>
                      </a:lnTo>
                      <a:lnTo>
                        <a:pt x="335" y="392"/>
                      </a:lnTo>
                      <a:lnTo>
                        <a:pt x="335" y="394"/>
                      </a:lnTo>
                      <a:lnTo>
                        <a:pt x="337" y="395"/>
                      </a:lnTo>
                      <a:lnTo>
                        <a:pt x="338" y="396"/>
                      </a:lnTo>
                      <a:lnTo>
                        <a:pt x="338" y="397"/>
                      </a:lnTo>
                      <a:lnTo>
                        <a:pt x="339" y="397"/>
                      </a:lnTo>
                      <a:lnTo>
                        <a:pt x="339" y="399"/>
                      </a:lnTo>
                      <a:lnTo>
                        <a:pt x="340" y="399"/>
                      </a:lnTo>
                      <a:lnTo>
                        <a:pt x="340" y="400"/>
                      </a:lnTo>
                      <a:lnTo>
                        <a:pt x="342" y="401"/>
                      </a:lnTo>
                      <a:lnTo>
                        <a:pt x="343" y="402"/>
                      </a:lnTo>
                      <a:lnTo>
                        <a:pt x="344" y="404"/>
                      </a:lnTo>
                      <a:lnTo>
                        <a:pt x="344" y="405"/>
                      </a:lnTo>
                      <a:lnTo>
                        <a:pt x="345" y="405"/>
                      </a:lnTo>
                      <a:lnTo>
                        <a:pt x="345" y="406"/>
                      </a:lnTo>
                      <a:lnTo>
                        <a:pt x="347" y="406"/>
                      </a:lnTo>
                      <a:lnTo>
                        <a:pt x="347" y="408"/>
                      </a:lnTo>
                      <a:lnTo>
                        <a:pt x="348" y="408"/>
                      </a:lnTo>
                      <a:lnTo>
                        <a:pt x="348" y="409"/>
                      </a:lnTo>
                      <a:lnTo>
                        <a:pt x="349" y="410"/>
                      </a:lnTo>
                      <a:lnTo>
                        <a:pt x="351" y="411"/>
                      </a:lnTo>
                      <a:lnTo>
                        <a:pt x="352" y="413"/>
                      </a:lnTo>
                      <a:lnTo>
                        <a:pt x="352" y="414"/>
                      </a:lnTo>
                      <a:lnTo>
                        <a:pt x="353" y="415"/>
                      </a:lnTo>
                      <a:lnTo>
                        <a:pt x="354" y="416"/>
                      </a:lnTo>
                      <a:lnTo>
                        <a:pt x="356" y="418"/>
                      </a:lnTo>
                      <a:lnTo>
                        <a:pt x="356" y="419"/>
                      </a:lnTo>
                      <a:lnTo>
                        <a:pt x="357" y="419"/>
                      </a:lnTo>
                      <a:lnTo>
                        <a:pt x="357" y="420"/>
                      </a:lnTo>
                      <a:lnTo>
                        <a:pt x="358" y="420"/>
                      </a:lnTo>
                      <a:lnTo>
                        <a:pt x="358" y="422"/>
                      </a:lnTo>
                      <a:lnTo>
                        <a:pt x="359" y="422"/>
                      </a:lnTo>
                      <a:lnTo>
                        <a:pt x="359" y="423"/>
                      </a:lnTo>
                      <a:lnTo>
                        <a:pt x="361" y="423"/>
                      </a:lnTo>
                      <a:lnTo>
                        <a:pt x="361" y="424"/>
                      </a:lnTo>
                      <a:lnTo>
                        <a:pt x="362" y="425"/>
                      </a:lnTo>
                      <a:lnTo>
                        <a:pt x="363" y="427"/>
                      </a:lnTo>
                      <a:lnTo>
                        <a:pt x="364" y="428"/>
                      </a:lnTo>
                      <a:lnTo>
                        <a:pt x="364" y="429"/>
                      </a:lnTo>
                      <a:lnTo>
                        <a:pt x="366" y="429"/>
                      </a:lnTo>
                      <a:lnTo>
                        <a:pt x="366" y="430"/>
                      </a:lnTo>
                      <a:lnTo>
                        <a:pt x="367" y="430"/>
                      </a:lnTo>
                      <a:lnTo>
                        <a:pt x="367" y="432"/>
                      </a:lnTo>
                      <a:lnTo>
                        <a:pt x="368" y="433"/>
                      </a:lnTo>
                      <a:lnTo>
                        <a:pt x="368" y="434"/>
                      </a:lnTo>
                      <a:lnTo>
                        <a:pt x="370" y="434"/>
                      </a:lnTo>
                      <a:lnTo>
                        <a:pt x="370" y="436"/>
                      </a:lnTo>
                      <a:lnTo>
                        <a:pt x="371" y="436"/>
                      </a:lnTo>
                      <a:lnTo>
                        <a:pt x="371" y="437"/>
                      </a:lnTo>
                      <a:lnTo>
                        <a:pt x="372" y="437"/>
                      </a:lnTo>
                      <a:lnTo>
                        <a:pt x="372" y="438"/>
                      </a:lnTo>
                      <a:lnTo>
                        <a:pt x="373" y="439"/>
                      </a:lnTo>
                      <a:lnTo>
                        <a:pt x="375" y="441"/>
                      </a:lnTo>
                      <a:lnTo>
                        <a:pt x="376" y="442"/>
                      </a:lnTo>
                      <a:lnTo>
                        <a:pt x="377" y="443"/>
                      </a:lnTo>
                      <a:lnTo>
                        <a:pt x="377" y="444"/>
                      </a:lnTo>
                      <a:lnTo>
                        <a:pt x="378" y="444"/>
                      </a:lnTo>
                      <a:lnTo>
                        <a:pt x="378" y="446"/>
                      </a:lnTo>
                      <a:lnTo>
                        <a:pt x="380" y="446"/>
                      </a:lnTo>
                      <a:lnTo>
                        <a:pt x="380" y="447"/>
                      </a:lnTo>
                      <a:lnTo>
                        <a:pt x="381" y="447"/>
                      </a:lnTo>
                      <a:lnTo>
                        <a:pt x="381" y="448"/>
                      </a:lnTo>
                      <a:lnTo>
                        <a:pt x="381" y="449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89" name="Freeform 153"/>
                <p:cNvSpPr>
                  <a:spLocks noChangeAspect="1"/>
                </p:cNvSpPr>
                <p:nvPr/>
              </p:nvSpPr>
              <p:spPr bwMode="auto">
                <a:xfrm>
                  <a:off x="4053" y="2628"/>
                  <a:ext cx="195" cy="315"/>
                </a:xfrm>
                <a:custGeom>
                  <a:avLst/>
                  <a:gdLst>
                    <a:gd name="T0" fmla="*/ 5 w 375"/>
                    <a:gd name="T1" fmla="*/ 6 h 483"/>
                    <a:gd name="T2" fmla="*/ 11 w 375"/>
                    <a:gd name="T3" fmla="*/ 12 h 483"/>
                    <a:gd name="T4" fmla="*/ 17 w 375"/>
                    <a:gd name="T5" fmla="*/ 20 h 483"/>
                    <a:gd name="T6" fmla="*/ 23 w 375"/>
                    <a:gd name="T7" fmla="*/ 27 h 483"/>
                    <a:gd name="T8" fmla="*/ 30 w 375"/>
                    <a:gd name="T9" fmla="*/ 36 h 483"/>
                    <a:gd name="T10" fmla="*/ 37 w 375"/>
                    <a:gd name="T11" fmla="*/ 42 h 483"/>
                    <a:gd name="T12" fmla="*/ 44 w 375"/>
                    <a:gd name="T13" fmla="*/ 53 h 483"/>
                    <a:gd name="T14" fmla="*/ 50 w 375"/>
                    <a:gd name="T15" fmla="*/ 59 h 483"/>
                    <a:gd name="T16" fmla="*/ 57 w 375"/>
                    <a:gd name="T17" fmla="*/ 68 h 483"/>
                    <a:gd name="T18" fmla="*/ 62 w 375"/>
                    <a:gd name="T19" fmla="*/ 74 h 483"/>
                    <a:gd name="T20" fmla="*/ 69 w 375"/>
                    <a:gd name="T21" fmla="*/ 83 h 483"/>
                    <a:gd name="T22" fmla="*/ 74 w 375"/>
                    <a:gd name="T23" fmla="*/ 88 h 483"/>
                    <a:gd name="T24" fmla="*/ 80 w 375"/>
                    <a:gd name="T25" fmla="*/ 96 h 483"/>
                    <a:gd name="T26" fmla="*/ 85 w 375"/>
                    <a:gd name="T27" fmla="*/ 102 h 483"/>
                    <a:gd name="T28" fmla="*/ 90 w 375"/>
                    <a:gd name="T29" fmla="*/ 107 h 483"/>
                    <a:gd name="T30" fmla="*/ 98 w 375"/>
                    <a:gd name="T31" fmla="*/ 117 h 483"/>
                    <a:gd name="T32" fmla="*/ 103 w 375"/>
                    <a:gd name="T33" fmla="*/ 124 h 483"/>
                    <a:gd name="T34" fmla="*/ 110 w 375"/>
                    <a:gd name="T35" fmla="*/ 134 h 483"/>
                    <a:gd name="T36" fmla="*/ 116 w 375"/>
                    <a:gd name="T37" fmla="*/ 140 h 483"/>
                    <a:gd name="T38" fmla="*/ 122 w 375"/>
                    <a:gd name="T39" fmla="*/ 148 h 483"/>
                    <a:gd name="T40" fmla="*/ 130 w 375"/>
                    <a:gd name="T41" fmla="*/ 155 h 483"/>
                    <a:gd name="T42" fmla="*/ 133 w 375"/>
                    <a:gd name="T43" fmla="*/ 162 h 483"/>
                    <a:gd name="T44" fmla="*/ 141 w 375"/>
                    <a:gd name="T45" fmla="*/ 171 h 483"/>
                    <a:gd name="T46" fmla="*/ 146 w 375"/>
                    <a:gd name="T47" fmla="*/ 177 h 483"/>
                    <a:gd name="T48" fmla="*/ 151 w 375"/>
                    <a:gd name="T49" fmla="*/ 183 h 483"/>
                    <a:gd name="T50" fmla="*/ 159 w 375"/>
                    <a:gd name="T51" fmla="*/ 192 h 483"/>
                    <a:gd name="T52" fmla="*/ 164 w 375"/>
                    <a:gd name="T53" fmla="*/ 200 h 483"/>
                    <a:gd name="T54" fmla="*/ 169 w 375"/>
                    <a:gd name="T55" fmla="*/ 206 h 483"/>
                    <a:gd name="T56" fmla="*/ 175 w 375"/>
                    <a:gd name="T57" fmla="*/ 213 h 483"/>
                    <a:gd name="T58" fmla="*/ 183 w 375"/>
                    <a:gd name="T59" fmla="*/ 223 h 483"/>
                    <a:gd name="T60" fmla="*/ 189 w 375"/>
                    <a:gd name="T61" fmla="*/ 230 h 483"/>
                    <a:gd name="T62" fmla="*/ 194 w 375"/>
                    <a:gd name="T63" fmla="*/ 237 h 483"/>
                    <a:gd name="T64" fmla="*/ 199 w 375"/>
                    <a:gd name="T65" fmla="*/ 243 h 483"/>
                    <a:gd name="T66" fmla="*/ 204 w 375"/>
                    <a:gd name="T67" fmla="*/ 251 h 483"/>
                    <a:gd name="T68" fmla="*/ 212 w 375"/>
                    <a:gd name="T69" fmla="*/ 260 h 483"/>
                    <a:gd name="T70" fmla="*/ 220 w 375"/>
                    <a:gd name="T71" fmla="*/ 270 h 483"/>
                    <a:gd name="T72" fmla="*/ 226 w 375"/>
                    <a:gd name="T73" fmla="*/ 279 h 483"/>
                    <a:gd name="T74" fmla="*/ 232 w 375"/>
                    <a:gd name="T75" fmla="*/ 288 h 483"/>
                    <a:gd name="T76" fmla="*/ 239 w 375"/>
                    <a:gd name="T77" fmla="*/ 294 h 483"/>
                    <a:gd name="T78" fmla="*/ 245 w 375"/>
                    <a:gd name="T79" fmla="*/ 303 h 483"/>
                    <a:gd name="T80" fmla="*/ 250 w 375"/>
                    <a:gd name="T81" fmla="*/ 310 h 483"/>
                    <a:gd name="T82" fmla="*/ 257 w 375"/>
                    <a:gd name="T83" fmla="*/ 319 h 483"/>
                    <a:gd name="T84" fmla="*/ 264 w 375"/>
                    <a:gd name="T85" fmla="*/ 328 h 483"/>
                    <a:gd name="T86" fmla="*/ 272 w 375"/>
                    <a:gd name="T87" fmla="*/ 338 h 483"/>
                    <a:gd name="T88" fmla="*/ 278 w 375"/>
                    <a:gd name="T89" fmla="*/ 346 h 483"/>
                    <a:gd name="T90" fmla="*/ 282 w 375"/>
                    <a:gd name="T91" fmla="*/ 354 h 483"/>
                    <a:gd name="T92" fmla="*/ 287 w 375"/>
                    <a:gd name="T93" fmla="*/ 360 h 483"/>
                    <a:gd name="T94" fmla="*/ 293 w 375"/>
                    <a:gd name="T95" fmla="*/ 368 h 483"/>
                    <a:gd name="T96" fmla="*/ 300 w 375"/>
                    <a:gd name="T97" fmla="*/ 376 h 483"/>
                    <a:gd name="T98" fmla="*/ 304 w 375"/>
                    <a:gd name="T99" fmla="*/ 383 h 483"/>
                    <a:gd name="T100" fmla="*/ 310 w 375"/>
                    <a:gd name="T101" fmla="*/ 390 h 483"/>
                    <a:gd name="T102" fmla="*/ 316 w 375"/>
                    <a:gd name="T103" fmla="*/ 399 h 483"/>
                    <a:gd name="T104" fmla="*/ 320 w 375"/>
                    <a:gd name="T105" fmla="*/ 406 h 483"/>
                    <a:gd name="T106" fmla="*/ 326 w 375"/>
                    <a:gd name="T107" fmla="*/ 413 h 483"/>
                    <a:gd name="T108" fmla="*/ 331 w 375"/>
                    <a:gd name="T109" fmla="*/ 422 h 483"/>
                    <a:gd name="T110" fmla="*/ 339 w 375"/>
                    <a:gd name="T111" fmla="*/ 431 h 483"/>
                    <a:gd name="T112" fmla="*/ 343 w 375"/>
                    <a:gd name="T113" fmla="*/ 439 h 483"/>
                    <a:gd name="T114" fmla="*/ 349 w 375"/>
                    <a:gd name="T115" fmla="*/ 448 h 483"/>
                    <a:gd name="T116" fmla="*/ 356 w 375"/>
                    <a:gd name="T117" fmla="*/ 455 h 483"/>
                    <a:gd name="T118" fmla="*/ 361 w 375"/>
                    <a:gd name="T119" fmla="*/ 463 h 483"/>
                    <a:gd name="T120" fmla="*/ 366 w 375"/>
                    <a:gd name="T121" fmla="*/ 472 h 483"/>
                    <a:gd name="T122" fmla="*/ 372 w 375"/>
                    <a:gd name="T123" fmla="*/ 479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5" h="48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1" y="13"/>
                      </a:lnTo>
                      <a:lnTo>
                        <a:pt x="13" y="14"/>
                      </a:lnTo>
                      <a:lnTo>
                        <a:pt x="14" y="16"/>
                      </a:lnTo>
                      <a:lnTo>
                        <a:pt x="14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8" y="21"/>
                      </a:lnTo>
                      <a:lnTo>
                        <a:pt x="19" y="22"/>
                      </a:lnTo>
                      <a:lnTo>
                        <a:pt x="20" y="23"/>
                      </a:lnTo>
                      <a:lnTo>
                        <a:pt x="20" y="25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4" y="27"/>
                      </a:lnTo>
                      <a:lnTo>
                        <a:pt x="24" y="28"/>
                      </a:lnTo>
                      <a:lnTo>
                        <a:pt x="25" y="30"/>
                      </a:lnTo>
                      <a:lnTo>
                        <a:pt x="27" y="31"/>
                      </a:lnTo>
                      <a:lnTo>
                        <a:pt x="28" y="32"/>
                      </a:lnTo>
                      <a:lnTo>
                        <a:pt x="28" y="34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2" y="37"/>
                      </a:lnTo>
                      <a:lnTo>
                        <a:pt x="33" y="39"/>
                      </a:lnTo>
                      <a:lnTo>
                        <a:pt x="33" y="40"/>
                      </a:lnTo>
                      <a:lnTo>
                        <a:pt x="34" y="40"/>
                      </a:lnTo>
                      <a:lnTo>
                        <a:pt x="34" y="41"/>
                      </a:lnTo>
                      <a:lnTo>
                        <a:pt x="36" y="41"/>
                      </a:lnTo>
                      <a:lnTo>
                        <a:pt x="36" y="42"/>
                      </a:lnTo>
                      <a:lnTo>
                        <a:pt x="37" y="42"/>
                      </a:lnTo>
                      <a:lnTo>
                        <a:pt x="37" y="44"/>
                      </a:lnTo>
                      <a:lnTo>
                        <a:pt x="38" y="45"/>
                      </a:lnTo>
                      <a:lnTo>
                        <a:pt x="39" y="46"/>
                      </a:lnTo>
                      <a:lnTo>
                        <a:pt x="41" y="47"/>
                      </a:lnTo>
                      <a:lnTo>
                        <a:pt x="41" y="49"/>
                      </a:lnTo>
                      <a:lnTo>
                        <a:pt x="42" y="50"/>
                      </a:lnTo>
                      <a:lnTo>
                        <a:pt x="43" y="51"/>
                      </a:lnTo>
                      <a:lnTo>
                        <a:pt x="44" y="53"/>
                      </a:lnTo>
                      <a:lnTo>
                        <a:pt x="44" y="54"/>
                      </a:lnTo>
                      <a:lnTo>
                        <a:pt x="46" y="54"/>
                      </a:lnTo>
                      <a:lnTo>
                        <a:pt x="46" y="55"/>
                      </a:lnTo>
                      <a:lnTo>
                        <a:pt x="47" y="55"/>
                      </a:lnTo>
                      <a:lnTo>
                        <a:pt x="47" y="56"/>
                      </a:lnTo>
                      <a:lnTo>
                        <a:pt x="48" y="56"/>
                      </a:lnTo>
                      <a:lnTo>
                        <a:pt x="48" y="58"/>
                      </a:lnTo>
                      <a:lnTo>
                        <a:pt x="50" y="59"/>
                      </a:lnTo>
                      <a:lnTo>
                        <a:pt x="51" y="60"/>
                      </a:lnTo>
                      <a:lnTo>
                        <a:pt x="52" y="61"/>
                      </a:lnTo>
                      <a:lnTo>
                        <a:pt x="52" y="63"/>
                      </a:lnTo>
                      <a:lnTo>
                        <a:pt x="53" y="63"/>
                      </a:lnTo>
                      <a:lnTo>
                        <a:pt x="53" y="64"/>
                      </a:lnTo>
                      <a:lnTo>
                        <a:pt x="55" y="65"/>
                      </a:lnTo>
                      <a:lnTo>
                        <a:pt x="56" y="67"/>
                      </a:lnTo>
                      <a:lnTo>
                        <a:pt x="57" y="68"/>
                      </a:lnTo>
                      <a:lnTo>
                        <a:pt x="57" y="69"/>
                      </a:lnTo>
                      <a:lnTo>
                        <a:pt x="58" y="69"/>
                      </a:lnTo>
                      <a:lnTo>
                        <a:pt x="58" y="70"/>
                      </a:lnTo>
                      <a:lnTo>
                        <a:pt x="60" y="70"/>
                      </a:lnTo>
                      <a:lnTo>
                        <a:pt x="60" y="72"/>
                      </a:lnTo>
                      <a:lnTo>
                        <a:pt x="61" y="72"/>
                      </a:lnTo>
                      <a:lnTo>
                        <a:pt x="61" y="73"/>
                      </a:lnTo>
                      <a:lnTo>
                        <a:pt x="62" y="74"/>
                      </a:lnTo>
                      <a:lnTo>
                        <a:pt x="64" y="75"/>
                      </a:lnTo>
                      <a:lnTo>
                        <a:pt x="64" y="77"/>
                      </a:lnTo>
                      <a:lnTo>
                        <a:pt x="65" y="77"/>
                      </a:lnTo>
                      <a:lnTo>
                        <a:pt x="65" y="78"/>
                      </a:lnTo>
                      <a:lnTo>
                        <a:pt x="66" y="79"/>
                      </a:lnTo>
                      <a:lnTo>
                        <a:pt x="67" y="80"/>
                      </a:lnTo>
                      <a:lnTo>
                        <a:pt x="69" y="82"/>
                      </a:lnTo>
                      <a:lnTo>
                        <a:pt x="69" y="83"/>
                      </a:lnTo>
                      <a:lnTo>
                        <a:pt x="70" y="83"/>
                      </a:lnTo>
                      <a:lnTo>
                        <a:pt x="70" y="84"/>
                      </a:lnTo>
                      <a:lnTo>
                        <a:pt x="71" y="84"/>
                      </a:lnTo>
                      <a:lnTo>
                        <a:pt x="71" y="86"/>
                      </a:lnTo>
                      <a:lnTo>
                        <a:pt x="72" y="86"/>
                      </a:lnTo>
                      <a:lnTo>
                        <a:pt x="72" y="87"/>
                      </a:lnTo>
                      <a:lnTo>
                        <a:pt x="74" y="87"/>
                      </a:lnTo>
                      <a:lnTo>
                        <a:pt x="74" y="88"/>
                      </a:lnTo>
                      <a:lnTo>
                        <a:pt x="75" y="89"/>
                      </a:lnTo>
                      <a:lnTo>
                        <a:pt x="75" y="91"/>
                      </a:lnTo>
                      <a:lnTo>
                        <a:pt x="76" y="91"/>
                      </a:lnTo>
                      <a:lnTo>
                        <a:pt x="76" y="92"/>
                      </a:lnTo>
                      <a:lnTo>
                        <a:pt x="77" y="92"/>
                      </a:lnTo>
                      <a:lnTo>
                        <a:pt x="77" y="93"/>
                      </a:lnTo>
                      <a:lnTo>
                        <a:pt x="79" y="94"/>
                      </a:lnTo>
                      <a:lnTo>
                        <a:pt x="80" y="96"/>
                      </a:lnTo>
                      <a:lnTo>
                        <a:pt x="81" y="97"/>
                      </a:lnTo>
                      <a:lnTo>
                        <a:pt x="81" y="98"/>
                      </a:lnTo>
                      <a:lnTo>
                        <a:pt x="83" y="98"/>
                      </a:lnTo>
                      <a:lnTo>
                        <a:pt x="83" y="100"/>
                      </a:lnTo>
                      <a:lnTo>
                        <a:pt x="84" y="100"/>
                      </a:lnTo>
                      <a:lnTo>
                        <a:pt x="84" y="101"/>
                      </a:lnTo>
                      <a:lnTo>
                        <a:pt x="85" y="101"/>
                      </a:lnTo>
                      <a:lnTo>
                        <a:pt x="85" y="102"/>
                      </a:lnTo>
                      <a:lnTo>
                        <a:pt x="85" y="103"/>
                      </a:lnTo>
                      <a:lnTo>
                        <a:pt x="86" y="103"/>
                      </a:lnTo>
                      <a:lnTo>
                        <a:pt x="86" y="105"/>
                      </a:lnTo>
                      <a:lnTo>
                        <a:pt x="88" y="105"/>
                      </a:lnTo>
                      <a:lnTo>
                        <a:pt x="88" y="106"/>
                      </a:lnTo>
                      <a:lnTo>
                        <a:pt x="89" y="106"/>
                      </a:lnTo>
                      <a:lnTo>
                        <a:pt x="89" y="107"/>
                      </a:lnTo>
                      <a:lnTo>
                        <a:pt x="90" y="107"/>
                      </a:lnTo>
                      <a:lnTo>
                        <a:pt x="90" y="108"/>
                      </a:lnTo>
                      <a:lnTo>
                        <a:pt x="91" y="110"/>
                      </a:lnTo>
                      <a:lnTo>
                        <a:pt x="93" y="111"/>
                      </a:lnTo>
                      <a:lnTo>
                        <a:pt x="94" y="112"/>
                      </a:lnTo>
                      <a:lnTo>
                        <a:pt x="94" y="114"/>
                      </a:lnTo>
                      <a:lnTo>
                        <a:pt x="95" y="115"/>
                      </a:lnTo>
                      <a:lnTo>
                        <a:pt x="97" y="116"/>
                      </a:lnTo>
                      <a:lnTo>
                        <a:pt x="98" y="117"/>
                      </a:lnTo>
                      <a:lnTo>
                        <a:pt x="98" y="119"/>
                      </a:lnTo>
                      <a:lnTo>
                        <a:pt x="99" y="119"/>
                      </a:lnTo>
                      <a:lnTo>
                        <a:pt x="99" y="120"/>
                      </a:lnTo>
                      <a:lnTo>
                        <a:pt x="100" y="120"/>
                      </a:lnTo>
                      <a:lnTo>
                        <a:pt x="100" y="121"/>
                      </a:lnTo>
                      <a:lnTo>
                        <a:pt x="102" y="121"/>
                      </a:lnTo>
                      <a:lnTo>
                        <a:pt x="102" y="122"/>
                      </a:lnTo>
                      <a:lnTo>
                        <a:pt x="103" y="124"/>
                      </a:lnTo>
                      <a:lnTo>
                        <a:pt x="104" y="125"/>
                      </a:lnTo>
                      <a:lnTo>
                        <a:pt x="105" y="126"/>
                      </a:lnTo>
                      <a:lnTo>
                        <a:pt x="105" y="127"/>
                      </a:lnTo>
                      <a:lnTo>
                        <a:pt x="107" y="129"/>
                      </a:lnTo>
                      <a:lnTo>
                        <a:pt x="108" y="130"/>
                      </a:lnTo>
                      <a:lnTo>
                        <a:pt x="109" y="131"/>
                      </a:lnTo>
                      <a:lnTo>
                        <a:pt x="110" y="133"/>
                      </a:lnTo>
                      <a:lnTo>
                        <a:pt x="110" y="134"/>
                      </a:lnTo>
                      <a:lnTo>
                        <a:pt x="112" y="134"/>
                      </a:lnTo>
                      <a:lnTo>
                        <a:pt x="112" y="135"/>
                      </a:lnTo>
                      <a:lnTo>
                        <a:pt x="113" y="135"/>
                      </a:lnTo>
                      <a:lnTo>
                        <a:pt x="113" y="136"/>
                      </a:lnTo>
                      <a:lnTo>
                        <a:pt x="114" y="138"/>
                      </a:lnTo>
                      <a:lnTo>
                        <a:pt x="114" y="139"/>
                      </a:lnTo>
                      <a:lnTo>
                        <a:pt x="116" y="139"/>
                      </a:lnTo>
                      <a:lnTo>
                        <a:pt x="116" y="140"/>
                      </a:lnTo>
                      <a:lnTo>
                        <a:pt x="117" y="140"/>
                      </a:lnTo>
                      <a:lnTo>
                        <a:pt x="117" y="141"/>
                      </a:lnTo>
                      <a:lnTo>
                        <a:pt x="118" y="141"/>
                      </a:lnTo>
                      <a:lnTo>
                        <a:pt x="118" y="143"/>
                      </a:lnTo>
                      <a:lnTo>
                        <a:pt x="119" y="144"/>
                      </a:lnTo>
                      <a:lnTo>
                        <a:pt x="121" y="145"/>
                      </a:lnTo>
                      <a:lnTo>
                        <a:pt x="122" y="147"/>
                      </a:lnTo>
                      <a:lnTo>
                        <a:pt x="122" y="148"/>
                      </a:lnTo>
                      <a:lnTo>
                        <a:pt x="123" y="149"/>
                      </a:lnTo>
                      <a:lnTo>
                        <a:pt x="124" y="150"/>
                      </a:lnTo>
                      <a:lnTo>
                        <a:pt x="126" y="152"/>
                      </a:lnTo>
                      <a:lnTo>
                        <a:pt x="127" y="153"/>
                      </a:lnTo>
                      <a:lnTo>
                        <a:pt x="127" y="154"/>
                      </a:lnTo>
                      <a:lnTo>
                        <a:pt x="128" y="154"/>
                      </a:lnTo>
                      <a:lnTo>
                        <a:pt x="128" y="155"/>
                      </a:lnTo>
                      <a:lnTo>
                        <a:pt x="130" y="155"/>
                      </a:lnTo>
                      <a:lnTo>
                        <a:pt x="130" y="157"/>
                      </a:lnTo>
                      <a:lnTo>
                        <a:pt x="131" y="157"/>
                      </a:lnTo>
                      <a:lnTo>
                        <a:pt x="131" y="158"/>
                      </a:lnTo>
                      <a:lnTo>
                        <a:pt x="131" y="159"/>
                      </a:lnTo>
                      <a:lnTo>
                        <a:pt x="132" y="159"/>
                      </a:lnTo>
                      <a:lnTo>
                        <a:pt x="132" y="161"/>
                      </a:lnTo>
                      <a:lnTo>
                        <a:pt x="133" y="161"/>
                      </a:lnTo>
                      <a:lnTo>
                        <a:pt x="133" y="162"/>
                      </a:lnTo>
                      <a:lnTo>
                        <a:pt x="135" y="162"/>
                      </a:lnTo>
                      <a:lnTo>
                        <a:pt x="135" y="163"/>
                      </a:lnTo>
                      <a:lnTo>
                        <a:pt x="136" y="164"/>
                      </a:lnTo>
                      <a:lnTo>
                        <a:pt x="137" y="166"/>
                      </a:lnTo>
                      <a:lnTo>
                        <a:pt x="138" y="167"/>
                      </a:lnTo>
                      <a:lnTo>
                        <a:pt x="138" y="168"/>
                      </a:lnTo>
                      <a:lnTo>
                        <a:pt x="140" y="169"/>
                      </a:lnTo>
                      <a:lnTo>
                        <a:pt x="141" y="171"/>
                      </a:lnTo>
                      <a:lnTo>
                        <a:pt x="142" y="172"/>
                      </a:lnTo>
                      <a:lnTo>
                        <a:pt x="142" y="173"/>
                      </a:lnTo>
                      <a:lnTo>
                        <a:pt x="144" y="173"/>
                      </a:lnTo>
                      <a:lnTo>
                        <a:pt x="144" y="174"/>
                      </a:lnTo>
                      <a:lnTo>
                        <a:pt x="145" y="174"/>
                      </a:lnTo>
                      <a:lnTo>
                        <a:pt x="145" y="176"/>
                      </a:lnTo>
                      <a:lnTo>
                        <a:pt x="146" y="176"/>
                      </a:lnTo>
                      <a:lnTo>
                        <a:pt x="146" y="177"/>
                      </a:lnTo>
                      <a:lnTo>
                        <a:pt x="147" y="178"/>
                      </a:lnTo>
                      <a:lnTo>
                        <a:pt x="147" y="180"/>
                      </a:lnTo>
                      <a:lnTo>
                        <a:pt x="149" y="180"/>
                      </a:lnTo>
                      <a:lnTo>
                        <a:pt x="149" y="181"/>
                      </a:lnTo>
                      <a:lnTo>
                        <a:pt x="150" y="181"/>
                      </a:lnTo>
                      <a:lnTo>
                        <a:pt x="150" y="182"/>
                      </a:lnTo>
                      <a:lnTo>
                        <a:pt x="151" y="182"/>
                      </a:lnTo>
                      <a:lnTo>
                        <a:pt x="151" y="183"/>
                      </a:lnTo>
                      <a:lnTo>
                        <a:pt x="152" y="185"/>
                      </a:lnTo>
                      <a:lnTo>
                        <a:pt x="154" y="186"/>
                      </a:lnTo>
                      <a:lnTo>
                        <a:pt x="154" y="187"/>
                      </a:lnTo>
                      <a:lnTo>
                        <a:pt x="155" y="187"/>
                      </a:lnTo>
                      <a:lnTo>
                        <a:pt x="155" y="188"/>
                      </a:lnTo>
                      <a:lnTo>
                        <a:pt x="156" y="190"/>
                      </a:lnTo>
                      <a:lnTo>
                        <a:pt x="157" y="191"/>
                      </a:lnTo>
                      <a:lnTo>
                        <a:pt x="159" y="192"/>
                      </a:lnTo>
                      <a:lnTo>
                        <a:pt x="159" y="194"/>
                      </a:lnTo>
                      <a:lnTo>
                        <a:pt x="160" y="194"/>
                      </a:lnTo>
                      <a:lnTo>
                        <a:pt x="160" y="195"/>
                      </a:lnTo>
                      <a:lnTo>
                        <a:pt x="161" y="196"/>
                      </a:lnTo>
                      <a:lnTo>
                        <a:pt x="163" y="197"/>
                      </a:lnTo>
                      <a:lnTo>
                        <a:pt x="163" y="199"/>
                      </a:lnTo>
                      <a:lnTo>
                        <a:pt x="164" y="199"/>
                      </a:lnTo>
                      <a:lnTo>
                        <a:pt x="164" y="200"/>
                      </a:lnTo>
                      <a:lnTo>
                        <a:pt x="165" y="200"/>
                      </a:lnTo>
                      <a:lnTo>
                        <a:pt x="165" y="201"/>
                      </a:lnTo>
                      <a:lnTo>
                        <a:pt x="166" y="201"/>
                      </a:lnTo>
                      <a:lnTo>
                        <a:pt x="166" y="202"/>
                      </a:lnTo>
                      <a:lnTo>
                        <a:pt x="168" y="204"/>
                      </a:lnTo>
                      <a:lnTo>
                        <a:pt x="168" y="205"/>
                      </a:lnTo>
                      <a:lnTo>
                        <a:pt x="169" y="205"/>
                      </a:lnTo>
                      <a:lnTo>
                        <a:pt x="169" y="206"/>
                      </a:lnTo>
                      <a:lnTo>
                        <a:pt x="170" y="206"/>
                      </a:lnTo>
                      <a:lnTo>
                        <a:pt x="170" y="207"/>
                      </a:lnTo>
                      <a:lnTo>
                        <a:pt x="171" y="207"/>
                      </a:lnTo>
                      <a:lnTo>
                        <a:pt x="171" y="209"/>
                      </a:lnTo>
                      <a:lnTo>
                        <a:pt x="173" y="210"/>
                      </a:lnTo>
                      <a:lnTo>
                        <a:pt x="174" y="211"/>
                      </a:lnTo>
                      <a:lnTo>
                        <a:pt x="174" y="213"/>
                      </a:lnTo>
                      <a:lnTo>
                        <a:pt x="175" y="213"/>
                      </a:lnTo>
                      <a:lnTo>
                        <a:pt x="175" y="214"/>
                      </a:lnTo>
                      <a:lnTo>
                        <a:pt x="177" y="215"/>
                      </a:lnTo>
                      <a:lnTo>
                        <a:pt x="178" y="216"/>
                      </a:lnTo>
                      <a:lnTo>
                        <a:pt x="179" y="218"/>
                      </a:lnTo>
                      <a:lnTo>
                        <a:pt x="179" y="219"/>
                      </a:lnTo>
                      <a:lnTo>
                        <a:pt x="180" y="220"/>
                      </a:lnTo>
                      <a:lnTo>
                        <a:pt x="182" y="221"/>
                      </a:lnTo>
                      <a:lnTo>
                        <a:pt x="183" y="223"/>
                      </a:lnTo>
                      <a:lnTo>
                        <a:pt x="184" y="224"/>
                      </a:lnTo>
                      <a:lnTo>
                        <a:pt x="184" y="225"/>
                      </a:lnTo>
                      <a:lnTo>
                        <a:pt x="185" y="225"/>
                      </a:lnTo>
                      <a:lnTo>
                        <a:pt x="185" y="227"/>
                      </a:lnTo>
                      <a:lnTo>
                        <a:pt x="187" y="228"/>
                      </a:lnTo>
                      <a:lnTo>
                        <a:pt x="188" y="229"/>
                      </a:lnTo>
                      <a:lnTo>
                        <a:pt x="188" y="230"/>
                      </a:lnTo>
                      <a:lnTo>
                        <a:pt x="189" y="230"/>
                      </a:lnTo>
                      <a:lnTo>
                        <a:pt x="189" y="232"/>
                      </a:lnTo>
                      <a:lnTo>
                        <a:pt x="190" y="232"/>
                      </a:lnTo>
                      <a:lnTo>
                        <a:pt x="190" y="233"/>
                      </a:lnTo>
                      <a:lnTo>
                        <a:pt x="192" y="234"/>
                      </a:lnTo>
                      <a:lnTo>
                        <a:pt x="192" y="235"/>
                      </a:lnTo>
                      <a:lnTo>
                        <a:pt x="193" y="235"/>
                      </a:lnTo>
                      <a:lnTo>
                        <a:pt x="193" y="237"/>
                      </a:lnTo>
                      <a:lnTo>
                        <a:pt x="194" y="237"/>
                      </a:lnTo>
                      <a:lnTo>
                        <a:pt x="194" y="238"/>
                      </a:lnTo>
                      <a:lnTo>
                        <a:pt x="196" y="238"/>
                      </a:lnTo>
                      <a:lnTo>
                        <a:pt x="196" y="239"/>
                      </a:lnTo>
                      <a:lnTo>
                        <a:pt x="197" y="241"/>
                      </a:lnTo>
                      <a:lnTo>
                        <a:pt x="197" y="242"/>
                      </a:lnTo>
                      <a:lnTo>
                        <a:pt x="198" y="242"/>
                      </a:lnTo>
                      <a:lnTo>
                        <a:pt x="198" y="243"/>
                      </a:lnTo>
                      <a:lnTo>
                        <a:pt x="199" y="243"/>
                      </a:lnTo>
                      <a:lnTo>
                        <a:pt x="199" y="244"/>
                      </a:lnTo>
                      <a:lnTo>
                        <a:pt x="201" y="246"/>
                      </a:lnTo>
                      <a:lnTo>
                        <a:pt x="202" y="247"/>
                      </a:lnTo>
                      <a:lnTo>
                        <a:pt x="202" y="248"/>
                      </a:lnTo>
                      <a:lnTo>
                        <a:pt x="203" y="248"/>
                      </a:lnTo>
                      <a:lnTo>
                        <a:pt x="203" y="249"/>
                      </a:lnTo>
                      <a:lnTo>
                        <a:pt x="204" y="249"/>
                      </a:lnTo>
                      <a:lnTo>
                        <a:pt x="204" y="251"/>
                      </a:lnTo>
                      <a:lnTo>
                        <a:pt x="206" y="252"/>
                      </a:lnTo>
                      <a:lnTo>
                        <a:pt x="207" y="253"/>
                      </a:lnTo>
                      <a:lnTo>
                        <a:pt x="207" y="254"/>
                      </a:lnTo>
                      <a:lnTo>
                        <a:pt x="208" y="254"/>
                      </a:lnTo>
                      <a:lnTo>
                        <a:pt x="208" y="256"/>
                      </a:lnTo>
                      <a:lnTo>
                        <a:pt x="210" y="257"/>
                      </a:lnTo>
                      <a:lnTo>
                        <a:pt x="211" y="258"/>
                      </a:lnTo>
                      <a:lnTo>
                        <a:pt x="212" y="260"/>
                      </a:lnTo>
                      <a:lnTo>
                        <a:pt x="212" y="261"/>
                      </a:lnTo>
                      <a:lnTo>
                        <a:pt x="213" y="262"/>
                      </a:lnTo>
                      <a:lnTo>
                        <a:pt x="215" y="263"/>
                      </a:lnTo>
                      <a:lnTo>
                        <a:pt x="216" y="265"/>
                      </a:lnTo>
                      <a:lnTo>
                        <a:pt x="216" y="266"/>
                      </a:lnTo>
                      <a:lnTo>
                        <a:pt x="217" y="267"/>
                      </a:lnTo>
                      <a:lnTo>
                        <a:pt x="218" y="268"/>
                      </a:lnTo>
                      <a:lnTo>
                        <a:pt x="220" y="270"/>
                      </a:lnTo>
                      <a:lnTo>
                        <a:pt x="221" y="271"/>
                      </a:lnTo>
                      <a:lnTo>
                        <a:pt x="221" y="272"/>
                      </a:lnTo>
                      <a:lnTo>
                        <a:pt x="222" y="274"/>
                      </a:lnTo>
                      <a:lnTo>
                        <a:pt x="224" y="275"/>
                      </a:lnTo>
                      <a:lnTo>
                        <a:pt x="225" y="276"/>
                      </a:lnTo>
                      <a:lnTo>
                        <a:pt x="225" y="277"/>
                      </a:lnTo>
                      <a:lnTo>
                        <a:pt x="226" y="277"/>
                      </a:lnTo>
                      <a:lnTo>
                        <a:pt x="226" y="279"/>
                      </a:lnTo>
                      <a:lnTo>
                        <a:pt x="227" y="280"/>
                      </a:lnTo>
                      <a:lnTo>
                        <a:pt x="229" y="281"/>
                      </a:lnTo>
                      <a:lnTo>
                        <a:pt x="229" y="282"/>
                      </a:lnTo>
                      <a:lnTo>
                        <a:pt x="230" y="282"/>
                      </a:lnTo>
                      <a:lnTo>
                        <a:pt x="230" y="284"/>
                      </a:lnTo>
                      <a:lnTo>
                        <a:pt x="231" y="285"/>
                      </a:lnTo>
                      <a:lnTo>
                        <a:pt x="232" y="286"/>
                      </a:lnTo>
                      <a:lnTo>
                        <a:pt x="232" y="288"/>
                      </a:lnTo>
                      <a:lnTo>
                        <a:pt x="234" y="288"/>
                      </a:lnTo>
                      <a:lnTo>
                        <a:pt x="234" y="289"/>
                      </a:lnTo>
                      <a:lnTo>
                        <a:pt x="235" y="290"/>
                      </a:lnTo>
                      <a:lnTo>
                        <a:pt x="236" y="291"/>
                      </a:lnTo>
                      <a:lnTo>
                        <a:pt x="236" y="293"/>
                      </a:lnTo>
                      <a:lnTo>
                        <a:pt x="237" y="293"/>
                      </a:lnTo>
                      <a:lnTo>
                        <a:pt x="237" y="294"/>
                      </a:lnTo>
                      <a:lnTo>
                        <a:pt x="239" y="294"/>
                      </a:lnTo>
                      <a:lnTo>
                        <a:pt x="239" y="295"/>
                      </a:lnTo>
                      <a:lnTo>
                        <a:pt x="240" y="296"/>
                      </a:lnTo>
                      <a:lnTo>
                        <a:pt x="241" y="298"/>
                      </a:lnTo>
                      <a:lnTo>
                        <a:pt x="241" y="299"/>
                      </a:lnTo>
                      <a:lnTo>
                        <a:pt x="243" y="299"/>
                      </a:lnTo>
                      <a:lnTo>
                        <a:pt x="243" y="300"/>
                      </a:lnTo>
                      <a:lnTo>
                        <a:pt x="244" y="301"/>
                      </a:lnTo>
                      <a:lnTo>
                        <a:pt x="245" y="303"/>
                      </a:lnTo>
                      <a:lnTo>
                        <a:pt x="245" y="304"/>
                      </a:lnTo>
                      <a:lnTo>
                        <a:pt x="246" y="304"/>
                      </a:lnTo>
                      <a:lnTo>
                        <a:pt x="246" y="305"/>
                      </a:lnTo>
                      <a:lnTo>
                        <a:pt x="248" y="307"/>
                      </a:lnTo>
                      <a:lnTo>
                        <a:pt x="249" y="308"/>
                      </a:lnTo>
                      <a:lnTo>
                        <a:pt x="249" y="309"/>
                      </a:lnTo>
                      <a:lnTo>
                        <a:pt x="250" y="309"/>
                      </a:lnTo>
                      <a:lnTo>
                        <a:pt x="250" y="310"/>
                      </a:lnTo>
                      <a:lnTo>
                        <a:pt x="251" y="312"/>
                      </a:lnTo>
                      <a:lnTo>
                        <a:pt x="253" y="313"/>
                      </a:lnTo>
                      <a:lnTo>
                        <a:pt x="253" y="314"/>
                      </a:lnTo>
                      <a:lnTo>
                        <a:pt x="254" y="314"/>
                      </a:lnTo>
                      <a:lnTo>
                        <a:pt x="254" y="315"/>
                      </a:lnTo>
                      <a:lnTo>
                        <a:pt x="255" y="317"/>
                      </a:lnTo>
                      <a:lnTo>
                        <a:pt x="257" y="318"/>
                      </a:lnTo>
                      <a:lnTo>
                        <a:pt x="257" y="319"/>
                      </a:lnTo>
                      <a:lnTo>
                        <a:pt x="258" y="319"/>
                      </a:lnTo>
                      <a:lnTo>
                        <a:pt x="258" y="321"/>
                      </a:lnTo>
                      <a:lnTo>
                        <a:pt x="259" y="322"/>
                      </a:lnTo>
                      <a:lnTo>
                        <a:pt x="260" y="323"/>
                      </a:lnTo>
                      <a:lnTo>
                        <a:pt x="262" y="324"/>
                      </a:lnTo>
                      <a:lnTo>
                        <a:pt x="262" y="326"/>
                      </a:lnTo>
                      <a:lnTo>
                        <a:pt x="263" y="327"/>
                      </a:lnTo>
                      <a:lnTo>
                        <a:pt x="264" y="328"/>
                      </a:lnTo>
                      <a:lnTo>
                        <a:pt x="265" y="329"/>
                      </a:lnTo>
                      <a:lnTo>
                        <a:pt x="265" y="331"/>
                      </a:lnTo>
                      <a:lnTo>
                        <a:pt x="267" y="332"/>
                      </a:lnTo>
                      <a:lnTo>
                        <a:pt x="268" y="333"/>
                      </a:lnTo>
                      <a:lnTo>
                        <a:pt x="269" y="334"/>
                      </a:lnTo>
                      <a:lnTo>
                        <a:pt x="269" y="336"/>
                      </a:lnTo>
                      <a:lnTo>
                        <a:pt x="270" y="337"/>
                      </a:lnTo>
                      <a:lnTo>
                        <a:pt x="272" y="338"/>
                      </a:lnTo>
                      <a:lnTo>
                        <a:pt x="273" y="340"/>
                      </a:lnTo>
                      <a:lnTo>
                        <a:pt x="273" y="341"/>
                      </a:lnTo>
                      <a:lnTo>
                        <a:pt x="274" y="342"/>
                      </a:lnTo>
                      <a:lnTo>
                        <a:pt x="276" y="343"/>
                      </a:lnTo>
                      <a:lnTo>
                        <a:pt x="276" y="345"/>
                      </a:lnTo>
                      <a:lnTo>
                        <a:pt x="277" y="345"/>
                      </a:lnTo>
                      <a:lnTo>
                        <a:pt x="277" y="346"/>
                      </a:lnTo>
                      <a:lnTo>
                        <a:pt x="278" y="346"/>
                      </a:lnTo>
                      <a:lnTo>
                        <a:pt x="278" y="347"/>
                      </a:lnTo>
                      <a:lnTo>
                        <a:pt x="279" y="348"/>
                      </a:lnTo>
                      <a:lnTo>
                        <a:pt x="279" y="350"/>
                      </a:lnTo>
                      <a:lnTo>
                        <a:pt x="281" y="350"/>
                      </a:lnTo>
                      <a:lnTo>
                        <a:pt x="281" y="351"/>
                      </a:lnTo>
                      <a:lnTo>
                        <a:pt x="282" y="351"/>
                      </a:lnTo>
                      <a:lnTo>
                        <a:pt x="282" y="352"/>
                      </a:lnTo>
                      <a:lnTo>
                        <a:pt x="282" y="354"/>
                      </a:lnTo>
                      <a:lnTo>
                        <a:pt x="283" y="354"/>
                      </a:lnTo>
                      <a:lnTo>
                        <a:pt x="283" y="355"/>
                      </a:lnTo>
                      <a:lnTo>
                        <a:pt x="284" y="355"/>
                      </a:lnTo>
                      <a:lnTo>
                        <a:pt x="284" y="356"/>
                      </a:lnTo>
                      <a:lnTo>
                        <a:pt x="286" y="357"/>
                      </a:lnTo>
                      <a:lnTo>
                        <a:pt x="286" y="359"/>
                      </a:lnTo>
                      <a:lnTo>
                        <a:pt x="287" y="359"/>
                      </a:lnTo>
                      <a:lnTo>
                        <a:pt x="287" y="360"/>
                      </a:lnTo>
                      <a:lnTo>
                        <a:pt x="288" y="360"/>
                      </a:lnTo>
                      <a:lnTo>
                        <a:pt x="288" y="361"/>
                      </a:lnTo>
                      <a:lnTo>
                        <a:pt x="290" y="362"/>
                      </a:lnTo>
                      <a:lnTo>
                        <a:pt x="290" y="364"/>
                      </a:lnTo>
                      <a:lnTo>
                        <a:pt x="291" y="364"/>
                      </a:lnTo>
                      <a:lnTo>
                        <a:pt x="291" y="365"/>
                      </a:lnTo>
                      <a:lnTo>
                        <a:pt x="292" y="366"/>
                      </a:lnTo>
                      <a:lnTo>
                        <a:pt x="293" y="368"/>
                      </a:lnTo>
                      <a:lnTo>
                        <a:pt x="293" y="369"/>
                      </a:lnTo>
                      <a:lnTo>
                        <a:pt x="295" y="370"/>
                      </a:lnTo>
                      <a:lnTo>
                        <a:pt x="296" y="371"/>
                      </a:lnTo>
                      <a:lnTo>
                        <a:pt x="297" y="373"/>
                      </a:lnTo>
                      <a:lnTo>
                        <a:pt x="297" y="374"/>
                      </a:lnTo>
                      <a:lnTo>
                        <a:pt x="298" y="374"/>
                      </a:lnTo>
                      <a:lnTo>
                        <a:pt x="298" y="375"/>
                      </a:lnTo>
                      <a:lnTo>
                        <a:pt x="300" y="376"/>
                      </a:lnTo>
                      <a:lnTo>
                        <a:pt x="300" y="378"/>
                      </a:lnTo>
                      <a:lnTo>
                        <a:pt x="301" y="378"/>
                      </a:lnTo>
                      <a:lnTo>
                        <a:pt x="301" y="379"/>
                      </a:lnTo>
                      <a:lnTo>
                        <a:pt x="302" y="379"/>
                      </a:lnTo>
                      <a:lnTo>
                        <a:pt x="302" y="380"/>
                      </a:lnTo>
                      <a:lnTo>
                        <a:pt x="302" y="381"/>
                      </a:lnTo>
                      <a:lnTo>
                        <a:pt x="304" y="381"/>
                      </a:lnTo>
                      <a:lnTo>
                        <a:pt x="304" y="383"/>
                      </a:lnTo>
                      <a:lnTo>
                        <a:pt x="305" y="383"/>
                      </a:lnTo>
                      <a:lnTo>
                        <a:pt x="305" y="384"/>
                      </a:lnTo>
                      <a:lnTo>
                        <a:pt x="306" y="385"/>
                      </a:lnTo>
                      <a:lnTo>
                        <a:pt x="306" y="387"/>
                      </a:lnTo>
                      <a:lnTo>
                        <a:pt x="307" y="387"/>
                      </a:lnTo>
                      <a:lnTo>
                        <a:pt x="307" y="388"/>
                      </a:lnTo>
                      <a:lnTo>
                        <a:pt x="309" y="389"/>
                      </a:lnTo>
                      <a:lnTo>
                        <a:pt x="310" y="390"/>
                      </a:lnTo>
                      <a:lnTo>
                        <a:pt x="310" y="392"/>
                      </a:lnTo>
                      <a:lnTo>
                        <a:pt x="311" y="393"/>
                      </a:lnTo>
                      <a:lnTo>
                        <a:pt x="312" y="394"/>
                      </a:lnTo>
                      <a:lnTo>
                        <a:pt x="314" y="395"/>
                      </a:lnTo>
                      <a:lnTo>
                        <a:pt x="314" y="397"/>
                      </a:lnTo>
                      <a:lnTo>
                        <a:pt x="315" y="397"/>
                      </a:lnTo>
                      <a:lnTo>
                        <a:pt x="315" y="398"/>
                      </a:lnTo>
                      <a:lnTo>
                        <a:pt x="316" y="399"/>
                      </a:lnTo>
                      <a:lnTo>
                        <a:pt x="316" y="401"/>
                      </a:lnTo>
                      <a:lnTo>
                        <a:pt x="317" y="401"/>
                      </a:lnTo>
                      <a:lnTo>
                        <a:pt x="317" y="402"/>
                      </a:lnTo>
                      <a:lnTo>
                        <a:pt x="319" y="402"/>
                      </a:lnTo>
                      <a:lnTo>
                        <a:pt x="319" y="403"/>
                      </a:lnTo>
                      <a:lnTo>
                        <a:pt x="319" y="404"/>
                      </a:lnTo>
                      <a:lnTo>
                        <a:pt x="320" y="404"/>
                      </a:lnTo>
                      <a:lnTo>
                        <a:pt x="320" y="406"/>
                      </a:lnTo>
                      <a:lnTo>
                        <a:pt x="321" y="406"/>
                      </a:lnTo>
                      <a:lnTo>
                        <a:pt x="321" y="407"/>
                      </a:lnTo>
                      <a:lnTo>
                        <a:pt x="323" y="408"/>
                      </a:lnTo>
                      <a:lnTo>
                        <a:pt x="323" y="409"/>
                      </a:lnTo>
                      <a:lnTo>
                        <a:pt x="324" y="409"/>
                      </a:lnTo>
                      <a:lnTo>
                        <a:pt x="324" y="411"/>
                      </a:lnTo>
                      <a:lnTo>
                        <a:pt x="325" y="412"/>
                      </a:lnTo>
                      <a:lnTo>
                        <a:pt x="326" y="413"/>
                      </a:lnTo>
                      <a:lnTo>
                        <a:pt x="326" y="415"/>
                      </a:lnTo>
                      <a:lnTo>
                        <a:pt x="328" y="416"/>
                      </a:lnTo>
                      <a:lnTo>
                        <a:pt x="329" y="417"/>
                      </a:lnTo>
                      <a:lnTo>
                        <a:pt x="329" y="418"/>
                      </a:lnTo>
                      <a:lnTo>
                        <a:pt x="330" y="418"/>
                      </a:lnTo>
                      <a:lnTo>
                        <a:pt x="330" y="420"/>
                      </a:lnTo>
                      <a:lnTo>
                        <a:pt x="331" y="421"/>
                      </a:lnTo>
                      <a:lnTo>
                        <a:pt x="331" y="422"/>
                      </a:lnTo>
                      <a:lnTo>
                        <a:pt x="333" y="422"/>
                      </a:lnTo>
                      <a:lnTo>
                        <a:pt x="333" y="423"/>
                      </a:lnTo>
                      <a:lnTo>
                        <a:pt x="334" y="425"/>
                      </a:lnTo>
                      <a:lnTo>
                        <a:pt x="335" y="426"/>
                      </a:lnTo>
                      <a:lnTo>
                        <a:pt x="335" y="427"/>
                      </a:lnTo>
                      <a:lnTo>
                        <a:pt x="337" y="428"/>
                      </a:lnTo>
                      <a:lnTo>
                        <a:pt x="338" y="430"/>
                      </a:lnTo>
                      <a:lnTo>
                        <a:pt x="339" y="431"/>
                      </a:lnTo>
                      <a:lnTo>
                        <a:pt x="339" y="432"/>
                      </a:lnTo>
                      <a:lnTo>
                        <a:pt x="340" y="434"/>
                      </a:lnTo>
                      <a:lnTo>
                        <a:pt x="340" y="435"/>
                      </a:lnTo>
                      <a:lnTo>
                        <a:pt x="342" y="435"/>
                      </a:lnTo>
                      <a:lnTo>
                        <a:pt x="342" y="436"/>
                      </a:lnTo>
                      <a:lnTo>
                        <a:pt x="343" y="436"/>
                      </a:lnTo>
                      <a:lnTo>
                        <a:pt x="343" y="437"/>
                      </a:lnTo>
                      <a:lnTo>
                        <a:pt x="343" y="439"/>
                      </a:lnTo>
                      <a:lnTo>
                        <a:pt x="344" y="439"/>
                      </a:lnTo>
                      <a:lnTo>
                        <a:pt x="344" y="440"/>
                      </a:lnTo>
                      <a:lnTo>
                        <a:pt x="345" y="441"/>
                      </a:lnTo>
                      <a:lnTo>
                        <a:pt x="347" y="442"/>
                      </a:lnTo>
                      <a:lnTo>
                        <a:pt x="347" y="444"/>
                      </a:lnTo>
                      <a:lnTo>
                        <a:pt x="348" y="445"/>
                      </a:lnTo>
                      <a:lnTo>
                        <a:pt x="349" y="446"/>
                      </a:lnTo>
                      <a:lnTo>
                        <a:pt x="349" y="448"/>
                      </a:lnTo>
                      <a:lnTo>
                        <a:pt x="351" y="448"/>
                      </a:lnTo>
                      <a:lnTo>
                        <a:pt x="351" y="449"/>
                      </a:lnTo>
                      <a:lnTo>
                        <a:pt x="352" y="450"/>
                      </a:lnTo>
                      <a:lnTo>
                        <a:pt x="352" y="451"/>
                      </a:lnTo>
                      <a:lnTo>
                        <a:pt x="353" y="451"/>
                      </a:lnTo>
                      <a:lnTo>
                        <a:pt x="353" y="453"/>
                      </a:lnTo>
                      <a:lnTo>
                        <a:pt x="354" y="454"/>
                      </a:lnTo>
                      <a:lnTo>
                        <a:pt x="356" y="455"/>
                      </a:lnTo>
                      <a:lnTo>
                        <a:pt x="356" y="456"/>
                      </a:lnTo>
                      <a:lnTo>
                        <a:pt x="357" y="458"/>
                      </a:lnTo>
                      <a:lnTo>
                        <a:pt x="358" y="459"/>
                      </a:lnTo>
                      <a:lnTo>
                        <a:pt x="358" y="460"/>
                      </a:lnTo>
                      <a:lnTo>
                        <a:pt x="359" y="460"/>
                      </a:lnTo>
                      <a:lnTo>
                        <a:pt x="359" y="461"/>
                      </a:lnTo>
                      <a:lnTo>
                        <a:pt x="359" y="463"/>
                      </a:lnTo>
                      <a:lnTo>
                        <a:pt x="361" y="463"/>
                      </a:lnTo>
                      <a:lnTo>
                        <a:pt x="361" y="464"/>
                      </a:lnTo>
                      <a:lnTo>
                        <a:pt x="362" y="464"/>
                      </a:lnTo>
                      <a:lnTo>
                        <a:pt x="362" y="465"/>
                      </a:lnTo>
                      <a:lnTo>
                        <a:pt x="363" y="467"/>
                      </a:lnTo>
                      <a:lnTo>
                        <a:pt x="363" y="468"/>
                      </a:lnTo>
                      <a:lnTo>
                        <a:pt x="364" y="469"/>
                      </a:lnTo>
                      <a:lnTo>
                        <a:pt x="366" y="470"/>
                      </a:lnTo>
                      <a:lnTo>
                        <a:pt x="366" y="472"/>
                      </a:lnTo>
                      <a:lnTo>
                        <a:pt x="367" y="472"/>
                      </a:lnTo>
                      <a:lnTo>
                        <a:pt x="367" y="473"/>
                      </a:lnTo>
                      <a:lnTo>
                        <a:pt x="368" y="474"/>
                      </a:lnTo>
                      <a:lnTo>
                        <a:pt x="368" y="475"/>
                      </a:lnTo>
                      <a:lnTo>
                        <a:pt x="370" y="475"/>
                      </a:lnTo>
                      <a:lnTo>
                        <a:pt x="370" y="477"/>
                      </a:lnTo>
                      <a:lnTo>
                        <a:pt x="371" y="478"/>
                      </a:lnTo>
                      <a:lnTo>
                        <a:pt x="372" y="479"/>
                      </a:lnTo>
                      <a:lnTo>
                        <a:pt x="372" y="481"/>
                      </a:lnTo>
                      <a:lnTo>
                        <a:pt x="373" y="482"/>
                      </a:lnTo>
                      <a:lnTo>
                        <a:pt x="373" y="483"/>
                      </a:lnTo>
                      <a:lnTo>
                        <a:pt x="375" y="48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90" name="Freeform 154"/>
                <p:cNvSpPr>
                  <a:spLocks noChangeAspect="1"/>
                </p:cNvSpPr>
                <p:nvPr/>
              </p:nvSpPr>
              <p:spPr bwMode="auto">
                <a:xfrm>
                  <a:off x="4248" y="2943"/>
                  <a:ext cx="178" cy="339"/>
                </a:xfrm>
                <a:custGeom>
                  <a:avLst/>
                  <a:gdLst>
                    <a:gd name="T0" fmla="*/ 3 w 343"/>
                    <a:gd name="T1" fmla="*/ 6 h 522"/>
                    <a:gd name="T2" fmla="*/ 9 w 343"/>
                    <a:gd name="T3" fmla="*/ 14 h 522"/>
                    <a:gd name="T4" fmla="*/ 14 w 343"/>
                    <a:gd name="T5" fmla="*/ 23 h 522"/>
                    <a:gd name="T6" fmla="*/ 20 w 343"/>
                    <a:gd name="T7" fmla="*/ 31 h 522"/>
                    <a:gd name="T8" fmla="*/ 25 w 343"/>
                    <a:gd name="T9" fmla="*/ 39 h 522"/>
                    <a:gd name="T10" fmla="*/ 31 w 343"/>
                    <a:gd name="T11" fmla="*/ 48 h 522"/>
                    <a:gd name="T12" fmla="*/ 36 w 343"/>
                    <a:gd name="T13" fmla="*/ 57 h 522"/>
                    <a:gd name="T14" fmla="*/ 42 w 343"/>
                    <a:gd name="T15" fmla="*/ 65 h 522"/>
                    <a:gd name="T16" fmla="*/ 47 w 343"/>
                    <a:gd name="T17" fmla="*/ 74 h 522"/>
                    <a:gd name="T18" fmla="*/ 53 w 343"/>
                    <a:gd name="T19" fmla="*/ 81 h 522"/>
                    <a:gd name="T20" fmla="*/ 58 w 343"/>
                    <a:gd name="T21" fmla="*/ 90 h 522"/>
                    <a:gd name="T22" fmla="*/ 63 w 343"/>
                    <a:gd name="T23" fmla="*/ 98 h 522"/>
                    <a:gd name="T24" fmla="*/ 68 w 343"/>
                    <a:gd name="T25" fmla="*/ 107 h 522"/>
                    <a:gd name="T26" fmla="*/ 75 w 343"/>
                    <a:gd name="T27" fmla="*/ 116 h 522"/>
                    <a:gd name="T28" fmla="*/ 80 w 343"/>
                    <a:gd name="T29" fmla="*/ 125 h 522"/>
                    <a:gd name="T30" fmla="*/ 85 w 343"/>
                    <a:gd name="T31" fmla="*/ 133 h 522"/>
                    <a:gd name="T32" fmla="*/ 91 w 343"/>
                    <a:gd name="T33" fmla="*/ 142 h 522"/>
                    <a:gd name="T34" fmla="*/ 96 w 343"/>
                    <a:gd name="T35" fmla="*/ 151 h 522"/>
                    <a:gd name="T36" fmla="*/ 101 w 343"/>
                    <a:gd name="T37" fmla="*/ 160 h 522"/>
                    <a:gd name="T38" fmla="*/ 108 w 343"/>
                    <a:gd name="T39" fmla="*/ 170 h 522"/>
                    <a:gd name="T40" fmla="*/ 113 w 343"/>
                    <a:gd name="T41" fmla="*/ 179 h 522"/>
                    <a:gd name="T42" fmla="*/ 118 w 343"/>
                    <a:gd name="T43" fmla="*/ 187 h 522"/>
                    <a:gd name="T44" fmla="*/ 123 w 343"/>
                    <a:gd name="T45" fmla="*/ 196 h 522"/>
                    <a:gd name="T46" fmla="*/ 128 w 343"/>
                    <a:gd name="T47" fmla="*/ 205 h 522"/>
                    <a:gd name="T48" fmla="*/ 133 w 343"/>
                    <a:gd name="T49" fmla="*/ 212 h 522"/>
                    <a:gd name="T50" fmla="*/ 139 w 343"/>
                    <a:gd name="T51" fmla="*/ 221 h 522"/>
                    <a:gd name="T52" fmla="*/ 143 w 343"/>
                    <a:gd name="T53" fmla="*/ 230 h 522"/>
                    <a:gd name="T54" fmla="*/ 149 w 343"/>
                    <a:gd name="T55" fmla="*/ 239 h 522"/>
                    <a:gd name="T56" fmla="*/ 156 w 343"/>
                    <a:gd name="T57" fmla="*/ 249 h 522"/>
                    <a:gd name="T58" fmla="*/ 162 w 343"/>
                    <a:gd name="T59" fmla="*/ 259 h 522"/>
                    <a:gd name="T60" fmla="*/ 169 w 343"/>
                    <a:gd name="T61" fmla="*/ 269 h 522"/>
                    <a:gd name="T62" fmla="*/ 174 w 343"/>
                    <a:gd name="T63" fmla="*/ 279 h 522"/>
                    <a:gd name="T64" fmla="*/ 179 w 343"/>
                    <a:gd name="T65" fmla="*/ 287 h 522"/>
                    <a:gd name="T66" fmla="*/ 184 w 343"/>
                    <a:gd name="T67" fmla="*/ 296 h 522"/>
                    <a:gd name="T68" fmla="*/ 189 w 343"/>
                    <a:gd name="T69" fmla="*/ 304 h 522"/>
                    <a:gd name="T70" fmla="*/ 194 w 343"/>
                    <a:gd name="T71" fmla="*/ 312 h 522"/>
                    <a:gd name="T72" fmla="*/ 200 w 343"/>
                    <a:gd name="T73" fmla="*/ 321 h 522"/>
                    <a:gd name="T74" fmla="*/ 205 w 343"/>
                    <a:gd name="T75" fmla="*/ 330 h 522"/>
                    <a:gd name="T76" fmla="*/ 212 w 343"/>
                    <a:gd name="T77" fmla="*/ 339 h 522"/>
                    <a:gd name="T78" fmla="*/ 217 w 343"/>
                    <a:gd name="T79" fmla="*/ 348 h 522"/>
                    <a:gd name="T80" fmla="*/ 222 w 343"/>
                    <a:gd name="T81" fmla="*/ 357 h 522"/>
                    <a:gd name="T82" fmla="*/ 227 w 343"/>
                    <a:gd name="T83" fmla="*/ 365 h 522"/>
                    <a:gd name="T84" fmla="*/ 233 w 343"/>
                    <a:gd name="T85" fmla="*/ 373 h 522"/>
                    <a:gd name="T86" fmla="*/ 238 w 343"/>
                    <a:gd name="T87" fmla="*/ 382 h 522"/>
                    <a:gd name="T88" fmla="*/ 243 w 343"/>
                    <a:gd name="T89" fmla="*/ 390 h 522"/>
                    <a:gd name="T90" fmla="*/ 250 w 343"/>
                    <a:gd name="T91" fmla="*/ 399 h 522"/>
                    <a:gd name="T92" fmla="*/ 256 w 343"/>
                    <a:gd name="T93" fmla="*/ 408 h 522"/>
                    <a:gd name="T94" fmla="*/ 263 w 343"/>
                    <a:gd name="T95" fmla="*/ 417 h 522"/>
                    <a:gd name="T96" fmla="*/ 266 w 343"/>
                    <a:gd name="T97" fmla="*/ 424 h 522"/>
                    <a:gd name="T98" fmla="*/ 273 w 343"/>
                    <a:gd name="T99" fmla="*/ 433 h 522"/>
                    <a:gd name="T100" fmla="*/ 278 w 343"/>
                    <a:gd name="T101" fmla="*/ 439 h 522"/>
                    <a:gd name="T102" fmla="*/ 285 w 343"/>
                    <a:gd name="T103" fmla="*/ 450 h 522"/>
                    <a:gd name="T104" fmla="*/ 290 w 343"/>
                    <a:gd name="T105" fmla="*/ 456 h 522"/>
                    <a:gd name="T106" fmla="*/ 294 w 343"/>
                    <a:gd name="T107" fmla="*/ 462 h 522"/>
                    <a:gd name="T108" fmla="*/ 299 w 343"/>
                    <a:gd name="T109" fmla="*/ 470 h 522"/>
                    <a:gd name="T110" fmla="*/ 306 w 343"/>
                    <a:gd name="T111" fmla="*/ 476 h 522"/>
                    <a:gd name="T112" fmla="*/ 311 w 343"/>
                    <a:gd name="T113" fmla="*/ 483 h 522"/>
                    <a:gd name="T114" fmla="*/ 315 w 343"/>
                    <a:gd name="T115" fmla="*/ 489 h 522"/>
                    <a:gd name="T116" fmla="*/ 320 w 343"/>
                    <a:gd name="T117" fmla="*/ 494 h 522"/>
                    <a:gd name="T118" fmla="*/ 327 w 343"/>
                    <a:gd name="T119" fmla="*/ 504 h 522"/>
                    <a:gd name="T120" fmla="*/ 332 w 343"/>
                    <a:gd name="T121" fmla="*/ 511 h 522"/>
                    <a:gd name="T122" fmla="*/ 339 w 343"/>
                    <a:gd name="T123" fmla="*/ 518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43" h="52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5" y="24"/>
                      </a:lnTo>
                      <a:lnTo>
                        <a:pt x="16" y="25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20" y="31"/>
                      </a:lnTo>
                      <a:lnTo>
                        <a:pt x="20" y="32"/>
                      </a:lnTo>
                      <a:lnTo>
                        <a:pt x="21" y="33"/>
                      </a:lnTo>
                      <a:lnTo>
                        <a:pt x="21" y="34"/>
                      </a:lnTo>
                      <a:lnTo>
                        <a:pt x="22" y="34"/>
                      </a:lnTo>
                      <a:lnTo>
                        <a:pt x="22" y="36"/>
                      </a:lnTo>
                      <a:lnTo>
                        <a:pt x="24" y="37"/>
                      </a:lnTo>
                      <a:lnTo>
                        <a:pt x="25" y="38"/>
                      </a:lnTo>
                      <a:lnTo>
                        <a:pt x="25" y="39"/>
                      </a:lnTo>
                      <a:lnTo>
                        <a:pt x="26" y="41"/>
                      </a:lnTo>
                      <a:lnTo>
                        <a:pt x="26" y="42"/>
                      </a:lnTo>
                      <a:lnTo>
                        <a:pt x="28" y="42"/>
                      </a:lnTo>
                      <a:lnTo>
                        <a:pt x="28" y="43"/>
                      </a:lnTo>
                      <a:lnTo>
                        <a:pt x="29" y="45"/>
                      </a:lnTo>
                      <a:lnTo>
                        <a:pt x="29" y="46"/>
                      </a:lnTo>
                      <a:lnTo>
                        <a:pt x="30" y="47"/>
                      </a:lnTo>
                      <a:lnTo>
                        <a:pt x="31" y="48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3" y="51"/>
                      </a:lnTo>
                      <a:lnTo>
                        <a:pt x="34" y="52"/>
                      </a:lnTo>
                      <a:lnTo>
                        <a:pt x="34" y="53"/>
                      </a:lnTo>
                      <a:lnTo>
                        <a:pt x="35" y="55"/>
                      </a:lnTo>
                      <a:lnTo>
                        <a:pt x="36" y="56"/>
                      </a:lnTo>
                      <a:lnTo>
                        <a:pt x="36" y="57"/>
                      </a:lnTo>
                      <a:lnTo>
                        <a:pt x="38" y="57"/>
                      </a:lnTo>
                      <a:lnTo>
                        <a:pt x="38" y="58"/>
                      </a:lnTo>
                      <a:lnTo>
                        <a:pt x="38" y="60"/>
                      </a:lnTo>
                      <a:lnTo>
                        <a:pt x="39" y="60"/>
                      </a:lnTo>
                      <a:lnTo>
                        <a:pt x="39" y="61"/>
                      </a:lnTo>
                      <a:lnTo>
                        <a:pt x="40" y="62"/>
                      </a:lnTo>
                      <a:lnTo>
                        <a:pt x="42" y="64"/>
                      </a:lnTo>
                      <a:lnTo>
                        <a:pt x="42" y="65"/>
                      </a:lnTo>
                      <a:lnTo>
                        <a:pt x="43" y="66"/>
                      </a:lnTo>
                      <a:lnTo>
                        <a:pt x="43" y="67"/>
                      </a:lnTo>
                      <a:lnTo>
                        <a:pt x="44" y="67"/>
                      </a:lnTo>
                      <a:lnTo>
                        <a:pt x="44" y="69"/>
                      </a:lnTo>
                      <a:lnTo>
                        <a:pt x="45" y="70"/>
                      </a:lnTo>
                      <a:lnTo>
                        <a:pt x="45" y="71"/>
                      </a:lnTo>
                      <a:lnTo>
                        <a:pt x="47" y="72"/>
                      </a:lnTo>
                      <a:lnTo>
                        <a:pt x="47" y="74"/>
                      </a:lnTo>
                      <a:lnTo>
                        <a:pt x="48" y="74"/>
                      </a:lnTo>
                      <a:lnTo>
                        <a:pt x="48" y="75"/>
                      </a:lnTo>
                      <a:lnTo>
                        <a:pt x="49" y="76"/>
                      </a:lnTo>
                      <a:lnTo>
                        <a:pt x="49" y="78"/>
                      </a:lnTo>
                      <a:lnTo>
                        <a:pt x="50" y="79"/>
                      </a:lnTo>
                      <a:lnTo>
                        <a:pt x="52" y="80"/>
                      </a:lnTo>
                      <a:lnTo>
                        <a:pt x="52" y="81"/>
                      </a:lnTo>
                      <a:lnTo>
                        <a:pt x="53" y="81"/>
                      </a:lnTo>
                      <a:lnTo>
                        <a:pt x="53" y="83"/>
                      </a:lnTo>
                      <a:lnTo>
                        <a:pt x="54" y="84"/>
                      </a:lnTo>
                      <a:lnTo>
                        <a:pt x="54" y="85"/>
                      </a:lnTo>
                      <a:lnTo>
                        <a:pt x="56" y="86"/>
                      </a:lnTo>
                      <a:lnTo>
                        <a:pt x="57" y="88"/>
                      </a:lnTo>
                      <a:lnTo>
                        <a:pt x="57" y="89"/>
                      </a:lnTo>
                      <a:lnTo>
                        <a:pt x="58" y="89"/>
                      </a:lnTo>
                      <a:lnTo>
                        <a:pt x="58" y="90"/>
                      </a:lnTo>
                      <a:lnTo>
                        <a:pt x="58" y="92"/>
                      </a:lnTo>
                      <a:lnTo>
                        <a:pt x="59" y="92"/>
                      </a:lnTo>
                      <a:lnTo>
                        <a:pt x="59" y="93"/>
                      </a:lnTo>
                      <a:lnTo>
                        <a:pt x="61" y="94"/>
                      </a:lnTo>
                      <a:lnTo>
                        <a:pt x="62" y="95"/>
                      </a:lnTo>
                      <a:lnTo>
                        <a:pt x="62" y="97"/>
                      </a:lnTo>
                      <a:lnTo>
                        <a:pt x="62" y="98"/>
                      </a:lnTo>
                      <a:lnTo>
                        <a:pt x="63" y="98"/>
                      </a:lnTo>
                      <a:lnTo>
                        <a:pt x="63" y="99"/>
                      </a:lnTo>
                      <a:lnTo>
                        <a:pt x="64" y="100"/>
                      </a:lnTo>
                      <a:lnTo>
                        <a:pt x="66" y="102"/>
                      </a:lnTo>
                      <a:lnTo>
                        <a:pt x="66" y="103"/>
                      </a:lnTo>
                      <a:lnTo>
                        <a:pt x="67" y="104"/>
                      </a:lnTo>
                      <a:lnTo>
                        <a:pt x="67" y="105"/>
                      </a:lnTo>
                      <a:lnTo>
                        <a:pt x="68" y="105"/>
                      </a:lnTo>
                      <a:lnTo>
                        <a:pt x="68" y="107"/>
                      </a:lnTo>
                      <a:lnTo>
                        <a:pt x="69" y="108"/>
                      </a:lnTo>
                      <a:lnTo>
                        <a:pt x="69" y="109"/>
                      </a:lnTo>
                      <a:lnTo>
                        <a:pt x="71" y="111"/>
                      </a:lnTo>
                      <a:lnTo>
                        <a:pt x="71" y="112"/>
                      </a:lnTo>
                      <a:lnTo>
                        <a:pt x="72" y="112"/>
                      </a:lnTo>
                      <a:lnTo>
                        <a:pt x="72" y="113"/>
                      </a:lnTo>
                      <a:lnTo>
                        <a:pt x="73" y="114"/>
                      </a:lnTo>
                      <a:lnTo>
                        <a:pt x="75" y="116"/>
                      </a:lnTo>
                      <a:lnTo>
                        <a:pt x="75" y="117"/>
                      </a:lnTo>
                      <a:lnTo>
                        <a:pt x="76" y="118"/>
                      </a:lnTo>
                      <a:lnTo>
                        <a:pt x="76" y="119"/>
                      </a:lnTo>
                      <a:lnTo>
                        <a:pt x="77" y="119"/>
                      </a:lnTo>
                      <a:lnTo>
                        <a:pt x="77" y="121"/>
                      </a:lnTo>
                      <a:lnTo>
                        <a:pt x="78" y="122"/>
                      </a:lnTo>
                      <a:lnTo>
                        <a:pt x="78" y="123"/>
                      </a:lnTo>
                      <a:lnTo>
                        <a:pt x="80" y="125"/>
                      </a:lnTo>
                      <a:lnTo>
                        <a:pt x="80" y="126"/>
                      </a:lnTo>
                      <a:lnTo>
                        <a:pt x="81" y="126"/>
                      </a:lnTo>
                      <a:lnTo>
                        <a:pt x="81" y="127"/>
                      </a:lnTo>
                      <a:lnTo>
                        <a:pt x="82" y="128"/>
                      </a:lnTo>
                      <a:lnTo>
                        <a:pt x="82" y="130"/>
                      </a:lnTo>
                      <a:lnTo>
                        <a:pt x="83" y="131"/>
                      </a:lnTo>
                      <a:lnTo>
                        <a:pt x="85" y="132"/>
                      </a:lnTo>
                      <a:lnTo>
                        <a:pt x="85" y="133"/>
                      </a:lnTo>
                      <a:lnTo>
                        <a:pt x="86" y="135"/>
                      </a:lnTo>
                      <a:lnTo>
                        <a:pt x="86" y="136"/>
                      </a:lnTo>
                      <a:lnTo>
                        <a:pt x="87" y="137"/>
                      </a:lnTo>
                      <a:lnTo>
                        <a:pt x="89" y="139"/>
                      </a:lnTo>
                      <a:lnTo>
                        <a:pt x="89" y="140"/>
                      </a:lnTo>
                      <a:lnTo>
                        <a:pt x="90" y="140"/>
                      </a:lnTo>
                      <a:lnTo>
                        <a:pt x="90" y="141"/>
                      </a:lnTo>
                      <a:lnTo>
                        <a:pt x="91" y="142"/>
                      </a:lnTo>
                      <a:lnTo>
                        <a:pt x="91" y="144"/>
                      </a:lnTo>
                      <a:lnTo>
                        <a:pt x="92" y="145"/>
                      </a:lnTo>
                      <a:lnTo>
                        <a:pt x="92" y="146"/>
                      </a:lnTo>
                      <a:lnTo>
                        <a:pt x="94" y="146"/>
                      </a:lnTo>
                      <a:lnTo>
                        <a:pt x="94" y="147"/>
                      </a:lnTo>
                      <a:lnTo>
                        <a:pt x="95" y="149"/>
                      </a:lnTo>
                      <a:lnTo>
                        <a:pt x="95" y="150"/>
                      </a:lnTo>
                      <a:lnTo>
                        <a:pt x="96" y="151"/>
                      </a:lnTo>
                      <a:lnTo>
                        <a:pt x="96" y="152"/>
                      </a:lnTo>
                      <a:lnTo>
                        <a:pt x="97" y="152"/>
                      </a:lnTo>
                      <a:lnTo>
                        <a:pt x="97" y="154"/>
                      </a:lnTo>
                      <a:lnTo>
                        <a:pt x="99" y="155"/>
                      </a:lnTo>
                      <a:lnTo>
                        <a:pt x="99" y="156"/>
                      </a:lnTo>
                      <a:lnTo>
                        <a:pt x="100" y="158"/>
                      </a:lnTo>
                      <a:lnTo>
                        <a:pt x="101" y="159"/>
                      </a:lnTo>
                      <a:lnTo>
                        <a:pt x="101" y="160"/>
                      </a:lnTo>
                      <a:lnTo>
                        <a:pt x="102" y="161"/>
                      </a:lnTo>
                      <a:lnTo>
                        <a:pt x="102" y="163"/>
                      </a:lnTo>
                      <a:lnTo>
                        <a:pt x="104" y="164"/>
                      </a:lnTo>
                      <a:lnTo>
                        <a:pt x="105" y="165"/>
                      </a:lnTo>
                      <a:lnTo>
                        <a:pt x="105" y="166"/>
                      </a:lnTo>
                      <a:lnTo>
                        <a:pt x="106" y="168"/>
                      </a:lnTo>
                      <a:lnTo>
                        <a:pt x="106" y="169"/>
                      </a:lnTo>
                      <a:lnTo>
                        <a:pt x="108" y="170"/>
                      </a:lnTo>
                      <a:lnTo>
                        <a:pt x="109" y="172"/>
                      </a:lnTo>
                      <a:lnTo>
                        <a:pt x="109" y="173"/>
                      </a:lnTo>
                      <a:lnTo>
                        <a:pt x="110" y="173"/>
                      </a:lnTo>
                      <a:lnTo>
                        <a:pt x="110" y="174"/>
                      </a:lnTo>
                      <a:lnTo>
                        <a:pt x="111" y="175"/>
                      </a:lnTo>
                      <a:lnTo>
                        <a:pt x="111" y="177"/>
                      </a:lnTo>
                      <a:lnTo>
                        <a:pt x="113" y="178"/>
                      </a:lnTo>
                      <a:lnTo>
                        <a:pt x="113" y="179"/>
                      </a:lnTo>
                      <a:lnTo>
                        <a:pt x="114" y="179"/>
                      </a:lnTo>
                      <a:lnTo>
                        <a:pt x="114" y="180"/>
                      </a:lnTo>
                      <a:lnTo>
                        <a:pt x="115" y="182"/>
                      </a:lnTo>
                      <a:lnTo>
                        <a:pt x="115" y="183"/>
                      </a:lnTo>
                      <a:lnTo>
                        <a:pt x="116" y="184"/>
                      </a:lnTo>
                      <a:lnTo>
                        <a:pt x="116" y="185"/>
                      </a:lnTo>
                      <a:lnTo>
                        <a:pt x="118" y="185"/>
                      </a:lnTo>
                      <a:lnTo>
                        <a:pt x="118" y="187"/>
                      </a:lnTo>
                      <a:lnTo>
                        <a:pt x="119" y="188"/>
                      </a:lnTo>
                      <a:lnTo>
                        <a:pt x="119" y="189"/>
                      </a:lnTo>
                      <a:lnTo>
                        <a:pt x="120" y="191"/>
                      </a:lnTo>
                      <a:lnTo>
                        <a:pt x="120" y="192"/>
                      </a:lnTo>
                      <a:lnTo>
                        <a:pt x="122" y="192"/>
                      </a:lnTo>
                      <a:lnTo>
                        <a:pt x="122" y="193"/>
                      </a:lnTo>
                      <a:lnTo>
                        <a:pt x="123" y="194"/>
                      </a:lnTo>
                      <a:lnTo>
                        <a:pt x="123" y="196"/>
                      </a:lnTo>
                      <a:lnTo>
                        <a:pt x="124" y="197"/>
                      </a:lnTo>
                      <a:lnTo>
                        <a:pt x="124" y="198"/>
                      </a:lnTo>
                      <a:lnTo>
                        <a:pt x="125" y="198"/>
                      </a:lnTo>
                      <a:lnTo>
                        <a:pt x="125" y="199"/>
                      </a:lnTo>
                      <a:lnTo>
                        <a:pt x="127" y="201"/>
                      </a:lnTo>
                      <a:lnTo>
                        <a:pt x="128" y="202"/>
                      </a:lnTo>
                      <a:lnTo>
                        <a:pt x="128" y="203"/>
                      </a:lnTo>
                      <a:lnTo>
                        <a:pt x="128" y="205"/>
                      </a:lnTo>
                      <a:lnTo>
                        <a:pt x="129" y="205"/>
                      </a:lnTo>
                      <a:lnTo>
                        <a:pt x="129" y="206"/>
                      </a:lnTo>
                      <a:lnTo>
                        <a:pt x="130" y="207"/>
                      </a:lnTo>
                      <a:lnTo>
                        <a:pt x="132" y="208"/>
                      </a:lnTo>
                      <a:lnTo>
                        <a:pt x="132" y="210"/>
                      </a:lnTo>
                      <a:lnTo>
                        <a:pt x="132" y="211"/>
                      </a:lnTo>
                      <a:lnTo>
                        <a:pt x="133" y="211"/>
                      </a:lnTo>
                      <a:lnTo>
                        <a:pt x="133" y="212"/>
                      </a:lnTo>
                      <a:lnTo>
                        <a:pt x="134" y="213"/>
                      </a:lnTo>
                      <a:lnTo>
                        <a:pt x="136" y="215"/>
                      </a:lnTo>
                      <a:lnTo>
                        <a:pt x="136" y="216"/>
                      </a:lnTo>
                      <a:lnTo>
                        <a:pt x="136" y="217"/>
                      </a:lnTo>
                      <a:lnTo>
                        <a:pt x="137" y="217"/>
                      </a:lnTo>
                      <a:lnTo>
                        <a:pt x="137" y="219"/>
                      </a:lnTo>
                      <a:lnTo>
                        <a:pt x="138" y="220"/>
                      </a:lnTo>
                      <a:lnTo>
                        <a:pt x="139" y="221"/>
                      </a:lnTo>
                      <a:lnTo>
                        <a:pt x="139" y="222"/>
                      </a:lnTo>
                      <a:lnTo>
                        <a:pt x="139" y="224"/>
                      </a:lnTo>
                      <a:lnTo>
                        <a:pt x="141" y="224"/>
                      </a:lnTo>
                      <a:lnTo>
                        <a:pt x="141" y="225"/>
                      </a:lnTo>
                      <a:lnTo>
                        <a:pt x="142" y="226"/>
                      </a:lnTo>
                      <a:lnTo>
                        <a:pt x="143" y="227"/>
                      </a:lnTo>
                      <a:lnTo>
                        <a:pt x="143" y="229"/>
                      </a:lnTo>
                      <a:lnTo>
                        <a:pt x="143" y="230"/>
                      </a:lnTo>
                      <a:lnTo>
                        <a:pt x="144" y="230"/>
                      </a:lnTo>
                      <a:lnTo>
                        <a:pt x="144" y="231"/>
                      </a:lnTo>
                      <a:lnTo>
                        <a:pt x="146" y="232"/>
                      </a:lnTo>
                      <a:lnTo>
                        <a:pt x="147" y="234"/>
                      </a:lnTo>
                      <a:lnTo>
                        <a:pt x="147" y="235"/>
                      </a:lnTo>
                      <a:lnTo>
                        <a:pt x="148" y="236"/>
                      </a:lnTo>
                      <a:lnTo>
                        <a:pt x="148" y="238"/>
                      </a:lnTo>
                      <a:lnTo>
                        <a:pt x="149" y="239"/>
                      </a:lnTo>
                      <a:lnTo>
                        <a:pt x="151" y="240"/>
                      </a:lnTo>
                      <a:lnTo>
                        <a:pt x="151" y="241"/>
                      </a:lnTo>
                      <a:lnTo>
                        <a:pt x="152" y="243"/>
                      </a:lnTo>
                      <a:lnTo>
                        <a:pt x="152" y="244"/>
                      </a:lnTo>
                      <a:lnTo>
                        <a:pt x="153" y="245"/>
                      </a:lnTo>
                      <a:lnTo>
                        <a:pt x="155" y="246"/>
                      </a:lnTo>
                      <a:lnTo>
                        <a:pt x="155" y="248"/>
                      </a:lnTo>
                      <a:lnTo>
                        <a:pt x="156" y="249"/>
                      </a:lnTo>
                      <a:lnTo>
                        <a:pt x="156" y="250"/>
                      </a:lnTo>
                      <a:lnTo>
                        <a:pt x="157" y="252"/>
                      </a:lnTo>
                      <a:lnTo>
                        <a:pt x="158" y="253"/>
                      </a:lnTo>
                      <a:lnTo>
                        <a:pt x="158" y="254"/>
                      </a:lnTo>
                      <a:lnTo>
                        <a:pt x="160" y="255"/>
                      </a:lnTo>
                      <a:lnTo>
                        <a:pt x="160" y="257"/>
                      </a:lnTo>
                      <a:lnTo>
                        <a:pt x="161" y="258"/>
                      </a:lnTo>
                      <a:lnTo>
                        <a:pt x="162" y="259"/>
                      </a:lnTo>
                      <a:lnTo>
                        <a:pt x="162" y="260"/>
                      </a:lnTo>
                      <a:lnTo>
                        <a:pt x="163" y="262"/>
                      </a:lnTo>
                      <a:lnTo>
                        <a:pt x="163" y="263"/>
                      </a:lnTo>
                      <a:lnTo>
                        <a:pt x="165" y="264"/>
                      </a:lnTo>
                      <a:lnTo>
                        <a:pt x="166" y="266"/>
                      </a:lnTo>
                      <a:lnTo>
                        <a:pt x="166" y="267"/>
                      </a:lnTo>
                      <a:lnTo>
                        <a:pt x="167" y="268"/>
                      </a:lnTo>
                      <a:lnTo>
                        <a:pt x="169" y="269"/>
                      </a:lnTo>
                      <a:lnTo>
                        <a:pt x="169" y="271"/>
                      </a:lnTo>
                      <a:lnTo>
                        <a:pt x="170" y="272"/>
                      </a:lnTo>
                      <a:lnTo>
                        <a:pt x="170" y="273"/>
                      </a:lnTo>
                      <a:lnTo>
                        <a:pt x="171" y="274"/>
                      </a:lnTo>
                      <a:lnTo>
                        <a:pt x="172" y="276"/>
                      </a:lnTo>
                      <a:lnTo>
                        <a:pt x="172" y="277"/>
                      </a:lnTo>
                      <a:lnTo>
                        <a:pt x="174" y="278"/>
                      </a:lnTo>
                      <a:lnTo>
                        <a:pt x="174" y="279"/>
                      </a:lnTo>
                      <a:lnTo>
                        <a:pt x="175" y="279"/>
                      </a:lnTo>
                      <a:lnTo>
                        <a:pt x="175" y="281"/>
                      </a:lnTo>
                      <a:lnTo>
                        <a:pt x="176" y="282"/>
                      </a:lnTo>
                      <a:lnTo>
                        <a:pt x="176" y="283"/>
                      </a:lnTo>
                      <a:lnTo>
                        <a:pt x="177" y="285"/>
                      </a:lnTo>
                      <a:lnTo>
                        <a:pt x="177" y="286"/>
                      </a:lnTo>
                      <a:lnTo>
                        <a:pt x="179" y="286"/>
                      </a:lnTo>
                      <a:lnTo>
                        <a:pt x="179" y="287"/>
                      </a:lnTo>
                      <a:lnTo>
                        <a:pt x="180" y="288"/>
                      </a:lnTo>
                      <a:lnTo>
                        <a:pt x="180" y="290"/>
                      </a:lnTo>
                      <a:lnTo>
                        <a:pt x="181" y="291"/>
                      </a:lnTo>
                      <a:lnTo>
                        <a:pt x="181" y="292"/>
                      </a:lnTo>
                      <a:lnTo>
                        <a:pt x="182" y="292"/>
                      </a:lnTo>
                      <a:lnTo>
                        <a:pt x="182" y="293"/>
                      </a:lnTo>
                      <a:lnTo>
                        <a:pt x="184" y="295"/>
                      </a:lnTo>
                      <a:lnTo>
                        <a:pt x="184" y="296"/>
                      </a:lnTo>
                      <a:lnTo>
                        <a:pt x="185" y="296"/>
                      </a:lnTo>
                      <a:lnTo>
                        <a:pt x="185" y="297"/>
                      </a:lnTo>
                      <a:lnTo>
                        <a:pt x="185" y="299"/>
                      </a:lnTo>
                      <a:lnTo>
                        <a:pt x="186" y="299"/>
                      </a:lnTo>
                      <a:lnTo>
                        <a:pt x="186" y="300"/>
                      </a:lnTo>
                      <a:lnTo>
                        <a:pt x="188" y="301"/>
                      </a:lnTo>
                      <a:lnTo>
                        <a:pt x="189" y="302"/>
                      </a:lnTo>
                      <a:lnTo>
                        <a:pt x="189" y="304"/>
                      </a:lnTo>
                      <a:lnTo>
                        <a:pt x="189" y="305"/>
                      </a:lnTo>
                      <a:lnTo>
                        <a:pt x="190" y="305"/>
                      </a:lnTo>
                      <a:lnTo>
                        <a:pt x="190" y="306"/>
                      </a:lnTo>
                      <a:lnTo>
                        <a:pt x="191" y="307"/>
                      </a:lnTo>
                      <a:lnTo>
                        <a:pt x="193" y="309"/>
                      </a:lnTo>
                      <a:lnTo>
                        <a:pt x="193" y="310"/>
                      </a:lnTo>
                      <a:lnTo>
                        <a:pt x="194" y="311"/>
                      </a:lnTo>
                      <a:lnTo>
                        <a:pt x="194" y="312"/>
                      </a:lnTo>
                      <a:lnTo>
                        <a:pt x="195" y="314"/>
                      </a:lnTo>
                      <a:lnTo>
                        <a:pt x="196" y="315"/>
                      </a:lnTo>
                      <a:lnTo>
                        <a:pt x="196" y="316"/>
                      </a:lnTo>
                      <a:lnTo>
                        <a:pt x="198" y="318"/>
                      </a:lnTo>
                      <a:lnTo>
                        <a:pt x="198" y="319"/>
                      </a:lnTo>
                      <a:lnTo>
                        <a:pt x="199" y="319"/>
                      </a:lnTo>
                      <a:lnTo>
                        <a:pt x="199" y="320"/>
                      </a:lnTo>
                      <a:lnTo>
                        <a:pt x="200" y="321"/>
                      </a:lnTo>
                      <a:lnTo>
                        <a:pt x="200" y="323"/>
                      </a:lnTo>
                      <a:lnTo>
                        <a:pt x="202" y="324"/>
                      </a:lnTo>
                      <a:lnTo>
                        <a:pt x="202" y="325"/>
                      </a:lnTo>
                      <a:lnTo>
                        <a:pt x="203" y="325"/>
                      </a:lnTo>
                      <a:lnTo>
                        <a:pt x="203" y="326"/>
                      </a:lnTo>
                      <a:lnTo>
                        <a:pt x="204" y="328"/>
                      </a:lnTo>
                      <a:lnTo>
                        <a:pt x="205" y="329"/>
                      </a:lnTo>
                      <a:lnTo>
                        <a:pt x="205" y="330"/>
                      </a:lnTo>
                      <a:lnTo>
                        <a:pt x="207" y="332"/>
                      </a:lnTo>
                      <a:lnTo>
                        <a:pt x="207" y="333"/>
                      </a:lnTo>
                      <a:lnTo>
                        <a:pt x="208" y="334"/>
                      </a:lnTo>
                      <a:lnTo>
                        <a:pt x="209" y="335"/>
                      </a:lnTo>
                      <a:lnTo>
                        <a:pt x="209" y="337"/>
                      </a:lnTo>
                      <a:lnTo>
                        <a:pt x="210" y="338"/>
                      </a:lnTo>
                      <a:lnTo>
                        <a:pt x="210" y="339"/>
                      </a:lnTo>
                      <a:lnTo>
                        <a:pt x="212" y="339"/>
                      </a:lnTo>
                      <a:lnTo>
                        <a:pt x="212" y="340"/>
                      </a:lnTo>
                      <a:lnTo>
                        <a:pt x="213" y="342"/>
                      </a:lnTo>
                      <a:lnTo>
                        <a:pt x="213" y="343"/>
                      </a:lnTo>
                      <a:lnTo>
                        <a:pt x="214" y="344"/>
                      </a:lnTo>
                      <a:lnTo>
                        <a:pt x="214" y="346"/>
                      </a:lnTo>
                      <a:lnTo>
                        <a:pt x="216" y="346"/>
                      </a:lnTo>
                      <a:lnTo>
                        <a:pt x="216" y="347"/>
                      </a:lnTo>
                      <a:lnTo>
                        <a:pt x="217" y="348"/>
                      </a:lnTo>
                      <a:lnTo>
                        <a:pt x="217" y="349"/>
                      </a:lnTo>
                      <a:lnTo>
                        <a:pt x="218" y="351"/>
                      </a:lnTo>
                      <a:lnTo>
                        <a:pt x="219" y="352"/>
                      </a:lnTo>
                      <a:lnTo>
                        <a:pt x="219" y="353"/>
                      </a:lnTo>
                      <a:lnTo>
                        <a:pt x="221" y="353"/>
                      </a:lnTo>
                      <a:lnTo>
                        <a:pt x="221" y="354"/>
                      </a:lnTo>
                      <a:lnTo>
                        <a:pt x="222" y="356"/>
                      </a:lnTo>
                      <a:lnTo>
                        <a:pt x="222" y="357"/>
                      </a:lnTo>
                      <a:lnTo>
                        <a:pt x="223" y="358"/>
                      </a:lnTo>
                      <a:lnTo>
                        <a:pt x="224" y="359"/>
                      </a:lnTo>
                      <a:lnTo>
                        <a:pt x="224" y="361"/>
                      </a:lnTo>
                      <a:lnTo>
                        <a:pt x="226" y="361"/>
                      </a:lnTo>
                      <a:lnTo>
                        <a:pt x="226" y="362"/>
                      </a:lnTo>
                      <a:lnTo>
                        <a:pt x="226" y="363"/>
                      </a:lnTo>
                      <a:lnTo>
                        <a:pt x="227" y="363"/>
                      </a:lnTo>
                      <a:lnTo>
                        <a:pt x="227" y="365"/>
                      </a:lnTo>
                      <a:lnTo>
                        <a:pt x="228" y="366"/>
                      </a:lnTo>
                      <a:lnTo>
                        <a:pt x="229" y="367"/>
                      </a:lnTo>
                      <a:lnTo>
                        <a:pt x="229" y="368"/>
                      </a:lnTo>
                      <a:lnTo>
                        <a:pt x="229" y="370"/>
                      </a:lnTo>
                      <a:lnTo>
                        <a:pt x="231" y="370"/>
                      </a:lnTo>
                      <a:lnTo>
                        <a:pt x="231" y="371"/>
                      </a:lnTo>
                      <a:lnTo>
                        <a:pt x="232" y="372"/>
                      </a:lnTo>
                      <a:lnTo>
                        <a:pt x="233" y="373"/>
                      </a:lnTo>
                      <a:lnTo>
                        <a:pt x="233" y="375"/>
                      </a:lnTo>
                      <a:lnTo>
                        <a:pt x="235" y="376"/>
                      </a:lnTo>
                      <a:lnTo>
                        <a:pt x="235" y="377"/>
                      </a:lnTo>
                      <a:lnTo>
                        <a:pt x="236" y="377"/>
                      </a:lnTo>
                      <a:lnTo>
                        <a:pt x="236" y="379"/>
                      </a:lnTo>
                      <a:lnTo>
                        <a:pt x="237" y="380"/>
                      </a:lnTo>
                      <a:lnTo>
                        <a:pt x="237" y="381"/>
                      </a:lnTo>
                      <a:lnTo>
                        <a:pt x="238" y="382"/>
                      </a:lnTo>
                      <a:lnTo>
                        <a:pt x="240" y="384"/>
                      </a:lnTo>
                      <a:lnTo>
                        <a:pt x="241" y="385"/>
                      </a:lnTo>
                      <a:lnTo>
                        <a:pt x="241" y="386"/>
                      </a:lnTo>
                      <a:lnTo>
                        <a:pt x="242" y="386"/>
                      </a:lnTo>
                      <a:lnTo>
                        <a:pt x="242" y="387"/>
                      </a:lnTo>
                      <a:lnTo>
                        <a:pt x="242" y="389"/>
                      </a:lnTo>
                      <a:lnTo>
                        <a:pt x="243" y="389"/>
                      </a:lnTo>
                      <a:lnTo>
                        <a:pt x="243" y="390"/>
                      </a:lnTo>
                      <a:lnTo>
                        <a:pt x="245" y="391"/>
                      </a:lnTo>
                      <a:lnTo>
                        <a:pt x="246" y="393"/>
                      </a:lnTo>
                      <a:lnTo>
                        <a:pt x="246" y="394"/>
                      </a:lnTo>
                      <a:lnTo>
                        <a:pt x="247" y="395"/>
                      </a:lnTo>
                      <a:lnTo>
                        <a:pt x="247" y="396"/>
                      </a:lnTo>
                      <a:lnTo>
                        <a:pt x="249" y="396"/>
                      </a:lnTo>
                      <a:lnTo>
                        <a:pt x="249" y="398"/>
                      </a:lnTo>
                      <a:lnTo>
                        <a:pt x="250" y="399"/>
                      </a:lnTo>
                      <a:lnTo>
                        <a:pt x="250" y="400"/>
                      </a:lnTo>
                      <a:lnTo>
                        <a:pt x="251" y="401"/>
                      </a:lnTo>
                      <a:lnTo>
                        <a:pt x="252" y="403"/>
                      </a:lnTo>
                      <a:lnTo>
                        <a:pt x="254" y="404"/>
                      </a:lnTo>
                      <a:lnTo>
                        <a:pt x="254" y="405"/>
                      </a:lnTo>
                      <a:lnTo>
                        <a:pt x="255" y="406"/>
                      </a:lnTo>
                      <a:lnTo>
                        <a:pt x="255" y="408"/>
                      </a:lnTo>
                      <a:lnTo>
                        <a:pt x="256" y="408"/>
                      </a:lnTo>
                      <a:lnTo>
                        <a:pt x="256" y="409"/>
                      </a:lnTo>
                      <a:lnTo>
                        <a:pt x="257" y="410"/>
                      </a:lnTo>
                      <a:lnTo>
                        <a:pt x="257" y="412"/>
                      </a:lnTo>
                      <a:lnTo>
                        <a:pt x="259" y="413"/>
                      </a:lnTo>
                      <a:lnTo>
                        <a:pt x="260" y="414"/>
                      </a:lnTo>
                      <a:lnTo>
                        <a:pt x="261" y="415"/>
                      </a:lnTo>
                      <a:lnTo>
                        <a:pt x="261" y="417"/>
                      </a:lnTo>
                      <a:lnTo>
                        <a:pt x="263" y="417"/>
                      </a:lnTo>
                      <a:lnTo>
                        <a:pt x="263" y="418"/>
                      </a:lnTo>
                      <a:lnTo>
                        <a:pt x="263" y="419"/>
                      </a:lnTo>
                      <a:lnTo>
                        <a:pt x="264" y="419"/>
                      </a:lnTo>
                      <a:lnTo>
                        <a:pt x="264" y="420"/>
                      </a:lnTo>
                      <a:lnTo>
                        <a:pt x="265" y="420"/>
                      </a:lnTo>
                      <a:lnTo>
                        <a:pt x="265" y="422"/>
                      </a:lnTo>
                      <a:lnTo>
                        <a:pt x="266" y="423"/>
                      </a:lnTo>
                      <a:lnTo>
                        <a:pt x="266" y="424"/>
                      </a:lnTo>
                      <a:lnTo>
                        <a:pt x="268" y="426"/>
                      </a:lnTo>
                      <a:lnTo>
                        <a:pt x="269" y="427"/>
                      </a:lnTo>
                      <a:lnTo>
                        <a:pt x="270" y="428"/>
                      </a:lnTo>
                      <a:lnTo>
                        <a:pt x="270" y="429"/>
                      </a:lnTo>
                      <a:lnTo>
                        <a:pt x="271" y="431"/>
                      </a:lnTo>
                      <a:lnTo>
                        <a:pt x="271" y="432"/>
                      </a:lnTo>
                      <a:lnTo>
                        <a:pt x="273" y="432"/>
                      </a:lnTo>
                      <a:lnTo>
                        <a:pt x="273" y="433"/>
                      </a:lnTo>
                      <a:lnTo>
                        <a:pt x="274" y="433"/>
                      </a:lnTo>
                      <a:lnTo>
                        <a:pt x="274" y="434"/>
                      </a:lnTo>
                      <a:lnTo>
                        <a:pt x="274" y="436"/>
                      </a:lnTo>
                      <a:lnTo>
                        <a:pt x="275" y="436"/>
                      </a:lnTo>
                      <a:lnTo>
                        <a:pt x="275" y="437"/>
                      </a:lnTo>
                      <a:lnTo>
                        <a:pt x="276" y="437"/>
                      </a:lnTo>
                      <a:lnTo>
                        <a:pt x="276" y="438"/>
                      </a:lnTo>
                      <a:lnTo>
                        <a:pt x="278" y="439"/>
                      </a:lnTo>
                      <a:lnTo>
                        <a:pt x="279" y="441"/>
                      </a:lnTo>
                      <a:lnTo>
                        <a:pt x="279" y="442"/>
                      </a:lnTo>
                      <a:lnTo>
                        <a:pt x="280" y="443"/>
                      </a:lnTo>
                      <a:lnTo>
                        <a:pt x="282" y="445"/>
                      </a:lnTo>
                      <a:lnTo>
                        <a:pt x="283" y="446"/>
                      </a:lnTo>
                      <a:lnTo>
                        <a:pt x="283" y="447"/>
                      </a:lnTo>
                      <a:lnTo>
                        <a:pt x="284" y="448"/>
                      </a:lnTo>
                      <a:lnTo>
                        <a:pt x="285" y="450"/>
                      </a:lnTo>
                      <a:lnTo>
                        <a:pt x="285" y="451"/>
                      </a:lnTo>
                      <a:lnTo>
                        <a:pt x="287" y="451"/>
                      </a:lnTo>
                      <a:lnTo>
                        <a:pt x="287" y="452"/>
                      </a:lnTo>
                      <a:lnTo>
                        <a:pt x="288" y="453"/>
                      </a:lnTo>
                      <a:lnTo>
                        <a:pt x="288" y="455"/>
                      </a:lnTo>
                      <a:lnTo>
                        <a:pt x="289" y="455"/>
                      </a:lnTo>
                      <a:lnTo>
                        <a:pt x="289" y="456"/>
                      </a:lnTo>
                      <a:lnTo>
                        <a:pt x="290" y="456"/>
                      </a:lnTo>
                      <a:lnTo>
                        <a:pt x="290" y="457"/>
                      </a:lnTo>
                      <a:lnTo>
                        <a:pt x="290" y="459"/>
                      </a:lnTo>
                      <a:lnTo>
                        <a:pt x="292" y="459"/>
                      </a:lnTo>
                      <a:lnTo>
                        <a:pt x="292" y="460"/>
                      </a:lnTo>
                      <a:lnTo>
                        <a:pt x="293" y="460"/>
                      </a:lnTo>
                      <a:lnTo>
                        <a:pt x="293" y="461"/>
                      </a:lnTo>
                      <a:lnTo>
                        <a:pt x="294" y="461"/>
                      </a:lnTo>
                      <a:lnTo>
                        <a:pt x="294" y="462"/>
                      </a:lnTo>
                      <a:lnTo>
                        <a:pt x="294" y="464"/>
                      </a:lnTo>
                      <a:lnTo>
                        <a:pt x="296" y="464"/>
                      </a:lnTo>
                      <a:lnTo>
                        <a:pt x="296" y="465"/>
                      </a:lnTo>
                      <a:lnTo>
                        <a:pt x="297" y="465"/>
                      </a:lnTo>
                      <a:lnTo>
                        <a:pt x="297" y="466"/>
                      </a:lnTo>
                      <a:lnTo>
                        <a:pt x="298" y="467"/>
                      </a:lnTo>
                      <a:lnTo>
                        <a:pt x="299" y="469"/>
                      </a:lnTo>
                      <a:lnTo>
                        <a:pt x="299" y="470"/>
                      </a:lnTo>
                      <a:lnTo>
                        <a:pt x="301" y="470"/>
                      </a:lnTo>
                      <a:lnTo>
                        <a:pt x="301" y="471"/>
                      </a:lnTo>
                      <a:lnTo>
                        <a:pt x="302" y="473"/>
                      </a:lnTo>
                      <a:lnTo>
                        <a:pt x="303" y="474"/>
                      </a:lnTo>
                      <a:lnTo>
                        <a:pt x="303" y="475"/>
                      </a:lnTo>
                      <a:lnTo>
                        <a:pt x="304" y="475"/>
                      </a:lnTo>
                      <a:lnTo>
                        <a:pt x="304" y="476"/>
                      </a:lnTo>
                      <a:lnTo>
                        <a:pt x="306" y="476"/>
                      </a:lnTo>
                      <a:lnTo>
                        <a:pt x="306" y="478"/>
                      </a:lnTo>
                      <a:lnTo>
                        <a:pt x="307" y="479"/>
                      </a:lnTo>
                      <a:lnTo>
                        <a:pt x="307" y="480"/>
                      </a:lnTo>
                      <a:lnTo>
                        <a:pt x="308" y="480"/>
                      </a:lnTo>
                      <a:lnTo>
                        <a:pt x="308" y="481"/>
                      </a:lnTo>
                      <a:lnTo>
                        <a:pt x="309" y="481"/>
                      </a:lnTo>
                      <a:lnTo>
                        <a:pt x="309" y="483"/>
                      </a:lnTo>
                      <a:lnTo>
                        <a:pt x="311" y="483"/>
                      </a:lnTo>
                      <a:lnTo>
                        <a:pt x="311" y="484"/>
                      </a:lnTo>
                      <a:lnTo>
                        <a:pt x="311" y="485"/>
                      </a:lnTo>
                      <a:lnTo>
                        <a:pt x="312" y="485"/>
                      </a:lnTo>
                      <a:lnTo>
                        <a:pt x="312" y="486"/>
                      </a:lnTo>
                      <a:lnTo>
                        <a:pt x="313" y="486"/>
                      </a:lnTo>
                      <a:lnTo>
                        <a:pt x="313" y="488"/>
                      </a:lnTo>
                      <a:lnTo>
                        <a:pt x="315" y="488"/>
                      </a:lnTo>
                      <a:lnTo>
                        <a:pt x="315" y="489"/>
                      </a:lnTo>
                      <a:lnTo>
                        <a:pt x="316" y="489"/>
                      </a:lnTo>
                      <a:lnTo>
                        <a:pt x="316" y="490"/>
                      </a:lnTo>
                      <a:lnTo>
                        <a:pt x="316" y="492"/>
                      </a:lnTo>
                      <a:lnTo>
                        <a:pt x="317" y="492"/>
                      </a:lnTo>
                      <a:lnTo>
                        <a:pt x="317" y="493"/>
                      </a:lnTo>
                      <a:lnTo>
                        <a:pt x="318" y="493"/>
                      </a:lnTo>
                      <a:lnTo>
                        <a:pt x="318" y="494"/>
                      </a:lnTo>
                      <a:lnTo>
                        <a:pt x="320" y="494"/>
                      </a:lnTo>
                      <a:lnTo>
                        <a:pt x="320" y="495"/>
                      </a:lnTo>
                      <a:lnTo>
                        <a:pt x="321" y="497"/>
                      </a:lnTo>
                      <a:lnTo>
                        <a:pt x="322" y="498"/>
                      </a:lnTo>
                      <a:lnTo>
                        <a:pt x="323" y="499"/>
                      </a:lnTo>
                      <a:lnTo>
                        <a:pt x="323" y="500"/>
                      </a:lnTo>
                      <a:lnTo>
                        <a:pt x="325" y="502"/>
                      </a:lnTo>
                      <a:lnTo>
                        <a:pt x="326" y="503"/>
                      </a:lnTo>
                      <a:lnTo>
                        <a:pt x="327" y="504"/>
                      </a:lnTo>
                      <a:lnTo>
                        <a:pt x="327" y="506"/>
                      </a:lnTo>
                      <a:lnTo>
                        <a:pt x="329" y="506"/>
                      </a:lnTo>
                      <a:lnTo>
                        <a:pt x="329" y="507"/>
                      </a:lnTo>
                      <a:lnTo>
                        <a:pt x="330" y="507"/>
                      </a:lnTo>
                      <a:lnTo>
                        <a:pt x="330" y="508"/>
                      </a:lnTo>
                      <a:lnTo>
                        <a:pt x="331" y="508"/>
                      </a:lnTo>
                      <a:lnTo>
                        <a:pt x="331" y="509"/>
                      </a:lnTo>
                      <a:lnTo>
                        <a:pt x="332" y="511"/>
                      </a:lnTo>
                      <a:lnTo>
                        <a:pt x="334" y="512"/>
                      </a:lnTo>
                      <a:lnTo>
                        <a:pt x="335" y="513"/>
                      </a:lnTo>
                      <a:lnTo>
                        <a:pt x="336" y="514"/>
                      </a:lnTo>
                      <a:lnTo>
                        <a:pt x="336" y="516"/>
                      </a:lnTo>
                      <a:lnTo>
                        <a:pt x="337" y="516"/>
                      </a:lnTo>
                      <a:lnTo>
                        <a:pt x="337" y="517"/>
                      </a:lnTo>
                      <a:lnTo>
                        <a:pt x="339" y="517"/>
                      </a:lnTo>
                      <a:lnTo>
                        <a:pt x="339" y="518"/>
                      </a:lnTo>
                      <a:lnTo>
                        <a:pt x="340" y="518"/>
                      </a:lnTo>
                      <a:lnTo>
                        <a:pt x="340" y="520"/>
                      </a:lnTo>
                      <a:lnTo>
                        <a:pt x="341" y="521"/>
                      </a:lnTo>
                      <a:lnTo>
                        <a:pt x="343" y="522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91" name="Freeform 155"/>
                <p:cNvSpPr>
                  <a:spLocks noChangeAspect="1"/>
                </p:cNvSpPr>
                <p:nvPr/>
              </p:nvSpPr>
              <p:spPr bwMode="auto">
                <a:xfrm>
                  <a:off x="4426" y="3282"/>
                  <a:ext cx="270" cy="140"/>
                </a:xfrm>
                <a:custGeom>
                  <a:avLst/>
                  <a:gdLst>
                    <a:gd name="T0" fmla="*/ 5 w 519"/>
                    <a:gd name="T1" fmla="*/ 5 h 217"/>
                    <a:gd name="T2" fmla="*/ 11 w 519"/>
                    <a:gd name="T3" fmla="*/ 13 h 217"/>
                    <a:gd name="T4" fmla="*/ 17 w 519"/>
                    <a:gd name="T5" fmla="*/ 19 h 217"/>
                    <a:gd name="T6" fmla="*/ 24 w 519"/>
                    <a:gd name="T7" fmla="*/ 27 h 217"/>
                    <a:gd name="T8" fmla="*/ 31 w 519"/>
                    <a:gd name="T9" fmla="*/ 34 h 217"/>
                    <a:gd name="T10" fmla="*/ 40 w 519"/>
                    <a:gd name="T11" fmla="*/ 43 h 217"/>
                    <a:gd name="T12" fmla="*/ 46 w 519"/>
                    <a:gd name="T13" fmla="*/ 50 h 217"/>
                    <a:gd name="T14" fmla="*/ 52 w 519"/>
                    <a:gd name="T15" fmla="*/ 55 h 217"/>
                    <a:gd name="T16" fmla="*/ 59 w 519"/>
                    <a:gd name="T17" fmla="*/ 61 h 217"/>
                    <a:gd name="T18" fmla="*/ 66 w 519"/>
                    <a:gd name="T19" fmla="*/ 66 h 217"/>
                    <a:gd name="T20" fmla="*/ 72 w 519"/>
                    <a:gd name="T21" fmla="*/ 72 h 217"/>
                    <a:gd name="T22" fmla="*/ 80 w 519"/>
                    <a:gd name="T23" fmla="*/ 78 h 217"/>
                    <a:gd name="T24" fmla="*/ 87 w 519"/>
                    <a:gd name="T25" fmla="*/ 84 h 217"/>
                    <a:gd name="T26" fmla="*/ 95 w 519"/>
                    <a:gd name="T27" fmla="*/ 89 h 217"/>
                    <a:gd name="T28" fmla="*/ 101 w 519"/>
                    <a:gd name="T29" fmla="*/ 94 h 217"/>
                    <a:gd name="T30" fmla="*/ 109 w 519"/>
                    <a:gd name="T31" fmla="*/ 100 h 217"/>
                    <a:gd name="T32" fmla="*/ 119 w 519"/>
                    <a:gd name="T33" fmla="*/ 107 h 217"/>
                    <a:gd name="T34" fmla="*/ 128 w 519"/>
                    <a:gd name="T35" fmla="*/ 112 h 217"/>
                    <a:gd name="T36" fmla="*/ 135 w 519"/>
                    <a:gd name="T37" fmla="*/ 117 h 217"/>
                    <a:gd name="T38" fmla="*/ 143 w 519"/>
                    <a:gd name="T39" fmla="*/ 122 h 217"/>
                    <a:gd name="T40" fmla="*/ 151 w 519"/>
                    <a:gd name="T41" fmla="*/ 126 h 217"/>
                    <a:gd name="T42" fmla="*/ 158 w 519"/>
                    <a:gd name="T43" fmla="*/ 131 h 217"/>
                    <a:gd name="T44" fmla="*/ 166 w 519"/>
                    <a:gd name="T45" fmla="*/ 135 h 217"/>
                    <a:gd name="T46" fmla="*/ 173 w 519"/>
                    <a:gd name="T47" fmla="*/ 138 h 217"/>
                    <a:gd name="T48" fmla="*/ 182 w 519"/>
                    <a:gd name="T49" fmla="*/ 142 h 217"/>
                    <a:gd name="T50" fmla="*/ 191 w 519"/>
                    <a:gd name="T51" fmla="*/ 146 h 217"/>
                    <a:gd name="T52" fmla="*/ 198 w 519"/>
                    <a:gd name="T53" fmla="*/ 150 h 217"/>
                    <a:gd name="T54" fmla="*/ 205 w 519"/>
                    <a:gd name="T55" fmla="*/ 154 h 217"/>
                    <a:gd name="T56" fmla="*/ 214 w 519"/>
                    <a:gd name="T57" fmla="*/ 156 h 217"/>
                    <a:gd name="T58" fmla="*/ 222 w 519"/>
                    <a:gd name="T59" fmla="*/ 160 h 217"/>
                    <a:gd name="T60" fmla="*/ 231 w 519"/>
                    <a:gd name="T61" fmla="*/ 163 h 217"/>
                    <a:gd name="T62" fmla="*/ 238 w 519"/>
                    <a:gd name="T63" fmla="*/ 166 h 217"/>
                    <a:gd name="T64" fmla="*/ 246 w 519"/>
                    <a:gd name="T65" fmla="*/ 169 h 217"/>
                    <a:gd name="T66" fmla="*/ 255 w 519"/>
                    <a:gd name="T67" fmla="*/ 171 h 217"/>
                    <a:gd name="T68" fmla="*/ 264 w 519"/>
                    <a:gd name="T69" fmla="*/ 174 h 217"/>
                    <a:gd name="T70" fmla="*/ 271 w 519"/>
                    <a:gd name="T71" fmla="*/ 177 h 217"/>
                    <a:gd name="T72" fmla="*/ 279 w 519"/>
                    <a:gd name="T73" fmla="*/ 179 h 217"/>
                    <a:gd name="T74" fmla="*/ 289 w 519"/>
                    <a:gd name="T75" fmla="*/ 182 h 217"/>
                    <a:gd name="T76" fmla="*/ 298 w 519"/>
                    <a:gd name="T77" fmla="*/ 183 h 217"/>
                    <a:gd name="T78" fmla="*/ 306 w 519"/>
                    <a:gd name="T79" fmla="*/ 185 h 217"/>
                    <a:gd name="T80" fmla="*/ 314 w 519"/>
                    <a:gd name="T81" fmla="*/ 188 h 217"/>
                    <a:gd name="T82" fmla="*/ 323 w 519"/>
                    <a:gd name="T83" fmla="*/ 189 h 217"/>
                    <a:gd name="T84" fmla="*/ 331 w 519"/>
                    <a:gd name="T85" fmla="*/ 192 h 217"/>
                    <a:gd name="T86" fmla="*/ 341 w 519"/>
                    <a:gd name="T87" fmla="*/ 193 h 217"/>
                    <a:gd name="T88" fmla="*/ 351 w 519"/>
                    <a:gd name="T89" fmla="*/ 196 h 217"/>
                    <a:gd name="T90" fmla="*/ 360 w 519"/>
                    <a:gd name="T91" fmla="*/ 197 h 217"/>
                    <a:gd name="T92" fmla="*/ 370 w 519"/>
                    <a:gd name="T93" fmla="*/ 198 h 217"/>
                    <a:gd name="T94" fmla="*/ 378 w 519"/>
                    <a:gd name="T95" fmla="*/ 201 h 217"/>
                    <a:gd name="T96" fmla="*/ 387 w 519"/>
                    <a:gd name="T97" fmla="*/ 202 h 217"/>
                    <a:gd name="T98" fmla="*/ 397 w 519"/>
                    <a:gd name="T99" fmla="*/ 203 h 217"/>
                    <a:gd name="T100" fmla="*/ 406 w 519"/>
                    <a:gd name="T101" fmla="*/ 205 h 217"/>
                    <a:gd name="T102" fmla="*/ 416 w 519"/>
                    <a:gd name="T103" fmla="*/ 206 h 217"/>
                    <a:gd name="T104" fmla="*/ 426 w 519"/>
                    <a:gd name="T105" fmla="*/ 207 h 217"/>
                    <a:gd name="T106" fmla="*/ 436 w 519"/>
                    <a:gd name="T107" fmla="*/ 208 h 217"/>
                    <a:gd name="T108" fmla="*/ 447 w 519"/>
                    <a:gd name="T109" fmla="*/ 210 h 217"/>
                    <a:gd name="T110" fmla="*/ 455 w 519"/>
                    <a:gd name="T111" fmla="*/ 211 h 217"/>
                    <a:gd name="T112" fmla="*/ 464 w 519"/>
                    <a:gd name="T113" fmla="*/ 212 h 217"/>
                    <a:gd name="T114" fmla="*/ 474 w 519"/>
                    <a:gd name="T115" fmla="*/ 212 h 217"/>
                    <a:gd name="T116" fmla="*/ 485 w 519"/>
                    <a:gd name="T117" fmla="*/ 213 h 217"/>
                    <a:gd name="T118" fmla="*/ 495 w 519"/>
                    <a:gd name="T119" fmla="*/ 215 h 217"/>
                    <a:gd name="T120" fmla="*/ 505 w 519"/>
                    <a:gd name="T121" fmla="*/ 216 h 217"/>
                    <a:gd name="T122" fmla="*/ 515 w 519"/>
                    <a:gd name="T123" fmla="*/ 21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19" h="217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2" y="14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6" y="18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1" y="24"/>
                      </a:lnTo>
                      <a:lnTo>
                        <a:pt x="22" y="25"/>
                      </a:lnTo>
                      <a:lnTo>
                        <a:pt x="24" y="27"/>
                      </a:lnTo>
                      <a:lnTo>
                        <a:pt x="25" y="27"/>
                      </a:lnTo>
                      <a:lnTo>
                        <a:pt x="25" y="28"/>
                      </a:lnTo>
                      <a:lnTo>
                        <a:pt x="26" y="29"/>
                      </a:lnTo>
                      <a:lnTo>
                        <a:pt x="27" y="31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0" y="33"/>
                      </a:lnTo>
                      <a:lnTo>
                        <a:pt x="31" y="34"/>
                      </a:lnTo>
                      <a:lnTo>
                        <a:pt x="33" y="36"/>
                      </a:lnTo>
                      <a:lnTo>
                        <a:pt x="34" y="37"/>
                      </a:lnTo>
                      <a:lnTo>
                        <a:pt x="35" y="38"/>
                      </a:lnTo>
                      <a:lnTo>
                        <a:pt x="36" y="39"/>
                      </a:lnTo>
                      <a:lnTo>
                        <a:pt x="38" y="39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40" y="43"/>
                      </a:lnTo>
                      <a:lnTo>
                        <a:pt x="41" y="43"/>
                      </a:lnTo>
                      <a:lnTo>
                        <a:pt x="41" y="44"/>
                      </a:lnTo>
                      <a:lnTo>
                        <a:pt x="43" y="46"/>
                      </a:lnTo>
                      <a:lnTo>
                        <a:pt x="44" y="46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5" y="48"/>
                      </a:lnTo>
                      <a:lnTo>
                        <a:pt x="46" y="50"/>
                      </a:lnTo>
                      <a:lnTo>
                        <a:pt x="48" y="50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49" y="52"/>
                      </a:lnTo>
                      <a:lnTo>
                        <a:pt x="50" y="52"/>
                      </a:lnTo>
                      <a:lnTo>
                        <a:pt x="50" y="53"/>
                      </a:lnTo>
                      <a:lnTo>
                        <a:pt x="52" y="53"/>
                      </a:lnTo>
                      <a:lnTo>
                        <a:pt x="52" y="55"/>
                      </a:lnTo>
                      <a:lnTo>
                        <a:pt x="53" y="55"/>
                      </a:lnTo>
                      <a:lnTo>
                        <a:pt x="54" y="56"/>
                      </a:lnTo>
                      <a:lnTo>
                        <a:pt x="54" y="57"/>
                      </a:lnTo>
                      <a:lnTo>
                        <a:pt x="55" y="57"/>
                      </a:lnTo>
                      <a:lnTo>
                        <a:pt x="57" y="58"/>
                      </a:lnTo>
                      <a:lnTo>
                        <a:pt x="58" y="58"/>
                      </a:lnTo>
                      <a:lnTo>
                        <a:pt x="58" y="60"/>
                      </a:lnTo>
                      <a:lnTo>
                        <a:pt x="59" y="61"/>
                      </a:lnTo>
                      <a:lnTo>
                        <a:pt x="60" y="61"/>
                      </a:lnTo>
                      <a:lnTo>
                        <a:pt x="60" y="62"/>
                      </a:lnTo>
                      <a:lnTo>
                        <a:pt x="62" y="62"/>
                      </a:lnTo>
                      <a:lnTo>
                        <a:pt x="62" y="64"/>
                      </a:lnTo>
                      <a:lnTo>
                        <a:pt x="63" y="64"/>
                      </a:lnTo>
                      <a:lnTo>
                        <a:pt x="63" y="65"/>
                      </a:lnTo>
                      <a:lnTo>
                        <a:pt x="64" y="65"/>
                      </a:lnTo>
                      <a:lnTo>
                        <a:pt x="66" y="66"/>
                      </a:lnTo>
                      <a:lnTo>
                        <a:pt x="67" y="67"/>
                      </a:lnTo>
                      <a:lnTo>
                        <a:pt x="68" y="69"/>
                      </a:lnTo>
                      <a:lnTo>
                        <a:pt x="69" y="69"/>
                      </a:lnTo>
                      <a:lnTo>
                        <a:pt x="69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2" y="71"/>
                      </a:lnTo>
                      <a:lnTo>
                        <a:pt x="72" y="72"/>
                      </a:lnTo>
                      <a:lnTo>
                        <a:pt x="73" y="72"/>
                      </a:lnTo>
                      <a:lnTo>
                        <a:pt x="74" y="74"/>
                      </a:lnTo>
                      <a:lnTo>
                        <a:pt x="76" y="75"/>
                      </a:lnTo>
                      <a:lnTo>
                        <a:pt x="77" y="75"/>
                      </a:lnTo>
                      <a:lnTo>
                        <a:pt x="77" y="76"/>
                      </a:lnTo>
                      <a:lnTo>
                        <a:pt x="78" y="76"/>
                      </a:lnTo>
                      <a:lnTo>
                        <a:pt x="78" y="78"/>
                      </a:lnTo>
                      <a:lnTo>
                        <a:pt x="80" y="78"/>
                      </a:lnTo>
                      <a:lnTo>
                        <a:pt x="80" y="79"/>
                      </a:lnTo>
                      <a:lnTo>
                        <a:pt x="81" y="79"/>
                      </a:lnTo>
                      <a:lnTo>
                        <a:pt x="82" y="80"/>
                      </a:lnTo>
                      <a:lnTo>
                        <a:pt x="83" y="81"/>
                      </a:lnTo>
                      <a:lnTo>
                        <a:pt x="85" y="81"/>
                      </a:lnTo>
                      <a:lnTo>
                        <a:pt x="85" y="83"/>
                      </a:lnTo>
                      <a:lnTo>
                        <a:pt x="86" y="83"/>
                      </a:lnTo>
                      <a:lnTo>
                        <a:pt x="87" y="84"/>
                      </a:lnTo>
                      <a:lnTo>
                        <a:pt x="88" y="85"/>
                      </a:lnTo>
                      <a:lnTo>
                        <a:pt x="90" y="85"/>
                      </a:lnTo>
                      <a:lnTo>
                        <a:pt x="90" y="86"/>
                      </a:lnTo>
                      <a:lnTo>
                        <a:pt x="91" y="86"/>
                      </a:lnTo>
                      <a:lnTo>
                        <a:pt x="91" y="88"/>
                      </a:lnTo>
                      <a:lnTo>
                        <a:pt x="92" y="88"/>
                      </a:lnTo>
                      <a:lnTo>
                        <a:pt x="93" y="89"/>
                      </a:lnTo>
                      <a:lnTo>
                        <a:pt x="95" y="89"/>
                      </a:lnTo>
                      <a:lnTo>
                        <a:pt x="95" y="90"/>
                      </a:lnTo>
                      <a:lnTo>
                        <a:pt x="96" y="90"/>
                      </a:lnTo>
                      <a:lnTo>
                        <a:pt x="96" y="91"/>
                      </a:lnTo>
                      <a:lnTo>
                        <a:pt x="97" y="91"/>
                      </a:lnTo>
                      <a:lnTo>
                        <a:pt x="99" y="93"/>
                      </a:lnTo>
                      <a:lnTo>
                        <a:pt x="100" y="93"/>
                      </a:lnTo>
                      <a:lnTo>
                        <a:pt x="100" y="94"/>
                      </a:lnTo>
                      <a:lnTo>
                        <a:pt x="101" y="94"/>
                      </a:lnTo>
                      <a:lnTo>
                        <a:pt x="102" y="95"/>
                      </a:lnTo>
                      <a:lnTo>
                        <a:pt x="104" y="97"/>
                      </a:lnTo>
                      <a:lnTo>
                        <a:pt x="105" y="97"/>
                      </a:lnTo>
                      <a:lnTo>
                        <a:pt x="105" y="98"/>
                      </a:lnTo>
                      <a:lnTo>
                        <a:pt x="106" y="98"/>
                      </a:lnTo>
                      <a:lnTo>
                        <a:pt x="107" y="99"/>
                      </a:lnTo>
                      <a:lnTo>
                        <a:pt x="109" y="99"/>
                      </a:lnTo>
                      <a:lnTo>
                        <a:pt x="109" y="100"/>
                      </a:lnTo>
                      <a:lnTo>
                        <a:pt x="110" y="100"/>
                      </a:lnTo>
                      <a:lnTo>
                        <a:pt x="111" y="102"/>
                      </a:lnTo>
                      <a:lnTo>
                        <a:pt x="113" y="103"/>
                      </a:lnTo>
                      <a:lnTo>
                        <a:pt x="114" y="103"/>
                      </a:lnTo>
                      <a:lnTo>
                        <a:pt x="115" y="104"/>
                      </a:lnTo>
                      <a:lnTo>
                        <a:pt x="116" y="105"/>
                      </a:lnTo>
                      <a:lnTo>
                        <a:pt x="118" y="105"/>
                      </a:lnTo>
                      <a:lnTo>
                        <a:pt x="119" y="107"/>
                      </a:lnTo>
                      <a:lnTo>
                        <a:pt x="120" y="108"/>
                      </a:lnTo>
                      <a:lnTo>
                        <a:pt x="121" y="108"/>
                      </a:lnTo>
                      <a:lnTo>
                        <a:pt x="123" y="109"/>
                      </a:lnTo>
                      <a:lnTo>
                        <a:pt x="124" y="109"/>
                      </a:lnTo>
                      <a:lnTo>
                        <a:pt x="124" y="111"/>
                      </a:lnTo>
                      <a:lnTo>
                        <a:pt x="125" y="111"/>
                      </a:lnTo>
                      <a:lnTo>
                        <a:pt x="126" y="112"/>
                      </a:lnTo>
                      <a:lnTo>
                        <a:pt x="128" y="112"/>
                      </a:lnTo>
                      <a:lnTo>
                        <a:pt x="128" y="113"/>
                      </a:lnTo>
                      <a:lnTo>
                        <a:pt x="129" y="113"/>
                      </a:lnTo>
                      <a:lnTo>
                        <a:pt x="130" y="114"/>
                      </a:lnTo>
                      <a:lnTo>
                        <a:pt x="132" y="114"/>
                      </a:lnTo>
                      <a:lnTo>
                        <a:pt x="132" y="116"/>
                      </a:lnTo>
                      <a:lnTo>
                        <a:pt x="133" y="116"/>
                      </a:lnTo>
                      <a:lnTo>
                        <a:pt x="134" y="117"/>
                      </a:lnTo>
                      <a:lnTo>
                        <a:pt x="135" y="117"/>
                      </a:lnTo>
                      <a:lnTo>
                        <a:pt x="135" y="118"/>
                      </a:lnTo>
                      <a:lnTo>
                        <a:pt x="137" y="118"/>
                      </a:lnTo>
                      <a:lnTo>
                        <a:pt x="138" y="118"/>
                      </a:lnTo>
                      <a:lnTo>
                        <a:pt x="138" y="119"/>
                      </a:lnTo>
                      <a:lnTo>
                        <a:pt x="139" y="119"/>
                      </a:lnTo>
                      <a:lnTo>
                        <a:pt x="140" y="121"/>
                      </a:lnTo>
                      <a:lnTo>
                        <a:pt x="142" y="121"/>
                      </a:lnTo>
                      <a:lnTo>
                        <a:pt x="143" y="122"/>
                      </a:lnTo>
                      <a:lnTo>
                        <a:pt x="144" y="122"/>
                      </a:lnTo>
                      <a:lnTo>
                        <a:pt x="144" y="123"/>
                      </a:lnTo>
                      <a:lnTo>
                        <a:pt x="146" y="123"/>
                      </a:lnTo>
                      <a:lnTo>
                        <a:pt x="147" y="123"/>
                      </a:lnTo>
                      <a:lnTo>
                        <a:pt x="147" y="124"/>
                      </a:lnTo>
                      <a:lnTo>
                        <a:pt x="148" y="124"/>
                      </a:lnTo>
                      <a:lnTo>
                        <a:pt x="149" y="126"/>
                      </a:lnTo>
                      <a:lnTo>
                        <a:pt x="151" y="126"/>
                      </a:lnTo>
                      <a:lnTo>
                        <a:pt x="152" y="127"/>
                      </a:lnTo>
                      <a:lnTo>
                        <a:pt x="153" y="127"/>
                      </a:lnTo>
                      <a:lnTo>
                        <a:pt x="153" y="128"/>
                      </a:lnTo>
                      <a:lnTo>
                        <a:pt x="154" y="128"/>
                      </a:lnTo>
                      <a:lnTo>
                        <a:pt x="156" y="128"/>
                      </a:lnTo>
                      <a:lnTo>
                        <a:pt x="156" y="130"/>
                      </a:lnTo>
                      <a:lnTo>
                        <a:pt x="157" y="130"/>
                      </a:lnTo>
                      <a:lnTo>
                        <a:pt x="158" y="131"/>
                      </a:lnTo>
                      <a:lnTo>
                        <a:pt x="160" y="131"/>
                      </a:lnTo>
                      <a:lnTo>
                        <a:pt x="161" y="131"/>
                      </a:lnTo>
                      <a:lnTo>
                        <a:pt x="161" y="132"/>
                      </a:lnTo>
                      <a:lnTo>
                        <a:pt x="162" y="132"/>
                      </a:lnTo>
                      <a:lnTo>
                        <a:pt x="163" y="133"/>
                      </a:lnTo>
                      <a:lnTo>
                        <a:pt x="165" y="133"/>
                      </a:lnTo>
                      <a:lnTo>
                        <a:pt x="165" y="135"/>
                      </a:lnTo>
                      <a:lnTo>
                        <a:pt x="166" y="135"/>
                      </a:lnTo>
                      <a:lnTo>
                        <a:pt x="167" y="135"/>
                      </a:lnTo>
                      <a:lnTo>
                        <a:pt x="168" y="136"/>
                      </a:lnTo>
                      <a:lnTo>
                        <a:pt x="170" y="136"/>
                      </a:lnTo>
                      <a:lnTo>
                        <a:pt x="170" y="137"/>
                      </a:lnTo>
                      <a:lnTo>
                        <a:pt x="171" y="137"/>
                      </a:lnTo>
                      <a:lnTo>
                        <a:pt x="172" y="137"/>
                      </a:lnTo>
                      <a:lnTo>
                        <a:pt x="172" y="138"/>
                      </a:lnTo>
                      <a:lnTo>
                        <a:pt x="173" y="138"/>
                      </a:lnTo>
                      <a:lnTo>
                        <a:pt x="175" y="138"/>
                      </a:lnTo>
                      <a:lnTo>
                        <a:pt x="176" y="140"/>
                      </a:lnTo>
                      <a:lnTo>
                        <a:pt x="177" y="140"/>
                      </a:lnTo>
                      <a:lnTo>
                        <a:pt x="177" y="141"/>
                      </a:lnTo>
                      <a:lnTo>
                        <a:pt x="179" y="141"/>
                      </a:lnTo>
                      <a:lnTo>
                        <a:pt x="180" y="141"/>
                      </a:lnTo>
                      <a:lnTo>
                        <a:pt x="181" y="142"/>
                      </a:lnTo>
                      <a:lnTo>
                        <a:pt x="182" y="142"/>
                      </a:lnTo>
                      <a:lnTo>
                        <a:pt x="184" y="144"/>
                      </a:lnTo>
                      <a:lnTo>
                        <a:pt x="185" y="144"/>
                      </a:lnTo>
                      <a:lnTo>
                        <a:pt x="186" y="145"/>
                      </a:lnTo>
                      <a:lnTo>
                        <a:pt x="187" y="145"/>
                      </a:lnTo>
                      <a:lnTo>
                        <a:pt x="189" y="145"/>
                      </a:lnTo>
                      <a:lnTo>
                        <a:pt x="189" y="146"/>
                      </a:lnTo>
                      <a:lnTo>
                        <a:pt x="190" y="146"/>
                      </a:lnTo>
                      <a:lnTo>
                        <a:pt x="191" y="146"/>
                      </a:lnTo>
                      <a:lnTo>
                        <a:pt x="191" y="147"/>
                      </a:lnTo>
                      <a:lnTo>
                        <a:pt x="193" y="147"/>
                      </a:lnTo>
                      <a:lnTo>
                        <a:pt x="194" y="147"/>
                      </a:lnTo>
                      <a:lnTo>
                        <a:pt x="194" y="149"/>
                      </a:lnTo>
                      <a:lnTo>
                        <a:pt x="195" y="149"/>
                      </a:lnTo>
                      <a:lnTo>
                        <a:pt x="196" y="149"/>
                      </a:lnTo>
                      <a:lnTo>
                        <a:pt x="196" y="150"/>
                      </a:lnTo>
                      <a:lnTo>
                        <a:pt x="198" y="150"/>
                      </a:lnTo>
                      <a:lnTo>
                        <a:pt x="199" y="150"/>
                      </a:lnTo>
                      <a:lnTo>
                        <a:pt x="200" y="151"/>
                      </a:lnTo>
                      <a:lnTo>
                        <a:pt x="201" y="151"/>
                      </a:lnTo>
                      <a:lnTo>
                        <a:pt x="203" y="151"/>
                      </a:lnTo>
                      <a:lnTo>
                        <a:pt x="203" y="152"/>
                      </a:lnTo>
                      <a:lnTo>
                        <a:pt x="204" y="152"/>
                      </a:lnTo>
                      <a:lnTo>
                        <a:pt x="205" y="152"/>
                      </a:lnTo>
                      <a:lnTo>
                        <a:pt x="205" y="154"/>
                      </a:lnTo>
                      <a:lnTo>
                        <a:pt x="207" y="154"/>
                      </a:lnTo>
                      <a:lnTo>
                        <a:pt x="208" y="154"/>
                      </a:lnTo>
                      <a:lnTo>
                        <a:pt x="209" y="154"/>
                      </a:lnTo>
                      <a:lnTo>
                        <a:pt x="209" y="155"/>
                      </a:lnTo>
                      <a:lnTo>
                        <a:pt x="210" y="155"/>
                      </a:lnTo>
                      <a:lnTo>
                        <a:pt x="212" y="155"/>
                      </a:lnTo>
                      <a:lnTo>
                        <a:pt x="213" y="156"/>
                      </a:lnTo>
                      <a:lnTo>
                        <a:pt x="214" y="156"/>
                      </a:lnTo>
                      <a:lnTo>
                        <a:pt x="215" y="158"/>
                      </a:lnTo>
                      <a:lnTo>
                        <a:pt x="217" y="158"/>
                      </a:lnTo>
                      <a:lnTo>
                        <a:pt x="218" y="158"/>
                      </a:lnTo>
                      <a:lnTo>
                        <a:pt x="218" y="159"/>
                      </a:lnTo>
                      <a:lnTo>
                        <a:pt x="219" y="159"/>
                      </a:lnTo>
                      <a:lnTo>
                        <a:pt x="220" y="159"/>
                      </a:lnTo>
                      <a:lnTo>
                        <a:pt x="222" y="159"/>
                      </a:lnTo>
                      <a:lnTo>
                        <a:pt x="222" y="160"/>
                      </a:lnTo>
                      <a:lnTo>
                        <a:pt x="223" y="160"/>
                      </a:lnTo>
                      <a:lnTo>
                        <a:pt x="224" y="160"/>
                      </a:lnTo>
                      <a:lnTo>
                        <a:pt x="226" y="161"/>
                      </a:lnTo>
                      <a:lnTo>
                        <a:pt x="227" y="161"/>
                      </a:lnTo>
                      <a:lnTo>
                        <a:pt x="228" y="161"/>
                      </a:lnTo>
                      <a:lnTo>
                        <a:pt x="228" y="163"/>
                      </a:lnTo>
                      <a:lnTo>
                        <a:pt x="229" y="163"/>
                      </a:lnTo>
                      <a:lnTo>
                        <a:pt x="231" y="163"/>
                      </a:lnTo>
                      <a:lnTo>
                        <a:pt x="232" y="163"/>
                      </a:lnTo>
                      <a:lnTo>
                        <a:pt x="232" y="164"/>
                      </a:lnTo>
                      <a:lnTo>
                        <a:pt x="233" y="164"/>
                      </a:lnTo>
                      <a:lnTo>
                        <a:pt x="234" y="164"/>
                      </a:lnTo>
                      <a:lnTo>
                        <a:pt x="236" y="165"/>
                      </a:lnTo>
                      <a:lnTo>
                        <a:pt x="237" y="165"/>
                      </a:lnTo>
                      <a:lnTo>
                        <a:pt x="238" y="165"/>
                      </a:lnTo>
                      <a:lnTo>
                        <a:pt x="238" y="166"/>
                      </a:lnTo>
                      <a:lnTo>
                        <a:pt x="240" y="166"/>
                      </a:lnTo>
                      <a:lnTo>
                        <a:pt x="241" y="166"/>
                      </a:lnTo>
                      <a:lnTo>
                        <a:pt x="242" y="166"/>
                      </a:lnTo>
                      <a:lnTo>
                        <a:pt x="242" y="168"/>
                      </a:lnTo>
                      <a:lnTo>
                        <a:pt x="243" y="168"/>
                      </a:lnTo>
                      <a:lnTo>
                        <a:pt x="245" y="168"/>
                      </a:lnTo>
                      <a:lnTo>
                        <a:pt x="246" y="168"/>
                      </a:lnTo>
                      <a:lnTo>
                        <a:pt x="246" y="169"/>
                      </a:lnTo>
                      <a:lnTo>
                        <a:pt x="247" y="169"/>
                      </a:lnTo>
                      <a:lnTo>
                        <a:pt x="248" y="169"/>
                      </a:lnTo>
                      <a:lnTo>
                        <a:pt x="250" y="169"/>
                      </a:lnTo>
                      <a:lnTo>
                        <a:pt x="250" y="170"/>
                      </a:lnTo>
                      <a:lnTo>
                        <a:pt x="251" y="170"/>
                      </a:lnTo>
                      <a:lnTo>
                        <a:pt x="252" y="170"/>
                      </a:lnTo>
                      <a:lnTo>
                        <a:pt x="253" y="170"/>
                      </a:lnTo>
                      <a:lnTo>
                        <a:pt x="255" y="171"/>
                      </a:lnTo>
                      <a:lnTo>
                        <a:pt x="256" y="171"/>
                      </a:lnTo>
                      <a:lnTo>
                        <a:pt x="257" y="171"/>
                      </a:lnTo>
                      <a:lnTo>
                        <a:pt x="259" y="173"/>
                      </a:lnTo>
                      <a:lnTo>
                        <a:pt x="260" y="173"/>
                      </a:lnTo>
                      <a:lnTo>
                        <a:pt x="261" y="173"/>
                      </a:lnTo>
                      <a:lnTo>
                        <a:pt x="262" y="173"/>
                      </a:lnTo>
                      <a:lnTo>
                        <a:pt x="262" y="174"/>
                      </a:lnTo>
                      <a:lnTo>
                        <a:pt x="264" y="174"/>
                      </a:lnTo>
                      <a:lnTo>
                        <a:pt x="265" y="174"/>
                      </a:lnTo>
                      <a:lnTo>
                        <a:pt x="266" y="174"/>
                      </a:lnTo>
                      <a:lnTo>
                        <a:pt x="266" y="175"/>
                      </a:lnTo>
                      <a:lnTo>
                        <a:pt x="267" y="175"/>
                      </a:lnTo>
                      <a:lnTo>
                        <a:pt x="269" y="175"/>
                      </a:lnTo>
                      <a:lnTo>
                        <a:pt x="270" y="175"/>
                      </a:lnTo>
                      <a:lnTo>
                        <a:pt x="270" y="177"/>
                      </a:lnTo>
                      <a:lnTo>
                        <a:pt x="271" y="177"/>
                      </a:lnTo>
                      <a:lnTo>
                        <a:pt x="273" y="177"/>
                      </a:lnTo>
                      <a:lnTo>
                        <a:pt x="274" y="177"/>
                      </a:lnTo>
                      <a:lnTo>
                        <a:pt x="275" y="177"/>
                      </a:lnTo>
                      <a:lnTo>
                        <a:pt x="275" y="178"/>
                      </a:lnTo>
                      <a:lnTo>
                        <a:pt x="276" y="178"/>
                      </a:lnTo>
                      <a:lnTo>
                        <a:pt x="278" y="178"/>
                      </a:lnTo>
                      <a:lnTo>
                        <a:pt x="279" y="178"/>
                      </a:lnTo>
                      <a:lnTo>
                        <a:pt x="279" y="179"/>
                      </a:lnTo>
                      <a:lnTo>
                        <a:pt x="280" y="179"/>
                      </a:lnTo>
                      <a:lnTo>
                        <a:pt x="281" y="179"/>
                      </a:lnTo>
                      <a:lnTo>
                        <a:pt x="283" y="179"/>
                      </a:lnTo>
                      <a:lnTo>
                        <a:pt x="284" y="180"/>
                      </a:lnTo>
                      <a:lnTo>
                        <a:pt x="285" y="180"/>
                      </a:lnTo>
                      <a:lnTo>
                        <a:pt x="287" y="180"/>
                      </a:lnTo>
                      <a:lnTo>
                        <a:pt x="288" y="180"/>
                      </a:lnTo>
                      <a:lnTo>
                        <a:pt x="289" y="182"/>
                      </a:lnTo>
                      <a:lnTo>
                        <a:pt x="290" y="182"/>
                      </a:lnTo>
                      <a:lnTo>
                        <a:pt x="292" y="182"/>
                      </a:lnTo>
                      <a:lnTo>
                        <a:pt x="293" y="182"/>
                      </a:lnTo>
                      <a:lnTo>
                        <a:pt x="293" y="183"/>
                      </a:lnTo>
                      <a:lnTo>
                        <a:pt x="294" y="183"/>
                      </a:lnTo>
                      <a:lnTo>
                        <a:pt x="295" y="183"/>
                      </a:lnTo>
                      <a:lnTo>
                        <a:pt x="297" y="183"/>
                      </a:lnTo>
                      <a:lnTo>
                        <a:pt x="298" y="183"/>
                      </a:lnTo>
                      <a:lnTo>
                        <a:pt x="298" y="184"/>
                      </a:lnTo>
                      <a:lnTo>
                        <a:pt x="299" y="184"/>
                      </a:lnTo>
                      <a:lnTo>
                        <a:pt x="300" y="184"/>
                      </a:lnTo>
                      <a:lnTo>
                        <a:pt x="302" y="184"/>
                      </a:lnTo>
                      <a:lnTo>
                        <a:pt x="303" y="184"/>
                      </a:lnTo>
                      <a:lnTo>
                        <a:pt x="303" y="185"/>
                      </a:lnTo>
                      <a:lnTo>
                        <a:pt x="304" y="185"/>
                      </a:lnTo>
                      <a:lnTo>
                        <a:pt x="306" y="185"/>
                      </a:lnTo>
                      <a:lnTo>
                        <a:pt x="307" y="185"/>
                      </a:lnTo>
                      <a:lnTo>
                        <a:pt x="308" y="185"/>
                      </a:lnTo>
                      <a:lnTo>
                        <a:pt x="308" y="187"/>
                      </a:lnTo>
                      <a:lnTo>
                        <a:pt x="309" y="187"/>
                      </a:lnTo>
                      <a:lnTo>
                        <a:pt x="311" y="187"/>
                      </a:lnTo>
                      <a:lnTo>
                        <a:pt x="312" y="187"/>
                      </a:lnTo>
                      <a:lnTo>
                        <a:pt x="313" y="187"/>
                      </a:lnTo>
                      <a:lnTo>
                        <a:pt x="314" y="188"/>
                      </a:lnTo>
                      <a:lnTo>
                        <a:pt x="316" y="188"/>
                      </a:lnTo>
                      <a:lnTo>
                        <a:pt x="317" y="188"/>
                      </a:lnTo>
                      <a:lnTo>
                        <a:pt x="318" y="188"/>
                      </a:lnTo>
                      <a:lnTo>
                        <a:pt x="320" y="188"/>
                      </a:lnTo>
                      <a:lnTo>
                        <a:pt x="320" y="189"/>
                      </a:lnTo>
                      <a:lnTo>
                        <a:pt x="321" y="189"/>
                      </a:lnTo>
                      <a:lnTo>
                        <a:pt x="322" y="189"/>
                      </a:lnTo>
                      <a:lnTo>
                        <a:pt x="323" y="189"/>
                      </a:lnTo>
                      <a:lnTo>
                        <a:pt x="325" y="189"/>
                      </a:lnTo>
                      <a:lnTo>
                        <a:pt x="325" y="191"/>
                      </a:lnTo>
                      <a:lnTo>
                        <a:pt x="326" y="191"/>
                      </a:lnTo>
                      <a:lnTo>
                        <a:pt x="327" y="191"/>
                      </a:lnTo>
                      <a:lnTo>
                        <a:pt x="328" y="191"/>
                      </a:lnTo>
                      <a:lnTo>
                        <a:pt x="330" y="191"/>
                      </a:lnTo>
                      <a:lnTo>
                        <a:pt x="331" y="191"/>
                      </a:lnTo>
                      <a:lnTo>
                        <a:pt x="331" y="192"/>
                      </a:lnTo>
                      <a:lnTo>
                        <a:pt x="332" y="192"/>
                      </a:lnTo>
                      <a:lnTo>
                        <a:pt x="333" y="192"/>
                      </a:lnTo>
                      <a:lnTo>
                        <a:pt x="335" y="192"/>
                      </a:lnTo>
                      <a:lnTo>
                        <a:pt x="336" y="192"/>
                      </a:lnTo>
                      <a:lnTo>
                        <a:pt x="337" y="193"/>
                      </a:lnTo>
                      <a:lnTo>
                        <a:pt x="339" y="193"/>
                      </a:lnTo>
                      <a:lnTo>
                        <a:pt x="340" y="193"/>
                      </a:lnTo>
                      <a:lnTo>
                        <a:pt x="341" y="193"/>
                      </a:lnTo>
                      <a:lnTo>
                        <a:pt x="342" y="193"/>
                      </a:lnTo>
                      <a:lnTo>
                        <a:pt x="344" y="194"/>
                      </a:lnTo>
                      <a:lnTo>
                        <a:pt x="345" y="194"/>
                      </a:lnTo>
                      <a:lnTo>
                        <a:pt x="346" y="194"/>
                      </a:lnTo>
                      <a:lnTo>
                        <a:pt x="347" y="194"/>
                      </a:lnTo>
                      <a:lnTo>
                        <a:pt x="349" y="194"/>
                      </a:lnTo>
                      <a:lnTo>
                        <a:pt x="350" y="196"/>
                      </a:lnTo>
                      <a:lnTo>
                        <a:pt x="351" y="196"/>
                      </a:lnTo>
                      <a:lnTo>
                        <a:pt x="353" y="196"/>
                      </a:lnTo>
                      <a:lnTo>
                        <a:pt x="354" y="196"/>
                      </a:lnTo>
                      <a:lnTo>
                        <a:pt x="355" y="196"/>
                      </a:lnTo>
                      <a:lnTo>
                        <a:pt x="356" y="196"/>
                      </a:lnTo>
                      <a:lnTo>
                        <a:pt x="356" y="197"/>
                      </a:lnTo>
                      <a:lnTo>
                        <a:pt x="358" y="197"/>
                      </a:lnTo>
                      <a:lnTo>
                        <a:pt x="359" y="197"/>
                      </a:lnTo>
                      <a:lnTo>
                        <a:pt x="360" y="197"/>
                      </a:lnTo>
                      <a:lnTo>
                        <a:pt x="361" y="197"/>
                      </a:lnTo>
                      <a:lnTo>
                        <a:pt x="363" y="197"/>
                      </a:lnTo>
                      <a:lnTo>
                        <a:pt x="364" y="198"/>
                      </a:lnTo>
                      <a:lnTo>
                        <a:pt x="365" y="198"/>
                      </a:lnTo>
                      <a:lnTo>
                        <a:pt x="367" y="198"/>
                      </a:lnTo>
                      <a:lnTo>
                        <a:pt x="368" y="198"/>
                      </a:lnTo>
                      <a:lnTo>
                        <a:pt x="369" y="198"/>
                      </a:lnTo>
                      <a:lnTo>
                        <a:pt x="370" y="198"/>
                      </a:lnTo>
                      <a:lnTo>
                        <a:pt x="370" y="199"/>
                      </a:lnTo>
                      <a:lnTo>
                        <a:pt x="372" y="199"/>
                      </a:lnTo>
                      <a:lnTo>
                        <a:pt x="373" y="199"/>
                      </a:lnTo>
                      <a:lnTo>
                        <a:pt x="374" y="199"/>
                      </a:lnTo>
                      <a:lnTo>
                        <a:pt x="375" y="199"/>
                      </a:lnTo>
                      <a:lnTo>
                        <a:pt x="377" y="199"/>
                      </a:lnTo>
                      <a:lnTo>
                        <a:pt x="378" y="199"/>
                      </a:lnTo>
                      <a:lnTo>
                        <a:pt x="378" y="201"/>
                      </a:lnTo>
                      <a:lnTo>
                        <a:pt x="379" y="201"/>
                      </a:lnTo>
                      <a:lnTo>
                        <a:pt x="380" y="201"/>
                      </a:lnTo>
                      <a:lnTo>
                        <a:pt x="382" y="201"/>
                      </a:lnTo>
                      <a:lnTo>
                        <a:pt x="383" y="201"/>
                      </a:lnTo>
                      <a:lnTo>
                        <a:pt x="384" y="201"/>
                      </a:lnTo>
                      <a:lnTo>
                        <a:pt x="386" y="201"/>
                      </a:lnTo>
                      <a:lnTo>
                        <a:pt x="386" y="202"/>
                      </a:lnTo>
                      <a:lnTo>
                        <a:pt x="387" y="202"/>
                      </a:lnTo>
                      <a:lnTo>
                        <a:pt x="388" y="202"/>
                      </a:lnTo>
                      <a:lnTo>
                        <a:pt x="389" y="202"/>
                      </a:lnTo>
                      <a:lnTo>
                        <a:pt x="391" y="202"/>
                      </a:lnTo>
                      <a:lnTo>
                        <a:pt x="392" y="202"/>
                      </a:lnTo>
                      <a:lnTo>
                        <a:pt x="393" y="202"/>
                      </a:lnTo>
                      <a:lnTo>
                        <a:pt x="394" y="203"/>
                      </a:lnTo>
                      <a:lnTo>
                        <a:pt x="396" y="203"/>
                      </a:lnTo>
                      <a:lnTo>
                        <a:pt x="397" y="203"/>
                      </a:lnTo>
                      <a:lnTo>
                        <a:pt x="398" y="203"/>
                      </a:lnTo>
                      <a:lnTo>
                        <a:pt x="400" y="203"/>
                      </a:lnTo>
                      <a:lnTo>
                        <a:pt x="401" y="203"/>
                      </a:lnTo>
                      <a:lnTo>
                        <a:pt x="402" y="203"/>
                      </a:lnTo>
                      <a:lnTo>
                        <a:pt x="402" y="205"/>
                      </a:lnTo>
                      <a:lnTo>
                        <a:pt x="403" y="205"/>
                      </a:lnTo>
                      <a:lnTo>
                        <a:pt x="405" y="205"/>
                      </a:lnTo>
                      <a:lnTo>
                        <a:pt x="406" y="205"/>
                      </a:lnTo>
                      <a:lnTo>
                        <a:pt x="407" y="205"/>
                      </a:lnTo>
                      <a:lnTo>
                        <a:pt x="408" y="205"/>
                      </a:lnTo>
                      <a:lnTo>
                        <a:pt x="410" y="205"/>
                      </a:lnTo>
                      <a:lnTo>
                        <a:pt x="411" y="205"/>
                      </a:lnTo>
                      <a:lnTo>
                        <a:pt x="412" y="206"/>
                      </a:lnTo>
                      <a:lnTo>
                        <a:pt x="413" y="206"/>
                      </a:lnTo>
                      <a:lnTo>
                        <a:pt x="415" y="206"/>
                      </a:lnTo>
                      <a:lnTo>
                        <a:pt x="416" y="206"/>
                      </a:lnTo>
                      <a:lnTo>
                        <a:pt x="417" y="206"/>
                      </a:lnTo>
                      <a:lnTo>
                        <a:pt x="419" y="206"/>
                      </a:lnTo>
                      <a:lnTo>
                        <a:pt x="420" y="206"/>
                      </a:lnTo>
                      <a:lnTo>
                        <a:pt x="421" y="207"/>
                      </a:lnTo>
                      <a:lnTo>
                        <a:pt x="422" y="207"/>
                      </a:lnTo>
                      <a:lnTo>
                        <a:pt x="424" y="207"/>
                      </a:lnTo>
                      <a:lnTo>
                        <a:pt x="425" y="207"/>
                      </a:lnTo>
                      <a:lnTo>
                        <a:pt x="426" y="207"/>
                      </a:lnTo>
                      <a:lnTo>
                        <a:pt x="427" y="207"/>
                      </a:lnTo>
                      <a:lnTo>
                        <a:pt x="429" y="207"/>
                      </a:lnTo>
                      <a:lnTo>
                        <a:pt x="430" y="207"/>
                      </a:lnTo>
                      <a:lnTo>
                        <a:pt x="431" y="208"/>
                      </a:lnTo>
                      <a:lnTo>
                        <a:pt x="433" y="208"/>
                      </a:lnTo>
                      <a:lnTo>
                        <a:pt x="434" y="208"/>
                      </a:lnTo>
                      <a:lnTo>
                        <a:pt x="435" y="208"/>
                      </a:lnTo>
                      <a:lnTo>
                        <a:pt x="436" y="208"/>
                      </a:lnTo>
                      <a:lnTo>
                        <a:pt x="438" y="208"/>
                      </a:lnTo>
                      <a:lnTo>
                        <a:pt x="439" y="208"/>
                      </a:lnTo>
                      <a:lnTo>
                        <a:pt x="440" y="208"/>
                      </a:lnTo>
                      <a:lnTo>
                        <a:pt x="441" y="210"/>
                      </a:lnTo>
                      <a:lnTo>
                        <a:pt x="443" y="210"/>
                      </a:lnTo>
                      <a:lnTo>
                        <a:pt x="444" y="210"/>
                      </a:lnTo>
                      <a:lnTo>
                        <a:pt x="445" y="210"/>
                      </a:lnTo>
                      <a:lnTo>
                        <a:pt x="447" y="210"/>
                      </a:lnTo>
                      <a:lnTo>
                        <a:pt x="448" y="210"/>
                      </a:lnTo>
                      <a:lnTo>
                        <a:pt x="449" y="210"/>
                      </a:lnTo>
                      <a:lnTo>
                        <a:pt x="450" y="210"/>
                      </a:lnTo>
                      <a:lnTo>
                        <a:pt x="452" y="210"/>
                      </a:lnTo>
                      <a:lnTo>
                        <a:pt x="452" y="211"/>
                      </a:lnTo>
                      <a:lnTo>
                        <a:pt x="453" y="211"/>
                      </a:lnTo>
                      <a:lnTo>
                        <a:pt x="454" y="211"/>
                      </a:lnTo>
                      <a:lnTo>
                        <a:pt x="455" y="211"/>
                      </a:lnTo>
                      <a:lnTo>
                        <a:pt x="457" y="211"/>
                      </a:lnTo>
                      <a:lnTo>
                        <a:pt x="458" y="211"/>
                      </a:lnTo>
                      <a:lnTo>
                        <a:pt x="459" y="211"/>
                      </a:lnTo>
                      <a:lnTo>
                        <a:pt x="460" y="211"/>
                      </a:lnTo>
                      <a:lnTo>
                        <a:pt x="462" y="211"/>
                      </a:lnTo>
                      <a:lnTo>
                        <a:pt x="463" y="211"/>
                      </a:lnTo>
                      <a:lnTo>
                        <a:pt x="463" y="212"/>
                      </a:lnTo>
                      <a:lnTo>
                        <a:pt x="464" y="212"/>
                      </a:lnTo>
                      <a:lnTo>
                        <a:pt x="466" y="212"/>
                      </a:lnTo>
                      <a:lnTo>
                        <a:pt x="467" y="212"/>
                      </a:lnTo>
                      <a:lnTo>
                        <a:pt x="468" y="212"/>
                      </a:lnTo>
                      <a:lnTo>
                        <a:pt x="469" y="212"/>
                      </a:lnTo>
                      <a:lnTo>
                        <a:pt x="471" y="212"/>
                      </a:lnTo>
                      <a:lnTo>
                        <a:pt x="472" y="212"/>
                      </a:lnTo>
                      <a:lnTo>
                        <a:pt x="473" y="212"/>
                      </a:lnTo>
                      <a:lnTo>
                        <a:pt x="474" y="212"/>
                      </a:lnTo>
                      <a:lnTo>
                        <a:pt x="476" y="213"/>
                      </a:lnTo>
                      <a:lnTo>
                        <a:pt x="477" y="213"/>
                      </a:lnTo>
                      <a:lnTo>
                        <a:pt x="478" y="213"/>
                      </a:lnTo>
                      <a:lnTo>
                        <a:pt x="480" y="213"/>
                      </a:lnTo>
                      <a:lnTo>
                        <a:pt x="481" y="213"/>
                      </a:lnTo>
                      <a:lnTo>
                        <a:pt x="482" y="213"/>
                      </a:lnTo>
                      <a:lnTo>
                        <a:pt x="483" y="213"/>
                      </a:lnTo>
                      <a:lnTo>
                        <a:pt x="485" y="213"/>
                      </a:lnTo>
                      <a:lnTo>
                        <a:pt x="486" y="213"/>
                      </a:lnTo>
                      <a:lnTo>
                        <a:pt x="487" y="213"/>
                      </a:lnTo>
                      <a:lnTo>
                        <a:pt x="488" y="215"/>
                      </a:lnTo>
                      <a:lnTo>
                        <a:pt x="490" y="215"/>
                      </a:lnTo>
                      <a:lnTo>
                        <a:pt x="491" y="215"/>
                      </a:lnTo>
                      <a:lnTo>
                        <a:pt x="492" y="215"/>
                      </a:lnTo>
                      <a:lnTo>
                        <a:pt x="494" y="215"/>
                      </a:lnTo>
                      <a:lnTo>
                        <a:pt x="495" y="215"/>
                      </a:lnTo>
                      <a:lnTo>
                        <a:pt x="496" y="215"/>
                      </a:lnTo>
                      <a:lnTo>
                        <a:pt x="497" y="215"/>
                      </a:lnTo>
                      <a:lnTo>
                        <a:pt x="499" y="215"/>
                      </a:lnTo>
                      <a:lnTo>
                        <a:pt x="500" y="215"/>
                      </a:lnTo>
                      <a:lnTo>
                        <a:pt x="501" y="215"/>
                      </a:lnTo>
                      <a:lnTo>
                        <a:pt x="502" y="216"/>
                      </a:lnTo>
                      <a:lnTo>
                        <a:pt x="504" y="216"/>
                      </a:lnTo>
                      <a:lnTo>
                        <a:pt x="505" y="216"/>
                      </a:lnTo>
                      <a:lnTo>
                        <a:pt x="506" y="216"/>
                      </a:lnTo>
                      <a:lnTo>
                        <a:pt x="507" y="216"/>
                      </a:lnTo>
                      <a:lnTo>
                        <a:pt x="509" y="216"/>
                      </a:lnTo>
                      <a:lnTo>
                        <a:pt x="510" y="216"/>
                      </a:lnTo>
                      <a:lnTo>
                        <a:pt x="511" y="216"/>
                      </a:lnTo>
                      <a:lnTo>
                        <a:pt x="513" y="216"/>
                      </a:lnTo>
                      <a:lnTo>
                        <a:pt x="514" y="216"/>
                      </a:lnTo>
                      <a:lnTo>
                        <a:pt x="515" y="216"/>
                      </a:lnTo>
                      <a:lnTo>
                        <a:pt x="516" y="216"/>
                      </a:lnTo>
                      <a:lnTo>
                        <a:pt x="516" y="217"/>
                      </a:lnTo>
                      <a:lnTo>
                        <a:pt x="518" y="217"/>
                      </a:lnTo>
                      <a:lnTo>
                        <a:pt x="519" y="217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92" name="Freeform 156"/>
                <p:cNvSpPr>
                  <a:spLocks noChangeAspect="1"/>
                </p:cNvSpPr>
                <p:nvPr/>
              </p:nvSpPr>
              <p:spPr bwMode="auto">
                <a:xfrm>
                  <a:off x="4696" y="3422"/>
                  <a:ext cx="324" cy="17"/>
                </a:xfrm>
                <a:custGeom>
                  <a:avLst/>
                  <a:gdLst>
                    <a:gd name="T0" fmla="*/ 9 w 620"/>
                    <a:gd name="T1" fmla="*/ 0 h 22"/>
                    <a:gd name="T2" fmla="*/ 19 w 620"/>
                    <a:gd name="T3" fmla="*/ 1 h 22"/>
                    <a:gd name="T4" fmla="*/ 29 w 620"/>
                    <a:gd name="T5" fmla="*/ 1 h 22"/>
                    <a:gd name="T6" fmla="*/ 38 w 620"/>
                    <a:gd name="T7" fmla="*/ 3 h 22"/>
                    <a:gd name="T8" fmla="*/ 48 w 620"/>
                    <a:gd name="T9" fmla="*/ 3 h 22"/>
                    <a:gd name="T10" fmla="*/ 57 w 620"/>
                    <a:gd name="T11" fmla="*/ 4 h 22"/>
                    <a:gd name="T12" fmla="*/ 67 w 620"/>
                    <a:gd name="T13" fmla="*/ 4 h 22"/>
                    <a:gd name="T14" fmla="*/ 76 w 620"/>
                    <a:gd name="T15" fmla="*/ 5 h 22"/>
                    <a:gd name="T16" fmla="*/ 86 w 620"/>
                    <a:gd name="T17" fmla="*/ 5 h 22"/>
                    <a:gd name="T18" fmla="*/ 96 w 620"/>
                    <a:gd name="T19" fmla="*/ 7 h 22"/>
                    <a:gd name="T20" fmla="*/ 107 w 620"/>
                    <a:gd name="T21" fmla="*/ 7 h 22"/>
                    <a:gd name="T22" fmla="*/ 115 w 620"/>
                    <a:gd name="T23" fmla="*/ 8 h 22"/>
                    <a:gd name="T24" fmla="*/ 126 w 620"/>
                    <a:gd name="T25" fmla="*/ 8 h 22"/>
                    <a:gd name="T26" fmla="*/ 136 w 620"/>
                    <a:gd name="T27" fmla="*/ 8 h 22"/>
                    <a:gd name="T28" fmla="*/ 145 w 620"/>
                    <a:gd name="T29" fmla="*/ 9 h 22"/>
                    <a:gd name="T30" fmla="*/ 155 w 620"/>
                    <a:gd name="T31" fmla="*/ 9 h 22"/>
                    <a:gd name="T32" fmla="*/ 165 w 620"/>
                    <a:gd name="T33" fmla="*/ 9 h 22"/>
                    <a:gd name="T34" fmla="*/ 174 w 620"/>
                    <a:gd name="T35" fmla="*/ 10 h 22"/>
                    <a:gd name="T36" fmla="*/ 184 w 620"/>
                    <a:gd name="T37" fmla="*/ 10 h 22"/>
                    <a:gd name="T38" fmla="*/ 194 w 620"/>
                    <a:gd name="T39" fmla="*/ 10 h 22"/>
                    <a:gd name="T40" fmla="*/ 203 w 620"/>
                    <a:gd name="T41" fmla="*/ 12 h 22"/>
                    <a:gd name="T42" fmla="*/ 213 w 620"/>
                    <a:gd name="T43" fmla="*/ 12 h 22"/>
                    <a:gd name="T44" fmla="*/ 223 w 620"/>
                    <a:gd name="T45" fmla="*/ 12 h 22"/>
                    <a:gd name="T46" fmla="*/ 234 w 620"/>
                    <a:gd name="T47" fmla="*/ 12 h 22"/>
                    <a:gd name="T48" fmla="*/ 244 w 620"/>
                    <a:gd name="T49" fmla="*/ 13 h 22"/>
                    <a:gd name="T50" fmla="*/ 254 w 620"/>
                    <a:gd name="T51" fmla="*/ 13 h 22"/>
                    <a:gd name="T52" fmla="*/ 264 w 620"/>
                    <a:gd name="T53" fmla="*/ 13 h 22"/>
                    <a:gd name="T54" fmla="*/ 274 w 620"/>
                    <a:gd name="T55" fmla="*/ 14 h 22"/>
                    <a:gd name="T56" fmla="*/ 284 w 620"/>
                    <a:gd name="T57" fmla="*/ 14 h 22"/>
                    <a:gd name="T58" fmla="*/ 295 w 620"/>
                    <a:gd name="T59" fmla="*/ 14 h 22"/>
                    <a:gd name="T60" fmla="*/ 305 w 620"/>
                    <a:gd name="T61" fmla="*/ 14 h 22"/>
                    <a:gd name="T62" fmla="*/ 315 w 620"/>
                    <a:gd name="T63" fmla="*/ 14 h 22"/>
                    <a:gd name="T64" fmla="*/ 324 w 620"/>
                    <a:gd name="T65" fmla="*/ 15 h 22"/>
                    <a:gd name="T66" fmla="*/ 334 w 620"/>
                    <a:gd name="T67" fmla="*/ 15 h 22"/>
                    <a:gd name="T68" fmla="*/ 344 w 620"/>
                    <a:gd name="T69" fmla="*/ 15 h 22"/>
                    <a:gd name="T70" fmla="*/ 354 w 620"/>
                    <a:gd name="T71" fmla="*/ 15 h 22"/>
                    <a:gd name="T72" fmla="*/ 364 w 620"/>
                    <a:gd name="T73" fmla="*/ 17 h 22"/>
                    <a:gd name="T74" fmla="*/ 375 w 620"/>
                    <a:gd name="T75" fmla="*/ 17 h 22"/>
                    <a:gd name="T76" fmla="*/ 385 w 620"/>
                    <a:gd name="T77" fmla="*/ 17 h 22"/>
                    <a:gd name="T78" fmla="*/ 395 w 620"/>
                    <a:gd name="T79" fmla="*/ 17 h 22"/>
                    <a:gd name="T80" fmla="*/ 405 w 620"/>
                    <a:gd name="T81" fmla="*/ 17 h 22"/>
                    <a:gd name="T82" fmla="*/ 415 w 620"/>
                    <a:gd name="T83" fmla="*/ 18 h 22"/>
                    <a:gd name="T84" fmla="*/ 425 w 620"/>
                    <a:gd name="T85" fmla="*/ 18 h 22"/>
                    <a:gd name="T86" fmla="*/ 435 w 620"/>
                    <a:gd name="T87" fmla="*/ 18 h 22"/>
                    <a:gd name="T88" fmla="*/ 446 w 620"/>
                    <a:gd name="T89" fmla="*/ 18 h 22"/>
                    <a:gd name="T90" fmla="*/ 456 w 620"/>
                    <a:gd name="T91" fmla="*/ 18 h 22"/>
                    <a:gd name="T92" fmla="*/ 465 w 620"/>
                    <a:gd name="T93" fmla="*/ 19 h 22"/>
                    <a:gd name="T94" fmla="*/ 475 w 620"/>
                    <a:gd name="T95" fmla="*/ 19 h 22"/>
                    <a:gd name="T96" fmla="*/ 485 w 620"/>
                    <a:gd name="T97" fmla="*/ 19 h 22"/>
                    <a:gd name="T98" fmla="*/ 495 w 620"/>
                    <a:gd name="T99" fmla="*/ 19 h 22"/>
                    <a:gd name="T100" fmla="*/ 505 w 620"/>
                    <a:gd name="T101" fmla="*/ 19 h 22"/>
                    <a:gd name="T102" fmla="*/ 515 w 620"/>
                    <a:gd name="T103" fmla="*/ 19 h 22"/>
                    <a:gd name="T104" fmla="*/ 524 w 620"/>
                    <a:gd name="T105" fmla="*/ 21 h 22"/>
                    <a:gd name="T106" fmla="*/ 535 w 620"/>
                    <a:gd name="T107" fmla="*/ 21 h 22"/>
                    <a:gd name="T108" fmla="*/ 545 w 620"/>
                    <a:gd name="T109" fmla="*/ 21 h 22"/>
                    <a:gd name="T110" fmla="*/ 555 w 620"/>
                    <a:gd name="T111" fmla="*/ 21 h 22"/>
                    <a:gd name="T112" fmla="*/ 565 w 620"/>
                    <a:gd name="T113" fmla="*/ 21 h 22"/>
                    <a:gd name="T114" fmla="*/ 575 w 620"/>
                    <a:gd name="T115" fmla="*/ 21 h 22"/>
                    <a:gd name="T116" fmla="*/ 584 w 620"/>
                    <a:gd name="T117" fmla="*/ 22 h 22"/>
                    <a:gd name="T118" fmla="*/ 594 w 620"/>
                    <a:gd name="T119" fmla="*/ 22 h 22"/>
                    <a:gd name="T120" fmla="*/ 604 w 620"/>
                    <a:gd name="T121" fmla="*/ 22 h 22"/>
                    <a:gd name="T122" fmla="*/ 615 w 620"/>
                    <a:gd name="T12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20" h="2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0" y="3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4" y="3"/>
                      </a:lnTo>
                      <a:lnTo>
                        <a:pt x="35" y="3"/>
                      </a:lnTo>
                      <a:lnTo>
                        <a:pt x="37" y="3"/>
                      </a:lnTo>
                      <a:lnTo>
                        <a:pt x="38" y="3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4" y="3"/>
                      </a:lnTo>
                      <a:lnTo>
                        <a:pt x="46" y="3"/>
                      </a:lnTo>
                      <a:lnTo>
                        <a:pt x="47" y="3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9" y="4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3" y="4"/>
                      </a:lnTo>
                      <a:lnTo>
                        <a:pt x="55" y="4"/>
                      </a:lnTo>
                      <a:lnTo>
                        <a:pt x="56" y="4"/>
                      </a:lnTo>
                      <a:lnTo>
                        <a:pt x="57" y="4"/>
                      </a:lnTo>
                      <a:lnTo>
                        <a:pt x="58" y="4"/>
                      </a:lnTo>
                      <a:lnTo>
                        <a:pt x="60" y="4"/>
                      </a:lnTo>
                      <a:lnTo>
                        <a:pt x="61" y="4"/>
                      </a:lnTo>
                      <a:lnTo>
                        <a:pt x="62" y="4"/>
                      </a:lnTo>
                      <a:lnTo>
                        <a:pt x="63" y="4"/>
                      </a:lnTo>
                      <a:lnTo>
                        <a:pt x="65" y="4"/>
                      </a:lnTo>
                      <a:lnTo>
                        <a:pt x="66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68" y="5"/>
                      </a:lnTo>
                      <a:lnTo>
                        <a:pt x="70" y="5"/>
                      </a:lnTo>
                      <a:lnTo>
                        <a:pt x="71" y="5"/>
                      </a:lnTo>
                      <a:lnTo>
                        <a:pt x="72" y="5"/>
                      </a:lnTo>
                      <a:lnTo>
                        <a:pt x="74" y="5"/>
                      </a:lnTo>
                      <a:lnTo>
                        <a:pt x="75" y="5"/>
                      </a:lnTo>
                      <a:lnTo>
                        <a:pt x="76" y="5"/>
                      </a:lnTo>
                      <a:lnTo>
                        <a:pt x="77" y="5"/>
                      </a:lnTo>
                      <a:lnTo>
                        <a:pt x="79" y="5"/>
                      </a:lnTo>
                      <a:lnTo>
                        <a:pt x="80" y="5"/>
                      </a:lnTo>
                      <a:lnTo>
                        <a:pt x="81" y="5"/>
                      </a:lnTo>
                      <a:lnTo>
                        <a:pt x="82" y="5"/>
                      </a:lnTo>
                      <a:lnTo>
                        <a:pt x="84" y="5"/>
                      </a:lnTo>
                      <a:lnTo>
                        <a:pt x="85" y="5"/>
                      </a:lnTo>
                      <a:lnTo>
                        <a:pt x="86" y="5"/>
                      </a:lnTo>
                      <a:lnTo>
                        <a:pt x="88" y="5"/>
                      </a:lnTo>
                      <a:lnTo>
                        <a:pt x="89" y="5"/>
                      </a:lnTo>
                      <a:lnTo>
                        <a:pt x="90" y="7"/>
                      </a:lnTo>
                      <a:lnTo>
                        <a:pt x="91" y="7"/>
                      </a:lnTo>
                      <a:lnTo>
                        <a:pt x="93" y="7"/>
                      </a:lnTo>
                      <a:lnTo>
                        <a:pt x="94" y="7"/>
                      </a:lnTo>
                      <a:lnTo>
                        <a:pt x="95" y="7"/>
                      </a:lnTo>
                      <a:lnTo>
                        <a:pt x="96" y="7"/>
                      </a:lnTo>
                      <a:lnTo>
                        <a:pt x="98" y="7"/>
                      </a:lnTo>
                      <a:lnTo>
                        <a:pt x="99" y="7"/>
                      </a:lnTo>
                      <a:lnTo>
                        <a:pt x="100" y="7"/>
                      </a:lnTo>
                      <a:lnTo>
                        <a:pt x="101" y="7"/>
                      </a:lnTo>
                      <a:lnTo>
                        <a:pt x="103" y="7"/>
                      </a:lnTo>
                      <a:lnTo>
                        <a:pt x="104" y="7"/>
                      </a:lnTo>
                      <a:lnTo>
                        <a:pt x="105" y="7"/>
                      </a:lnTo>
                      <a:lnTo>
                        <a:pt x="107" y="7"/>
                      </a:lnTo>
                      <a:lnTo>
                        <a:pt x="108" y="7"/>
                      </a:lnTo>
                      <a:lnTo>
                        <a:pt x="109" y="7"/>
                      </a:lnTo>
                      <a:lnTo>
                        <a:pt x="110" y="7"/>
                      </a:lnTo>
                      <a:lnTo>
                        <a:pt x="112" y="7"/>
                      </a:lnTo>
                      <a:lnTo>
                        <a:pt x="113" y="7"/>
                      </a:lnTo>
                      <a:lnTo>
                        <a:pt x="114" y="7"/>
                      </a:lnTo>
                      <a:lnTo>
                        <a:pt x="114" y="8"/>
                      </a:lnTo>
                      <a:lnTo>
                        <a:pt x="115" y="8"/>
                      </a:lnTo>
                      <a:lnTo>
                        <a:pt x="117" y="8"/>
                      </a:lnTo>
                      <a:lnTo>
                        <a:pt x="118" y="8"/>
                      </a:lnTo>
                      <a:lnTo>
                        <a:pt x="119" y="8"/>
                      </a:lnTo>
                      <a:lnTo>
                        <a:pt x="121" y="8"/>
                      </a:lnTo>
                      <a:lnTo>
                        <a:pt x="122" y="8"/>
                      </a:lnTo>
                      <a:lnTo>
                        <a:pt x="123" y="8"/>
                      </a:lnTo>
                      <a:lnTo>
                        <a:pt x="124" y="8"/>
                      </a:lnTo>
                      <a:lnTo>
                        <a:pt x="126" y="8"/>
                      </a:lnTo>
                      <a:lnTo>
                        <a:pt x="127" y="8"/>
                      </a:lnTo>
                      <a:lnTo>
                        <a:pt x="128" y="8"/>
                      </a:lnTo>
                      <a:lnTo>
                        <a:pt x="129" y="8"/>
                      </a:lnTo>
                      <a:lnTo>
                        <a:pt x="131" y="8"/>
                      </a:lnTo>
                      <a:lnTo>
                        <a:pt x="132" y="8"/>
                      </a:lnTo>
                      <a:lnTo>
                        <a:pt x="133" y="8"/>
                      </a:lnTo>
                      <a:lnTo>
                        <a:pt x="135" y="8"/>
                      </a:lnTo>
                      <a:lnTo>
                        <a:pt x="136" y="8"/>
                      </a:lnTo>
                      <a:lnTo>
                        <a:pt x="137" y="8"/>
                      </a:lnTo>
                      <a:lnTo>
                        <a:pt x="138" y="8"/>
                      </a:lnTo>
                      <a:lnTo>
                        <a:pt x="138" y="9"/>
                      </a:lnTo>
                      <a:lnTo>
                        <a:pt x="140" y="9"/>
                      </a:lnTo>
                      <a:lnTo>
                        <a:pt x="141" y="9"/>
                      </a:lnTo>
                      <a:lnTo>
                        <a:pt x="142" y="9"/>
                      </a:lnTo>
                      <a:lnTo>
                        <a:pt x="143" y="9"/>
                      </a:lnTo>
                      <a:lnTo>
                        <a:pt x="145" y="9"/>
                      </a:lnTo>
                      <a:lnTo>
                        <a:pt x="146" y="9"/>
                      </a:lnTo>
                      <a:lnTo>
                        <a:pt x="147" y="9"/>
                      </a:lnTo>
                      <a:lnTo>
                        <a:pt x="148" y="9"/>
                      </a:lnTo>
                      <a:lnTo>
                        <a:pt x="150" y="9"/>
                      </a:lnTo>
                      <a:lnTo>
                        <a:pt x="151" y="9"/>
                      </a:lnTo>
                      <a:lnTo>
                        <a:pt x="152" y="9"/>
                      </a:lnTo>
                      <a:lnTo>
                        <a:pt x="154" y="9"/>
                      </a:lnTo>
                      <a:lnTo>
                        <a:pt x="155" y="9"/>
                      </a:lnTo>
                      <a:lnTo>
                        <a:pt x="156" y="9"/>
                      </a:lnTo>
                      <a:lnTo>
                        <a:pt x="157" y="9"/>
                      </a:lnTo>
                      <a:lnTo>
                        <a:pt x="159" y="9"/>
                      </a:lnTo>
                      <a:lnTo>
                        <a:pt x="160" y="9"/>
                      </a:lnTo>
                      <a:lnTo>
                        <a:pt x="161" y="9"/>
                      </a:lnTo>
                      <a:lnTo>
                        <a:pt x="162" y="9"/>
                      </a:lnTo>
                      <a:lnTo>
                        <a:pt x="164" y="9"/>
                      </a:lnTo>
                      <a:lnTo>
                        <a:pt x="165" y="9"/>
                      </a:lnTo>
                      <a:lnTo>
                        <a:pt x="166" y="9"/>
                      </a:lnTo>
                      <a:lnTo>
                        <a:pt x="168" y="9"/>
                      </a:lnTo>
                      <a:lnTo>
                        <a:pt x="169" y="9"/>
                      </a:lnTo>
                      <a:lnTo>
                        <a:pt x="169" y="10"/>
                      </a:lnTo>
                      <a:lnTo>
                        <a:pt x="170" y="10"/>
                      </a:lnTo>
                      <a:lnTo>
                        <a:pt x="171" y="10"/>
                      </a:lnTo>
                      <a:lnTo>
                        <a:pt x="173" y="10"/>
                      </a:lnTo>
                      <a:lnTo>
                        <a:pt x="174" y="10"/>
                      </a:lnTo>
                      <a:lnTo>
                        <a:pt x="175" y="10"/>
                      </a:lnTo>
                      <a:lnTo>
                        <a:pt x="176" y="10"/>
                      </a:lnTo>
                      <a:lnTo>
                        <a:pt x="178" y="10"/>
                      </a:lnTo>
                      <a:lnTo>
                        <a:pt x="179" y="10"/>
                      </a:lnTo>
                      <a:lnTo>
                        <a:pt x="180" y="10"/>
                      </a:lnTo>
                      <a:lnTo>
                        <a:pt x="181" y="10"/>
                      </a:lnTo>
                      <a:lnTo>
                        <a:pt x="183" y="10"/>
                      </a:lnTo>
                      <a:lnTo>
                        <a:pt x="184" y="10"/>
                      </a:lnTo>
                      <a:lnTo>
                        <a:pt x="185" y="10"/>
                      </a:lnTo>
                      <a:lnTo>
                        <a:pt x="187" y="10"/>
                      </a:lnTo>
                      <a:lnTo>
                        <a:pt x="188" y="10"/>
                      </a:lnTo>
                      <a:lnTo>
                        <a:pt x="189" y="10"/>
                      </a:lnTo>
                      <a:lnTo>
                        <a:pt x="190" y="10"/>
                      </a:lnTo>
                      <a:lnTo>
                        <a:pt x="192" y="10"/>
                      </a:lnTo>
                      <a:lnTo>
                        <a:pt x="193" y="10"/>
                      </a:lnTo>
                      <a:lnTo>
                        <a:pt x="194" y="10"/>
                      </a:lnTo>
                      <a:lnTo>
                        <a:pt x="195" y="10"/>
                      </a:lnTo>
                      <a:lnTo>
                        <a:pt x="197" y="10"/>
                      </a:lnTo>
                      <a:lnTo>
                        <a:pt x="197" y="12"/>
                      </a:lnTo>
                      <a:lnTo>
                        <a:pt x="198" y="12"/>
                      </a:lnTo>
                      <a:lnTo>
                        <a:pt x="199" y="12"/>
                      </a:lnTo>
                      <a:lnTo>
                        <a:pt x="201" y="12"/>
                      </a:lnTo>
                      <a:lnTo>
                        <a:pt x="202" y="12"/>
                      </a:lnTo>
                      <a:lnTo>
                        <a:pt x="203" y="12"/>
                      </a:lnTo>
                      <a:lnTo>
                        <a:pt x="204" y="12"/>
                      </a:lnTo>
                      <a:lnTo>
                        <a:pt x="206" y="12"/>
                      </a:lnTo>
                      <a:lnTo>
                        <a:pt x="207" y="12"/>
                      </a:lnTo>
                      <a:lnTo>
                        <a:pt x="208" y="12"/>
                      </a:lnTo>
                      <a:lnTo>
                        <a:pt x="209" y="12"/>
                      </a:lnTo>
                      <a:lnTo>
                        <a:pt x="211" y="12"/>
                      </a:lnTo>
                      <a:lnTo>
                        <a:pt x="212" y="12"/>
                      </a:lnTo>
                      <a:lnTo>
                        <a:pt x="213" y="12"/>
                      </a:lnTo>
                      <a:lnTo>
                        <a:pt x="215" y="12"/>
                      </a:lnTo>
                      <a:lnTo>
                        <a:pt x="216" y="12"/>
                      </a:lnTo>
                      <a:lnTo>
                        <a:pt x="217" y="12"/>
                      </a:lnTo>
                      <a:lnTo>
                        <a:pt x="218" y="12"/>
                      </a:lnTo>
                      <a:lnTo>
                        <a:pt x="220" y="12"/>
                      </a:lnTo>
                      <a:lnTo>
                        <a:pt x="221" y="12"/>
                      </a:lnTo>
                      <a:lnTo>
                        <a:pt x="222" y="12"/>
                      </a:lnTo>
                      <a:lnTo>
                        <a:pt x="223" y="12"/>
                      </a:lnTo>
                      <a:lnTo>
                        <a:pt x="225" y="12"/>
                      </a:lnTo>
                      <a:lnTo>
                        <a:pt x="226" y="12"/>
                      </a:lnTo>
                      <a:lnTo>
                        <a:pt x="227" y="12"/>
                      </a:lnTo>
                      <a:lnTo>
                        <a:pt x="228" y="12"/>
                      </a:lnTo>
                      <a:lnTo>
                        <a:pt x="230" y="12"/>
                      </a:lnTo>
                      <a:lnTo>
                        <a:pt x="231" y="12"/>
                      </a:lnTo>
                      <a:lnTo>
                        <a:pt x="232" y="12"/>
                      </a:lnTo>
                      <a:lnTo>
                        <a:pt x="234" y="12"/>
                      </a:lnTo>
                      <a:lnTo>
                        <a:pt x="235" y="13"/>
                      </a:lnTo>
                      <a:lnTo>
                        <a:pt x="236" y="13"/>
                      </a:lnTo>
                      <a:lnTo>
                        <a:pt x="237" y="13"/>
                      </a:lnTo>
                      <a:lnTo>
                        <a:pt x="239" y="13"/>
                      </a:lnTo>
                      <a:lnTo>
                        <a:pt x="240" y="13"/>
                      </a:lnTo>
                      <a:lnTo>
                        <a:pt x="241" y="13"/>
                      </a:lnTo>
                      <a:lnTo>
                        <a:pt x="242" y="13"/>
                      </a:lnTo>
                      <a:lnTo>
                        <a:pt x="244" y="13"/>
                      </a:lnTo>
                      <a:lnTo>
                        <a:pt x="245" y="13"/>
                      </a:lnTo>
                      <a:lnTo>
                        <a:pt x="246" y="13"/>
                      </a:lnTo>
                      <a:lnTo>
                        <a:pt x="248" y="13"/>
                      </a:lnTo>
                      <a:lnTo>
                        <a:pt x="249" y="13"/>
                      </a:lnTo>
                      <a:lnTo>
                        <a:pt x="250" y="13"/>
                      </a:lnTo>
                      <a:lnTo>
                        <a:pt x="251" y="13"/>
                      </a:lnTo>
                      <a:lnTo>
                        <a:pt x="253" y="13"/>
                      </a:lnTo>
                      <a:lnTo>
                        <a:pt x="254" y="13"/>
                      </a:lnTo>
                      <a:lnTo>
                        <a:pt x="255" y="13"/>
                      </a:lnTo>
                      <a:lnTo>
                        <a:pt x="256" y="13"/>
                      </a:lnTo>
                      <a:lnTo>
                        <a:pt x="258" y="13"/>
                      </a:lnTo>
                      <a:lnTo>
                        <a:pt x="259" y="13"/>
                      </a:lnTo>
                      <a:lnTo>
                        <a:pt x="260" y="13"/>
                      </a:lnTo>
                      <a:lnTo>
                        <a:pt x="262" y="13"/>
                      </a:lnTo>
                      <a:lnTo>
                        <a:pt x="263" y="13"/>
                      </a:lnTo>
                      <a:lnTo>
                        <a:pt x="264" y="13"/>
                      </a:lnTo>
                      <a:lnTo>
                        <a:pt x="265" y="13"/>
                      </a:lnTo>
                      <a:lnTo>
                        <a:pt x="267" y="13"/>
                      </a:lnTo>
                      <a:lnTo>
                        <a:pt x="268" y="13"/>
                      </a:lnTo>
                      <a:lnTo>
                        <a:pt x="269" y="14"/>
                      </a:lnTo>
                      <a:lnTo>
                        <a:pt x="270" y="14"/>
                      </a:lnTo>
                      <a:lnTo>
                        <a:pt x="272" y="14"/>
                      </a:lnTo>
                      <a:lnTo>
                        <a:pt x="273" y="14"/>
                      </a:lnTo>
                      <a:lnTo>
                        <a:pt x="274" y="14"/>
                      </a:lnTo>
                      <a:lnTo>
                        <a:pt x="275" y="14"/>
                      </a:lnTo>
                      <a:lnTo>
                        <a:pt x="277" y="14"/>
                      </a:lnTo>
                      <a:lnTo>
                        <a:pt x="278" y="14"/>
                      </a:lnTo>
                      <a:lnTo>
                        <a:pt x="279" y="14"/>
                      </a:lnTo>
                      <a:lnTo>
                        <a:pt x="281" y="14"/>
                      </a:lnTo>
                      <a:lnTo>
                        <a:pt x="282" y="14"/>
                      </a:lnTo>
                      <a:lnTo>
                        <a:pt x="283" y="14"/>
                      </a:lnTo>
                      <a:lnTo>
                        <a:pt x="284" y="14"/>
                      </a:lnTo>
                      <a:lnTo>
                        <a:pt x="286" y="14"/>
                      </a:lnTo>
                      <a:lnTo>
                        <a:pt x="287" y="14"/>
                      </a:lnTo>
                      <a:lnTo>
                        <a:pt x="288" y="14"/>
                      </a:lnTo>
                      <a:lnTo>
                        <a:pt x="289" y="14"/>
                      </a:lnTo>
                      <a:lnTo>
                        <a:pt x="291" y="14"/>
                      </a:lnTo>
                      <a:lnTo>
                        <a:pt x="292" y="14"/>
                      </a:lnTo>
                      <a:lnTo>
                        <a:pt x="293" y="14"/>
                      </a:lnTo>
                      <a:lnTo>
                        <a:pt x="295" y="14"/>
                      </a:lnTo>
                      <a:lnTo>
                        <a:pt x="296" y="14"/>
                      </a:lnTo>
                      <a:lnTo>
                        <a:pt x="297" y="14"/>
                      </a:lnTo>
                      <a:lnTo>
                        <a:pt x="298" y="14"/>
                      </a:lnTo>
                      <a:lnTo>
                        <a:pt x="300" y="14"/>
                      </a:lnTo>
                      <a:lnTo>
                        <a:pt x="301" y="14"/>
                      </a:lnTo>
                      <a:lnTo>
                        <a:pt x="302" y="14"/>
                      </a:lnTo>
                      <a:lnTo>
                        <a:pt x="303" y="14"/>
                      </a:lnTo>
                      <a:lnTo>
                        <a:pt x="305" y="14"/>
                      </a:lnTo>
                      <a:lnTo>
                        <a:pt x="306" y="14"/>
                      </a:lnTo>
                      <a:lnTo>
                        <a:pt x="307" y="14"/>
                      </a:lnTo>
                      <a:lnTo>
                        <a:pt x="308" y="14"/>
                      </a:lnTo>
                      <a:lnTo>
                        <a:pt x="310" y="14"/>
                      </a:lnTo>
                      <a:lnTo>
                        <a:pt x="311" y="14"/>
                      </a:lnTo>
                      <a:lnTo>
                        <a:pt x="312" y="14"/>
                      </a:lnTo>
                      <a:lnTo>
                        <a:pt x="314" y="14"/>
                      </a:lnTo>
                      <a:lnTo>
                        <a:pt x="315" y="14"/>
                      </a:lnTo>
                      <a:lnTo>
                        <a:pt x="315" y="15"/>
                      </a:lnTo>
                      <a:lnTo>
                        <a:pt x="316" y="15"/>
                      </a:lnTo>
                      <a:lnTo>
                        <a:pt x="317" y="15"/>
                      </a:lnTo>
                      <a:lnTo>
                        <a:pt x="319" y="15"/>
                      </a:lnTo>
                      <a:lnTo>
                        <a:pt x="320" y="15"/>
                      </a:lnTo>
                      <a:lnTo>
                        <a:pt x="321" y="15"/>
                      </a:lnTo>
                      <a:lnTo>
                        <a:pt x="322" y="15"/>
                      </a:lnTo>
                      <a:lnTo>
                        <a:pt x="324" y="15"/>
                      </a:lnTo>
                      <a:lnTo>
                        <a:pt x="325" y="15"/>
                      </a:lnTo>
                      <a:lnTo>
                        <a:pt x="326" y="15"/>
                      </a:lnTo>
                      <a:lnTo>
                        <a:pt x="328" y="15"/>
                      </a:lnTo>
                      <a:lnTo>
                        <a:pt x="329" y="15"/>
                      </a:lnTo>
                      <a:lnTo>
                        <a:pt x="330" y="15"/>
                      </a:lnTo>
                      <a:lnTo>
                        <a:pt x="331" y="15"/>
                      </a:lnTo>
                      <a:lnTo>
                        <a:pt x="333" y="15"/>
                      </a:lnTo>
                      <a:lnTo>
                        <a:pt x="334" y="15"/>
                      </a:lnTo>
                      <a:lnTo>
                        <a:pt x="335" y="15"/>
                      </a:lnTo>
                      <a:lnTo>
                        <a:pt x="336" y="15"/>
                      </a:lnTo>
                      <a:lnTo>
                        <a:pt x="338" y="15"/>
                      </a:lnTo>
                      <a:lnTo>
                        <a:pt x="339" y="15"/>
                      </a:lnTo>
                      <a:lnTo>
                        <a:pt x="340" y="15"/>
                      </a:lnTo>
                      <a:lnTo>
                        <a:pt x="342" y="15"/>
                      </a:lnTo>
                      <a:lnTo>
                        <a:pt x="343" y="15"/>
                      </a:lnTo>
                      <a:lnTo>
                        <a:pt x="344" y="15"/>
                      </a:lnTo>
                      <a:lnTo>
                        <a:pt x="345" y="15"/>
                      </a:lnTo>
                      <a:lnTo>
                        <a:pt x="347" y="15"/>
                      </a:lnTo>
                      <a:lnTo>
                        <a:pt x="348" y="15"/>
                      </a:lnTo>
                      <a:lnTo>
                        <a:pt x="349" y="15"/>
                      </a:lnTo>
                      <a:lnTo>
                        <a:pt x="350" y="15"/>
                      </a:lnTo>
                      <a:lnTo>
                        <a:pt x="352" y="15"/>
                      </a:lnTo>
                      <a:lnTo>
                        <a:pt x="353" y="15"/>
                      </a:lnTo>
                      <a:lnTo>
                        <a:pt x="354" y="15"/>
                      </a:lnTo>
                      <a:lnTo>
                        <a:pt x="355" y="15"/>
                      </a:lnTo>
                      <a:lnTo>
                        <a:pt x="357" y="17"/>
                      </a:lnTo>
                      <a:lnTo>
                        <a:pt x="358" y="17"/>
                      </a:lnTo>
                      <a:lnTo>
                        <a:pt x="359" y="17"/>
                      </a:lnTo>
                      <a:lnTo>
                        <a:pt x="361" y="17"/>
                      </a:lnTo>
                      <a:lnTo>
                        <a:pt x="362" y="17"/>
                      </a:lnTo>
                      <a:lnTo>
                        <a:pt x="363" y="17"/>
                      </a:lnTo>
                      <a:lnTo>
                        <a:pt x="364" y="17"/>
                      </a:lnTo>
                      <a:lnTo>
                        <a:pt x="366" y="17"/>
                      </a:lnTo>
                      <a:lnTo>
                        <a:pt x="367" y="17"/>
                      </a:lnTo>
                      <a:lnTo>
                        <a:pt x="368" y="17"/>
                      </a:lnTo>
                      <a:lnTo>
                        <a:pt x="369" y="17"/>
                      </a:lnTo>
                      <a:lnTo>
                        <a:pt x="371" y="17"/>
                      </a:lnTo>
                      <a:lnTo>
                        <a:pt x="372" y="17"/>
                      </a:lnTo>
                      <a:lnTo>
                        <a:pt x="373" y="17"/>
                      </a:lnTo>
                      <a:lnTo>
                        <a:pt x="375" y="17"/>
                      </a:lnTo>
                      <a:lnTo>
                        <a:pt x="376" y="17"/>
                      </a:lnTo>
                      <a:lnTo>
                        <a:pt x="377" y="17"/>
                      </a:lnTo>
                      <a:lnTo>
                        <a:pt x="378" y="17"/>
                      </a:lnTo>
                      <a:lnTo>
                        <a:pt x="380" y="17"/>
                      </a:lnTo>
                      <a:lnTo>
                        <a:pt x="381" y="17"/>
                      </a:lnTo>
                      <a:lnTo>
                        <a:pt x="382" y="17"/>
                      </a:lnTo>
                      <a:lnTo>
                        <a:pt x="383" y="17"/>
                      </a:lnTo>
                      <a:lnTo>
                        <a:pt x="385" y="17"/>
                      </a:lnTo>
                      <a:lnTo>
                        <a:pt x="386" y="17"/>
                      </a:lnTo>
                      <a:lnTo>
                        <a:pt x="387" y="17"/>
                      </a:lnTo>
                      <a:lnTo>
                        <a:pt x="388" y="17"/>
                      </a:lnTo>
                      <a:lnTo>
                        <a:pt x="390" y="17"/>
                      </a:lnTo>
                      <a:lnTo>
                        <a:pt x="391" y="17"/>
                      </a:lnTo>
                      <a:lnTo>
                        <a:pt x="392" y="17"/>
                      </a:lnTo>
                      <a:lnTo>
                        <a:pt x="394" y="17"/>
                      </a:lnTo>
                      <a:lnTo>
                        <a:pt x="395" y="17"/>
                      </a:lnTo>
                      <a:lnTo>
                        <a:pt x="396" y="17"/>
                      </a:lnTo>
                      <a:lnTo>
                        <a:pt x="397" y="17"/>
                      </a:lnTo>
                      <a:lnTo>
                        <a:pt x="399" y="17"/>
                      </a:lnTo>
                      <a:lnTo>
                        <a:pt x="400" y="17"/>
                      </a:lnTo>
                      <a:lnTo>
                        <a:pt x="401" y="17"/>
                      </a:lnTo>
                      <a:lnTo>
                        <a:pt x="402" y="17"/>
                      </a:lnTo>
                      <a:lnTo>
                        <a:pt x="404" y="17"/>
                      </a:lnTo>
                      <a:lnTo>
                        <a:pt x="405" y="17"/>
                      </a:lnTo>
                      <a:lnTo>
                        <a:pt x="406" y="17"/>
                      </a:lnTo>
                      <a:lnTo>
                        <a:pt x="408" y="17"/>
                      </a:lnTo>
                      <a:lnTo>
                        <a:pt x="409" y="17"/>
                      </a:lnTo>
                      <a:lnTo>
                        <a:pt x="410" y="17"/>
                      </a:lnTo>
                      <a:lnTo>
                        <a:pt x="411" y="17"/>
                      </a:lnTo>
                      <a:lnTo>
                        <a:pt x="413" y="18"/>
                      </a:lnTo>
                      <a:lnTo>
                        <a:pt x="414" y="18"/>
                      </a:lnTo>
                      <a:lnTo>
                        <a:pt x="415" y="18"/>
                      </a:lnTo>
                      <a:lnTo>
                        <a:pt x="416" y="18"/>
                      </a:lnTo>
                      <a:lnTo>
                        <a:pt x="418" y="18"/>
                      </a:lnTo>
                      <a:lnTo>
                        <a:pt x="419" y="18"/>
                      </a:lnTo>
                      <a:lnTo>
                        <a:pt x="420" y="18"/>
                      </a:lnTo>
                      <a:lnTo>
                        <a:pt x="422" y="18"/>
                      </a:lnTo>
                      <a:lnTo>
                        <a:pt x="423" y="18"/>
                      </a:lnTo>
                      <a:lnTo>
                        <a:pt x="424" y="18"/>
                      </a:lnTo>
                      <a:lnTo>
                        <a:pt x="425" y="18"/>
                      </a:lnTo>
                      <a:lnTo>
                        <a:pt x="427" y="18"/>
                      </a:lnTo>
                      <a:lnTo>
                        <a:pt x="428" y="18"/>
                      </a:lnTo>
                      <a:lnTo>
                        <a:pt x="429" y="18"/>
                      </a:lnTo>
                      <a:lnTo>
                        <a:pt x="430" y="18"/>
                      </a:lnTo>
                      <a:lnTo>
                        <a:pt x="432" y="18"/>
                      </a:lnTo>
                      <a:lnTo>
                        <a:pt x="433" y="18"/>
                      </a:lnTo>
                      <a:lnTo>
                        <a:pt x="434" y="18"/>
                      </a:lnTo>
                      <a:lnTo>
                        <a:pt x="435" y="18"/>
                      </a:lnTo>
                      <a:lnTo>
                        <a:pt x="437" y="18"/>
                      </a:lnTo>
                      <a:lnTo>
                        <a:pt x="438" y="18"/>
                      </a:lnTo>
                      <a:lnTo>
                        <a:pt x="439" y="18"/>
                      </a:lnTo>
                      <a:lnTo>
                        <a:pt x="441" y="18"/>
                      </a:lnTo>
                      <a:lnTo>
                        <a:pt x="442" y="18"/>
                      </a:lnTo>
                      <a:lnTo>
                        <a:pt x="443" y="18"/>
                      </a:lnTo>
                      <a:lnTo>
                        <a:pt x="444" y="18"/>
                      </a:lnTo>
                      <a:lnTo>
                        <a:pt x="446" y="18"/>
                      </a:lnTo>
                      <a:lnTo>
                        <a:pt x="447" y="18"/>
                      </a:lnTo>
                      <a:lnTo>
                        <a:pt x="448" y="18"/>
                      </a:lnTo>
                      <a:lnTo>
                        <a:pt x="449" y="18"/>
                      </a:lnTo>
                      <a:lnTo>
                        <a:pt x="451" y="18"/>
                      </a:lnTo>
                      <a:lnTo>
                        <a:pt x="452" y="18"/>
                      </a:lnTo>
                      <a:lnTo>
                        <a:pt x="453" y="18"/>
                      </a:lnTo>
                      <a:lnTo>
                        <a:pt x="455" y="18"/>
                      </a:lnTo>
                      <a:lnTo>
                        <a:pt x="456" y="18"/>
                      </a:lnTo>
                      <a:lnTo>
                        <a:pt x="457" y="18"/>
                      </a:lnTo>
                      <a:lnTo>
                        <a:pt x="458" y="18"/>
                      </a:lnTo>
                      <a:lnTo>
                        <a:pt x="460" y="18"/>
                      </a:lnTo>
                      <a:lnTo>
                        <a:pt x="460" y="19"/>
                      </a:lnTo>
                      <a:lnTo>
                        <a:pt x="461" y="19"/>
                      </a:lnTo>
                      <a:lnTo>
                        <a:pt x="462" y="19"/>
                      </a:lnTo>
                      <a:lnTo>
                        <a:pt x="463" y="19"/>
                      </a:lnTo>
                      <a:lnTo>
                        <a:pt x="465" y="19"/>
                      </a:lnTo>
                      <a:lnTo>
                        <a:pt x="466" y="19"/>
                      </a:lnTo>
                      <a:lnTo>
                        <a:pt x="467" y="19"/>
                      </a:lnTo>
                      <a:lnTo>
                        <a:pt x="468" y="19"/>
                      </a:lnTo>
                      <a:lnTo>
                        <a:pt x="470" y="19"/>
                      </a:lnTo>
                      <a:lnTo>
                        <a:pt x="471" y="19"/>
                      </a:lnTo>
                      <a:lnTo>
                        <a:pt x="472" y="19"/>
                      </a:lnTo>
                      <a:lnTo>
                        <a:pt x="474" y="19"/>
                      </a:lnTo>
                      <a:lnTo>
                        <a:pt x="475" y="19"/>
                      </a:lnTo>
                      <a:lnTo>
                        <a:pt x="476" y="19"/>
                      </a:lnTo>
                      <a:lnTo>
                        <a:pt x="477" y="19"/>
                      </a:lnTo>
                      <a:lnTo>
                        <a:pt x="479" y="19"/>
                      </a:lnTo>
                      <a:lnTo>
                        <a:pt x="480" y="19"/>
                      </a:lnTo>
                      <a:lnTo>
                        <a:pt x="481" y="19"/>
                      </a:lnTo>
                      <a:lnTo>
                        <a:pt x="482" y="19"/>
                      </a:lnTo>
                      <a:lnTo>
                        <a:pt x="484" y="19"/>
                      </a:lnTo>
                      <a:lnTo>
                        <a:pt x="485" y="19"/>
                      </a:lnTo>
                      <a:lnTo>
                        <a:pt x="486" y="19"/>
                      </a:lnTo>
                      <a:lnTo>
                        <a:pt x="488" y="19"/>
                      </a:lnTo>
                      <a:lnTo>
                        <a:pt x="489" y="19"/>
                      </a:lnTo>
                      <a:lnTo>
                        <a:pt x="490" y="19"/>
                      </a:lnTo>
                      <a:lnTo>
                        <a:pt x="491" y="19"/>
                      </a:lnTo>
                      <a:lnTo>
                        <a:pt x="493" y="19"/>
                      </a:lnTo>
                      <a:lnTo>
                        <a:pt x="494" y="19"/>
                      </a:lnTo>
                      <a:lnTo>
                        <a:pt x="495" y="19"/>
                      </a:lnTo>
                      <a:lnTo>
                        <a:pt x="496" y="19"/>
                      </a:lnTo>
                      <a:lnTo>
                        <a:pt x="498" y="19"/>
                      </a:lnTo>
                      <a:lnTo>
                        <a:pt x="499" y="19"/>
                      </a:lnTo>
                      <a:lnTo>
                        <a:pt x="500" y="19"/>
                      </a:lnTo>
                      <a:lnTo>
                        <a:pt x="502" y="19"/>
                      </a:lnTo>
                      <a:lnTo>
                        <a:pt x="503" y="19"/>
                      </a:lnTo>
                      <a:lnTo>
                        <a:pt x="504" y="19"/>
                      </a:lnTo>
                      <a:lnTo>
                        <a:pt x="505" y="19"/>
                      </a:lnTo>
                      <a:lnTo>
                        <a:pt x="507" y="19"/>
                      </a:lnTo>
                      <a:lnTo>
                        <a:pt x="508" y="19"/>
                      </a:lnTo>
                      <a:lnTo>
                        <a:pt x="509" y="19"/>
                      </a:lnTo>
                      <a:lnTo>
                        <a:pt x="510" y="19"/>
                      </a:lnTo>
                      <a:lnTo>
                        <a:pt x="512" y="19"/>
                      </a:lnTo>
                      <a:lnTo>
                        <a:pt x="513" y="19"/>
                      </a:lnTo>
                      <a:lnTo>
                        <a:pt x="514" y="19"/>
                      </a:lnTo>
                      <a:lnTo>
                        <a:pt x="515" y="19"/>
                      </a:lnTo>
                      <a:lnTo>
                        <a:pt x="517" y="19"/>
                      </a:lnTo>
                      <a:lnTo>
                        <a:pt x="518" y="19"/>
                      </a:lnTo>
                      <a:lnTo>
                        <a:pt x="519" y="19"/>
                      </a:lnTo>
                      <a:lnTo>
                        <a:pt x="521" y="19"/>
                      </a:lnTo>
                      <a:lnTo>
                        <a:pt x="522" y="19"/>
                      </a:lnTo>
                      <a:lnTo>
                        <a:pt x="523" y="19"/>
                      </a:lnTo>
                      <a:lnTo>
                        <a:pt x="524" y="19"/>
                      </a:lnTo>
                      <a:lnTo>
                        <a:pt x="524" y="21"/>
                      </a:lnTo>
                      <a:lnTo>
                        <a:pt x="526" y="21"/>
                      </a:lnTo>
                      <a:lnTo>
                        <a:pt x="527" y="21"/>
                      </a:lnTo>
                      <a:lnTo>
                        <a:pt x="528" y="21"/>
                      </a:lnTo>
                      <a:lnTo>
                        <a:pt x="529" y="21"/>
                      </a:lnTo>
                      <a:lnTo>
                        <a:pt x="531" y="21"/>
                      </a:lnTo>
                      <a:lnTo>
                        <a:pt x="532" y="21"/>
                      </a:lnTo>
                      <a:lnTo>
                        <a:pt x="533" y="21"/>
                      </a:lnTo>
                      <a:lnTo>
                        <a:pt x="535" y="21"/>
                      </a:lnTo>
                      <a:lnTo>
                        <a:pt x="536" y="21"/>
                      </a:lnTo>
                      <a:lnTo>
                        <a:pt x="537" y="21"/>
                      </a:lnTo>
                      <a:lnTo>
                        <a:pt x="538" y="21"/>
                      </a:lnTo>
                      <a:lnTo>
                        <a:pt x="540" y="21"/>
                      </a:lnTo>
                      <a:lnTo>
                        <a:pt x="541" y="21"/>
                      </a:lnTo>
                      <a:lnTo>
                        <a:pt x="542" y="21"/>
                      </a:lnTo>
                      <a:lnTo>
                        <a:pt x="543" y="21"/>
                      </a:lnTo>
                      <a:lnTo>
                        <a:pt x="545" y="21"/>
                      </a:lnTo>
                      <a:lnTo>
                        <a:pt x="546" y="21"/>
                      </a:lnTo>
                      <a:lnTo>
                        <a:pt x="547" y="21"/>
                      </a:lnTo>
                      <a:lnTo>
                        <a:pt x="549" y="21"/>
                      </a:lnTo>
                      <a:lnTo>
                        <a:pt x="550" y="21"/>
                      </a:lnTo>
                      <a:lnTo>
                        <a:pt x="551" y="21"/>
                      </a:lnTo>
                      <a:lnTo>
                        <a:pt x="552" y="21"/>
                      </a:lnTo>
                      <a:lnTo>
                        <a:pt x="554" y="21"/>
                      </a:lnTo>
                      <a:lnTo>
                        <a:pt x="555" y="21"/>
                      </a:lnTo>
                      <a:lnTo>
                        <a:pt x="556" y="21"/>
                      </a:lnTo>
                      <a:lnTo>
                        <a:pt x="557" y="21"/>
                      </a:lnTo>
                      <a:lnTo>
                        <a:pt x="559" y="21"/>
                      </a:lnTo>
                      <a:lnTo>
                        <a:pt x="560" y="21"/>
                      </a:lnTo>
                      <a:lnTo>
                        <a:pt x="561" y="21"/>
                      </a:lnTo>
                      <a:lnTo>
                        <a:pt x="562" y="21"/>
                      </a:lnTo>
                      <a:lnTo>
                        <a:pt x="564" y="21"/>
                      </a:lnTo>
                      <a:lnTo>
                        <a:pt x="565" y="21"/>
                      </a:lnTo>
                      <a:lnTo>
                        <a:pt x="566" y="21"/>
                      </a:lnTo>
                      <a:lnTo>
                        <a:pt x="568" y="21"/>
                      </a:lnTo>
                      <a:lnTo>
                        <a:pt x="569" y="21"/>
                      </a:lnTo>
                      <a:lnTo>
                        <a:pt x="570" y="21"/>
                      </a:lnTo>
                      <a:lnTo>
                        <a:pt x="571" y="21"/>
                      </a:lnTo>
                      <a:lnTo>
                        <a:pt x="573" y="21"/>
                      </a:lnTo>
                      <a:lnTo>
                        <a:pt x="574" y="21"/>
                      </a:lnTo>
                      <a:lnTo>
                        <a:pt x="575" y="21"/>
                      </a:lnTo>
                      <a:lnTo>
                        <a:pt x="576" y="21"/>
                      </a:lnTo>
                      <a:lnTo>
                        <a:pt x="578" y="21"/>
                      </a:lnTo>
                      <a:lnTo>
                        <a:pt x="579" y="21"/>
                      </a:lnTo>
                      <a:lnTo>
                        <a:pt x="579" y="22"/>
                      </a:lnTo>
                      <a:lnTo>
                        <a:pt x="580" y="22"/>
                      </a:lnTo>
                      <a:lnTo>
                        <a:pt x="582" y="22"/>
                      </a:lnTo>
                      <a:lnTo>
                        <a:pt x="583" y="22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7" y="22"/>
                      </a:lnTo>
                      <a:lnTo>
                        <a:pt x="588" y="22"/>
                      </a:lnTo>
                      <a:lnTo>
                        <a:pt x="589" y="22"/>
                      </a:lnTo>
                      <a:lnTo>
                        <a:pt x="590" y="22"/>
                      </a:lnTo>
                      <a:lnTo>
                        <a:pt x="592" y="22"/>
                      </a:lnTo>
                      <a:lnTo>
                        <a:pt x="593" y="22"/>
                      </a:lnTo>
                      <a:lnTo>
                        <a:pt x="594" y="22"/>
                      </a:lnTo>
                      <a:lnTo>
                        <a:pt x="595" y="22"/>
                      </a:lnTo>
                      <a:lnTo>
                        <a:pt x="597" y="22"/>
                      </a:lnTo>
                      <a:lnTo>
                        <a:pt x="598" y="22"/>
                      </a:lnTo>
                      <a:lnTo>
                        <a:pt x="599" y="22"/>
                      </a:lnTo>
                      <a:lnTo>
                        <a:pt x="601" y="22"/>
                      </a:lnTo>
                      <a:lnTo>
                        <a:pt x="602" y="22"/>
                      </a:lnTo>
                      <a:lnTo>
                        <a:pt x="603" y="22"/>
                      </a:lnTo>
                      <a:lnTo>
                        <a:pt x="604" y="22"/>
                      </a:lnTo>
                      <a:lnTo>
                        <a:pt x="606" y="22"/>
                      </a:lnTo>
                      <a:lnTo>
                        <a:pt x="607" y="22"/>
                      </a:lnTo>
                      <a:lnTo>
                        <a:pt x="608" y="22"/>
                      </a:lnTo>
                      <a:lnTo>
                        <a:pt x="609" y="22"/>
                      </a:lnTo>
                      <a:lnTo>
                        <a:pt x="611" y="22"/>
                      </a:lnTo>
                      <a:lnTo>
                        <a:pt x="612" y="22"/>
                      </a:lnTo>
                      <a:lnTo>
                        <a:pt x="613" y="22"/>
                      </a:lnTo>
                      <a:lnTo>
                        <a:pt x="615" y="22"/>
                      </a:lnTo>
                      <a:lnTo>
                        <a:pt x="616" y="22"/>
                      </a:lnTo>
                      <a:lnTo>
                        <a:pt x="617" y="22"/>
                      </a:lnTo>
                      <a:lnTo>
                        <a:pt x="618" y="22"/>
                      </a:lnTo>
                      <a:lnTo>
                        <a:pt x="620" y="22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93" name="Freeform 157"/>
                <p:cNvSpPr>
                  <a:spLocks noChangeAspect="1"/>
                </p:cNvSpPr>
                <p:nvPr/>
              </p:nvSpPr>
              <p:spPr bwMode="auto">
                <a:xfrm>
                  <a:off x="2002" y="3470"/>
                  <a:ext cx="330" cy="1"/>
                </a:xfrm>
                <a:custGeom>
                  <a:avLst/>
                  <a:gdLst>
                    <a:gd name="T0" fmla="*/ 9 w 633"/>
                    <a:gd name="T1" fmla="*/ 0 h 3"/>
                    <a:gd name="T2" fmla="*/ 19 w 633"/>
                    <a:gd name="T3" fmla="*/ 0 h 3"/>
                    <a:gd name="T4" fmla="*/ 29 w 633"/>
                    <a:gd name="T5" fmla="*/ 0 h 3"/>
                    <a:gd name="T6" fmla="*/ 39 w 633"/>
                    <a:gd name="T7" fmla="*/ 0 h 3"/>
                    <a:gd name="T8" fmla="*/ 50 w 633"/>
                    <a:gd name="T9" fmla="*/ 0 h 3"/>
                    <a:gd name="T10" fmla="*/ 60 w 633"/>
                    <a:gd name="T11" fmla="*/ 0 h 3"/>
                    <a:gd name="T12" fmla="*/ 70 w 633"/>
                    <a:gd name="T13" fmla="*/ 0 h 3"/>
                    <a:gd name="T14" fmla="*/ 80 w 633"/>
                    <a:gd name="T15" fmla="*/ 0 h 3"/>
                    <a:gd name="T16" fmla="*/ 90 w 633"/>
                    <a:gd name="T17" fmla="*/ 0 h 3"/>
                    <a:gd name="T18" fmla="*/ 100 w 633"/>
                    <a:gd name="T19" fmla="*/ 0 h 3"/>
                    <a:gd name="T20" fmla="*/ 111 w 633"/>
                    <a:gd name="T21" fmla="*/ 0 h 3"/>
                    <a:gd name="T22" fmla="*/ 121 w 633"/>
                    <a:gd name="T23" fmla="*/ 0 h 3"/>
                    <a:gd name="T24" fmla="*/ 131 w 633"/>
                    <a:gd name="T25" fmla="*/ 0 h 3"/>
                    <a:gd name="T26" fmla="*/ 141 w 633"/>
                    <a:gd name="T27" fmla="*/ 0 h 3"/>
                    <a:gd name="T28" fmla="*/ 151 w 633"/>
                    <a:gd name="T29" fmla="*/ 0 h 3"/>
                    <a:gd name="T30" fmla="*/ 161 w 633"/>
                    <a:gd name="T31" fmla="*/ 0 h 3"/>
                    <a:gd name="T32" fmla="*/ 172 w 633"/>
                    <a:gd name="T33" fmla="*/ 0 h 3"/>
                    <a:gd name="T34" fmla="*/ 182 w 633"/>
                    <a:gd name="T35" fmla="*/ 0 h 3"/>
                    <a:gd name="T36" fmla="*/ 192 w 633"/>
                    <a:gd name="T37" fmla="*/ 0 h 3"/>
                    <a:gd name="T38" fmla="*/ 202 w 633"/>
                    <a:gd name="T39" fmla="*/ 0 h 3"/>
                    <a:gd name="T40" fmla="*/ 212 w 633"/>
                    <a:gd name="T41" fmla="*/ 0 h 3"/>
                    <a:gd name="T42" fmla="*/ 221 w 633"/>
                    <a:gd name="T43" fmla="*/ 1 h 3"/>
                    <a:gd name="T44" fmla="*/ 231 w 633"/>
                    <a:gd name="T45" fmla="*/ 1 h 3"/>
                    <a:gd name="T46" fmla="*/ 241 w 633"/>
                    <a:gd name="T47" fmla="*/ 1 h 3"/>
                    <a:gd name="T48" fmla="*/ 252 w 633"/>
                    <a:gd name="T49" fmla="*/ 1 h 3"/>
                    <a:gd name="T50" fmla="*/ 262 w 633"/>
                    <a:gd name="T51" fmla="*/ 1 h 3"/>
                    <a:gd name="T52" fmla="*/ 272 w 633"/>
                    <a:gd name="T53" fmla="*/ 1 h 3"/>
                    <a:gd name="T54" fmla="*/ 282 w 633"/>
                    <a:gd name="T55" fmla="*/ 1 h 3"/>
                    <a:gd name="T56" fmla="*/ 292 w 633"/>
                    <a:gd name="T57" fmla="*/ 1 h 3"/>
                    <a:gd name="T58" fmla="*/ 302 w 633"/>
                    <a:gd name="T59" fmla="*/ 1 h 3"/>
                    <a:gd name="T60" fmla="*/ 312 w 633"/>
                    <a:gd name="T61" fmla="*/ 1 h 3"/>
                    <a:gd name="T62" fmla="*/ 323 w 633"/>
                    <a:gd name="T63" fmla="*/ 1 h 3"/>
                    <a:gd name="T64" fmla="*/ 333 w 633"/>
                    <a:gd name="T65" fmla="*/ 1 h 3"/>
                    <a:gd name="T66" fmla="*/ 343 w 633"/>
                    <a:gd name="T67" fmla="*/ 1 h 3"/>
                    <a:gd name="T68" fmla="*/ 353 w 633"/>
                    <a:gd name="T69" fmla="*/ 1 h 3"/>
                    <a:gd name="T70" fmla="*/ 363 w 633"/>
                    <a:gd name="T71" fmla="*/ 1 h 3"/>
                    <a:gd name="T72" fmla="*/ 373 w 633"/>
                    <a:gd name="T73" fmla="*/ 1 h 3"/>
                    <a:gd name="T74" fmla="*/ 384 w 633"/>
                    <a:gd name="T75" fmla="*/ 1 h 3"/>
                    <a:gd name="T76" fmla="*/ 394 w 633"/>
                    <a:gd name="T77" fmla="*/ 1 h 3"/>
                    <a:gd name="T78" fmla="*/ 404 w 633"/>
                    <a:gd name="T79" fmla="*/ 1 h 3"/>
                    <a:gd name="T80" fmla="*/ 414 w 633"/>
                    <a:gd name="T81" fmla="*/ 1 h 3"/>
                    <a:gd name="T82" fmla="*/ 424 w 633"/>
                    <a:gd name="T83" fmla="*/ 1 h 3"/>
                    <a:gd name="T84" fmla="*/ 434 w 633"/>
                    <a:gd name="T85" fmla="*/ 1 h 3"/>
                    <a:gd name="T86" fmla="*/ 445 w 633"/>
                    <a:gd name="T87" fmla="*/ 1 h 3"/>
                    <a:gd name="T88" fmla="*/ 455 w 633"/>
                    <a:gd name="T89" fmla="*/ 1 h 3"/>
                    <a:gd name="T90" fmla="*/ 465 w 633"/>
                    <a:gd name="T91" fmla="*/ 1 h 3"/>
                    <a:gd name="T92" fmla="*/ 475 w 633"/>
                    <a:gd name="T93" fmla="*/ 1 h 3"/>
                    <a:gd name="T94" fmla="*/ 485 w 633"/>
                    <a:gd name="T95" fmla="*/ 1 h 3"/>
                    <a:gd name="T96" fmla="*/ 495 w 633"/>
                    <a:gd name="T97" fmla="*/ 1 h 3"/>
                    <a:gd name="T98" fmla="*/ 506 w 633"/>
                    <a:gd name="T99" fmla="*/ 1 h 3"/>
                    <a:gd name="T100" fmla="*/ 516 w 633"/>
                    <a:gd name="T101" fmla="*/ 1 h 3"/>
                    <a:gd name="T102" fmla="*/ 526 w 633"/>
                    <a:gd name="T103" fmla="*/ 1 h 3"/>
                    <a:gd name="T104" fmla="*/ 536 w 633"/>
                    <a:gd name="T105" fmla="*/ 1 h 3"/>
                    <a:gd name="T106" fmla="*/ 546 w 633"/>
                    <a:gd name="T107" fmla="*/ 1 h 3"/>
                    <a:gd name="T108" fmla="*/ 556 w 633"/>
                    <a:gd name="T109" fmla="*/ 1 h 3"/>
                    <a:gd name="T110" fmla="*/ 566 w 633"/>
                    <a:gd name="T111" fmla="*/ 3 h 3"/>
                    <a:gd name="T112" fmla="*/ 577 w 633"/>
                    <a:gd name="T113" fmla="*/ 3 h 3"/>
                    <a:gd name="T114" fmla="*/ 587 w 633"/>
                    <a:gd name="T115" fmla="*/ 3 h 3"/>
                    <a:gd name="T116" fmla="*/ 597 w 633"/>
                    <a:gd name="T117" fmla="*/ 3 h 3"/>
                    <a:gd name="T118" fmla="*/ 607 w 633"/>
                    <a:gd name="T119" fmla="*/ 3 h 3"/>
                    <a:gd name="T120" fmla="*/ 617 w 633"/>
                    <a:gd name="T121" fmla="*/ 3 h 3"/>
                    <a:gd name="T122" fmla="*/ 627 w 633"/>
                    <a:gd name="T12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33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0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0"/>
                      </a:lnTo>
                      <a:lnTo>
                        <a:pt x="220" y="0"/>
                      </a:lnTo>
                      <a:lnTo>
                        <a:pt x="221" y="0"/>
                      </a:lnTo>
                      <a:lnTo>
                        <a:pt x="221" y="1"/>
                      </a:lnTo>
                      <a:lnTo>
                        <a:pt x="222" y="1"/>
                      </a:lnTo>
                      <a:lnTo>
                        <a:pt x="224" y="1"/>
                      </a:lnTo>
                      <a:lnTo>
                        <a:pt x="225" y="1"/>
                      </a:lnTo>
                      <a:lnTo>
                        <a:pt x="226" y="1"/>
                      </a:lnTo>
                      <a:lnTo>
                        <a:pt x="227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4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8" y="1"/>
                      </a:lnTo>
                      <a:lnTo>
                        <a:pt x="279" y="1"/>
                      </a:lnTo>
                      <a:lnTo>
                        <a:pt x="281" y="1"/>
                      </a:lnTo>
                      <a:lnTo>
                        <a:pt x="282" y="1"/>
                      </a:lnTo>
                      <a:lnTo>
                        <a:pt x="283" y="1"/>
                      </a:lnTo>
                      <a:lnTo>
                        <a:pt x="285" y="1"/>
                      </a:lnTo>
                      <a:lnTo>
                        <a:pt x="286" y="1"/>
                      </a:lnTo>
                      <a:lnTo>
                        <a:pt x="287" y="1"/>
                      </a:lnTo>
                      <a:lnTo>
                        <a:pt x="288" y="1"/>
                      </a:lnTo>
                      <a:lnTo>
                        <a:pt x="290" y="1"/>
                      </a:lnTo>
                      <a:lnTo>
                        <a:pt x="291" y="1"/>
                      </a:lnTo>
                      <a:lnTo>
                        <a:pt x="292" y="1"/>
                      </a:lnTo>
                      <a:lnTo>
                        <a:pt x="293" y="1"/>
                      </a:lnTo>
                      <a:lnTo>
                        <a:pt x="295" y="1"/>
                      </a:lnTo>
                      <a:lnTo>
                        <a:pt x="296" y="1"/>
                      </a:lnTo>
                      <a:lnTo>
                        <a:pt x="297" y="1"/>
                      </a:lnTo>
                      <a:lnTo>
                        <a:pt x="299" y="1"/>
                      </a:lnTo>
                      <a:lnTo>
                        <a:pt x="300" y="1"/>
                      </a:lnTo>
                      <a:lnTo>
                        <a:pt x="301" y="1"/>
                      </a:lnTo>
                      <a:lnTo>
                        <a:pt x="302" y="1"/>
                      </a:lnTo>
                      <a:lnTo>
                        <a:pt x="304" y="1"/>
                      </a:lnTo>
                      <a:lnTo>
                        <a:pt x="305" y="1"/>
                      </a:lnTo>
                      <a:lnTo>
                        <a:pt x="306" y="1"/>
                      </a:lnTo>
                      <a:lnTo>
                        <a:pt x="307" y="1"/>
                      </a:lnTo>
                      <a:lnTo>
                        <a:pt x="309" y="1"/>
                      </a:lnTo>
                      <a:lnTo>
                        <a:pt x="310" y="1"/>
                      </a:lnTo>
                      <a:lnTo>
                        <a:pt x="311" y="1"/>
                      </a:lnTo>
                      <a:lnTo>
                        <a:pt x="312" y="1"/>
                      </a:lnTo>
                      <a:lnTo>
                        <a:pt x="314" y="1"/>
                      </a:lnTo>
                      <a:lnTo>
                        <a:pt x="315" y="1"/>
                      </a:lnTo>
                      <a:lnTo>
                        <a:pt x="316" y="1"/>
                      </a:lnTo>
                      <a:lnTo>
                        <a:pt x="318" y="1"/>
                      </a:lnTo>
                      <a:lnTo>
                        <a:pt x="319" y="1"/>
                      </a:lnTo>
                      <a:lnTo>
                        <a:pt x="320" y="1"/>
                      </a:lnTo>
                      <a:lnTo>
                        <a:pt x="321" y="1"/>
                      </a:lnTo>
                      <a:lnTo>
                        <a:pt x="323" y="1"/>
                      </a:lnTo>
                      <a:lnTo>
                        <a:pt x="324" y="1"/>
                      </a:lnTo>
                      <a:lnTo>
                        <a:pt x="325" y="1"/>
                      </a:lnTo>
                      <a:lnTo>
                        <a:pt x="326" y="1"/>
                      </a:lnTo>
                      <a:lnTo>
                        <a:pt x="328" y="1"/>
                      </a:lnTo>
                      <a:lnTo>
                        <a:pt x="329" y="1"/>
                      </a:lnTo>
                      <a:lnTo>
                        <a:pt x="330" y="1"/>
                      </a:lnTo>
                      <a:lnTo>
                        <a:pt x="332" y="1"/>
                      </a:lnTo>
                      <a:lnTo>
                        <a:pt x="333" y="1"/>
                      </a:lnTo>
                      <a:lnTo>
                        <a:pt x="334" y="1"/>
                      </a:lnTo>
                      <a:lnTo>
                        <a:pt x="335" y="1"/>
                      </a:lnTo>
                      <a:lnTo>
                        <a:pt x="337" y="1"/>
                      </a:lnTo>
                      <a:lnTo>
                        <a:pt x="338" y="1"/>
                      </a:lnTo>
                      <a:lnTo>
                        <a:pt x="339" y="1"/>
                      </a:lnTo>
                      <a:lnTo>
                        <a:pt x="340" y="1"/>
                      </a:lnTo>
                      <a:lnTo>
                        <a:pt x="342" y="1"/>
                      </a:lnTo>
                      <a:lnTo>
                        <a:pt x="343" y="1"/>
                      </a:lnTo>
                      <a:lnTo>
                        <a:pt x="344" y="1"/>
                      </a:lnTo>
                      <a:lnTo>
                        <a:pt x="345" y="1"/>
                      </a:lnTo>
                      <a:lnTo>
                        <a:pt x="347" y="1"/>
                      </a:lnTo>
                      <a:lnTo>
                        <a:pt x="348" y="1"/>
                      </a:lnTo>
                      <a:lnTo>
                        <a:pt x="349" y="1"/>
                      </a:lnTo>
                      <a:lnTo>
                        <a:pt x="351" y="1"/>
                      </a:lnTo>
                      <a:lnTo>
                        <a:pt x="352" y="1"/>
                      </a:lnTo>
                      <a:lnTo>
                        <a:pt x="353" y="1"/>
                      </a:lnTo>
                      <a:lnTo>
                        <a:pt x="354" y="1"/>
                      </a:lnTo>
                      <a:lnTo>
                        <a:pt x="356" y="1"/>
                      </a:lnTo>
                      <a:lnTo>
                        <a:pt x="357" y="1"/>
                      </a:lnTo>
                      <a:lnTo>
                        <a:pt x="358" y="1"/>
                      </a:lnTo>
                      <a:lnTo>
                        <a:pt x="359" y="1"/>
                      </a:lnTo>
                      <a:lnTo>
                        <a:pt x="361" y="1"/>
                      </a:lnTo>
                      <a:lnTo>
                        <a:pt x="362" y="1"/>
                      </a:lnTo>
                      <a:lnTo>
                        <a:pt x="363" y="1"/>
                      </a:lnTo>
                      <a:lnTo>
                        <a:pt x="365" y="1"/>
                      </a:lnTo>
                      <a:lnTo>
                        <a:pt x="366" y="1"/>
                      </a:lnTo>
                      <a:lnTo>
                        <a:pt x="367" y="1"/>
                      </a:lnTo>
                      <a:lnTo>
                        <a:pt x="368" y="1"/>
                      </a:lnTo>
                      <a:lnTo>
                        <a:pt x="370" y="1"/>
                      </a:lnTo>
                      <a:lnTo>
                        <a:pt x="371" y="1"/>
                      </a:lnTo>
                      <a:lnTo>
                        <a:pt x="372" y="1"/>
                      </a:lnTo>
                      <a:lnTo>
                        <a:pt x="373" y="1"/>
                      </a:lnTo>
                      <a:lnTo>
                        <a:pt x="375" y="1"/>
                      </a:lnTo>
                      <a:lnTo>
                        <a:pt x="376" y="1"/>
                      </a:lnTo>
                      <a:lnTo>
                        <a:pt x="377" y="1"/>
                      </a:lnTo>
                      <a:lnTo>
                        <a:pt x="379" y="1"/>
                      </a:lnTo>
                      <a:lnTo>
                        <a:pt x="380" y="1"/>
                      </a:lnTo>
                      <a:lnTo>
                        <a:pt x="381" y="1"/>
                      </a:lnTo>
                      <a:lnTo>
                        <a:pt x="382" y="1"/>
                      </a:lnTo>
                      <a:lnTo>
                        <a:pt x="384" y="1"/>
                      </a:lnTo>
                      <a:lnTo>
                        <a:pt x="385" y="1"/>
                      </a:lnTo>
                      <a:lnTo>
                        <a:pt x="386" y="1"/>
                      </a:lnTo>
                      <a:lnTo>
                        <a:pt x="387" y="1"/>
                      </a:lnTo>
                      <a:lnTo>
                        <a:pt x="389" y="1"/>
                      </a:lnTo>
                      <a:lnTo>
                        <a:pt x="390" y="1"/>
                      </a:lnTo>
                      <a:lnTo>
                        <a:pt x="391" y="1"/>
                      </a:lnTo>
                      <a:lnTo>
                        <a:pt x="392" y="1"/>
                      </a:lnTo>
                      <a:lnTo>
                        <a:pt x="394" y="1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8" y="1"/>
                      </a:lnTo>
                      <a:lnTo>
                        <a:pt x="399" y="1"/>
                      </a:lnTo>
                      <a:lnTo>
                        <a:pt x="400" y="1"/>
                      </a:lnTo>
                      <a:lnTo>
                        <a:pt x="401" y="1"/>
                      </a:lnTo>
                      <a:lnTo>
                        <a:pt x="403" y="1"/>
                      </a:lnTo>
                      <a:lnTo>
                        <a:pt x="404" y="1"/>
                      </a:lnTo>
                      <a:lnTo>
                        <a:pt x="405" y="1"/>
                      </a:lnTo>
                      <a:lnTo>
                        <a:pt x="406" y="1"/>
                      </a:lnTo>
                      <a:lnTo>
                        <a:pt x="408" y="1"/>
                      </a:lnTo>
                      <a:lnTo>
                        <a:pt x="409" y="1"/>
                      </a:lnTo>
                      <a:lnTo>
                        <a:pt x="410" y="1"/>
                      </a:lnTo>
                      <a:lnTo>
                        <a:pt x="412" y="1"/>
                      </a:lnTo>
                      <a:lnTo>
                        <a:pt x="413" y="1"/>
                      </a:lnTo>
                      <a:lnTo>
                        <a:pt x="414" y="1"/>
                      </a:lnTo>
                      <a:lnTo>
                        <a:pt x="415" y="1"/>
                      </a:lnTo>
                      <a:lnTo>
                        <a:pt x="417" y="1"/>
                      </a:lnTo>
                      <a:lnTo>
                        <a:pt x="418" y="1"/>
                      </a:lnTo>
                      <a:lnTo>
                        <a:pt x="419" y="1"/>
                      </a:lnTo>
                      <a:lnTo>
                        <a:pt x="420" y="1"/>
                      </a:lnTo>
                      <a:lnTo>
                        <a:pt x="422" y="1"/>
                      </a:lnTo>
                      <a:lnTo>
                        <a:pt x="423" y="1"/>
                      </a:lnTo>
                      <a:lnTo>
                        <a:pt x="424" y="1"/>
                      </a:lnTo>
                      <a:lnTo>
                        <a:pt x="426" y="1"/>
                      </a:lnTo>
                      <a:lnTo>
                        <a:pt x="427" y="1"/>
                      </a:lnTo>
                      <a:lnTo>
                        <a:pt x="428" y="1"/>
                      </a:lnTo>
                      <a:lnTo>
                        <a:pt x="429" y="1"/>
                      </a:lnTo>
                      <a:lnTo>
                        <a:pt x="431" y="1"/>
                      </a:lnTo>
                      <a:lnTo>
                        <a:pt x="432" y="1"/>
                      </a:lnTo>
                      <a:lnTo>
                        <a:pt x="433" y="1"/>
                      </a:lnTo>
                      <a:lnTo>
                        <a:pt x="434" y="1"/>
                      </a:lnTo>
                      <a:lnTo>
                        <a:pt x="436" y="1"/>
                      </a:lnTo>
                      <a:lnTo>
                        <a:pt x="437" y="1"/>
                      </a:lnTo>
                      <a:lnTo>
                        <a:pt x="438" y="1"/>
                      </a:lnTo>
                      <a:lnTo>
                        <a:pt x="439" y="1"/>
                      </a:lnTo>
                      <a:lnTo>
                        <a:pt x="441" y="1"/>
                      </a:lnTo>
                      <a:lnTo>
                        <a:pt x="442" y="1"/>
                      </a:lnTo>
                      <a:lnTo>
                        <a:pt x="443" y="1"/>
                      </a:lnTo>
                      <a:lnTo>
                        <a:pt x="445" y="1"/>
                      </a:lnTo>
                      <a:lnTo>
                        <a:pt x="446" y="1"/>
                      </a:lnTo>
                      <a:lnTo>
                        <a:pt x="447" y="1"/>
                      </a:lnTo>
                      <a:lnTo>
                        <a:pt x="448" y="1"/>
                      </a:lnTo>
                      <a:lnTo>
                        <a:pt x="450" y="1"/>
                      </a:lnTo>
                      <a:lnTo>
                        <a:pt x="451" y="1"/>
                      </a:lnTo>
                      <a:lnTo>
                        <a:pt x="452" y="1"/>
                      </a:lnTo>
                      <a:lnTo>
                        <a:pt x="453" y="1"/>
                      </a:lnTo>
                      <a:lnTo>
                        <a:pt x="455" y="1"/>
                      </a:lnTo>
                      <a:lnTo>
                        <a:pt x="456" y="1"/>
                      </a:lnTo>
                      <a:lnTo>
                        <a:pt x="457" y="1"/>
                      </a:lnTo>
                      <a:lnTo>
                        <a:pt x="459" y="1"/>
                      </a:lnTo>
                      <a:lnTo>
                        <a:pt x="460" y="1"/>
                      </a:lnTo>
                      <a:lnTo>
                        <a:pt x="461" y="1"/>
                      </a:lnTo>
                      <a:lnTo>
                        <a:pt x="462" y="1"/>
                      </a:lnTo>
                      <a:lnTo>
                        <a:pt x="464" y="1"/>
                      </a:lnTo>
                      <a:lnTo>
                        <a:pt x="465" y="1"/>
                      </a:lnTo>
                      <a:lnTo>
                        <a:pt x="466" y="1"/>
                      </a:lnTo>
                      <a:lnTo>
                        <a:pt x="467" y="1"/>
                      </a:lnTo>
                      <a:lnTo>
                        <a:pt x="469" y="1"/>
                      </a:lnTo>
                      <a:lnTo>
                        <a:pt x="470" y="1"/>
                      </a:lnTo>
                      <a:lnTo>
                        <a:pt x="471" y="1"/>
                      </a:lnTo>
                      <a:lnTo>
                        <a:pt x="472" y="1"/>
                      </a:lnTo>
                      <a:lnTo>
                        <a:pt x="474" y="1"/>
                      </a:lnTo>
                      <a:lnTo>
                        <a:pt x="475" y="1"/>
                      </a:lnTo>
                      <a:lnTo>
                        <a:pt x="476" y="1"/>
                      </a:lnTo>
                      <a:lnTo>
                        <a:pt x="478" y="1"/>
                      </a:lnTo>
                      <a:lnTo>
                        <a:pt x="479" y="1"/>
                      </a:lnTo>
                      <a:lnTo>
                        <a:pt x="480" y="1"/>
                      </a:lnTo>
                      <a:lnTo>
                        <a:pt x="481" y="1"/>
                      </a:lnTo>
                      <a:lnTo>
                        <a:pt x="483" y="1"/>
                      </a:lnTo>
                      <a:lnTo>
                        <a:pt x="484" y="1"/>
                      </a:lnTo>
                      <a:lnTo>
                        <a:pt x="485" y="1"/>
                      </a:lnTo>
                      <a:lnTo>
                        <a:pt x="486" y="1"/>
                      </a:lnTo>
                      <a:lnTo>
                        <a:pt x="488" y="1"/>
                      </a:lnTo>
                      <a:lnTo>
                        <a:pt x="489" y="1"/>
                      </a:lnTo>
                      <a:lnTo>
                        <a:pt x="490" y="1"/>
                      </a:lnTo>
                      <a:lnTo>
                        <a:pt x="492" y="1"/>
                      </a:lnTo>
                      <a:lnTo>
                        <a:pt x="493" y="1"/>
                      </a:lnTo>
                      <a:lnTo>
                        <a:pt x="494" y="1"/>
                      </a:lnTo>
                      <a:lnTo>
                        <a:pt x="495" y="1"/>
                      </a:lnTo>
                      <a:lnTo>
                        <a:pt x="497" y="1"/>
                      </a:lnTo>
                      <a:lnTo>
                        <a:pt x="498" y="1"/>
                      </a:lnTo>
                      <a:lnTo>
                        <a:pt x="499" y="1"/>
                      </a:lnTo>
                      <a:lnTo>
                        <a:pt x="500" y="1"/>
                      </a:lnTo>
                      <a:lnTo>
                        <a:pt x="502" y="1"/>
                      </a:lnTo>
                      <a:lnTo>
                        <a:pt x="503" y="1"/>
                      </a:lnTo>
                      <a:lnTo>
                        <a:pt x="504" y="1"/>
                      </a:lnTo>
                      <a:lnTo>
                        <a:pt x="506" y="1"/>
                      </a:lnTo>
                      <a:lnTo>
                        <a:pt x="507" y="1"/>
                      </a:lnTo>
                      <a:lnTo>
                        <a:pt x="508" y="1"/>
                      </a:lnTo>
                      <a:lnTo>
                        <a:pt x="509" y="1"/>
                      </a:lnTo>
                      <a:lnTo>
                        <a:pt x="511" y="1"/>
                      </a:lnTo>
                      <a:lnTo>
                        <a:pt x="512" y="1"/>
                      </a:lnTo>
                      <a:lnTo>
                        <a:pt x="513" y="1"/>
                      </a:lnTo>
                      <a:lnTo>
                        <a:pt x="514" y="1"/>
                      </a:lnTo>
                      <a:lnTo>
                        <a:pt x="516" y="1"/>
                      </a:lnTo>
                      <a:lnTo>
                        <a:pt x="517" y="1"/>
                      </a:lnTo>
                      <a:lnTo>
                        <a:pt x="518" y="1"/>
                      </a:lnTo>
                      <a:lnTo>
                        <a:pt x="519" y="1"/>
                      </a:lnTo>
                      <a:lnTo>
                        <a:pt x="521" y="1"/>
                      </a:lnTo>
                      <a:lnTo>
                        <a:pt x="522" y="1"/>
                      </a:lnTo>
                      <a:lnTo>
                        <a:pt x="523" y="1"/>
                      </a:lnTo>
                      <a:lnTo>
                        <a:pt x="525" y="1"/>
                      </a:lnTo>
                      <a:lnTo>
                        <a:pt x="526" y="1"/>
                      </a:lnTo>
                      <a:lnTo>
                        <a:pt x="527" y="1"/>
                      </a:lnTo>
                      <a:lnTo>
                        <a:pt x="528" y="1"/>
                      </a:lnTo>
                      <a:lnTo>
                        <a:pt x="530" y="1"/>
                      </a:lnTo>
                      <a:lnTo>
                        <a:pt x="531" y="1"/>
                      </a:lnTo>
                      <a:lnTo>
                        <a:pt x="532" y="1"/>
                      </a:lnTo>
                      <a:lnTo>
                        <a:pt x="533" y="1"/>
                      </a:lnTo>
                      <a:lnTo>
                        <a:pt x="535" y="1"/>
                      </a:lnTo>
                      <a:lnTo>
                        <a:pt x="536" y="1"/>
                      </a:lnTo>
                      <a:lnTo>
                        <a:pt x="537" y="1"/>
                      </a:lnTo>
                      <a:lnTo>
                        <a:pt x="539" y="1"/>
                      </a:lnTo>
                      <a:lnTo>
                        <a:pt x="540" y="1"/>
                      </a:lnTo>
                      <a:lnTo>
                        <a:pt x="541" y="1"/>
                      </a:lnTo>
                      <a:lnTo>
                        <a:pt x="542" y="1"/>
                      </a:lnTo>
                      <a:lnTo>
                        <a:pt x="544" y="1"/>
                      </a:lnTo>
                      <a:lnTo>
                        <a:pt x="545" y="1"/>
                      </a:lnTo>
                      <a:lnTo>
                        <a:pt x="546" y="1"/>
                      </a:lnTo>
                      <a:lnTo>
                        <a:pt x="547" y="1"/>
                      </a:lnTo>
                      <a:lnTo>
                        <a:pt x="549" y="1"/>
                      </a:lnTo>
                      <a:lnTo>
                        <a:pt x="550" y="1"/>
                      </a:lnTo>
                      <a:lnTo>
                        <a:pt x="551" y="1"/>
                      </a:lnTo>
                      <a:lnTo>
                        <a:pt x="552" y="1"/>
                      </a:lnTo>
                      <a:lnTo>
                        <a:pt x="554" y="1"/>
                      </a:lnTo>
                      <a:lnTo>
                        <a:pt x="555" y="1"/>
                      </a:lnTo>
                      <a:lnTo>
                        <a:pt x="556" y="1"/>
                      </a:lnTo>
                      <a:lnTo>
                        <a:pt x="558" y="3"/>
                      </a:lnTo>
                      <a:lnTo>
                        <a:pt x="559" y="3"/>
                      </a:lnTo>
                      <a:lnTo>
                        <a:pt x="560" y="3"/>
                      </a:lnTo>
                      <a:lnTo>
                        <a:pt x="561" y="3"/>
                      </a:lnTo>
                      <a:lnTo>
                        <a:pt x="563" y="3"/>
                      </a:lnTo>
                      <a:lnTo>
                        <a:pt x="564" y="3"/>
                      </a:lnTo>
                      <a:lnTo>
                        <a:pt x="565" y="3"/>
                      </a:lnTo>
                      <a:lnTo>
                        <a:pt x="566" y="3"/>
                      </a:lnTo>
                      <a:lnTo>
                        <a:pt x="568" y="3"/>
                      </a:lnTo>
                      <a:lnTo>
                        <a:pt x="569" y="3"/>
                      </a:lnTo>
                      <a:lnTo>
                        <a:pt x="570" y="3"/>
                      </a:lnTo>
                      <a:lnTo>
                        <a:pt x="572" y="3"/>
                      </a:lnTo>
                      <a:lnTo>
                        <a:pt x="573" y="3"/>
                      </a:lnTo>
                      <a:lnTo>
                        <a:pt x="574" y="3"/>
                      </a:lnTo>
                      <a:lnTo>
                        <a:pt x="575" y="3"/>
                      </a:lnTo>
                      <a:lnTo>
                        <a:pt x="577" y="3"/>
                      </a:lnTo>
                      <a:lnTo>
                        <a:pt x="578" y="3"/>
                      </a:lnTo>
                      <a:lnTo>
                        <a:pt x="579" y="3"/>
                      </a:lnTo>
                      <a:lnTo>
                        <a:pt x="580" y="3"/>
                      </a:lnTo>
                      <a:lnTo>
                        <a:pt x="582" y="3"/>
                      </a:lnTo>
                      <a:lnTo>
                        <a:pt x="583" y="3"/>
                      </a:lnTo>
                      <a:lnTo>
                        <a:pt x="584" y="3"/>
                      </a:lnTo>
                      <a:lnTo>
                        <a:pt x="586" y="3"/>
                      </a:lnTo>
                      <a:lnTo>
                        <a:pt x="587" y="3"/>
                      </a:lnTo>
                      <a:lnTo>
                        <a:pt x="588" y="3"/>
                      </a:lnTo>
                      <a:lnTo>
                        <a:pt x="589" y="3"/>
                      </a:lnTo>
                      <a:lnTo>
                        <a:pt x="591" y="3"/>
                      </a:lnTo>
                      <a:lnTo>
                        <a:pt x="592" y="3"/>
                      </a:lnTo>
                      <a:lnTo>
                        <a:pt x="593" y="3"/>
                      </a:lnTo>
                      <a:lnTo>
                        <a:pt x="594" y="3"/>
                      </a:lnTo>
                      <a:lnTo>
                        <a:pt x="596" y="3"/>
                      </a:lnTo>
                      <a:lnTo>
                        <a:pt x="597" y="3"/>
                      </a:lnTo>
                      <a:lnTo>
                        <a:pt x="598" y="3"/>
                      </a:lnTo>
                      <a:lnTo>
                        <a:pt x="599" y="3"/>
                      </a:lnTo>
                      <a:lnTo>
                        <a:pt x="601" y="3"/>
                      </a:lnTo>
                      <a:lnTo>
                        <a:pt x="602" y="3"/>
                      </a:lnTo>
                      <a:lnTo>
                        <a:pt x="603" y="3"/>
                      </a:lnTo>
                      <a:lnTo>
                        <a:pt x="605" y="3"/>
                      </a:lnTo>
                      <a:lnTo>
                        <a:pt x="606" y="3"/>
                      </a:lnTo>
                      <a:lnTo>
                        <a:pt x="607" y="3"/>
                      </a:lnTo>
                      <a:lnTo>
                        <a:pt x="608" y="3"/>
                      </a:lnTo>
                      <a:lnTo>
                        <a:pt x="610" y="3"/>
                      </a:lnTo>
                      <a:lnTo>
                        <a:pt x="611" y="3"/>
                      </a:lnTo>
                      <a:lnTo>
                        <a:pt x="612" y="3"/>
                      </a:lnTo>
                      <a:lnTo>
                        <a:pt x="613" y="3"/>
                      </a:lnTo>
                      <a:lnTo>
                        <a:pt x="615" y="3"/>
                      </a:lnTo>
                      <a:lnTo>
                        <a:pt x="616" y="3"/>
                      </a:lnTo>
                      <a:lnTo>
                        <a:pt x="617" y="3"/>
                      </a:lnTo>
                      <a:lnTo>
                        <a:pt x="619" y="3"/>
                      </a:lnTo>
                      <a:lnTo>
                        <a:pt x="620" y="3"/>
                      </a:lnTo>
                      <a:lnTo>
                        <a:pt x="621" y="3"/>
                      </a:lnTo>
                      <a:lnTo>
                        <a:pt x="622" y="3"/>
                      </a:lnTo>
                      <a:lnTo>
                        <a:pt x="624" y="3"/>
                      </a:lnTo>
                      <a:lnTo>
                        <a:pt x="625" y="3"/>
                      </a:lnTo>
                      <a:lnTo>
                        <a:pt x="626" y="3"/>
                      </a:lnTo>
                      <a:lnTo>
                        <a:pt x="627" y="3"/>
                      </a:lnTo>
                      <a:lnTo>
                        <a:pt x="629" y="3"/>
                      </a:lnTo>
                      <a:lnTo>
                        <a:pt x="630" y="3"/>
                      </a:lnTo>
                      <a:lnTo>
                        <a:pt x="631" y="3"/>
                      </a:lnTo>
                      <a:lnTo>
                        <a:pt x="633" y="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5694" name="Group 158"/>
              <p:cNvGrpSpPr>
                <a:grpSpLocks noChangeAspect="1"/>
              </p:cNvGrpSpPr>
              <p:nvPr/>
            </p:nvGrpSpPr>
            <p:grpSpPr bwMode="auto">
              <a:xfrm>
                <a:off x="3033" y="935"/>
                <a:ext cx="222" cy="529"/>
                <a:chOff x="2002" y="1101"/>
                <a:chExt cx="3018" cy="2370"/>
              </a:xfrm>
            </p:grpSpPr>
            <p:sp>
              <p:nvSpPr>
                <p:cNvPr id="705695" name="Freeform 159"/>
                <p:cNvSpPr>
                  <a:spLocks noChangeAspect="1"/>
                </p:cNvSpPr>
                <p:nvPr/>
              </p:nvSpPr>
              <p:spPr bwMode="auto">
                <a:xfrm>
                  <a:off x="2093" y="1101"/>
                  <a:ext cx="280" cy="2369"/>
                </a:xfrm>
                <a:custGeom>
                  <a:avLst/>
                  <a:gdLst>
                    <a:gd name="T0" fmla="*/ 9 w 538"/>
                    <a:gd name="T1" fmla="*/ 3635 h 3637"/>
                    <a:gd name="T2" fmla="*/ 19 w 538"/>
                    <a:gd name="T3" fmla="*/ 3635 h 3637"/>
                    <a:gd name="T4" fmla="*/ 29 w 538"/>
                    <a:gd name="T5" fmla="*/ 3635 h 3637"/>
                    <a:gd name="T6" fmla="*/ 39 w 538"/>
                    <a:gd name="T7" fmla="*/ 3635 h 3637"/>
                    <a:gd name="T8" fmla="*/ 49 w 538"/>
                    <a:gd name="T9" fmla="*/ 3635 h 3637"/>
                    <a:gd name="T10" fmla="*/ 59 w 538"/>
                    <a:gd name="T11" fmla="*/ 3635 h 3637"/>
                    <a:gd name="T12" fmla="*/ 70 w 538"/>
                    <a:gd name="T13" fmla="*/ 3635 h 3637"/>
                    <a:gd name="T14" fmla="*/ 79 w 538"/>
                    <a:gd name="T15" fmla="*/ 3636 h 3637"/>
                    <a:gd name="T16" fmla="*/ 89 w 538"/>
                    <a:gd name="T17" fmla="*/ 3636 h 3637"/>
                    <a:gd name="T18" fmla="*/ 99 w 538"/>
                    <a:gd name="T19" fmla="*/ 3636 h 3637"/>
                    <a:gd name="T20" fmla="*/ 109 w 538"/>
                    <a:gd name="T21" fmla="*/ 3636 h 3637"/>
                    <a:gd name="T22" fmla="*/ 119 w 538"/>
                    <a:gd name="T23" fmla="*/ 3636 h 3637"/>
                    <a:gd name="T24" fmla="*/ 129 w 538"/>
                    <a:gd name="T25" fmla="*/ 3636 h 3637"/>
                    <a:gd name="T26" fmla="*/ 139 w 538"/>
                    <a:gd name="T27" fmla="*/ 3636 h 3637"/>
                    <a:gd name="T28" fmla="*/ 150 w 538"/>
                    <a:gd name="T29" fmla="*/ 3636 h 3637"/>
                    <a:gd name="T30" fmla="*/ 160 w 538"/>
                    <a:gd name="T31" fmla="*/ 3636 h 3637"/>
                    <a:gd name="T32" fmla="*/ 170 w 538"/>
                    <a:gd name="T33" fmla="*/ 3636 h 3637"/>
                    <a:gd name="T34" fmla="*/ 180 w 538"/>
                    <a:gd name="T35" fmla="*/ 3636 h 3637"/>
                    <a:gd name="T36" fmla="*/ 190 w 538"/>
                    <a:gd name="T37" fmla="*/ 3636 h 3637"/>
                    <a:gd name="T38" fmla="*/ 200 w 538"/>
                    <a:gd name="T39" fmla="*/ 3636 h 3637"/>
                    <a:gd name="T40" fmla="*/ 211 w 538"/>
                    <a:gd name="T41" fmla="*/ 3636 h 3637"/>
                    <a:gd name="T42" fmla="*/ 221 w 538"/>
                    <a:gd name="T43" fmla="*/ 3636 h 3637"/>
                    <a:gd name="T44" fmla="*/ 231 w 538"/>
                    <a:gd name="T45" fmla="*/ 3636 h 3637"/>
                    <a:gd name="T46" fmla="*/ 241 w 538"/>
                    <a:gd name="T47" fmla="*/ 3636 h 3637"/>
                    <a:gd name="T48" fmla="*/ 251 w 538"/>
                    <a:gd name="T49" fmla="*/ 3636 h 3637"/>
                    <a:gd name="T50" fmla="*/ 261 w 538"/>
                    <a:gd name="T51" fmla="*/ 3636 h 3637"/>
                    <a:gd name="T52" fmla="*/ 272 w 538"/>
                    <a:gd name="T53" fmla="*/ 3636 h 3637"/>
                    <a:gd name="T54" fmla="*/ 282 w 538"/>
                    <a:gd name="T55" fmla="*/ 3636 h 3637"/>
                    <a:gd name="T56" fmla="*/ 292 w 538"/>
                    <a:gd name="T57" fmla="*/ 3636 h 3637"/>
                    <a:gd name="T58" fmla="*/ 302 w 538"/>
                    <a:gd name="T59" fmla="*/ 3636 h 3637"/>
                    <a:gd name="T60" fmla="*/ 312 w 538"/>
                    <a:gd name="T61" fmla="*/ 3636 h 3637"/>
                    <a:gd name="T62" fmla="*/ 322 w 538"/>
                    <a:gd name="T63" fmla="*/ 3636 h 3637"/>
                    <a:gd name="T64" fmla="*/ 333 w 538"/>
                    <a:gd name="T65" fmla="*/ 3636 h 3637"/>
                    <a:gd name="T66" fmla="*/ 343 w 538"/>
                    <a:gd name="T67" fmla="*/ 3636 h 3637"/>
                    <a:gd name="T68" fmla="*/ 353 w 538"/>
                    <a:gd name="T69" fmla="*/ 3636 h 3637"/>
                    <a:gd name="T70" fmla="*/ 363 w 538"/>
                    <a:gd name="T71" fmla="*/ 3636 h 3637"/>
                    <a:gd name="T72" fmla="*/ 373 w 538"/>
                    <a:gd name="T73" fmla="*/ 3636 h 3637"/>
                    <a:gd name="T74" fmla="*/ 383 w 538"/>
                    <a:gd name="T75" fmla="*/ 3636 h 3637"/>
                    <a:gd name="T76" fmla="*/ 393 w 538"/>
                    <a:gd name="T77" fmla="*/ 3636 h 3637"/>
                    <a:gd name="T78" fmla="*/ 404 w 538"/>
                    <a:gd name="T79" fmla="*/ 3636 h 3637"/>
                    <a:gd name="T80" fmla="*/ 414 w 538"/>
                    <a:gd name="T81" fmla="*/ 3637 h 3637"/>
                    <a:gd name="T82" fmla="*/ 424 w 538"/>
                    <a:gd name="T83" fmla="*/ 3637 h 3637"/>
                    <a:gd name="T84" fmla="*/ 434 w 538"/>
                    <a:gd name="T85" fmla="*/ 3637 h 3637"/>
                    <a:gd name="T86" fmla="*/ 444 w 538"/>
                    <a:gd name="T87" fmla="*/ 3637 h 3637"/>
                    <a:gd name="T88" fmla="*/ 454 w 538"/>
                    <a:gd name="T89" fmla="*/ 3637 h 3637"/>
                    <a:gd name="T90" fmla="*/ 465 w 538"/>
                    <a:gd name="T91" fmla="*/ 3637 h 3637"/>
                    <a:gd name="T92" fmla="*/ 470 w 538"/>
                    <a:gd name="T93" fmla="*/ 3482 h 3637"/>
                    <a:gd name="T94" fmla="*/ 475 w 538"/>
                    <a:gd name="T95" fmla="*/ 3280 h 3637"/>
                    <a:gd name="T96" fmla="*/ 479 w 538"/>
                    <a:gd name="T97" fmla="*/ 3080 h 3637"/>
                    <a:gd name="T98" fmla="*/ 482 w 538"/>
                    <a:gd name="T99" fmla="*/ 2878 h 3637"/>
                    <a:gd name="T100" fmla="*/ 487 w 538"/>
                    <a:gd name="T101" fmla="*/ 2656 h 3637"/>
                    <a:gd name="T102" fmla="*/ 491 w 538"/>
                    <a:gd name="T103" fmla="*/ 2234 h 3637"/>
                    <a:gd name="T104" fmla="*/ 496 w 538"/>
                    <a:gd name="T105" fmla="*/ 86 h 3637"/>
                    <a:gd name="T106" fmla="*/ 500 w 538"/>
                    <a:gd name="T107" fmla="*/ 8 h 3637"/>
                    <a:gd name="T108" fmla="*/ 505 w 538"/>
                    <a:gd name="T109" fmla="*/ 70 h 3637"/>
                    <a:gd name="T110" fmla="*/ 509 w 538"/>
                    <a:gd name="T111" fmla="*/ 158 h 3637"/>
                    <a:gd name="T112" fmla="*/ 514 w 538"/>
                    <a:gd name="T113" fmla="*/ 258 h 3637"/>
                    <a:gd name="T114" fmla="*/ 518 w 538"/>
                    <a:gd name="T115" fmla="*/ 362 h 3637"/>
                    <a:gd name="T116" fmla="*/ 523 w 538"/>
                    <a:gd name="T117" fmla="*/ 467 h 3637"/>
                    <a:gd name="T118" fmla="*/ 527 w 538"/>
                    <a:gd name="T119" fmla="*/ 568 h 3637"/>
                    <a:gd name="T120" fmla="*/ 532 w 538"/>
                    <a:gd name="T121" fmla="*/ 662 h 3637"/>
                    <a:gd name="T122" fmla="*/ 536 w 538"/>
                    <a:gd name="T123" fmla="*/ 748 h 3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8" h="3637">
                      <a:moveTo>
                        <a:pt x="0" y="3635"/>
                      </a:moveTo>
                      <a:lnTo>
                        <a:pt x="1" y="3635"/>
                      </a:lnTo>
                      <a:lnTo>
                        <a:pt x="2" y="3635"/>
                      </a:lnTo>
                      <a:lnTo>
                        <a:pt x="4" y="3635"/>
                      </a:lnTo>
                      <a:lnTo>
                        <a:pt x="5" y="3635"/>
                      </a:lnTo>
                      <a:lnTo>
                        <a:pt x="6" y="3635"/>
                      </a:lnTo>
                      <a:lnTo>
                        <a:pt x="7" y="3635"/>
                      </a:lnTo>
                      <a:lnTo>
                        <a:pt x="9" y="3635"/>
                      </a:lnTo>
                      <a:lnTo>
                        <a:pt x="10" y="3635"/>
                      </a:lnTo>
                      <a:lnTo>
                        <a:pt x="11" y="3635"/>
                      </a:lnTo>
                      <a:lnTo>
                        <a:pt x="13" y="3635"/>
                      </a:lnTo>
                      <a:lnTo>
                        <a:pt x="14" y="3635"/>
                      </a:lnTo>
                      <a:lnTo>
                        <a:pt x="15" y="3635"/>
                      </a:lnTo>
                      <a:lnTo>
                        <a:pt x="16" y="3635"/>
                      </a:lnTo>
                      <a:lnTo>
                        <a:pt x="18" y="3635"/>
                      </a:lnTo>
                      <a:lnTo>
                        <a:pt x="19" y="3635"/>
                      </a:lnTo>
                      <a:lnTo>
                        <a:pt x="20" y="3635"/>
                      </a:lnTo>
                      <a:lnTo>
                        <a:pt x="21" y="3635"/>
                      </a:lnTo>
                      <a:lnTo>
                        <a:pt x="23" y="3635"/>
                      </a:lnTo>
                      <a:lnTo>
                        <a:pt x="24" y="3635"/>
                      </a:lnTo>
                      <a:lnTo>
                        <a:pt x="25" y="3635"/>
                      </a:lnTo>
                      <a:lnTo>
                        <a:pt x="26" y="3635"/>
                      </a:lnTo>
                      <a:lnTo>
                        <a:pt x="28" y="3635"/>
                      </a:lnTo>
                      <a:lnTo>
                        <a:pt x="29" y="3635"/>
                      </a:lnTo>
                      <a:lnTo>
                        <a:pt x="30" y="3635"/>
                      </a:lnTo>
                      <a:lnTo>
                        <a:pt x="32" y="3635"/>
                      </a:lnTo>
                      <a:lnTo>
                        <a:pt x="33" y="3635"/>
                      </a:lnTo>
                      <a:lnTo>
                        <a:pt x="34" y="3635"/>
                      </a:lnTo>
                      <a:lnTo>
                        <a:pt x="35" y="3635"/>
                      </a:lnTo>
                      <a:lnTo>
                        <a:pt x="37" y="3635"/>
                      </a:lnTo>
                      <a:lnTo>
                        <a:pt x="38" y="3635"/>
                      </a:lnTo>
                      <a:lnTo>
                        <a:pt x="39" y="3635"/>
                      </a:lnTo>
                      <a:lnTo>
                        <a:pt x="40" y="3635"/>
                      </a:lnTo>
                      <a:lnTo>
                        <a:pt x="42" y="3635"/>
                      </a:lnTo>
                      <a:lnTo>
                        <a:pt x="43" y="3635"/>
                      </a:lnTo>
                      <a:lnTo>
                        <a:pt x="44" y="3635"/>
                      </a:lnTo>
                      <a:lnTo>
                        <a:pt x="46" y="3635"/>
                      </a:lnTo>
                      <a:lnTo>
                        <a:pt x="47" y="3635"/>
                      </a:lnTo>
                      <a:lnTo>
                        <a:pt x="48" y="3635"/>
                      </a:lnTo>
                      <a:lnTo>
                        <a:pt x="49" y="3635"/>
                      </a:lnTo>
                      <a:lnTo>
                        <a:pt x="51" y="3635"/>
                      </a:lnTo>
                      <a:lnTo>
                        <a:pt x="52" y="3635"/>
                      </a:lnTo>
                      <a:lnTo>
                        <a:pt x="53" y="3635"/>
                      </a:lnTo>
                      <a:lnTo>
                        <a:pt x="54" y="3635"/>
                      </a:lnTo>
                      <a:lnTo>
                        <a:pt x="56" y="3635"/>
                      </a:lnTo>
                      <a:lnTo>
                        <a:pt x="57" y="3635"/>
                      </a:lnTo>
                      <a:lnTo>
                        <a:pt x="58" y="3635"/>
                      </a:lnTo>
                      <a:lnTo>
                        <a:pt x="59" y="3635"/>
                      </a:lnTo>
                      <a:lnTo>
                        <a:pt x="61" y="3635"/>
                      </a:lnTo>
                      <a:lnTo>
                        <a:pt x="62" y="3635"/>
                      </a:lnTo>
                      <a:lnTo>
                        <a:pt x="63" y="3635"/>
                      </a:lnTo>
                      <a:lnTo>
                        <a:pt x="65" y="3635"/>
                      </a:lnTo>
                      <a:lnTo>
                        <a:pt x="66" y="3635"/>
                      </a:lnTo>
                      <a:lnTo>
                        <a:pt x="67" y="3635"/>
                      </a:lnTo>
                      <a:lnTo>
                        <a:pt x="68" y="3635"/>
                      </a:lnTo>
                      <a:lnTo>
                        <a:pt x="70" y="3635"/>
                      </a:lnTo>
                      <a:lnTo>
                        <a:pt x="71" y="3635"/>
                      </a:lnTo>
                      <a:lnTo>
                        <a:pt x="72" y="3635"/>
                      </a:lnTo>
                      <a:lnTo>
                        <a:pt x="73" y="3635"/>
                      </a:lnTo>
                      <a:lnTo>
                        <a:pt x="75" y="3635"/>
                      </a:lnTo>
                      <a:lnTo>
                        <a:pt x="75" y="3636"/>
                      </a:lnTo>
                      <a:lnTo>
                        <a:pt x="76" y="3636"/>
                      </a:lnTo>
                      <a:lnTo>
                        <a:pt x="77" y="3636"/>
                      </a:lnTo>
                      <a:lnTo>
                        <a:pt x="79" y="3636"/>
                      </a:lnTo>
                      <a:lnTo>
                        <a:pt x="80" y="3636"/>
                      </a:lnTo>
                      <a:lnTo>
                        <a:pt x="81" y="3636"/>
                      </a:lnTo>
                      <a:lnTo>
                        <a:pt x="82" y="3636"/>
                      </a:lnTo>
                      <a:lnTo>
                        <a:pt x="84" y="3636"/>
                      </a:lnTo>
                      <a:lnTo>
                        <a:pt x="85" y="3636"/>
                      </a:lnTo>
                      <a:lnTo>
                        <a:pt x="86" y="3636"/>
                      </a:lnTo>
                      <a:lnTo>
                        <a:pt x="87" y="3636"/>
                      </a:lnTo>
                      <a:lnTo>
                        <a:pt x="89" y="3636"/>
                      </a:lnTo>
                      <a:lnTo>
                        <a:pt x="90" y="3636"/>
                      </a:lnTo>
                      <a:lnTo>
                        <a:pt x="91" y="3636"/>
                      </a:lnTo>
                      <a:lnTo>
                        <a:pt x="93" y="3636"/>
                      </a:lnTo>
                      <a:lnTo>
                        <a:pt x="94" y="3636"/>
                      </a:lnTo>
                      <a:lnTo>
                        <a:pt x="95" y="3636"/>
                      </a:lnTo>
                      <a:lnTo>
                        <a:pt x="96" y="3636"/>
                      </a:lnTo>
                      <a:lnTo>
                        <a:pt x="98" y="3636"/>
                      </a:lnTo>
                      <a:lnTo>
                        <a:pt x="99" y="3636"/>
                      </a:lnTo>
                      <a:lnTo>
                        <a:pt x="100" y="3636"/>
                      </a:lnTo>
                      <a:lnTo>
                        <a:pt x="101" y="3636"/>
                      </a:lnTo>
                      <a:lnTo>
                        <a:pt x="103" y="3636"/>
                      </a:lnTo>
                      <a:lnTo>
                        <a:pt x="104" y="3636"/>
                      </a:lnTo>
                      <a:lnTo>
                        <a:pt x="105" y="3636"/>
                      </a:lnTo>
                      <a:lnTo>
                        <a:pt x="106" y="3636"/>
                      </a:lnTo>
                      <a:lnTo>
                        <a:pt x="108" y="3636"/>
                      </a:lnTo>
                      <a:lnTo>
                        <a:pt x="109" y="3636"/>
                      </a:lnTo>
                      <a:lnTo>
                        <a:pt x="110" y="3636"/>
                      </a:lnTo>
                      <a:lnTo>
                        <a:pt x="112" y="3636"/>
                      </a:lnTo>
                      <a:lnTo>
                        <a:pt x="113" y="3636"/>
                      </a:lnTo>
                      <a:lnTo>
                        <a:pt x="114" y="3636"/>
                      </a:lnTo>
                      <a:lnTo>
                        <a:pt x="115" y="3636"/>
                      </a:lnTo>
                      <a:lnTo>
                        <a:pt x="117" y="3636"/>
                      </a:lnTo>
                      <a:lnTo>
                        <a:pt x="118" y="3636"/>
                      </a:lnTo>
                      <a:lnTo>
                        <a:pt x="119" y="3636"/>
                      </a:lnTo>
                      <a:lnTo>
                        <a:pt x="120" y="3636"/>
                      </a:lnTo>
                      <a:lnTo>
                        <a:pt x="122" y="3636"/>
                      </a:lnTo>
                      <a:lnTo>
                        <a:pt x="123" y="3636"/>
                      </a:lnTo>
                      <a:lnTo>
                        <a:pt x="124" y="3636"/>
                      </a:lnTo>
                      <a:lnTo>
                        <a:pt x="126" y="3636"/>
                      </a:lnTo>
                      <a:lnTo>
                        <a:pt x="127" y="3636"/>
                      </a:lnTo>
                      <a:lnTo>
                        <a:pt x="128" y="3636"/>
                      </a:lnTo>
                      <a:lnTo>
                        <a:pt x="129" y="3636"/>
                      </a:lnTo>
                      <a:lnTo>
                        <a:pt x="131" y="3636"/>
                      </a:lnTo>
                      <a:lnTo>
                        <a:pt x="132" y="3636"/>
                      </a:lnTo>
                      <a:lnTo>
                        <a:pt x="133" y="3636"/>
                      </a:lnTo>
                      <a:lnTo>
                        <a:pt x="134" y="3636"/>
                      </a:lnTo>
                      <a:lnTo>
                        <a:pt x="136" y="3636"/>
                      </a:lnTo>
                      <a:lnTo>
                        <a:pt x="137" y="3636"/>
                      </a:lnTo>
                      <a:lnTo>
                        <a:pt x="138" y="3636"/>
                      </a:lnTo>
                      <a:lnTo>
                        <a:pt x="139" y="3636"/>
                      </a:lnTo>
                      <a:lnTo>
                        <a:pt x="141" y="3636"/>
                      </a:lnTo>
                      <a:lnTo>
                        <a:pt x="142" y="3636"/>
                      </a:lnTo>
                      <a:lnTo>
                        <a:pt x="143" y="3636"/>
                      </a:lnTo>
                      <a:lnTo>
                        <a:pt x="145" y="3636"/>
                      </a:lnTo>
                      <a:lnTo>
                        <a:pt x="146" y="3636"/>
                      </a:lnTo>
                      <a:lnTo>
                        <a:pt x="147" y="3636"/>
                      </a:lnTo>
                      <a:lnTo>
                        <a:pt x="148" y="3636"/>
                      </a:lnTo>
                      <a:lnTo>
                        <a:pt x="150" y="3636"/>
                      </a:lnTo>
                      <a:lnTo>
                        <a:pt x="151" y="3636"/>
                      </a:lnTo>
                      <a:lnTo>
                        <a:pt x="152" y="3636"/>
                      </a:lnTo>
                      <a:lnTo>
                        <a:pt x="153" y="3636"/>
                      </a:lnTo>
                      <a:lnTo>
                        <a:pt x="155" y="3636"/>
                      </a:lnTo>
                      <a:lnTo>
                        <a:pt x="156" y="3636"/>
                      </a:lnTo>
                      <a:lnTo>
                        <a:pt x="157" y="3636"/>
                      </a:lnTo>
                      <a:lnTo>
                        <a:pt x="159" y="3636"/>
                      </a:lnTo>
                      <a:lnTo>
                        <a:pt x="160" y="3636"/>
                      </a:lnTo>
                      <a:lnTo>
                        <a:pt x="161" y="3636"/>
                      </a:lnTo>
                      <a:lnTo>
                        <a:pt x="162" y="3636"/>
                      </a:lnTo>
                      <a:lnTo>
                        <a:pt x="164" y="3636"/>
                      </a:lnTo>
                      <a:lnTo>
                        <a:pt x="165" y="3636"/>
                      </a:lnTo>
                      <a:lnTo>
                        <a:pt x="166" y="3636"/>
                      </a:lnTo>
                      <a:lnTo>
                        <a:pt x="167" y="3636"/>
                      </a:lnTo>
                      <a:lnTo>
                        <a:pt x="169" y="3636"/>
                      </a:lnTo>
                      <a:lnTo>
                        <a:pt x="170" y="3636"/>
                      </a:lnTo>
                      <a:lnTo>
                        <a:pt x="171" y="3636"/>
                      </a:lnTo>
                      <a:lnTo>
                        <a:pt x="173" y="3636"/>
                      </a:lnTo>
                      <a:lnTo>
                        <a:pt x="174" y="3636"/>
                      </a:lnTo>
                      <a:lnTo>
                        <a:pt x="175" y="3636"/>
                      </a:lnTo>
                      <a:lnTo>
                        <a:pt x="176" y="3636"/>
                      </a:lnTo>
                      <a:lnTo>
                        <a:pt x="178" y="3636"/>
                      </a:lnTo>
                      <a:lnTo>
                        <a:pt x="179" y="3636"/>
                      </a:lnTo>
                      <a:lnTo>
                        <a:pt x="180" y="3636"/>
                      </a:lnTo>
                      <a:lnTo>
                        <a:pt x="181" y="3636"/>
                      </a:lnTo>
                      <a:lnTo>
                        <a:pt x="183" y="3636"/>
                      </a:lnTo>
                      <a:lnTo>
                        <a:pt x="184" y="3636"/>
                      </a:lnTo>
                      <a:lnTo>
                        <a:pt x="185" y="3636"/>
                      </a:lnTo>
                      <a:lnTo>
                        <a:pt x="186" y="3636"/>
                      </a:lnTo>
                      <a:lnTo>
                        <a:pt x="188" y="3636"/>
                      </a:lnTo>
                      <a:lnTo>
                        <a:pt x="189" y="3636"/>
                      </a:lnTo>
                      <a:lnTo>
                        <a:pt x="190" y="3636"/>
                      </a:lnTo>
                      <a:lnTo>
                        <a:pt x="192" y="3636"/>
                      </a:lnTo>
                      <a:lnTo>
                        <a:pt x="193" y="3636"/>
                      </a:lnTo>
                      <a:lnTo>
                        <a:pt x="194" y="3636"/>
                      </a:lnTo>
                      <a:lnTo>
                        <a:pt x="195" y="3636"/>
                      </a:lnTo>
                      <a:lnTo>
                        <a:pt x="197" y="3636"/>
                      </a:lnTo>
                      <a:lnTo>
                        <a:pt x="198" y="3636"/>
                      </a:lnTo>
                      <a:lnTo>
                        <a:pt x="199" y="3636"/>
                      </a:lnTo>
                      <a:lnTo>
                        <a:pt x="200" y="3636"/>
                      </a:lnTo>
                      <a:lnTo>
                        <a:pt x="202" y="3636"/>
                      </a:lnTo>
                      <a:lnTo>
                        <a:pt x="203" y="3636"/>
                      </a:lnTo>
                      <a:lnTo>
                        <a:pt x="204" y="3636"/>
                      </a:lnTo>
                      <a:lnTo>
                        <a:pt x="206" y="3636"/>
                      </a:lnTo>
                      <a:lnTo>
                        <a:pt x="207" y="3636"/>
                      </a:lnTo>
                      <a:lnTo>
                        <a:pt x="208" y="3636"/>
                      </a:lnTo>
                      <a:lnTo>
                        <a:pt x="209" y="3636"/>
                      </a:lnTo>
                      <a:lnTo>
                        <a:pt x="211" y="3636"/>
                      </a:lnTo>
                      <a:lnTo>
                        <a:pt x="212" y="3636"/>
                      </a:lnTo>
                      <a:lnTo>
                        <a:pt x="213" y="3636"/>
                      </a:lnTo>
                      <a:lnTo>
                        <a:pt x="214" y="3636"/>
                      </a:lnTo>
                      <a:lnTo>
                        <a:pt x="216" y="3636"/>
                      </a:lnTo>
                      <a:lnTo>
                        <a:pt x="217" y="3636"/>
                      </a:lnTo>
                      <a:lnTo>
                        <a:pt x="218" y="3636"/>
                      </a:lnTo>
                      <a:lnTo>
                        <a:pt x="220" y="3636"/>
                      </a:lnTo>
                      <a:lnTo>
                        <a:pt x="221" y="3636"/>
                      </a:lnTo>
                      <a:lnTo>
                        <a:pt x="222" y="3636"/>
                      </a:lnTo>
                      <a:lnTo>
                        <a:pt x="223" y="3636"/>
                      </a:lnTo>
                      <a:lnTo>
                        <a:pt x="225" y="3636"/>
                      </a:lnTo>
                      <a:lnTo>
                        <a:pt x="226" y="3636"/>
                      </a:lnTo>
                      <a:lnTo>
                        <a:pt x="227" y="3636"/>
                      </a:lnTo>
                      <a:lnTo>
                        <a:pt x="228" y="3636"/>
                      </a:lnTo>
                      <a:lnTo>
                        <a:pt x="230" y="3636"/>
                      </a:lnTo>
                      <a:lnTo>
                        <a:pt x="231" y="3636"/>
                      </a:lnTo>
                      <a:lnTo>
                        <a:pt x="232" y="3636"/>
                      </a:lnTo>
                      <a:lnTo>
                        <a:pt x="233" y="3636"/>
                      </a:lnTo>
                      <a:lnTo>
                        <a:pt x="235" y="3636"/>
                      </a:lnTo>
                      <a:lnTo>
                        <a:pt x="236" y="3636"/>
                      </a:lnTo>
                      <a:lnTo>
                        <a:pt x="237" y="3636"/>
                      </a:lnTo>
                      <a:lnTo>
                        <a:pt x="239" y="3636"/>
                      </a:lnTo>
                      <a:lnTo>
                        <a:pt x="240" y="3636"/>
                      </a:lnTo>
                      <a:lnTo>
                        <a:pt x="241" y="3636"/>
                      </a:lnTo>
                      <a:lnTo>
                        <a:pt x="242" y="3636"/>
                      </a:lnTo>
                      <a:lnTo>
                        <a:pt x="244" y="3636"/>
                      </a:lnTo>
                      <a:lnTo>
                        <a:pt x="245" y="3636"/>
                      </a:lnTo>
                      <a:lnTo>
                        <a:pt x="246" y="3636"/>
                      </a:lnTo>
                      <a:lnTo>
                        <a:pt x="247" y="3636"/>
                      </a:lnTo>
                      <a:lnTo>
                        <a:pt x="249" y="3636"/>
                      </a:lnTo>
                      <a:lnTo>
                        <a:pt x="250" y="3636"/>
                      </a:lnTo>
                      <a:lnTo>
                        <a:pt x="251" y="3636"/>
                      </a:lnTo>
                      <a:lnTo>
                        <a:pt x="253" y="3636"/>
                      </a:lnTo>
                      <a:lnTo>
                        <a:pt x="254" y="3636"/>
                      </a:lnTo>
                      <a:lnTo>
                        <a:pt x="255" y="3636"/>
                      </a:lnTo>
                      <a:lnTo>
                        <a:pt x="256" y="3636"/>
                      </a:lnTo>
                      <a:lnTo>
                        <a:pt x="258" y="3636"/>
                      </a:lnTo>
                      <a:lnTo>
                        <a:pt x="259" y="3636"/>
                      </a:lnTo>
                      <a:lnTo>
                        <a:pt x="260" y="3636"/>
                      </a:lnTo>
                      <a:lnTo>
                        <a:pt x="261" y="3636"/>
                      </a:lnTo>
                      <a:lnTo>
                        <a:pt x="263" y="3636"/>
                      </a:lnTo>
                      <a:lnTo>
                        <a:pt x="264" y="3636"/>
                      </a:lnTo>
                      <a:lnTo>
                        <a:pt x="265" y="3636"/>
                      </a:lnTo>
                      <a:lnTo>
                        <a:pt x="266" y="3636"/>
                      </a:lnTo>
                      <a:lnTo>
                        <a:pt x="268" y="3636"/>
                      </a:lnTo>
                      <a:lnTo>
                        <a:pt x="269" y="3636"/>
                      </a:lnTo>
                      <a:lnTo>
                        <a:pt x="270" y="3636"/>
                      </a:lnTo>
                      <a:lnTo>
                        <a:pt x="272" y="3636"/>
                      </a:lnTo>
                      <a:lnTo>
                        <a:pt x="273" y="3636"/>
                      </a:lnTo>
                      <a:lnTo>
                        <a:pt x="274" y="3636"/>
                      </a:lnTo>
                      <a:lnTo>
                        <a:pt x="275" y="3636"/>
                      </a:lnTo>
                      <a:lnTo>
                        <a:pt x="277" y="3636"/>
                      </a:lnTo>
                      <a:lnTo>
                        <a:pt x="278" y="3636"/>
                      </a:lnTo>
                      <a:lnTo>
                        <a:pt x="279" y="3636"/>
                      </a:lnTo>
                      <a:lnTo>
                        <a:pt x="280" y="3636"/>
                      </a:lnTo>
                      <a:lnTo>
                        <a:pt x="282" y="3636"/>
                      </a:lnTo>
                      <a:lnTo>
                        <a:pt x="283" y="3636"/>
                      </a:lnTo>
                      <a:lnTo>
                        <a:pt x="284" y="3636"/>
                      </a:lnTo>
                      <a:lnTo>
                        <a:pt x="286" y="3636"/>
                      </a:lnTo>
                      <a:lnTo>
                        <a:pt x="287" y="3636"/>
                      </a:lnTo>
                      <a:lnTo>
                        <a:pt x="288" y="3636"/>
                      </a:lnTo>
                      <a:lnTo>
                        <a:pt x="289" y="3636"/>
                      </a:lnTo>
                      <a:lnTo>
                        <a:pt x="291" y="3636"/>
                      </a:lnTo>
                      <a:lnTo>
                        <a:pt x="292" y="3636"/>
                      </a:lnTo>
                      <a:lnTo>
                        <a:pt x="293" y="3636"/>
                      </a:lnTo>
                      <a:lnTo>
                        <a:pt x="294" y="3636"/>
                      </a:lnTo>
                      <a:lnTo>
                        <a:pt x="296" y="3636"/>
                      </a:lnTo>
                      <a:lnTo>
                        <a:pt x="297" y="3636"/>
                      </a:lnTo>
                      <a:lnTo>
                        <a:pt x="298" y="3636"/>
                      </a:lnTo>
                      <a:lnTo>
                        <a:pt x="300" y="3636"/>
                      </a:lnTo>
                      <a:lnTo>
                        <a:pt x="301" y="3636"/>
                      </a:lnTo>
                      <a:lnTo>
                        <a:pt x="302" y="3636"/>
                      </a:lnTo>
                      <a:lnTo>
                        <a:pt x="303" y="3636"/>
                      </a:lnTo>
                      <a:lnTo>
                        <a:pt x="305" y="3636"/>
                      </a:lnTo>
                      <a:lnTo>
                        <a:pt x="306" y="3636"/>
                      </a:lnTo>
                      <a:lnTo>
                        <a:pt x="307" y="3636"/>
                      </a:lnTo>
                      <a:lnTo>
                        <a:pt x="308" y="3636"/>
                      </a:lnTo>
                      <a:lnTo>
                        <a:pt x="310" y="3636"/>
                      </a:lnTo>
                      <a:lnTo>
                        <a:pt x="311" y="3636"/>
                      </a:lnTo>
                      <a:lnTo>
                        <a:pt x="312" y="3636"/>
                      </a:lnTo>
                      <a:lnTo>
                        <a:pt x="313" y="3636"/>
                      </a:lnTo>
                      <a:lnTo>
                        <a:pt x="315" y="3636"/>
                      </a:lnTo>
                      <a:lnTo>
                        <a:pt x="316" y="3636"/>
                      </a:lnTo>
                      <a:lnTo>
                        <a:pt x="317" y="3636"/>
                      </a:lnTo>
                      <a:lnTo>
                        <a:pt x="319" y="3636"/>
                      </a:lnTo>
                      <a:lnTo>
                        <a:pt x="320" y="3636"/>
                      </a:lnTo>
                      <a:lnTo>
                        <a:pt x="321" y="3636"/>
                      </a:lnTo>
                      <a:lnTo>
                        <a:pt x="322" y="3636"/>
                      </a:lnTo>
                      <a:lnTo>
                        <a:pt x="324" y="3636"/>
                      </a:lnTo>
                      <a:lnTo>
                        <a:pt x="325" y="3636"/>
                      </a:lnTo>
                      <a:lnTo>
                        <a:pt x="326" y="3636"/>
                      </a:lnTo>
                      <a:lnTo>
                        <a:pt x="327" y="3636"/>
                      </a:lnTo>
                      <a:lnTo>
                        <a:pt x="329" y="3636"/>
                      </a:lnTo>
                      <a:lnTo>
                        <a:pt x="330" y="3636"/>
                      </a:lnTo>
                      <a:lnTo>
                        <a:pt x="331" y="3636"/>
                      </a:lnTo>
                      <a:lnTo>
                        <a:pt x="333" y="3636"/>
                      </a:lnTo>
                      <a:lnTo>
                        <a:pt x="334" y="3636"/>
                      </a:lnTo>
                      <a:lnTo>
                        <a:pt x="335" y="3636"/>
                      </a:lnTo>
                      <a:lnTo>
                        <a:pt x="336" y="3636"/>
                      </a:lnTo>
                      <a:lnTo>
                        <a:pt x="338" y="3636"/>
                      </a:lnTo>
                      <a:lnTo>
                        <a:pt x="339" y="3636"/>
                      </a:lnTo>
                      <a:lnTo>
                        <a:pt x="340" y="3636"/>
                      </a:lnTo>
                      <a:lnTo>
                        <a:pt x="341" y="3636"/>
                      </a:lnTo>
                      <a:lnTo>
                        <a:pt x="343" y="3636"/>
                      </a:lnTo>
                      <a:lnTo>
                        <a:pt x="344" y="3636"/>
                      </a:lnTo>
                      <a:lnTo>
                        <a:pt x="345" y="3636"/>
                      </a:lnTo>
                      <a:lnTo>
                        <a:pt x="346" y="3636"/>
                      </a:lnTo>
                      <a:lnTo>
                        <a:pt x="348" y="3636"/>
                      </a:lnTo>
                      <a:lnTo>
                        <a:pt x="349" y="3636"/>
                      </a:lnTo>
                      <a:lnTo>
                        <a:pt x="350" y="3636"/>
                      </a:lnTo>
                      <a:lnTo>
                        <a:pt x="352" y="3636"/>
                      </a:lnTo>
                      <a:lnTo>
                        <a:pt x="353" y="3636"/>
                      </a:lnTo>
                      <a:lnTo>
                        <a:pt x="354" y="3636"/>
                      </a:lnTo>
                      <a:lnTo>
                        <a:pt x="355" y="3636"/>
                      </a:lnTo>
                      <a:lnTo>
                        <a:pt x="357" y="3636"/>
                      </a:lnTo>
                      <a:lnTo>
                        <a:pt x="358" y="3636"/>
                      </a:lnTo>
                      <a:lnTo>
                        <a:pt x="359" y="3636"/>
                      </a:lnTo>
                      <a:lnTo>
                        <a:pt x="360" y="3636"/>
                      </a:lnTo>
                      <a:lnTo>
                        <a:pt x="362" y="3636"/>
                      </a:lnTo>
                      <a:lnTo>
                        <a:pt x="363" y="3636"/>
                      </a:lnTo>
                      <a:lnTo>
                        <a:pt x="364" y="3636"/>
                      </a:lnTo>
                      <a:lnTo>
                        <a:pt x="366" y="3636"/>
                      </a:lnTo>
                      <a:lnTo>
                        <a:pt x="367" y="3636"/>
                      </a:lnTo>
                      <a:lnTo>
                        <a:pt x="368" y="3636"/>
                      </a:lnTo>
                      <a:lnTo>
                        <a:pt x="369" y="3636"/>
                      </a:lnTo>
                      <a:lnTo>
                        <a:pt x="371" y="3636"/>
                      </a:lnTo>
                      <a:lnTo>
                        <a:pt x="372" y="3636"/>
                      </a:lnTo>
                      <a:lnTo>
                        <a:pt x="373" y="3636"/>
                      </a:lnTo>
                      <a:lnTo>
                        <a:pt x="374" y="3636"/>
                      </a:lnTo>
                      <a:lnTo>
                        <a:pt x="376" y="3636"/>
                      </a:lnTo>
                      <a:lnTo>
                        <a:pt x="377" y="3636"/>
                      </a:lnTo>
                      <a:lnTo>
                        <a:pt x="378" y="3636"/>
                      </a:lnTo>
                      <a:lnTo>
                        <a:pt x="380" y="3636"/>
                      </a:lnTo>
                      <a:lnTo>
                        <a:pt x="381" y="3636"/>
                      </a:lnTo>
                      <a:lnTo>
                        <a:pt x="382" y="3636"/>
                      </a:lnTo>
                      <a:lnTo>
                        <a:pt x="383" y="3636"/>
                      </a:lnTo>
                      <a:lnTo>
                        <a:pt x="385" y="3636"/>
                      </a:lnTo>
                      <a:lnTo>
                        <a:pt x="386" y="3636"/>
                      </a:lnTo>
                      <a:lnTo>
                        <a:pt x="387" y="3636"/>
                      </a:lnTo>
                      <a:lnTo>
                        <a:pt x="388" y="3636"/>
                      </a:lnTo>
                      <a:lnTo>
                        <a:pt x="390" y="3636"/>
                      </a:lnTo>
                      <a:lnTo>
                        <a:pt x="391" y="3636"/>
                      </a:lnTo>
                      <a:lnTo>
                        <a:pt x="392" y="3636"/>
                      </a:lnTo>
                      <a:lnTo>
                        <a:pt x="393" y="3636"/>
                      </a:lnTo>
                      <a:lnTo>
                        <a:pt x="395" y="3636"/>
                      </a:lnTo>
                      <a:lnTo>
                        <a:pt x="396" y="3636"/>
                      </a:lnTo>
                      <a:lnTo>
                        <a:pt x="397" y="3636"/>
                      </a:lnTo>
                      <a:lnTo>
                        <a:pt x="399" y="3636"/>
                      </a:lnTo>
                      <a:lnTo>
                        <a:pt x="400" y="3636"/>
                      </a:lnTo>
                      <a:lnTo>
                        <a:pt x="401" y="3636"/>
                      </a:lnTo>
                      <a:lnTo>
                        <a:pt x="402" y="3636"/>
                      </a:lnTo>
                      <a:lnTo>
                        <a:pt x="404" y="3636"/>
                      </a:lnTo>
                      <a:lnTo>
                        <a:pt x="405" y="3636"/>
                      </a:lnTo>
                      <a:lnTo>
                        <a:pt x="406" y="3636"/>
                      </a:lnTo>
                      <a:lnTo>
                        <a:pt x="407" y="3636"/>
                      </a:lnTo>
                      <a:lnTo>
                        <a:pt x="409" y="3636"/>
                      </a:lnTo>
                      <a:lnTo>
                        <a:pt x="410" y="3636"/>
                      </a:lnTo>
                      <a:lnTo>
                        <a:pt x="411" y="3637"/>
                      </a:lnTo>
                      <a:lnTo>
                        <a:pt x="413" y="3637"/>
                      </a:lnTo>
                      <a:lnTo>
                        <a:pt x="414" y="3637"/>
                      </a:lnTo>
                      <a:lnTo>
                        <a:pt x="415" y="3637"/>
                      </a:lnTo>
                      <a:lnTo>
                        <a:pt x="416" y="3637"/>
                      </a:lnTo>
                      <a:lnTo>
                        <a:pt x="418" y="3637"/>
                      </a:lnTo>
                      <a:lnTo>
                        <a:pt x="419" y="3637"/>
                      </a:lnTo>
                      <a:lnTo>
                        <a:pt x="420" y="3637"/>
                      </a:lnTo>
                      <a:lnTo>
                        <a:pt x="421" y="3637"/>
                      </a:lnTo>
                      <a:lnTo>
                        <a:pt x="423" y="3637"/>
                      </a:lnTo>
                      <a:lnTo>
                        <a:pt x="424" y="3637"/>
                      </a:lnTo>
                      <a:lnTo>
                        <a:pt x="425" y="3637"/>
                      </a:lnTo>
                      <a:lnTo>
                        <a:pt x="426" y="3637"/>
                      </a:lnTo>
                      <a:lnTo>
                        <a:pt x="428" y="3637"/>
                      </a:lnTo>
                      <a:lnTo>
                        <a:pt x="429" y="3637"/>
                      </a:lnTo>
                      <a:lnTo>
                        <a:pt x="430" y="3637"/>
                      </a:lnTo>
                      <a:lnTo>
                        <a:pt x="432" y="3637"/>
                      </a:lnTo>
                      <a:lnTo>
                        <a:pt x="433" y="3637"/>
                      </a:lnTo>
                      <a:lnTo>
                        <a:pt x="434" y="3637"/>
                      </a:lnTo>
                      <a:lnTo>
                        <a:pt x="435" y="3637"/>
                      </a:lnTo>
                      <a:lnTo>
                        <a:pt x="437" y="3637"/>
                      </a:lnTo>
                      <a:lnTo>
                        <a:pt x="438" y="3637"/>
                      </a:lnTo>
                      <a:lnTo>
                        <a:pt x="439" y="3637"/>
                      </a:lnTo>
                      <a:lnTo>
                        <a:pt x="440" y="3637"/>
                      </a:lnTo>
                      <a:lnTo>
                        <a:pt x="442" y="3637"/>
                      </a:lnTo>
                      <a:lnTo>
                        <a:pt x="443" y="3637"/>
                      </a:lnTo>
                      <a:lnTo>
                        <a:pt x="444" y="3637"/>
                      </a:lnTo>
                      <a:lnTo>
                        <a:pt x="446" y="3637"/>
                      </a:lnTo>
                      <a:lnTo>
                        <a:pt x="447" y="3637"/>
                      </a:lnTo>
                      <a:lnTo>
                        <a:pt x="448" y="3637"/>
                      </a:lnTo>
                      <a:lnTo>
                        <a:pt x="449" y="3637"/>
                      </a:lnTo>
                      <a:lnTo>
                        <a:pt x="451" y="3637"/>
                      </a:lnTo>
                      <a:lnTo>
                        <a:pt x="452" y="3637"/>
                      </a:lnTo>
                      <a:lnTo>
                        <a:pt x="453" y="3637"/>
                      </a:lnTo>
                      <a:lnTo>
                        <a:pt x="454" y="3637"/>
                      </a:lnTo>
                      <a:lnTo>
                        <a:pt x="456" y="3637"/>
                      </a:lnTo>
                      <a:lnTo>
                        <a:pt x="457" y="3637"/>
                      </a:lnTo>
                      <a:lnTo>
                        <a:pt x="458" y="3637"/>
                      </a:lnTo>
                      <a:lnTo>
                        <a:pt x="460" y="3637"/>
                      </a:lnTo>
                      <a:lnTo>
                        <a:pt x="461" y="3637"/>
                      </a:lnTo>
                      <a:lnTo>
                        <a:pt x="462" y="3637"/>
                      </a:lnTo>
                      <a:lnTo>
                        <a:pt x="463" y="3637"/>
                      </a:lnTo>
                      <a:lnTo>
                        <a:pt x="465" y="3637"/>
                      </a:lnTo>
                      <a:lnTo>
                        <a:pt x="466" y="3637"/>
                      </a:lnTo>
                      <a:lnTo>
                        <a:pt x="467" y="3637"/>
                      </a:lnTo>
                      <a:lnTo>
                        <a:pt x="467" y="3611"/>
                      </a:lnTo>
                      <a:lnTo>
                        <a:pt x="467" y="3585"/>
                      </a:lnTo>
                      <a:lnTo>
                        <a:pt x="468" y="3560"/>
                      </a:lnTo>
                      <a:lnTo>
                        <a:pt x="468" y="3534"/>
                      </a:lnTo>
                      <a:lnTo>
                        <a:pt x="470" y="3508"/>
                      </a:lnTo>
                      <a:lnTo>
                        <a:pt x="470" y="3482"/>
                      </a:lnTo>
                      <a:lnTo>
                        <a:pt x="471" y="3457"/>
                      </a:lnTo>
                      <a:lnTo>
                        <a:pt x="471" y="3432"/>
                      </a:lnTo>
                      <a:lnTo>
                        <a:pt x="471" y="3406"/>
                      </a:lnTo>
                      <a:lnTo>
                        <a:pt x="472" y="3381"/>
                      </a:lnTo>
                      <a:lnTo>
                        <a:pt x="472" y="3355"/>
                      </a:lnTo>
                      <a:lnTo>
                        <a:pt x="473" y="3330"/>
                      </a:lnTo>
                      <a:lnTo>
                        <a:pt x="473" y="3306"/>
                      </a:lnTo>
                      <a:lnTo>
                        <a:pt x="475" y="3280"/>
                      </a:lnTo>
                      <a:lnTo>
                        <a:pt x="475" y="3255"/>
                      </a:lnTo>
                      <a:lnTo>
                        <a:pt x="475" y="3230"/>
                      </a:lnTo>
                      <a:lnTo>
                        <a:pt x="476" y="3206"/>
                      </a:lnTo>
                      <a:lnTo>
                        <a:pt x="476" y="3180"/>
                      </a:lnTo>
                      <a:lnTo>
                        <a:pt x="477" y="3155"/>
                      </a:lnTo>
                      <a:lnTo>
                        <a:pt x="477" y="3129"/>
                      </a:lnTo>
                      <a:lnTo>
                        <a:pt x="479" y="3105"/>
                      </a:lnTo>
                      <a:lnTo>
                        <a:pt x="479" y="3080"/>
                      </a:lnTo>
                      <a:lnTo>
                        <a:pt x="479" y="3054"/>
                      </a:lnTo>
                      <a:lnTo>
                        <a:pt x="480" y="3029"/>
                      </a:lnTo>
                      <a:lnTo>
                        <a:pt x="480" y="3005"/>
                      </a:lnTo>
                      <a:lnTo>
                        <a:pt x="481" y="2979"/>
                      </a:lnTo>
                      <a:lnTo>
                        <a:pt x="481" y="2954"/>
                      </a:lnTo>
                      <a:lnTo>
                        <a:pt x="482" y="2929"/>
                      </a:lnTo>
                      <a:lnTo>
                        <a:pt x="482" y="2903"/>
                      </a:lnTo>
                      <a:lnTo>
                        <a:pt x="482" y="2878"/>
                      </a:lnTo>
                      <a:lnTo>
                        <a:pt x="484" y="2852"/>
                      </a:lnTo>
                      <a:lnTo>
                        <a:pt x="484" y="2826"/>
                      </a:lnTo>
                      <a:lnTo>
                        <a:pt x="485" y="2800"/>
                      </a:lnTo>
                      <a:lnTo>
                        <a:pt x="485" y="2772"/>
                      </a:lnTo>
                      <a:lnTo>
                        <a:pt x="486" y="2746"/>
                      </a:lnTo>
                      <a:lnTo>
                        <a:pt x="486" y="2717"/>
                      </a:lnTo>
                      <a:lnTo>
                        <a:pt x="487" y="2687"/>
                      </a:lnTo>
                      <a:lnTo>
                        <a:pt x="487" y="2656"/>
                      </a:lnTo>
                      <a:lnTo>
                        <a:pt x="487" y="2620"/>
                      </a:lnTo>
                      <a:lnTo>
                        <a:pt x="489" y="2581"/>
                      </a:lnTo>
                      <a:lnTo>
                        <a:pt x="489" y="2560"/>
                      </a:lnTo>
                      <a:lnTo>
                        <a:pt x="490" y="2532"/>
                      </a:lnTo>
                      <a:lnTo>
                        <a:pt x="490" y="2493"/>
                      </a:lnTo>
                      <a:lnTo>
                        <a:pt x="491" y="2440"/>
                      </a:lnTo>
                      <a:lnTo>
                        <a:pt x="491" y="2360"/>
                      </a:lnTo>
                      <a:lnTo>
                        <a:pt x="491" y="2234"/>
                      </a:lnTo>
                      <a:lnTo>
                        <a:pt x="493" y="2024"/>
                      </a:lnTo>
                      <a:lnTo>
                        <a:pt x="493" y="1674"/>
                      </a:lnTo>
                      <a:lnTo>
                        <a:pt x="494" y="1194"/>
                      </a:lnTo>
                      <a:lnTo>
                        <a:pt x="494" y="746"/>
                      </a:lnTo>
                      <a:lnTo>
                        <a:pt x="495" y="441"/>
                      </a:lnTo>
                      <a:lnTo>
                        <a:pt x="495" y="258"/>
                      </a:lnTo>
                      <a:lnTo>
                        <a:pt x="495" y="151"/>
                      </a:lnTo>
                      <a:lnTo>
                        <a:pt x="496" y="86"/>
                      </a:lnTo>
                      <a:lnTo>
                        <a:pt x="496" y="48"/>
                      </a:lnTo>
                      <a:lnTo>
                        <a:pt x="498" y="24"/>
                      </a:lnTo>
                      <a:lnTo>
                        <a:pt x="498" y="10"/>
                      </a:lnTo>
                      <a:lnTo>
                        <a:pt x="499" y="4"/>
                      </a:lnTo>
                      <a:lnTo>
                        <a:pt x="499" y="0"/>
                      </a:lnTo>
                      <a:lnTo>
                        <a:pt x="499" y="1"/>
                      </a:lnTo>
                      <a:lnTo>
                        <a:pt x="500" y="4"/>
                      </a:lnTo>
                      <a:lnTo>
                        <a:pt x="500" y="8"/>
                      </a:lnTo>
                      <a:lnTo>
                        <a:pt x="501" y="13"/>
                      </a:lnTo>
                      <a:lnTo>
                        <a:pt x="501" y="19"/>
                      </a:lnTo>
                      <a:lnTo>
                        <a:pt x="503" y="27"/>
                      </a:lnTo>
                      <a:lnTo>
                        <a:pt x="503" y="34"/>
                      </a:lnTo>
                      <a:lnTo>
                        <a:pt x="503" y="42"/>
                      </a:lnTo>
                      <a:lnTo>
                        <a:pt x="504" y="51"/>
                      </a:lnTo>
                      <a:lnTo>
                        <a:pt x="504" y="60"/>
                      </a:lnTo>
                      <a:lnTo>
                        <a:pt x="505" y="70"/>
                      </a:lnTo>
                      <a:lnTo>
                        <a:pt x="505" y="80"/>
                      </a:lnTo>
                      <a:lnTo>
                        <a:pt x="507" y="90"/>
                      </a:lnTo>
                      <a:lnTo>
                        <a:pt x="507" y="100"/>
                      </a:lnTo>
                      <a:lnTo>
                        <a:pt x="508" y="112"/>
                      </a:lnTo>
                      <a:lnTo>
                        <a:pt x="508" y="123"/>
                      </a:lnTo>
                      <a:lnTo>
                        <a:pt x="508" y="135"/>
                      </a:lnTo>
                      <a:lnTo>
                        <a:pt x="509" y="146"/>
                      </a:lnTo>
                      <a:lnTo>
                        <a:pt x="509" y="158"/>
                      </a:lnTo>
                      <a:lnTo>
                        <a:pt x="510" y="170"/>
                      </a:lnTo>
                      <a:lnTo>
                        <a:pt x="510" y="182"/>
                      </a:lnTo>
                      <a:lnTo>
                        <a:pt x="512" y="194"/>
                      </a:lnTo>
                      <a:lnTo>
                        <a:pt x="512" y="207"/>
                      </a:lnTo>
                      <a:lnTo>
                        <a:pt x="512" y="220"/>
                      </a:lnTo>
                      <a:lnTo>
                        <a:pt x="513" y="233"/>
                      </a:lnTo>
                      <a:lnTo>
                        <a:pt x="513" y="245"/>
                      </a:lnTo>
                      <a:lnTo>
                        <a:pt x="514" y="258"/>
                      </a:lnTo>
                      <a:lnTo>
                        <a:pt x="514" y="271"/>
                      </a:lnTo>
                      <a:lnTo>
                        <a:pt x="515" y="283"/>
                      </a:lnTo>
                      <a:lnTo>
                        <a:pt x="515" y="297"/>
                      </a:lnTo>
                      <a:lnTo>
                        <a:pt x="515" y="310"/>
                      </a:lnTo>
                      <a:lnTo>
                        <a:pt x="517" y="323"/>
                      </a:lnTo>
                      <a:lnTo>
                        <a:pt x="517" y="337"/>
                      </a:lnTo>
                      <a:lnTo>
                        <a:pt x="518" y="349"/>
                      </a:lnTo>
                      <a:lnTo>
                        <a:pt x="518" y="362"/>
                      </a:lnTo>
                      <a:lnTo>
                        <a:pt x="519" y="376"/>
                      </a:lnTo>
                      <a:lnTo>
                        <a:pt x="519" y="389"/>
                      </a:lnTo>
                      <a:lnTo>
                        <a:pt x="519" y="403"/>
                      </a:lnTo>
                      <a:lnTo>
                        <a:pt x="520" y="415"/>
                      </a:lnTo>
                      <a:lnTo>
                        <a:pt x="520" y="428"/>
                      </a:lnTo>
                      <a:lnTo>
                        <a:pt x="522" y="441"/>
                      </a:lnTo>
                      <a:lnTo>
                        <a:pt x="522" y="455"/>
                      </a:lnTo>
                      <a:lnTo>
                        <a:pt x="523" y="467"/>
                      </a:lnTo>
                      <a:lnTo>
                        <a:pt x="523" y="480"/>
                      </a:lnTo>
                      <a:lnTo>
                        <a:pt x="524" y="493"/>
                      </a:lnTo>
                      <a:lnTo>
                        <a:pt x="524" y="506"/>
                      </a:lnTo>
                      <a:lnTo>
                        <a:pt x="524" y="518"/>
                      </a:lnTo>
                      <a:lnTo>
                        <a:pt x="526" y="531"/>
                      </a:lnTo>
                      <a:lnTo>
                        <a:pt x="526" y="542"/>
                      </a:lnTo>
                      <a:lnTo>
                        <a:pt x="527" y="555"/>
                      </a:lnTo>
                      <a:lnTo>
                        <a:pt x="527" y="568"/>
                      </a:lnTo>
                      <a:lnTo>
                        <a:pt x="528" y="579"/>
                      </a:lnTo>
                      <a:lnTo>
                        <a:pt x="528" y="592"/>
                      </a:lnTo>
                      <a:lnTo>
                        <a:pt x="528" y="603"/>
                      </a:lnTo>
                      <a:lnTo>
                        <a:pt x="529" y="616"/>
                      </a:lnTo>
                      <a:lnTo>
                        <a:pt x="529" y="627"/>
                      </a:lnTo>
                      <a:lnTo>
                        <a:pt x="531" y="639"/>
                      </a:lnTo>
                      <a:lnTo>
                        <a:pt x="531" y="650"/>
                      </a:lnTo>
                      <a:lnTo>
                        <a:pt x="532" y="662"/>
                      </a:lnTo>
                      <a:lnTo>
                        <a:pt x="532" y="673"/>
                      </a:lnTo>
                      <a:lnTo>
                        <a:pt x="532" y="685"/>
                      </a:lnTo>
                      <a:lnTo>
                        <a:pt x="533" y="695"/>
                      </a:lnTo>
                      <a:lnTo>
                        <a:pt x="533" y="706"/>
                      </a:lnTo>
                      <a:lnTo>
                        <a:pt x="534" y="716"/>
                      </a:lnTo>
                      <a:lnTo>
                        <a:pt x="534" y="728"/>
                      </a:lnTo>
                      <a:lnTo>
                        <a:pt x="536" y="738"/>
                      </a:lnTo>
                      <a:lnTo>
                        <a:pt x="536" y="748"/>
                      </a:lnTo>
                      <a:lnTo>
                        <a:pt x="536" y="758"/>
                      </a:lnTo>
                      <a:lnTo>
                        <a:pt x="537" y="768"/>
                      </a:lnTo>
                      <a:lnTo>
                        <a:pt x="537" y="779"/>
                      </a:lnTo>
                      <a:lnTo>
                        <a:pt x="538" y="789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96" name="Freeform 160"/>
                <p:cNvSpPr>
                  <a:spLocks noChangeAspect="1"/>
                </p:cNvSpPr>
                <p:nvPr/>
              </p:nvSpPr>
              <p:spPr bwMode="auto">
                <a:xfrm>
                  <a:off x="2373" y="1614"/>
                  <a:ext cx="199" cy="238"/>
                </a:xfrm>
                <a:custGeom>
                  <a:avLst/>
                  <a:gdLst>
                    <a:gd name="T0" fmla="*/ 4 w 382"/>
                    <a:gd name="T1" fmla="*/ 65 h 363"/>
                    <a:gd name="T2" fmla="*/ 8 w 382"/>
                    <a:gd name="T3" fmla="*/ 129 h 363"/>
                    <a:gd name="T4" fmla="*/ 13 w 382"/>
                    <a:gd name="T5" fmla="*/ 186 h 363"/>
                    <a:gd name="T6" fmla="*/ 17 w 382"/>
                    <a:gd name="T7" fmla="*/ 232 h 363"/>
                    <a:gd name="T8" fmla="*/ 22 w 382"/>
                    <a:gd name="T9" fmla="*/ 270 h 363"/>
                    <a:gd name="T10" fmla="*/ 26 w 382"/>
                    <a:gd name="T11" fmla="*/ 301 h 363"/>
                    <a:gd name="T12" fmla="*/ 31 w 382"/>
                    <a:gd name="T13" fmla="*/ 324 h 363"/>
                    <a:gd name="T14" fmla="*/ 35 w 382"/>
                    <a:gd name="T15" fmla="*/ 340 h 363"/>
                    <a:gd name="T16" fmla="*/ 38 w 382"/>
                    <a:gd name="T17" fmla="*/ 352 h 363"/>
                    <a:gd name="T18" fmla="*/ 45 w 382"/>
                    <a:gd name="T19" fmla="*/ 359 h 363"/>
                    <a:gd name="T20" fmla="*/ 51 w 382"/>
                    <a:gd name="T21" fmla="*/ 363 h 363"/>
                    <a:gd name="T22" fmla="*/ 59 w 382"/>
                    <a:gd name="T23" fmla="*/ 359 h 363"/>
                    <a:gd name="T24" fmla="*/ 65 w 382"/>
                    <a:gd name="T25" fmla="*/ 354 h 363"/>
                    <a:gd name="T26" fmla="*/ 70 w 382"/>
                    <a:gd name="T27" fmla="*/ 348 h 363"/>
                    <a:gd name="T28" fmla="*/ 75 w 382"/>
                    <a:gd name="T29" fmla="*/ 339 h 363"/>
                    <a:gd name="T30" fmla="*/ 80 w 382"/>
                    <a:gd name="T31" fmla="*/ 331 h 363"/>
                    <a:gd name="T32" fmla="*/ 85 w 382"/>
                    <a:gd name="T33" fmla="*/ 322 h 363"/>
                    <a:gd name="T34" fmla="*/ 90 w 382"/>
                    <a:gd name="T35" fmla="*/ 312 h 363"/>
                    <a:gd name="T36" fmla="*/ 95 w 382"/>
                    <a:gd name="T37" fmla="*/ 302 h 363"/>
                    <a:gd name="T38" fmla="*/ 101 w 382"/>
                    <a:gd name="T39" fmla="*/ 293 h 363"/>
                    <a:gd name="T40" fmla="*/ 106 w 382"/>
                    <a:gd name="T41" fmla="*/ 283 h 363"/>
                    <a:gd name="T42" fmla="*/ 111 w 382"/>
                    <a:gd name="T43" fmla="*/ 275 h 363"/>
                    <a:gd name="T44" fmla="*/ 115 w 382"/>
                    <a:gd name="T45" fmla="*/ 266 h 363"/>
                    <a:gd name="T46" fmla="*/ 120 w 382"/>
                    <a:gd name="T47" fmla="*/ 259 h 363"/>
                    <a:gd name="T48" fmla="*/ 125 w 382"/>
                    <a:gd name="T49" fmla="*/ 250 h 363"/>
                    <a:gd name="T50" fmla="*/ 130 w 382"/>
                    <a:gd name="T51" fmla="*/ 241 h 363"/>
                    <a:gd name="T52" fmla="*/ 136 w 382"/>
                    <a:gd name="T53" fmla="*/ 231 h 363"/>
                    <a:gd name="T54" fmla="*/ 141 w 382"/>
                    <a:gd name="T55" fmla="*/ 223 h 363"/>
                    <a:gd name="T56" fmla="*/ 148 w 382"/>
                    <a:gd name="T57" fmla="*/ 213 h 363"/>
                    <a:gd name="T58" fmla="*/ 153 w 382"/>
                    <a:gd name="T59" fmla="*/ 206 h 363"/>
                    <a:gd name="T60" fmla="*/ 158 w 382"/>
                    <a:gd name="T61" fmla="*/ 198 h 363"/>
                    <a:gd name="T62" fmla="*/ 163 w 382"/>
                    <a:gd name="T63" fmla="*/ 192 h 363"/>
                    <a:gd name="T64" fmla="*/ 168 w 382"/>
                    <a:gd name="T65" fmla="*/ 185 h 363"/>
                    <a:gd name="T66" fmla="*/ 172 w 382"/>
                    <a:gd name="T67" fmla="*/ 179 h 363"/>
                    <a:gd name="T68" fmla="*/ 178 w 382"/>
                    <a:gd name="T69" fmla="*/ 172 h 363"/>
                    <a:gd name="T70" fmla="*/ 184 w 382"/>
                    <a:gd name="T71" fmla="*/ 165 h 363"/>
                    <a:gd name="T72" fmla="*/ 189 w 382"/>
                    <a:gd name="T73" fmla="*/ 160 h 363"/>
                    <a:gd name="T74" fmla="*/ 198 w 382"/>
                    <a:gd name="T75" fmla="*/ 150 h 363"/>
                    <a:gd name="T76" fmla="*/ 206 w 382"/>
                    <a:gd name="T77" fmla="*/ 142 h 363"/>
                    <a:gd name="T78" fmla="*/ 214 w 382"/>
                    <a:gd name="T79" fmla="*/ 134 h 363"/>
                    <a:gd name="T80" fmla="*/ 220 w 382"/>
                    <a:gd name="T81" fmla="*/ 129 h 363"/>
                    <a:gd name="T82" fmla="*/ 226 w 382"/>
                    <a:gd name="T83" fmla="*/ 124 h 363"/>
                    <a:gd name="T84" fmla="*/ 233 w 382"/>
                    <a:gd name="T85" fmla="*/ 119 h 363"/>
                    <a:gd name="T86" fmla="*/ 240 w 382"/>
                    <a:gd name="T87" fmla="*/ 113 h 363"/>
                    <a:gd name="T88" fmla="*/ 247 w 382"/>
                    <a:gd name="T89" fmla="*/ 108 h 363"/>
                    <a:gd name="T90" fmla="*/ 254 w 382"/>
                    <a:gd name="T91" fmla="*/ 103 h 363"/>
                    <a:gd name="T92" fmla="*/ 262 w 382"/>
                    <a:gd name="T93" fmla="*/ 98 h 363"/>
                    <a:gd name="T94" fmla="*/ 268 w 382"/>
                    <a:gd name="T95" fmla="*/ 94 h 363"/>
                    <a:gd name="T96" fmla="*/ 277 w 382"/>
                    <a:gd name="T97" fmla="*/ 87 h 363"/>
                    <a:gd name="T98" fmla="*/ 285 w 382"/>
                    <a:gd name="T99" fmla="*/ 84 h 363"/>
                    <a:gd name="T100" fmla="*/ 294 w 382"/>
                    <a:gd name="T101" fmla="*/ 79 h 363"/>
                    <a:gd name="T102" fmla="*/ 301 w 382"/>
                    <a:gd name="T103" fmla="*/ 73 h 363"/>
                    <a:gd name="T104" fmla="*/ 309 w 382"/>
                    <a:gd name="T105" fmla="*/ 70 h 363"/>
                    <a:gd name="T106" fmla="*/ 316 w 382"/>
                    <a:gd name="T107" fmla="*/ 65 h 363"/>
                    <a:gd name="T108" fmla="*/ 325 w 382"/>
                    <a:gd name="T109" fmla="*/ 61 h 363"/>
                    <a:gd name="T110" fmla="*/ 332 w 382"/>
                    <a:gd name="T111" fmla="*/ 57 h 363"/>
                    <a:gd name="T112" fmla="*/ 339 w 382"/>
                    <a:gd name="T113" fmla="*/ 54 h 363"/>
                    <a:gd name="T114" fmla="*/ 347 w 382"/>
                    <a:gd name="T115" fmla="*/ 51 h 363"/>
                    <a:gd name="T116" fmla="*/ 357 w 382"/>
                    <a:gd name="T117" fmla="*/ 45 h 363"/>
                    <a:gd name="T118" fmla="*/ 365 w 382"/>
                    <a:gd name="T119" fmla="*/ 42 h 363"/>
                    <a:gd name="T120" fmla="*/ 372 w 382"/>
                    <a:gd name="T121" fmla="*/ 39 h 363"/>
                    <a:gd name="T122" fmla="*/ 379 w 382"/>
                    <a:gd name="T123" fmla="*/ 35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2" h="363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2" y="28"/>
                      </a:lnTo>
                      <a:lnTo>
                        <a:pt x="2" y="38"/>
                      </a:lnTo>
                      <a:lnTo>
                        <a:pt x="3" y="47"/>
                      </a:lnTo>
                      <a:lnTo>
                        <a:pt x="3" y="56"/>
                      </a:lnTo>
                      <a:lnTo>
                        <a:pt x="4" y="65"/>
                      </a:lnTo>
                      <a:lnTo>
                        <a:pt x="4" y="73"/>
                      </a:lnTo>
                      <a:lnTo>
                        <a:pt x="5" y="81"/>
                      </a:lnTo>
                      <a:lnTo>
                        <a:pt x="5" y="90"/>
                      </a:lnTo>
                      <a:lnTo>
                        <a:pt x="7" y="98"/>
                      </a:lnTo>
                      <a:lnTo>
                        <a:pt x="7" y="106"/>
                      </a:lnTo>
                      <a:lnTo>
                        <a:pt x="7" y="114"/>
                      </a:lnTo>
                      <a:lnTo>
                        <a:pt x="8" y="122"/>
                      </a:lnTo>
                      <a:lnTo>
                        <a:pt x="8" y="129"/>
                      </a:lnTo>
                      <a:lnTo>
                        <a:pt x="9" y="137"/>
                      </a:lnTo>
                      <a:lnTo>
                        <a:pt x="9" y="145"/>
                      </a:lnTo>
                      <a:lnTo>
                        <a:pt x="10" y="152"/>
                      </a:lnTo>
                      <a:lnTo>
                        <a:pt x="10" y="159"/>
                      </a:lnTo>
                      <a:lnTo>
                        <a:pt x="10" y="166"/>
                      </a:lnTo>
                      <a:lnTo>
                        <a:pt x="12" y="172"/>
                      </a:lnTo>
                      <a:lnTo>
                        <a:pt x="12" y="179"/>
                      </a:lnTo>
                      <a:lnTo>
                        <a:pt x="13" y="186"/>
                      </a:lnTo>
                      <a:lnTo>
                        <a:pt x="13" y="193"/>
                      </a:lnTo>
                      <a:lnTo>
                        <a:pt x="14" y="198"/>
                      </a:lnTo>
                      <a:lnTo>
                        <a:pt x="14" y="204"/>
                      </a:lnTo>
                      <a:lnTo>
                        <a:pt x="14" y="211"/>
                      </a:lnTo>
                      <a:lnTo>
                        <a:pt x="15" y="216"/>
                      </a:lnTo>
                      <a:lnTo>
                        <a:pt x="15" y="222"/>
                      </a:lnTo>
                      <a:lnTo>
                        <a:pt x="17" y="227"/>
                      </a:lnTo>
                      <a:lnTo>
                        <a:pt x="17" y="232"/>
                      </a:lnTo>
                      <a:lnTo>
                        <a:pt x="18" y="239"/>
                      </a:lnTo>
                      <a:lnTo>
                        <a:pt x="18" y="244"/>
                      </a:lnTo>
                      <a:lnTo>
                        <a:pt x="18" y="247"/>
                      </a:lnTo>
                      <a:lnTo>
                        <a:pt x="19" y="252"/>
                      </a:lnTo>
                      <a:lnTo>
                        <a:pt x="19" y="258"/>
                      </a:lnTo>
                      <a:lnTo>
                        <a:pt x="21" y="261"/>
                      </a:lnTo>
                      <a:lnTo>
                        <a:pt x="21" y="266"/>
                      </a:lnTo>
                      <a:lnTo>
                        <a:pt x="22" y="270"/>
                      </a:lnTo>
                      <a:lnTo>
                        <a:pt x="22" y="275"/>
                      </a:lnTo>
                      <a:lnTo>
                        <a:pt x="23" y="279"/>
                      </a:lnTo>
                      <a:lnTo>
                        <a:pt x="23" y="283"/>
                      </a:lnTo>
                      <a:lnTo>
                        <a:pt x="23" y="287"/>
                      </a:lnTo>
                      <a:lnTo>
                        <a:pt x="24" y="291"/>
                      </a:lnTo>
                      <a:lnTo>
                        <a:pt x="24" y="294"/>
                      </a:lnTo>
                      <a:lnTo>
                        <a:pt x="26" y="297"/>
                      </a:lnTo>
                      <a:lnTo>
                        <a:pt x="26" y="301"/>
                      </a:lnTo>
                      <a:lnTo>
                        <a:pt x="27" y="303"/>
                      </a:lnTo>
                      <a:lnTo>
                        <a:pt x="27" y="307"/>
                      </a:lnTo>
                      <a:lnTo>
                        <a:pt x="27" y="310"/>
                      </a:lnTo>
                      <a:lnTo>
                        <a:pt x="28" y="313"/>
                      </a:lnTo>
                      <a:lnTo>
                        <a:pt x="28" y="316"/>
                      </a:lnTo>
                      <a:lnTo>
                        <a:pt x="29" y="319"/>
                      </a:lnTo>
                      <a:lnTo>
                        <a:pt x="29" y="321"/>
                      </a:lnTo>
                      <a:lnTo>
                        <a:pt x="31" y="324"/>
                      </a:lnTo>
                      <a:lnTo>
                        <a:pt x="31" y="326"/>
                      </a:lnTo>
                      <a:lnTo>
                        <a:pt x="31" y="329"/>
                      </a:lnTo>
                      <a:lnTo>
                        <a:pt x="32" y="330"/>
                      </a:lnTo>
                      <a:lnTo>
                        <a:pt x="32" y="333"/>
                      </a:lnTo>
                      <a:lnTo>
                        <a:pt x="33" y="335"/>
                      </a:lnTo>
                      <a:lnTo>
                        <a:pt x="33" y="336"/>
                      </a:lnTo>
                      <a:lnTo>
                        <a:pt x="35" y="339"/>
                      </a:lnTo>
                      <a:lnTo>
                        <a:pt x="35" y="340"/>
                      </a:lnTo>
                      <a:lnTo>
                        <a:pt x="35" y="341"/>
                      </a:lnTo>
                      <a:lnTo>
                        <a:pt x="36" y="344"/>
                      </a:lnTo>
                      <a:lnTo>
                        <a:pt x="36" y="345"/>
                      </a:lnTo>
                      <a:lnTo>
                        <a:pt x="37" y="346"/>
                      </a:lnTo>
                      <a:lnTo>
                        <a:pt x="37" y="348"/>
                      </a:lnTo>
                      <a:lnTo>
                        <a:pt x="38" y="349"/>
                      </a:lnTo>
                      <a:lnTo>
                        <a:pt x="38" y="350"/>
                      </a:lnTo>
                      <a:lnTo>
                        <a:pt x="38" y="352"/>
                      </a:lnTo>
                      <a:lnTo>
                        <a:pt x="40" y="353"/>
                      </a:lnTo>
                      <a:lnTo>
                        <a:pt x="40" y="354"/>
                      </a:lnTo>
                      <a:lnTo>
                        <a:pt x="41" y="354"/>
                      </a:lnTo>
                      <a:lnTo>
                        <a:pt x="41" y="355"/>
                      </a:lnTo>
                      <a:lnTo>
                        <a:pt x="42" y="357"/>
                      </a:lnTo>
                      <a:lnTo>
                        <a:pt x="43" y="358"/>
                      </a:lnTo>
                      <a:lnTo>
                        <a:pt x="43" y="359"/>
                      </a:lnTo>
                      <a:lnTo>
                        <a:pt x="45" y="359"/>
                      </a:lnTo>
                      <a:lnTo>
                        <a:pt x="45" y="360"/>
                      </a:lnTo>
                      <a:lnTo>
                        <a:pt x="46" y="360"/>
                      </a:lnTo>
                      <a:lnTo>
                        <a:pt x="46" y="362"/>
                      </a:lnTo>
                      <a:lnTo>
                        <a:pt x="47" y="362"/>
                      </a:lnTo>
                      <a:lnTo>
                        <a:pt x="49" y="362"/>
                      </a:lnTo>
                      <a:lnTo>
                        <a:pt x="49" y="363"/>
                      </a:lnTo>
                      <a:lnTo>
                        <a:pt x="50" y="363"/>
                      </a:lnTo>
                      <a:lnTo>
                        <a:pt x="51" y="363"/>
                      </a:lnTo>
                      <a:lnTo>
                        <a:pt x="52" y="363"/>
                      </a:lnTo>
                      <a:lnTo>
                        <a:pt x="54" y="363"/>
                      </a:lnTo>
                      <a:lnTo>
                        <a:pt x="54" y="362"/>
                      </a:lnTo>
                      <a:lnTo>
                        <a:pt x="55" y="362"/>
                      </a:lnTo>
                      <a:lnTo>
                        <a:pt x="56" y="362"/>
                      </a:lnTo>
                      <a:lnTo>
                        <a:pt x="57" y="360"/>
                      </a:lnTo>
                      <a:lnTo>
                        <a:pt x="59" y="360"/>
                      </a:lnTo>
                      <a:lnTo>
                        <a:pt x="59" y="359"/>
                      </a:lnTo>
                      <a:lnTo>
                        <a:pt x="60" y="359"/>
                      </a:lnTo>
                      <a:lnTo>
                        <a:pt x="60" y="358"/>
                      </a:lnTo>
                      <a:lnTo>
                        <a:pt x="61" y="358"/>
                      </a:lnTo>
                      <a:lnTo>
                        <a:pt x="61" y="357"/>
                      </a:lnTo>
                      <a:lnTo>
                        <a:pt x="62" y="357"/>
                      </a:lnTo>
                      <a:lnTo>
                        <a:pt x="64" y="355"/>
                      </a:lnTo>
                      <a:lnTo>
                        <a:pt x="64" y="354"/>
                      </a:lnTo>
                      <a:lnTo>
                        <a:pt x="65" y="354"/>
                      </a:lnTo>
                      <a:lnTo>
                        <a:pt x="65" y="353"/>
                      </a:lnTo>
                      <a:lnTo>
                        <a:pt x="66" y="353"/>
                      </a:lnTo>
                      <a:lnTo>
                        <a:pt x="66" y="352"/>
                      </a:lnTo>
                      <a:lnTo>
                        <a:pt x="68" y="350"/>
                      </a:lnTo>
                      <a:lnTo>
                        <a:pt x="68" y="349"/>
                      </a:lnTo>
                      <a:lnTo>
                        <a:pt x="69" y="349"/>
                      </a:lnTo>
                      <a:lnTo>
                        <a:pt x="69" y="348"/>
                      </a:lnTo>
                      <a:lnTo>
                        <a:pt x="70" y="348"/>
                      </a:lnTo>
                      <a:lnTo>
                        <a:pt x="70" y="346"/>
                      </a:lnTo>
                      <a:lnTo>
                        <a:pt x="71" y="345"/>
                      </a:lnTo>
                      <a:lnTo>
                        <a:pt x="71" y="344"/>
                      </a:lnTo>
                      <a:lnTo>
                        <a:pt x="73" y="343"/>
                      </a:lnTo>
                      <a:lnTo>
                        <a:pt x="74" y="341"/>
                      </a:lnTo>
                      <a:lnTo>
                        <a:pt x="74" y="340"/>
                      </a:lnTo>
                      <a:lnTo>
                        <a:pt x="75" y="340"/>
                      </a:lnTo>
                      <a:lnTo>
                        <a:pt x="75" y="339"/>
                      </a:lnTo>
                      <a:lnTo>
                        <a:pt x="75" y="338"/>
                      </a:lnTo>
                      <a:lnTo>
                        <a:pt x="76" y="338"/>
                      </a:lnTo>
                      <a:lnTo>
                        <a:pt x="76" y="336"/>
                      </a:lnTo>
                      <a:lnTo>
                        <a:pt x="78" y="335"/>
                      </a:lnTo>
                      <a:lnTo>
                        <a:pt x="78" y="334"/>
                      </a:lnTo>
                      <a:lnTo>
                        <a:pt x="79" y="334"/>
                      </a:lnTo>
                      <a:lnTo>
                        <a:pt x="79" y="333"/>
                      </a:lnTo>
                      <a:lnTo>
                        <a:pt x="80" y="331"/>
                      </a:lnTo>
                      <a:lnTo>
                        <a:pt x="80" y="330"/>
                      </a:lnTo>
                      <a:lnTo>
                        <a:pt x="82" y="329"/>
                      </a:lnTo>
                      <a:lnTo>
                        <a:pt x="82" y="327"/>
                      </a:lnTo>
                      <a:lnTo>
                        <a:pt x="83" y="326"/>
                      </a:lnTo>
                      <a:lnTo>
                        <a:pt x="84" y="325"/>
                      </a:lnTo>
                      <a:lnTo>
                        <a:pt x="84" y="324"/>
                      </a:lnTo>
                      <a:lnTo>
                        <a:pt x="84" y="322"/>
                      </a:lnTo>
                      <a:lnTo>
                        <a:pt x="85" y="322"/>
                      </a:lnTo>
                      <a:lnTo>
                        <a:pt x="85" y="321"/>
                      </a:lnTo>
                      <a:lnTo>
                        <a:pt x="87" y="320"/>
                      </a:lnTo>
                      <a:lnTo>
                        <a:pt x="87" y="319"/>
                      </a:lnTo>
                      <a:lnTo>
                        <a:pt x="88" y="317"/>
                      </a:lnTo>
                      <a:lnTo>
                        <a:pt x="88" y="316"/>
                      </a:lnTo>
                      <a:lnTo>
                        <a:pt x="89" y="315"/>
                      </a:lnTo>
                      <a:lnTo>
                        <a:pt x="89" y="313"/>
                      </a:lnTo>
                      <a:lnTo>
                        <a:pt x="90" y="312"/>
                      </a:lnTo>
                      <a:lnTo>
                        <a:pt x="92" y="311"/>
                      </a:lnTo>
                      <a:lnTo>
                        <a:pt x="92" y="310"/>
                      </a:lnTo>
                      <a:lnTo>
                        <a:pt x="92" y="308"/>
                      </a:lnTo>
                      <a:lnTo>
                        <a:pt x="93" y="307"/>
                      </a:lnTo>
                      <a:lnTo>
                        <a:pt x="94" y="306"/>
                      </a:lnTo>
                      <a:lnTo>
                        <a:pt x="94" y="305"/>
                      </a:lnTo>
                      <a:lnTo>
                        <a:pt x="95" y="303"/>
                      </a:lnTo>
                      <a:lnTo>
                        <a:pt x="95" y="302"/>
                      </a:lnTo>
                      <a:lnTo>
                        <a:pt x="97" y="301"/>
                      </a:lnTo>
                      <a:lnTo>
                        <a:pt x="97" y="299"/>
                      </a:lnTo>
                      <a:lnTo>
                        <a:pt x="98" y="298"/>
                      </a:lnTo>
                      <a:lnTo>
                        <a:pt x="98" y="297"/>
                      </a:lnTo>
                      <a:lnTo>
                        <a:pt x="99" y="297"/>
                      </a:lnTo>
                      <a:lnTo>
                        <a:pt x="99" y="296"/>
                      </a:lnTo>
                      <a:lnTo>
                        <a:pt x="101" y="294"/>
                      </a:lnTo>
                      <a:lnTo>
                        <a:pt x="101" y="293"/>
                      </a:lnTo>
                      <a:lnTo>
                        <a:pt x="101" y="292"/>
                      </a:lnTo>
                      <a:lnTo>
                        <a:pt x="102" y="291"/>
                      </a:lnTo>
                      <a:lnTo>
                        <a:pt x="103" y="289"/>
                      </a:lnTo>
                      <a:lnTo>
                        <a:pt x="103" y="288"/>
                      </a:lnTo>
                      <a:lnTo>
                        <a:pt x="104" y="287"/>
                      </a:lnTo>
                      <a:lnTo>
                        <a:pt x="104" y="286"/>
                      </a:lnTo>
                      <a:lnTo>
                        <a:pt x="106" y="284"/>
                      </a:lnTo>
                      <a:lnTo>
                        <a:pt x="106" y="283"/>
                      </a:lnTo>
                      <a:lnTo>
                        <a:pt x="107" y="282"/>
                      </a:lnTo>
                      <a:lnTo>
                        <a:pt x="107" y="280"/>
                      </a:lnTo>
                      <a:lnTo>
                        <a:pt x="108" y="280"/>
                      </a:lnTo>
                      <a:lnTo>
                        <a:pt x="108" y="279"/>
                      </a:lnTo>
                      <a:lnTo>
                        <a:pt x="108" y="278"/>
                      </a:lnTo>
                      <a:lnTo>
                        <a:pt x="109" y="277"/>
                      </a:lnTo>
                      <a:lnTo>
                        <a:pt x="109" y="275"/>
                      </a:lnTo>
                      <a:lnTo>
                        <a:pt x="111" y="275"/>
                      </a:lnTo>
                      <a:lnTo>
                        <a:pt x="111" y="274"/>
                      </a:lnTo>
                      <a:lnTo>
                        <a:pt x="112" y="273"/>
                      </a:lnTo>
                      <a:lnTo>
                        <a:pt x="112" y="272"/>
                      </a:lnTo>
                      <a:lnTo>
                        <a:pt x="112" y="270"/>
                      </a:lnTo>
                      <a:lnTo>
                        <a:pt x="113" y="270"/>
                      </a:lnTo>
                      <a:lnTo>
                        <a:pt x="113" y="269"/>
                      </a:lnTo>
                      <a:lnTo>
                        <a:pt x="115" y="268"/>
                      </a:lnTo>
                      <a:lnTo>
                        <a:pt x="115" y="266"/>
                      </a:lnTo>
                      <a:lnTo>
                        <a:pt x="116" y="266"/>
                      </a:lnTo>
                      <a:lnTo>
                        <a:pt x="116" y="265"/>
                      </a:lnTo>
                      <a:lnTo>
                        <a:pt x="117" y="264"/>
                      </a:lnTo>
                      <a:lnTo>
                        <a:pt x="117" y="263"/>
                      </a:lnTo>
                      <a:lnTo>
                        <a:pt x="117" y="261"/>
                      </a:lnTo>
                      <a:lnTo>
                        <a:pt x="118" y="261"/>
                      </a:lnTo>
                      <a:lnTo>
                        <a:pt x="118" y="260"/>
                      </a:lnTo>
                      <a:lnTo>
                        <a:pt x="120" y="259"/>
                      </a:lnTo>
                      <a:lnTo>
                        <a:pt x="120" y="258"/>
                      </a:lnTo>
                      <a:lnTo>
                        <a:pt x="121" y="258"/>
                      </a:lnTo>
                      <a:lnTo>
                        <a:pt x="121" y="256"/>
                      </a:lnTo>
                      <a:lnTo>
                        <a:pt x="121" y="255"/>
                      </a:lnTo>
                      <a:lnTo>
                        <a:pt x="122" y="254"/>
                      </a:lnTo>
                      <a:lnTo>
                        <a:pt x="123" y="252"/>
                      </a:lnTo>
                      <a:lnTo>
                        <a:pt x="123" y="251"/>
                      </a:lnTo>
                      <a:lnTo>
                        <a:pt x="125" y="250"/>
                      </a:lnTo>
                      <a:lnTo>
                        <a:pt x="125" y="249"/>
                      </a:lnTo>
                      <a:lnTo>
                        <a:pt x="126" y="247"/>
                      </a:lnTo>
                      <a:lnTo>
                        <a:pt x="126" y="246"/>
                      </a:lnTo>
                      <a:lnTo>
                        <a:pt x="127" y="246"/>
                      </a:lnTo>
                      <a:lnTo>
                        <a:pt x="127" y="245"/>
                      </a:lnTo>
                      <a:lnTo>
                        <a:pt x="129" y="244"/>
                      </a:lnTo>
                      <a:lnTo>
                        <a:pt x="129" y="242"/>
                      </a:lnTo>
                      <a:lnTo>
                        <a:pt x="130" y="241"/>
                      </a:lnTo>
                      <a:lnTo>
                        <a:pt x="130" y="240"/>
                      </a:lnTo>
                      <a:lnTo>
                        <a:pt x="131" y="239"/>
                      </a:lnTo>
                      <a:lnTo>
                        <a:pt x="132" y="237"/>
                      </a:lnTo>
                      <a:lnTo>
                        <a:pt x="132" y="236"/>
                      </a:lnTo>
                      <a:lnTo>
                        <a:pt x="134" y="235"/>
                      </a:lnTo>
                      <a:lnTo>
                        <a:pt x="134" y="233"/>
                      </a:lnTo>
                      <a:lnTo>
                        <a:pt x="135" y="232"/>
                      </a:lnTo>
                      <a:lnTo>
                        <a:pt x="136" y="231"/>
                      </a:lnTo>
                      <a:lnTo>
                        <a:pt x="136" y="230"/>
                      </a:lnTo>
                      <a:lnTo>
                        <a:pt x="137" y="230"/>
                      </a:lnTo>
                      <a:lnTo>
                        <a:pt x="137" y="228"/>
                      </a:lnTo>
                      <a:lnTo>
                        <a:pt x="137" y="227"/>
                      </a:lnTo>
                      <a:lnTo>
                        <a:pt x="139" y="227"/>
                      </a:lnTo>
                      <a:lnTo>
                        <a:pt x="139" y="226"/>
                      </a:lnTo>
                      <a:lnTo>
                        <a:pt x="140" y="225"/>
                      </a:lnTo>
                      <a:lnTo>
                        <a:pt x="141" y="223"/>
                      </a:lnTo>
                      <a:lnTo>
                        <a:pt x="141" y="222"/>
                      </a:lnTo>
                      <a:lnTo>
                        <a:pt x="142" y="221"/>
                      </a:lnTo>
                      <a:lnTo>
                        <a:pt x="142" y="219"/>
                      </a:lnTo>
                      <a:lnTo>
                        <a:pt x="144" y="218"/>
                      </a:lnTo>
                      <a:lnTo>
                        <a:pt x="145" y="217"/>
                      </a:lnTo>
                      <a:lnTo>
                        <a:pt x="145" y="216"/>
                      </a:lnTo>
                      <a:lnTo>
                        <a:pt x="146" y="214"/>
                      </a:lnTo>
                      <a:lnTo>
                        <a:pt x="148" y="213"/>
                      </a:lnTo>
                      <a:lnTo>
                        <a:pt x="148" y="212"/>
                      </a:lnTo>
                      <a:lnTo>
                        <a:pt x="149" y="212"/>
                      </a:lnTo>
                      <a:lnTo>
                        <a:pt x="149" y="211"/>
                      </a:lnTo>
                      <a:lnTo>
                        <a:pt x="149" y="209"/>
                      </a:lnTo>
                      <a:lnTo>
                        <a:pt x="150" y="209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3" y="206"/>
                      </a:lnTo>
                      <a:lnTo>
                        <a:pt x="153" y="204"/>
                      </a:lnTo>
                      <a:lnTo>
                        <a:pt x="154" y="203"/>
                      </a:lnTo>
                      <a:lnTo>
                        <a:pt x="155" y="202"/>
                      </a:lnTo>
                      <a:lnTo>
                        <a:pt x="155" y="200"/>
                      </a:lnTo>
                      <a:lnTo>
                        <a:pt x="156" y="200"/>
                      </a:lnTo>
                      <a:lnTo>
                        <a:pt x="156" y="199"/>
                      </a:lnTo>
                      <a:lnTo>
                        <a:pt x="158" y="199"/>
                      </a:lnTo>
                      <a:lnTo>
                        <a:pt x="158" y="198"/>
                      </a:lnTo>
                      <a:lnTo>
                        <a:pt x="158" y="197"/>
                      </a:lnTo>
                      <a:lnTo>
                        <a:pt x="159" y="197"/>
                      </a:lnTo>
                      <a:lnTo>
                        <a:pt x="159" y="195"/>
                      </a:lnTo>
                      <a:lnTo>
                        <a:pt x="160" y="195"/>
                      </a:lnTo>
                      <a:lnTo>
                        <a:pt x="160" y="194"/>
                      </a:lnTo>
                      <a:lnTo>
                        <a:pt x="162" y="193"/>
                      </a:lnTo>
                      <a:lnTo>
                        <a:pt x="162" y="192"/>
                      </a:lnTo>
                      <a:lnTo>
                        <a:pt x="163" y="192"/>
                      </a:lnTo>
                      <a:lnTo>
                        <a:pt x="163" y="190"/>
                      </a:lnTo>
                      <a:lnTo>
                        <a:pt x="164" y="190"/>
                      </a:lnTo>
                      <a:lnTo>
                        <a:pt x="164" y="189"/>
                      </a:lnTo>
                      <a:lnTo>
                        <a:pt x="165" y="188"/>
                      </a:lnTo>
                      <a:lnTo>
                        <a:pt x="165" y="186"/>
                      </a:lnTo>
                      <a:lnTo>
                        <a:pt x="167" y="186"/>
                      </a:lnTo>
                      <a:lnTo>
                        <a:pt x="167" y="185"/>
                      </a:lnTo>
                      <a:lnTo>
                        <a:pt x="168" y="185"/>
                      </a:lnTo>
                      <a:lnTo>
                        <a:pt x="168" y="184"/>
                      </a:lnTo>
                      <a:lnTo>
                        <a:pt x="169" y="184"/>
                      </a:lnTo>
                      <a:lnTo>
                        <a:pt x="169" y="183"/>
                      </a:lnTo>
                      <a:lnTo>
                        <a:pt x="169" y="181"/>
                      </a:lnTo>
                      <a:lnTo>
                        <a:pt x="170" y="181"/>
                      </a:lnTo>
                      <a:lnTo>
                        <a:pt x="170" y="180"/>
                      </a:lnTo>
                      <a:lnTo>
                        <a:pt x="172" y="180"/>
                      </a:lnTo>
                      <a:lnTo>
                        <a:pt x="172" y="179"/>
                      </a:lnTo>
                      <a:lnTo>
                        <a:pt x="173" y="179"/>
                      </a:lnTo>
                      <a:lnTo>
                        <a:pt x="173" y="178"/>
                      </a:lnTo>
                      <a:lnTo>
                        <a:pt x="174" y="178"/>
                      </a:lnTo>
                      <a:lnTo>
                        <a:pt x="174" y="176"/>
                      </a:lnTo>
                      <a:lnTo>
                        <a:pt x="175" y="175"/>
                      </a:lnTo>
                      <a:lnTo>
                        <a:pt x="177" y="174"/>
                      </a:lnTo>
                      <a:lnTo>
                        <a:pt x="177" y="172"/>
                      </a:lnTo>
                      <a:lnTo>
                        <a:pt x="178" y="172"/>
                      </a:lnTo>
                      <a:lnTo>
                        <a:pt x="178" y="171"/>
                      </a:lnTo>
                      <a:lnTo>
                        <a:pt x="179" y="170"/>
                      </a:lnTo>
                      <a:lnTo>
                        <a:pt x="181" y="169"/>
                      </a:lnTo>
                      <a:lnTo>
                        <a:pt x="182" y="167"/>
                      </a:lnTo>
                      <a:lnTo>
                        <a:pt x="182" y="166"/>
                      </a:lnTo>
                      <a:lnTo>
                        <a:pt x="183" y="166"/>
                      </a:lnTo>
                      <a:lnTo>
                        <a:pt x="183" y="165"/>
                      </a:lnTo>
                      <a:lnTo>
                        <a:pt x="184" y="165"/>
                      </a:lnTo>
                      <a:lnTo>
                        <a:pt x="184" y="164"/>
                      </a:lnTo>
                      <a:lnTo>
                        <a:pt x="186" y="164"/>
                      </a:lnTo>
                      <a:lnTo>
                        <a:pt x="186" y="162"/>
                      </a:lnTo>
                      <a:lnTo>
                        <a:pt x="187" y="162"/>
                      </a:lnTo>
                      <a:lnTo>
                        <a:pt x="187" y="161"/>
                      </a:lnTo>
                      <a:lnTo>
                        <a:pt x="188" y="161"/>
                      </a:lnTo>
                      <a:lnTo>
                        <a:pt x="188" y="160"/>
                      </a:lnTo>
                      <a:lnTo>
                        <a:pt x="189" y="160"/>
                      </a:lnTo>
                      <a:lnTo>
                        <a:pt x="189" y="159"/>
                      </a:lnTo>
                      <a:lnTo>
                        <a:pt x="191" y="157"/>
                      </a:lnTo>
                      <a:lnTo>
                        <a:pt x="192" y="156"/>
                      </a:lnTo>
                      <a:lnTo>
                        <a:pt x="193" y="155"/>
                      </a:lnTo>
                      <a:lnTo>
                        <a:pt x="195" y="153"/>
                      </a:lnTo>
                      <a:lnTo>
                        <a:pt x="196" y="152"/>
                      </a:lnTo>
                      <a:lnTo>
                        <a:pt x="197" y="151"/>
                      </a:lnTo>
                      <a:lnTo>
                        <a:pt x="198" y="150"/>
                      </a:lnTo>
                      <a:lnTo>
                        <a:pt x="198" y="148"/>
                      </a:lnTo>
                      <a:lnTo>
                        <a:pt x="200" y="148"/>
                      </a:lnTo>
                      <a:lnTo>
                        <a:pt x="201" y="147"/>
                      </a:lnTo>
                      <a:lnTo>
                        <a:pt x="202" y="146"/>
                      </a:lnTo>
                      <a:lnTo>
                        <a:pt x="202" y="145"/>
                      </a:lnTo>
                      <a:lnTo>
                        <a:pt x="203" y="145"/>
                      </a:lnTo>
                      <a:lnTo>
                        <a:pt x="205" y="143"/>
                      </a:lnTo>
                      <a:lnTo>
                        <a:pt x="206" y="142"/>
                      </a:lnTo>
                      <a:lnTo>
                        <a:pt x="207" y="141"/>
                      </a:lnTo>
                      <a:lnTo>
                        <a:pt x="209" y="139"/>
                      </a:lnTo>
                      <a:lnTo>
                        <a:pt x="210" y="138"/>
                      </a:lnTo>
                      <a:lnTo>
                        <a:pt x="211" y="138"/>
                      </a:lnTo>
                      <a:lnTo>
                        <a:pt x="211" y="137"/>
                      </a:lnTo>
                      <a:lnTo>
                        <a:pt x="212" y="136"/>
                      </a:lnTo>
                      <a:lnTo>
                        <a:pt x="214" y="136"/>
                      </a:lnTo>
                      <a:lnTo>
                        <a:pt x="214" y="134"/>
                      </a:lnTo>
                      <a:lnTo>
                        <a:pt x="215" y="134"/>
                      </a:lnTo>
                      <a:lnTo>
                        <a:pt x="215" y="133"/>
                      </a:lnTo>
                      <a:lnTo>
                        <a:pt x="216" y="133"/>
                      </a:lnTo>
                      <a:lnTo>
                        <a:pt x="216" y="132"/>
                      </a:lnTo>
                      <a:lnTo>
                        <a:pt x="217" y="132"/>
                      </a:lnTo>
                      <a:lnTo>
                        <a:pt x="219" y="131"/>
                      </a:lnTo>
                      <a:lnTo>
                        <a:pt x="219" y="129"/>
                      </a:lnTo>
                      <a:lnTo>
                        <a:pt x="220" y="129"/>
                      </a:lnTo>
                      <a:lnTo>
                        <a:pt x="221" y="128"/>
                      </a:lnTo>
                      <a:lnTo>
                        <a:pt x="222" y="128"/>
                      </a:lnTo>
                      <a:lnTo>
                        <a:pt x="222" y="127"/>
                      </a:lnTo>
                      <a:lnTo>
                        <a:pt x="224" y="127"/>
                      </a:lnTo>
                      <a:lnTo>
                        <a:pt x="224" y="125"/>
                      </a:lnTo>
                      <a:lnTo>
                        <a:pt x="225" y="125"/>
                      </a:lnTo>
                      <a:lnTo>
                        <a:pt x="225" y="124"/>
                      </a:lnTo>
                      <a:lnTo>
                        <a:pt x="226" y="124"/>
                      </a:lnTo>
                      <a:lnTo>
                        <a:pt x="226" y="123"/>
                      </a:lnTo>
                      <a:lnTo>
                        <a:pt x="228" y="123"/>
                      </a:lnTo>
                      <a:lnTo>
                        <a:pt x="229" y="122"/>
                      </a:lnTo>
                      <a:lnTo>
                        <a:pt x="230" y="122"/>
                      </a:lnTo>
                      <a:lnTo>
                        <a:pt x="230" y="120"/>
                      </a:lnTo>
                      <a:lnTo>
                        <a:pt x="231" y="120"/>
                      </a:lnTo>
                      <a:lnTo>
                        <a:pt x="231" y="119"/>
                      </a:lnTo>
                      <a:lnTo>
                        <a:pt x="233" y="119"/>
                      </a:lnTo>
                      <a:lnTo>
                        <a:pt x="234" y="118"/>
                      </a:lnTo>
                      <a:lnTo>
                        <a:pt x="235" y="118"/>
                      </a:lnTo>
                      <a:lnTo>
                        <a:pt x="235" y="117"/>
                      </a:lnTo>
                      <a:lnTo>
                        <a:pt x="236" y="115"/>
                      </a:lnTo>
                      <a:lnTo>
                        <a:pt x="238" y="115"/>
                      </a:lnTo>
                      <a:lnTo>
                        <a:pt x="238" y="114"/>
                      </a:lnTo>
                      <a:lnTo>
                        <a:pt x="239" y="114"/>
                      </a:lnTo>
                      <a:lnTo>
                        <a:pt x="240" y="113"/>
                      </a:lnTo>
                      <a:lnTo>
                        <a:pt x="242" y="113"/>
                      </a:lnTo>
                      <a:lnTo>
                        <a:pt x="242" y="112"/>
                      </a:lnTo>
                      <a:lnTo>
                        <a:pt x="243" y="112"/>
                      </a:lnTo>
                      <a:lnTo>
                        <a:pt x="243" y="110"/>
                      </a:lnTo>
                      <a:lnTo>
                        <a:pt x="244" y="110"/>
                      </a:lnTo>
                      <a:lnTo>
                        <a:pt x="245" y="109"/>
                      </a:lnTo>
                      <a:lnTo>
                        <a:pt x="247" y="109"/>
                      </a:lnTo>
                      <a:lnTo>
                        <a:pt x="247" y="108"/>
                      </a:lnTo>
                      <a:lnTo>
                        <a:pt x="248" y="108"/>
                      </a:lnTo>
                      <a:lnTo>
                        <a:pt x="248" y="106"/>
                      </a:lnTo>
                      <a:lnTo>
                        <a:pt x="249" y="106"/>
                      </a:lnTo>
                      <a:lnTo>
                        <a:pt x="250" y="105"/>
                      </a:lnTo>
                      <a:lnTo>
                        <a:pt x="252" y="105"/>
                      </a:lnTo>
                      <a:lnTo>
                        <a:pt x="252" y="104"/>
                      </a:lnTo>
                      <a:lnTo>
                        <a:pt x="253" y="104"/>
                      </a:lnTo>
                      <a:lnTo>
                        <a:pt x="254" y="103"/>
                      </a:lnTo>
                      <a:lnTo>
                        <a:pt x="255" y="103"/>
                      </a:lnTo>
                      <a:lnTo>
                        <a:pt x="255" y="101"/>
                      </a:lnTo>
                      <a:lnTo>
                        <a:pt x="257" y="101"/>
                      </a:lnTo>
                      <a:lnTo>
                        <a:pt x="258" y="100"/>
                      </a:lnTo>
                      <a:lnTo>
                        <a:pt x="259" y="100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2" y="98"/>
                      </a:lnTo>
                      <a:lnTo>
                        <a:pt x="263" y="98"/>
                      </a:lnTo>
                      <a:lnTo>
                        <a:pt x="263" y="96"/>
                      </a:lnTo>
                      <a:lnTo>
                        <a:pt x="264" y="96"/>
                      </a:lnTo>
                      <a:lnTo>
                        <a:pt x="264" y="95"/>
                      </a:lnTo>
                      <a:lnTo>
                        <a:pt x="266" y="95"/>
                      </a:lnTo>
                      <a:lnTo>
                        <a:pt x="267" y="95"/>
                      </a:lnTo>
                      <a:lnTo>
                        <a:pt x="267" y="94"/>
                      </a:lnTo>
                      <a:lnTo>
                        <a:pt x="268" y="94"/>
                      </a:lnTo>
                      <a:lnTo>
                        <a:pt x="269" y="92"/>
                      </a:lnTo>
                      <a:lnTo>
                        <a:pt x="271" y="92"/>
                      </a:lnTo>
                      <a:lnTo>
                        <a:pt x="271" y="91"/>
                      </a:lnTo>
                      <a:lnTo>
                        <a:pt x="272" y="91"/>
                      </a:lnTo>
                      <a:lnTo>
                        <a:pt x="273" y="90"/>
                      </a:lnTo>
                      <a:lnTo>
                        <a:pt x="275" y="90"/>
                      </a:lnTo>
                      <a:lnTo>
                        <a:pt x="276" y="89"/>
                      </a:lnTo>
                      <a:lnTo>
                        <a:pt x="277" y="87"/>
                      </a:lnTo>
                      <a:lnTo>
                        <a:pt x="278" y="87"/>
                      </a:lnTo>
                      <a:lnTo>
                        <a:pt x="280" y="86"/>
                      </a:lnTo>
                      <a:lnTo>
                        <a:pt x="281" y="86"/>
                      </a:lnTo>
                      <a:lnTo>
                        <a:pt x="281" y="85"/>
                      </a:lnTo>
                      <a:lnTo>
                        <a:pt x="282" y="85"/>
                      </a:lnTo>
                      <a:lnTo>
                        <a:pt x="283" y="85"/>
                      </a:lnTo>
                      <a:lnTo>
                        <a:pt x="283" y="84"/>
                      </a:lnTo>
                      <a:lnTo>
                        <a:pt x="285" y="84"/>
                      </a:lnTo>
                      <a:lnTo>
                        <a:pt x="286" y="82"/>
                      </a:lnTo>
                      <a:lnTo>
                        <a:pt x="287" y="82"/>
                      </a:lnTo>
                      <a:lnTo>
                        <a:pt x="287" y="81"/>
                      </a:lnTo>
                      <a:lnTo>
                        <a:pt x="289" y="81"/>
                      </a:lnTo>
                      <a:lnTo>
                        <a:pt x="290" y="80"/>
                      </a:lnTo>
                      <a:lnTo>
                        <a:pt x="291" y="80"/>
                      </a:lnTo>
                      <a:lnTo>
                        <a:pt x="292" y="79"/>
                      </a:lnTo>
                      <a:lnTo>
                        <a:pt x="294" y="79"/>
                      </a:lnTo>
                      <a:lnTo>
                        <a:pt x="294" y="77"/>
                      </a:lnTo>
                      <a:lnTo>
                        <a:pt x="295" y="77"/>
                      </a:lnTo>
                      <a:lnTo>
                        <a:pt x="296" y="77"/>
                      </a:lnTo>
                      <a:lnTo>
                        <a:pt x="296" y="76"/>
                      </a:lnTo>
                      <a:lnTo>
                        <a:pt x="297" y="76"/>
                      </a:lnTo>
                      <a:lnTo>
                        <a:pt x="299" y="75"/>
                      </a:lnTo>
                      <a:lnTo>
                        <a:pt x="300" y="75"/>
                      </a:lnTo>
                      <a:lnTo>
                        <a:pt x="301" y="73"/>
                      </a:lnTo>
                      <a:lnTo>
                        <a:pt x="302" y="73"/>
                      </a:lnTo>
                      <a:lnTo>
                        <a:pt x="304" y="72"/>
                      </a:lnTo>
                      <a:lnTo>
                        <a:pt x="305" y="72"/>
                      </a:lnTo>
                      <a:lnTo>
                        <a:pt x="305" y="71"/>
                      </a:lnTo>
                      <a:lnTo>
                        <a:pt x="306" y="71"/>
                      </a:lnTo>
                      <a:lnTo>
                        <a:pt x="308" y="71"/>
                      </a:lnTo>
                      <a:lnTo>
                        <a:pt x="308" y="70"/>
                      </a:lnTo>
                      <a:lnTo>
                        <a:pt x="309" y="70"/>
                      </a:lnTo>
                      <a:lnTo>
                        <a:pt x="310" y="68"/>
                      </a:lnTo>
                      <a:lnTo>
                        <a:pt x="311" y="68"/>
                      </a:lnTo>
                      <a:lnTo>
                        <a:pt x="313" y="68"/>
                      </a:lnTo>
                      <a:lnTo>
                        <a:pt x="313" y="67"/>
                      </a:lnTo>
                      <a:lnTo>
                        <a:pt x="314" y="67"/>
                      </a:lnTo>
                      <a:lnTo>
                        <a:pt x="315" y="66"/>
                      </a:lnTo>
                      <a:lnTo>
                        <a:pt x="316" y="66"/>
                      </a:lnTo>
                      <a:lnTo>
                        <a:pt x="316" y="65"/>
                      </a:lnTo>
                      <a:lnTo>
                        <a:pt x="318" y="65"/>
                      </a:lnTo>
                      <a:lnTo>
                        <a:pt x="319" y="65"/>
                      </a:lnTo>
                      <a:lnTo>
                        <a:pt x="320" y="63"/>
                      </a:lnTo>
                      <a:lnTo>
                        <a:pt x="322" y="63"/>
                      </a:lnTo>
                      <a:lnTo>
                        <a:pt x="322" y="62"/>
                      </a:lnTo>
                      <a:lnTo>
                        <a:pt x="323" y="62"/>
                      </a:lnTo>
                      <a:lnTo>
                        <a:pt x="324" y="62"/>
                      </a:lnTo>
                      <a:lnTo>
                        <a:pt x="325" y="61"/>
                      </a:lnTo>
                      <a:lnTo>
                        <a:pt x="327" y="61"/>
                      </a:lnTo>
                      <a:lnTo>
                        <a:pt x="327" y="59"/>
                      </a:lnTo>
                      <a:lnTo>
                        <a:pt x="328" y="59"/>
                      </a:lnTo>
                      <a:lnTo>
                        <a:pt x="329" y="59"/>
                      </a:lnTo>
                      <a:lnTo>
                        <a:pt x="329" y="58"/>
                      </a:lnTo>
                      <a:lnTo>
                        <a:pt x="330" y="58"/>
                      </a:lnTo>
                      <a:lnTo>
                        <a:pt x="332" y="58"/>
                      </a:lnTo>
                      <a:lnTo>
                        <a:pt x="332" y="57"/>
                      </a:lnTo>
                      <a:lnTo>
                        <a:pt x="333" y="57"/>
                      </a:lnTo>
                      <a:lnTo>
                        <a:pt x="334" y="57"/>
                      </a:lnTo>
                      <a:lnTo>
                        <a:pt x="334" y="56"/>
                      </a:lnTo>
                      <a:lnTo>
                        <a:pt x="336" y="56"/>
                      </a:lnTo>
                      <a:lnTo>
                        <a:pt x="337" y="56"/>
                      </a:lnTo>
                      <a:lnTo>
                        <a:pt x="337" y="54"/>
                      </a:lnTo>
                      <a:lnTo>
                        <a:pt x="338" y="54"/>
                      </a:lnTo>
                      <a:lnTo>
                        <a:pt x="339" y="54"/>
                      </a:lnTo>
                      <a:lnTo>
                        <a:pt x="339" y="53"/>
                      </a:lnTo>
                      <a:lnTo>
                        <a:pt x="341" y="53"/>
                      </a:lnTo>
                      <a:lnTo>
                        <a:pt x="342" y="53"/>
                      </a:lnTo>
                      <a:lnTo>
                        <a:pt x="342" y="52"/>
                      </a:lnTo>
                      <a:lnTo>
                        <a:pt x="343" y="52"/>
                      </a:lnTo>
                      <a:lnTo>
                        <a:pt x="344" y="52"/>
                      </a:lnTo>
                      <a:lnTo>
                        <a:pt x="346" y="51"/>
                      </a:lnTo>
                      <a:lnTo>
                        <a:pt x="347" y="51"/>
                      </a:lnTo>
                      <a:lnTo>
                        <a:pt x="348" y="49"/>
                      </a:lnTo>
                      <a:lnTo>
                        <a:pt x="349" y="49"/>
                      </a:lnTo>
                      <a:lnTo>
                        <a:pt x="351" y="48"/>
                      </a:lnTo>
                      <a:lnTo>
                        <a:pt x="352" y="48"/>
                      </a:lnTo>
                      <a:lnTo>
                        <a:pt x="353" y="47"/>
                      </a:lnTo>
                      <a:lnTo>
                        <a:pt x="355" y="47"/>
                      </a:lnTo>
                      <a:lnTo>
                        <a:pt x="356" y="45"/>
                      </a:lnTo>
                      <a:lnTo>
                        <a:pt x="357" y="45"/>
                      </a:lnTo>
                      <a:lnTo>
                        <a:pt x="358" y="44"/>
                      </a:lnTo>
                      <a:lnTo>
                        <a:pt x="360" y="44"/>
                      </a:lnTo>
                      <a:lnTo>
                        <a:pt x="361" y="44"/>
                      </a:lnTo>
                      <a:lnTo>
                        <a:pt x="361" y="43"/>
                      </a:lnTo>
                      <a:lnTo>
                        <a:pt x="362" y="43"/>
                      </a:lnTo>
                      <a:lnTo>
                        <a:pt x="363" y="43"/>
                      </a:lnTo>
                      <a:lnTo>
                        <a:pt x="363" y="42"/>
                      </a:lnTo>
                      <a:lnTo>
                        <a:pt x="365" y="42"/>
                      </a:lnTo>
                      <a:lnTo>
                        <a:pt x="366" y="42"/>
                      </a:lnTo>
                      <a:lnTo>
                        <a:pt x="366" y="40"/>
                      </a:lnTo>
                      <a:lnTo>
                        <a:pt x="367" y="40"/>
                      </a:lnTo>
                      <a:lnTo>
                        <a:pt x="369" y="40"/>
                      </a:lnTo>
                      <a:lnTo>
                        <a:pt x="370" y="40"/>
                      </a:lnTo>
                      <a:lnTo>
                        <a:pt x="370" y="39"/>
                      </a:lnTo>
                      <a:lnTo>
                        <a:pt x="371" y="39"/>
                      </a:lnTo>
                      <a:lnTo>
                        <a:pt x="372" y="39"/>
                      </a:lnTo>
                      <a:lnTo>
                        <a:pt x="372" y="38"/>
                      </a:lnTo>
                      <a:lnTo>
                        <a:pt x="374" y="38"/>
                      </a:lnTo>
                      <a:lnTo>
                        <a:pt x="375" y="38"/>
                      </a:lnTo>
                      <a:lnTo>
                        <a:pt x="375" y="37"/>
                      </a:lnTo>
                      <a:lnTo>
                        <a:pt x="376" y="37"/>
                      </a:lnTo>
                      <a:lnTo>
                        <a:pt x="377" y="37"/>
                      </a:lnTo>
                      <a:lnTo>
                        <a:pt x="377" y="35"/>
                      </a:lnTo>
                      <a:lnTo>
                        <a:pt x="379" y="35"/>
                      </a:lnTo>
                      <a:lnTo>
                        <a:pt x="380" y="35"/>
                      </a:lnTo>
                      <a:lnTo>
                        <a:pt x="381" y="35"/>
                      </a:lnTo>
                      <a:lnTo>
                        <a:pt x="381" y="34"/>
                      </a:lnTo>
                      <a:lnTo>
                        <a:pt x="382" y="34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97" name="Freeform 161"/>
                <p:cNvSpPr>
                  <a:spLocks noChangeAspect="1"/>
                </p:cNvSpPr>
                <p:nvPr/>
              </p:nvSpPr>
              <p:spPr bwMode="auto">
                <a:xfrm>
                  <a:off x="2572" y="1593"/>
                  <a:ext cx="294" cy="44"/>
                </a:xfrm>
                <a:custGeom>
                  <a:avLst/>
                  <a:gdLst>
                    <a:gd name="T0" fmla="*/ 7 w 564"/>
                    <a:gd name="T1" fmla="*/ 64 h 66"/>
                    <a:gd name="T2" fmla="*/ 14 w 564"/>
                    <a:gd name="T3" fmla="*/ 60 h 66"/>
                    <a:gd name="T4" fmla="*/ 23 w 564"/>
                    <a:gd name="T5" fmla="*/ 57 h 66"/>
                    <a:gd name="T6" fmla="*/ 31 w 564"/>
                    <a:gd name="T7" fmla="*/ 53 h 66"/>
                    <a:gd name="T8" fmla="*/ 39 w 564"/>
                    <a:gd name="T9" fmla="*/ 51 h 66"/>
                    <a:gd name="T10" fmla="*/ 47 w 564"/>
                    <a:gd name="T11" fmla="*/ 47 h 66"/>
                    <a:gd name="T12" fmla="*/ 56 w 564"/>
                    <a:gd name="T13" fmla="*/ 44 h 66"/>
                    <a:gd name="T14" fmla="*/ 64 w 564"/>
                    <a:gd name="T15" fmla="*/ 41 h 66"/>
                    <a:gd name="T16" fmla="*/ 73 w 564"/>
                    <a:gd name="T17" fmla="*/ 38 h 66"/>
                    <a:gd name="T18" fmla="*/ 83 w 564"/>
                    <a:gd name="T19" fmla="*/ 34 h 66"/>
                    <a:gd name="T20" fmla="*/ 91 w 564"/>
                    <a:gd name="T21" fmla="*/ 32 h 66"/>
                    <a:gd name="T22" fmla="*/ 100 w 564"/>
                    <a:gd name="T23" fmla="*/ 29 h 66"/>
                    <a:gd name="T24" fmla="*/ 108 w 564"/>
                    <a:gd name="T25" fmla="*/ 27 h 66"/>
                    <a:gd name="T26" fmla="*/ 117 w 564"/>
                    <a:gd name="T27" fmla="*/ 25 h 66"/>
                    <a:gd name="T28" fmla="*/ 126 w 564"/>
                    <a:gd name="T29" fmla="*/ 23 h 66"/>
                    <a:gd name="T30" fmla="*/ 134 w 564"/>
                    <a:gd name="T31" fmla="*/ 20 h 66"/>
                    <a:gd name="T32" fmla="*/ 143 w 564"/>
                    <a:gd name="T33" fmla="*/ 18 h 66"/>
                    <a:gd name="T34" fmla="*/ 153 w 564"/>
                    <a:gd name="T35" fmla="*/ 17 h 66"/>
                    <a:gd name="T36" fmla="*/ 160 w 564"/>
                    <a:gd name="T37" fmla="*/ 14 h 66"/>
                    <a:gd name="T38" fmla="*/ 169 w 564"/>
                    <a:gd name="T39" fmla="*/ 13 h 66"/>
                    <a:gd name="T40" fmla="*/ 178 w 564"/>
                    <a:gd name="T41" fmla="*/ 11 h 66"/>
                    <a:gd name="T42" fmla="*/ 187 w 564"/>
                    <a:gd name="T43" fmla="*/ 9 h 66"/>
                    <a:gd name="T44" fmla="*/ 197 w 564"/>
                    <a:gd name="T45" fmla="*/ 8 h 66"/>
                    <a:gd name="T46" fmla="*/ 206 w 564"/>
                    <a:gd name="T47" fmla="*/ 6 h 66"/>
                    <a:gd name="T48" fmla="*/ 215 w 564"/>
                    <a:gd name="T49" fmla="*/ 5 h 66"/>
                    <a:gd name="T50" fmla="*/ 224 w 564"/>
                    <a:gd name="T51" fmla="*/ 4 h 66"/>
                    <a:gd name="T52" fmla="*/ 234 w 564"/>
                    <a:gd name="T53" fmla="*/ 4 h 66"/>
                    <a:gd name="T54" fmla="*/ 243 w 564"/>
                    <a:gd name="T55" fmla="*/ 3 h 66"/>
                    <a:gd name="T56" fmla="*/ 252 w 564"/>
                    <a:gd name="T57" fmla="*/ 1 h 66"/>
                    <a:gd name="T58" fmla="*/ 262 w 564"/>
                    <a:gd name="T59" fmla="*/ 1 h 66"/>
                    <a:gd name="T60" fmla="*/ 272 w 564"/>
                    <a:gd name="T61" fmla="*/ 1 h 66"/>
                    <a:gd name="T62" fmla="*/ 282 w 564"/>
                    <a:gd name="T63" fmla="*/ 0 h 66"/>
                    <a:gd name="T64" fmla="*/ 293 w 564"/>
                    <a:gd name="T65" fmla="*/ 0 h 66"/>
                    <a:gd name="T66" fmla="*/ 303 w 564"/>
                    <a:gd name="T67" fmla="*/ 0 h 66"/>
                    <a:gd name="T68" fmla="*/ 313 w 564"/>
                    <a:gd name="T69" fmla="*/ 1 h 66"/>
                    <a:gd name="T70" fmla="*/ 323 w 564"/>
                    <a:gd name="T71" fmla="*/ 1 h 66"/>
                    <a:gd name="T72" fmla="*/ 333 w 564"/>
                    <a:gd name="T73" fmla="*/ 1 h 66"/>
                    <a:gd name="T74" fmla="*/ 342 w 564"/>
                    <a:gd name="T75" fmla="*/ 3 h 66"/>
                    <a:gd name="T76" fmla="*/ 352 w 564"/>
                    <a:gd name="T77" fmla="*/ 3 h 66"/>
                    <a:gd name="T78" fmla="*/ 362 w 564"/>
                    <a:gd name="T79" fmla="*/ 4 h 66"/>
                    <a:gd name="T80" fmla="*/ 373 w 564"/>
                    <a:gd name="T81" fmla="*/ 5 h 66"/>
                    <a:gd name="T82" fmla="*/ 383 w 564"/>
                    <a:gd name="T83" fmla="*/ 6 h 66"/>
                    <a:gd name="T84" fmla="*/ 393 w 564"/>
                    <a:gd name="T85" fmla="*/ 6 h 66"/>
                    <a:gd name="T86" fmla="*/ 402 w 564"/>
                    <a:gd name="T87" fmla="*/ 8 h 66"/>
                    <a:gd name="T88" fmla="*/ 411 w 564"/>
                    <a:gd name="T89" fmla="*/ 9 h 66"/>
                    <a:gd name="T90" fmla="*/ 420 w 564"/>
                    <a:gd name="T91" fmla="*/ 11 h 66"/>
                    <a:gd name="T92" fmla="*/ 430 w 564"/>
                    <a:gd name="T93" fmla="*/ 13 h 66"/>
                    <a:gd name="T94" fmla="*/ 439 w 564"/>
                    <a:gd name="T95" fmla="*/ 14 h 66"/>
                    <a:gd name="T96" fmla="*/ 447 w 564"/>
                    <a:gd name="T97" fmla="*/ 15 h 66"/>
                    <a:gd name="T98" fmla="*/ 455 w 564"/>
                    <a:gd name="T99" fmla="*/ 18 h 66"/>
                    <a:gd name="T100" fmla="*/ 465 w 564"/>
                    <a:gd name="T101" fmla="*/ 19 h 66"/>
                    <a:gd name="T102" fmla="*/ 473 w 564"/>
                    <a:gd name="T103" fmla="*/ 22 h 66"/>
                    <a:gd name="T104" fmla="*/ 483 w 564"/>
                    <a:gd name="T105" fmla="*/ 23 h 66"/>
                    <a:gd name="T106" fmla="*/ 492 w 564"/>
                    <a:gd name="T107" fmla="*/ 25 h 66"/>
                    <a:gd name="T108" fmla="*/ 501 w 564"/>
                    <a:gd name="T109" fmla="*/ 28 h 66"/>
                    <a:gd name="T110" fmla="*/ 510 w 564"/>
                    <a:gd name="T111" fmla="*/ 29 h 66"/>
                    <a:gd name="T112" fmla="*/ 517 w 564"/>
                    <a:gd name="T113" fmla="*/ 32 h 66"/>
                    <a:gd name="T114" fmla="*/ 526 w 564"/>
                    <a:gd name="T115" fmla="*/ 33 h 66"/>
                    <a:gd name="T116" fmla="*/ 534 w 564"/>
                    <a:gd name="T117" fmla="*/ 36 h 66"/>
                    <a:gd name="T118" fmla="*/ 541 w 564"/>
                    <a:gd name="T119" fmla="*/ 38 h 66"/>
                    <a:gd name="T120" fmla="*/ 552 w 564"/>
                    <a:gd name="T121" fmla="*/ 41 h 66"/>
                    <a:gd name="T122" fmla="*/ 561 w 564"/>
                    <a:gd name="T123" fmla="*/ 4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64" h="66">
                      <a:moveTo>
                        <a:pt x="0" y="66"/>
                      </a:moveTo>
                      <a:lnTo>
                        <a:pt x="2" y="66"/>
                      </a:lnTo>
                      <a:lnTo>
                        <a:pt x="2" y="65"/>
                      </a:lnTo>
                      <a:lnTo>
                        <a:pt x="3" y="65"/>
                      </a:lnTo>
                      <a:lnTo>
                        <a:pt x="4" y="65"/>
                      </a:lnTo>
                      <a:lnTo>
                        <a:pt x="4" y="64"/>
                      </a:lnTo>
                      <a:lnTo>
                        <a:pt x="6" y="64"/>
                      </a:lnTo>
                      <a:lnTo>
                        <a:pt x="7" y="64"/>
                      </a:lnTo>
                      <a:lnTo>
                        <a:pt x="8" y="64"/>
                      </a:lnTo>
                      <a:lnTo>
                        <a:pt x="8" y="62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1"/>
                      </a:lnTo>
                      <a:lnTo>
                        <a:pt x="12" y="61"/>
                      </a:lnTo>
                      <a:lnTo>
                        <a:pt x="13" y="61"/>
                      </a:ln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7" y="60"/>
                      </a:lnTo>
                      <a:lnTo>
                        <a:pt x="17" y="58"/>
                      </a:lnTo>
                      <a:lnTo>
                        <a:pt x="18" y="58"/>
                      </a:lnTo>
                      <a:lnTo>
                        <a:pt x="20" y="58"/>
                      </a:lnTo>
                      <a:lnTo>
                        <a:pt x="21" y="57"/>
                      </a:lnTo>
                      <a:lnTo>
                        <a:pt x="22" y="57"/>
                      </a:lnTo>
                      <a:lnTo>
                        <a:pt x="23" y="57"/>
                      </a:lnTo>
                      <a:lnTo>
                        <a:pt x="23" y="56"/>
                      </a:lnTo>
                      <a:lnTo>
                        <a:pt x="25" y="56"/>
                      </a:lnTo>
                      <a:lnTo>
                        <a:pt x="26" y="56"/>
                      </a:lnTo>
                      <a:lnTo>
                        <a:pt x="27" y="55"/>
                      </a:lnTo>
                      <a:lnTo>
                        <a:pt x="28" y="55"/>
                      </a:lnTo>
                      <a:lnTo>
                        <a:pt x="30" y="55"/>
                      </a:lnTo>
                      <a:lnTo>
                        <a:pt x="30" y="53"/>
                      </a:lnTo>
                      <a:lnTo>
                        <a:pt x="31" y="53"/>
                      </a:lnTo>
                      <a:lnTo>
                        <a:pt x="32" y="53"/>
                      </a:lnTo>
                      <a:lnTo>
                        <a:pt x="32" y="52"/>
                      </a:lnTo>
                      <a:lnTo>
                        <a:pt x="34" y="52"/>
                      </a:lnTo>
                      <a:lnTo>
                        <a:pt x="35" y="52"/>
                      </a:lnTo>
                      <a:lnTo>
                        <a:pt x="36" y="52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41" y="50"/>
                      </a:lnTo>
                      <a:lnTo>
                        <a:pt x="42" y="50"/>
                      </a:lnTo>
                      <a:lnTo>
                        <a:pt x="44" y="48"/>
                      </a:lnTo>
                      <a:lnTo>
                        <a:pt x="45" y="48"/>
                      </a:lnTo>
                      <a:lnTo>
                        <a:pt x="46" y="48"/>
                      </a:lnTo>
                      <a:lnTo>
                        <a:pt x="46" y="47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0" y="46"/>
                      </a:lnTo>
                      <a:lnTo>
                        <a:pt x="51" y="46"/>
                      </a:lnTo>
                      <a:lnTo>
                        <a:pt x="53" y="46"/>
                      </a:lnTo>
                      <a:lnTo>
                        <a:pt x="53" y="44"/>
                      </a:lnTo>
                      <a:lnTo>
                        <a:pt x="54" y="44"/>
                      </a:lnTo>
                      <a:lnTo>
                        <a:pt x="55" y="44"/>
                      </a:lnTo>
                      <a:lnTo>
                        <a:pt x="56" y="44"/>
                      </a:lnTo>
                      <a:lnTo>
                        <a:pt x="58" y="43"/>
                      </a:lnTo>
                      <a:lnTo>
                        <a:pt x="59" y="43"/>
                      </a:lnTo>
                      <a:lnTo>
                        <a:pt x="60" y="43"/>
                      </a:lnTo>
                      <a:lnTo>
                        <a:pt x="60" y="42"/>
                      </a:lnTo>
                      <a:lnTo>
                        <a:pt x="61" y="42"/>
                      </a:lnTo>
                      <a:lnTo>
                        <a:pt x="63" y="42"/>
                      </a:lnTo>
                      <a:lnTo>
                        <a:pt x="64" y="42"/>
                      </a:lnTo>
                      <a:lnTo>
                        <a:pt x="64" y="41"/>
                      </a:lnTo>
                      <a:lnTo>
                        <a:pt x="65" y="41"/>
                      </a:lnTo>
                      <a:lnTo>
                        <a:pt x="67" y="41"/>
                      </a:lnTo>
                      <a:lnTo>
                        <a:pt x="68" y="41"/>
                      </a:lnTo>
                      <a:lnTo>
                        <a:pt x="68" y="39"/>
                      </a:lnTo>
                      <a:lnTo>
                        <a:pt x="69" y="39"/>
                      </a:lnTo>
                      <a:lnTo>
                        <a:pt x="70" y="39"/>
                      </a:lnTo>
                      <a:lnTo>
                        <a:pt x="72" y="38"/>
                      </a:lnTo>
                      <a:lnTo>
                        <a:pt x="73" y="38"/>
                      </a:lnTo>
                      <a:lnTo>
                        <a:pt x="74" y="38"/>
                      </a:lnTo>
                      <a:lnTo>
                        <a:pt x="75" y="37"/>
                      </a:lnTo>
                      <a:lnTo>
                        <a:pt x="77" y="37"/>
                      </a:lnTo>
                      <a:lnTo>
                        <a:pt x="78" y="37"/>
                      </a:lnTo>
                      <a:lnTo>
                        <a:pt x="79" y="36"/>
                      </a:lnTo>
                      <a:lnTo>
                        <a:pt x="80" y="36"/>
                      </a:lnTo>
                      <a:lnTo>
                        <a:pt x="82" y="36"/>
                      </a:lnTo>
                      <a:lnTo>
                        <a:pt x="83" y="34"/>
                      </a:lnTo>
                      <a:lnTo>
                        <a:pt x="84" y="34"/>
                      </a:lnTo>
                      <a:lnTo>
                        <a:pt x="86" y="34"/>
                      </a:lnTo>
                      <a:lnTo>
                        <a:pt x="87" y="34"/>
                      </a:lnTo>
                      <a:lnTo>
                        <a:pt x="87" y="33"/>
                      </a:lnTo>
                      <a:lnTo>
                        <a:pt x="88" y="33"/>
                      </a:lnTo>
                      <a:lnTo>
                        <a:pt x="89" y="33"/>
                      </a:lnTo>
                      <a:lnTo>
                        <a:pt x="91" y="33"/>
                      </a:lnTo>
                      <a:lnTo>
                        <a:pt x="91" y="32"/>
                      </a:lnTo>
                      <a:lnTo>
                        <a:pt x="92" y="32"/>
                      </a:lnTo>
                      <a:lnTo>
                        <a:pt x="93" y="32"/>
                      </a:lnTo>
                      <a:lnTo>
                        <a:pt x="94" y="32"/>
                      </a:lnTo>
                      <a:lnTo>
                        <a:pt x="94" y="30"/>
                      </a:lnTo>
                      <a:lnTo>
                        <a:pt x="96" y="30"/>
                      </a:lnTo>
                      <a:lnTo>
                        <a:pt x="97" y="30"/>
                      </a:lnTo>
                      <a:lnTo>
                        <a:pt x="98" y="30"/>
                      </a:lnTo>
                      <a:lnTo>
                        <a:pt x="100" y="29"/>
                      </a:lnTo>
                      <a:lnTo>
                        <a:pt x="101" y="29"/>
                      </a:lnTo>
                      <a:lnTo>
                        <a:pt x="102" y="29"/>
                      </a:lnTo>
                      <a:lnTo>
                        <a:pt x="103" y="29"/>
                      </a:lnTo>
                      <a:lnTo>
                        <a:pt x="103" y="28"/>
                      </a:lnTo>
                      <a:lnTo>
                        <a:pt x="105" y="28"/>
                      </a:lnTo>
                      <a:lnTo>
                        <a:pt x="106" y="28"/>
                      </a:lnTo>
                      <a:lnTo>
                        <a:pt x="107" y="28"/>
                      </a:lnTo>
                      <a:lnTo>
                        <a:pt x="108" y="27"/>
                      </a:lnTo>
                      <a:lnTo>
                        <a:pt x="110" y="27"/>
                      </a:lnTo>
                      <a:lnTo>
                        <a:pt x="111" y="27"/>
                      </a:lnTo>
                      <a:lnTo>
                        <a:pt x="112" y="27"/>
                      </a:lnTo>
                      <a:lnTo>
                        <a:pt x="112" y="25"/>
                      </a:lnTo>
                      <a:lnTo>
                        <a:pt x="114" y="25"/>
                      </a:lnTo>
                      <a:lnTo>
                        <a:pt x="115" y="25"/>
                      </a:lnTo>
                      <a:lnTo>
                        <a:pt x="116" y="25"/>
                      </a:lnTo>
                      <a:lnTo>
                        <a:pt x="117" y="25"/>
                      </a:lnTo>
                      <a:lnTo>
                        <a:pt x="117" y="24"/>
                      </a:lnTo>
                      <a:lnTo>
                        <a:pt x="119" y="24"/>
                      </a:lnTo>
                      <a:lnTo>
                        <a:pt x="120" y="24"/>
                      </a:lnTo>
                      <a:lnTo>
                        <a:pt x="121" y="24"/>
                      </a:lnTo>
                      <a:lnTo>
                        <a:pt x="122" y="23"/>
                      </a:lnTo>
                      <a:lnTo>
                        <a:pt x="124" y="23"/>
                      </a:lnTo>
                      <a:lnTo>
                        <a:pt x="125" y="23"/>
                      </a:lnTo>
                      <a:lnTo>
                        <a:pt x="126" y="23"/>
                      </a:lnTo>
                      <a:lnTo>
                        <a:pt x="126" y="22"/>
                      </a:lnTo>
                      <a:lnTo>
                        <a:pt x="127" y="22"/>
                      </a:lnTo>
                      <a:lnTo>
                        <a:pt x="129" y="22"/>
                      </a:lnTo>
                      <a:lnTo>
                        <a:pt x="130" y="22"/>
                      </a:lnTo>
                      <a:lnTo>
                        <a:pt x="131" y="22"/>
                      </a:lnTo>
                      <a:lnTo>
                        <a:pt x="131" y="20"/>
                      </a:lnTo>
                      <a:lnTo>
                        <a:pt x="133" y="20"/>
                      </a:lnTo>
                      <a:lnTo>
                        <a:pt x="134" y="20"/>
                      </a:lnTo>
                      <a:lnTo>
                        <a:pt x="135" y="20"/>
                      </a:lnTo>
                      <a:lnTo>
                        <a:pt x="136" y="20"/>
                      </a:lnTo>
                      <a:lnTo>
                        <a:pt x="136" y="19"/>
                      </a:lnTo>
                      <a:lnTo>
                        <a:pt x="138" y="19"/>
                      </a:lnTo>
                      <a:lnTo>
                        <a:pt x="139" y="19"/>
                      </a:lnTo>
                      <a:lnTo>
                        <a:pt x="140" y="19"/>
                      </a:lnTo>
                      <a:lnTo>
                        <a:pt x="141" y="19"/>
                      </a:lnTo>
                      <a:lnTo>
                        <a:pt x="143" y="18"/>
                      </a:lnTo>
                      <a:lnTo>
                        <a:pt x="144" y="18"/>
                      </a:lnTo>
                      <a:lnTo>
                        <a:pt x="145" y="18"/>
                      </a:lnTo>
                      <a:lnTo>
                        <a:pt x="147" y="18"/>
                      </a:lnTo>
                      <a:lnTo>
                        <a:pt x="148" y="17"/>
                      </a:lnTo>
                      <a:lnTo>
                        <a:pt x="149" y="17"/>
                      </a:lnTo>
                      <a:lnTo>
                        <a:pt x="150" y="17"/>
                      </a:lnTo>
                      <a:lnTo>
                        <a:pt x="152" y="17"/>
                      </a:lnTo>
                      <a:lnTo>
                        <a:pt x="153" y="17"/>
                      </a:lnTo>
                      <a:lnTo>
                        <a:pt x="153" y="15"/>
                      </a:lnTo>
                      <a:lnTo>
                        <a:pt x="154" y="15"/>
                      </a:lnTo>
                      <a:lnTo>
                        <a:pt x="155" y="15"/>
                      </a:lnTo>
                      <a:lnTo>
                        <a:pt x="157" y="15"/>
                      </a:lnTo>
                      <a:lnTo>
                        <a:pt x="158" y="15"/>
                      </a:lnTo>
                      <a:lnTo>
                        <a:pt x="159" y="15"/>
                      </a:lnTo>
                      <a:lnTo>
                        <a:pt x="159" y="14"/>
                      </a:lnTo>
                      <a:lnTo>
                        <a:pt x="160" y="14"/>
                      </a:lnTo>
                      <a:lnTo>
                        <a:pt x="162" y="14"/>
                      </a:lnTo>
                      <a:lnTo>
                        <a:pt x="163" y="14"/>
                      </a:lnTo>
                      <a:lnTo>
                        <a:pt x="164" y="14"/>
                      </a:lnTo>
                      <a:lnTo>
                        <a:pt x="166" y="14"/>
                      </a:lnTo>
                      <a:lnTo>
                        <a:pt x="166" y="13"/>
                      </a:lnTo>
                      <a:lnTo>
                        <a:pt x="167" y="13"/>
                      </a:lnTo>
                      <a:lnTo>
                        <a:pt x="168" y="13"/>
                      </a:lnTo>
                      <a:lnTo>
                        <a:pt x="169" y="13"/>
                      </a:lnTo>
                      <a:lnTo>
                        <a:pt x="171" y="13"/>
                      </a:lnTo>
                      <a:lnTo>
                        <a:pt x="172" y="13"/>
                      </a:lnTo>
                      <a:lnTo>
                        <a:pt x="172" y="11"/>
                      </a:lnTo>
                      <a:lnTo>
                        <a:pt x="173" y="11"/>
                      </a:lnTo>
                      <a:lnTo>
                        <a:pt x="174" y="11"/>
                      </a:lnTo>
                      <a:lnTo>
                        <a:pt x="176" y="11"/>
                      </a:lnTo>
                      <a:lnTo>
                        <a:pt x="177" y="11"/>
                      </a:lnTo>
                      <a:lnTo>
                        <a:pt x="178" y="11"/>
                      </a:lnTo>
                      <a:lnTo>
                        <a:pt x="180" y="10"/>
                      </a:lnTo>
                      <a:lnTo>
                        <a:pt x="181" y="10"/>
                      </a:lnTo>
                      <a:lnTo>
                        <a:pt x="182" y="10"/>
                      </a:lnTo>
                      <a:lnTo>
                        <a:pt x="183" y="10"/>
                      </a:lnTo>
                      <a:lnTo>
                        <a:pt x="185" y="10"/>
                      </a:lnTo>
                      <a:lnTo>
                        <a:pt x="186" y="10"/>
                      </a:lnTo>
                      <a:lnTo>
                        <a:pt x="186" y="9"/>
                      </a:lnTo>
                      <a:lnTo>
                        <a:pt x="187" y="9"/>
                      </a:lnTo>
                      <a:lnTo>
                        <a:pt x="188" y="9"/>
                      </a:lnTo>
                      <a:lnTo>
                        <a:pt x="190" y="9"/>
                      </a:lnTo>
                      <a:lnTo>
                        <a:pt x="191" y="9"/>
                      </a:lnTo>
                      <a:lnTo>
                        <a:pt x="192" y="9"/>
                      </a:lnTo>
                      <a:lnTo>
                        <a:pt x="194" y="9"/>
                      </a:lnTo>
                      <a:lnTo>
                        <a:pt x="195" y="8"/>
                      </a:lnTo>
                      <a:lnTo>
                        <a:pt x="196" y="8"/>
                      </a:lnTo>
                      <a:lnTo>
                        <a:pt x="197" y="8"/>
                      </a:lnTo>
                      <a:lnTo>
                        <a:pt x="199" y="8"/>
                      </a:lnTo>
                      <a:lnTo>
                        <a:pt x="200" y="8"/>
                      </a:lnTo>
                      <a:lnTo>
                        <a:pt x="201" y="8"/>
                      </a:lnTo>
                      <a:lnTo>
                        <a:pt x="202" y="8"/>
                      </a:lnTo>
                      <a:lnTo>
                        <a:pt x="202" y="6"/>
                      </a:lnTo>
                      <a:lnTo>
                        <a:pt x="204" y="6"/>
                      </a:lnTo>
                      <a:lnTo>
                        <a:pt x="205" y="6"/>
                      </a:lnTo>
                      <a:lnTo>
                        <a:pt x="206" y="6"/>
                      </a:lnTo>
                      <a:lnTo>
                        <a:pt x="207" y="6"/>
                      </a:lnTo>
                      <a:lnTo>
                        <a:pt x="209" y="6"/>
                      </a:lnTo>
                      <a:lnTo>
                        <a:pt x="210" y="6"/>
                      </a:lnTo>
                      <a:lnTo>
                        <a:pt x="211" y="6"/>
                      </a:lnTo>
                      <a:lnTo>
                        <a:pt x="213" y="6"/>
                      </a:lnTo>
                      <a:lnTo>
                        <a:pt x="213" y="5"/>
                      </a:lnTo>
                      <a:lnTo>
                        <a:pt x="214" y="5"/>
                      </a:lnTo>
                      <a:lnTo>
                        <a:pt x="215" y="5"/>
                      </a:lnTo>
                      <a:lnTo>
                        <a:pt x="216" y="5"/>
                      </a:lnTo>
                      <a:lnTo>
                        <a:pt x="218" y="5"/>
                      </a:lnTo>
                      <a:lnTo>
                        <a:pt x="219" y="5"/>
                      </a:lnTo>
                      <a:lnTo>
                        <a:pt x="220" y="5"/>
                      </a:lnTo>
                      <a:lnTo>
                        <a:pt x="221" y="5"/>
                      </a:lnTo>
                      <a:lnTo>
                        <a:pt x="223" y="5"/>
                      </a:lnTo>
                      <a:lnTo>
                        <a:pt x="223" y="4"/>
                      </a:lnTo>
                      <a:lnTo>
                        <a:pt x="224" y="4"/>
                      </a:lnTo>
                      <a:lnTo>
                        <a:pt x="225" y="4"/>
                      </a:lnTo>
                      <a:lnTo>
                        <a:pt x="227" y="4"/>
                      </a:lnTo>
                      <a:lnTo>
                        <a:pt x="228" y="4"/>
                      </a:lnTo>
                      <a:lnTo>
                        <a:pt x="229" y="4"/>
                      </a:lnTo>
                      <a:lnTo>
                        <a:pt x="230" y="4"/>
                      </a:lnTo>
                      <a:lnTo>
                        <a:pt x="232" y="4"/>
                      </a:lnTo>
                      <a:lnTo>
                        <a:pt x="233" y="4"/>
                      </a:lnTo>
                      <a:lnTo>
                        <a:pt x="234" y="4"/>
                      </a:lnTo>
                      <a:lnTo>
                        <a:pt x="235" y="4"/>
                      </a:lnTo>
                      <a:lnTo>
                        <a:pt x="235" y="3"/>
                      </a:lnTo>
                      <a:lnTo>
                        <a:pt x="237" y="3"/>
                      </a:lnTo>
                      <a:lnTo>
                        <a:pt x="238" y="3"/>
                      </a:lnTo>
                      <a:lnTo>
                        <a:pt x="239" y="3"/>
                      </a:lnTo>
                      <a:lnTo>
                        <a:pt x="241" y="3"/>
                      </a:lnTo>
                      <a:lnTo>
                        <a:pt x="242" y="3"/>
                      </a:lnTo>
                      <a:lnTo>
                        <a:pt x="243" y="3"/>
                      </a:lnTo>
                      <a:lnTo>
                        <a:pt x="244" y="3"/>
                      </a:lnTo>
                      <a:lnTo>
                        <a:pt x="246" y="3"/>
                      </a:lnTo>
                      <a:lnTo>
                        <a:pt x="247" y="3"/>
                      </a:lnTo>
                      <a:lnTo>
                        <a:pt x="248" y="3"/>
                      </a:lnTo>
                      <a:lnTo>
                        <a:pt x="249" y="3"/>
                      </a:lnTo>
                      <a:lnTo>
                        <a:pt x="251" y="3"/>
                      </a:lnTo>
                      <a:lnTo>
                        <a:pt x="252" y="3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4" y="1"/>
                      </a:lnTo>
                      <a:lnTo>
                        <a:pt x="275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9" y="1"/>
                      </a:lnTo>
                      <a:lnTo>
                        <a:pt x="280" y="1"/>
                      </a:lnTo>
                      <a:lnTo>
                        <a:pt x="281" y="1"/>
                      </a:lnTo>
                      <a:lnTo>
                        <a:pt x="282" y="0"/>
                      </a:lnTo>
                      <a:lnTo>
                        <a:pt x="284" y="0"/>
                      </a:lnTo>
                      <a:lnTo>
                        <a:pt x="285" y="0"/>
                      </a:lnTo>
                      <a:lnTo>
                        <a:pt x="286" y="0"/>
                      </a:lnTo>
                      <a:lnTo>
                        <a:pt x="287" y="0"/>
                      </a:lnTo>
                      <a:lnTo>
                        <a:pt x="289" y="0"/>
                      </a:lnTo>
                      <a:lnTo>
                        <a:pt x="290" y="0"/>
                      </a:lnTo>
                      <a:lnTo>
                        <a:pt x="291" y="0"/>
                      </a:lnTo>
                      <a:lnTo>
                        <a:pt x="293" y="0"/>
                      </a:lnTo>
                      <a:lnTo>
                        <a:pt x="294" y="0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8" y="0"/>
                      </a:lnTo>
                      <a:lnTo>
                        <a:pt x="299" y="0"/>
                      </a:lnTo>
                      <a:lnTo>
                        <a:pt x="300" y="0"/>
                      </a:lnTo>
                      <a:lnTo>
                        <a:pt x="301" y="0"/>
                      </a:lnTo>
                      <a:lnTo>
                        <a:pt x="303" y="0"/>
                      </a:lnTo>
                      <a:lnTo>
                        <a:pt x="304" y="0"/>
                      </a:lnTo>
                      <a:lnTo>
                        <a:pt x="305" y="0"/>
                      </a:lnTo>
                      <a:lnTo>
                        <a:pt x="307" y="0"/>
                      </a:lnTo>
                      <a:lnTo>
                        <a:pt x="308" y="0"/>
                      </a:lnTo>
                      <a:lnTo>
                        <a:pt x="309" y="0"/>
                      </a:lnTo>
                      <a:lnTo>
                        <a:pt x="310" y="1"/>
                      </a:lnTo>
                      <a:lnTo>
                        <a:pt x="312" y="1"/>
                      </a:lnTo>
                      <a:lnTo>
                        <a:pt x="313" y="1"/>
                      </a:lnTo>
                      <a:lnTo>
                        <a:pt x="314" y="1"/>
                      </a:lnTo>
                      <a:lnTo>
                        <a:pt x="315" y="1"/>
                      </a:lnTo>
                      <a:lnTo>
                        <a:pt x="317" y="1"/>
                      </a:lnTo>
                      <a:lnTo>
                        <a:pt x="318" y="1"/>
                      </a:lnTo>
                      <a:lnTo>
                        <a:pt x="319" y="1"/>
                      </a:lnTo>
                      <a:lnTo>
                        <a:pt x="321" y="1"/>
                      </a:lnTo>
                      <a:lnTo>
                        <a:pt x="322" y="1"/>
                      </a:lnTo>
                      <a:lnTo>
                        <a:pt x="323" y="1"/>
                      </a:lnTo>
                      <a:lnTo>
                        <a:pt x="324" y="1"/>
                      </a:lnTo>
                      <a:lnTo>
                        <a:pt x="326" y="1"/>
                      </a:lnTo>
                      <a:lnTo>
                        <a:pt x="327" y="1"/>
                      </a:lnTo>
                      <a:lnTo>
                        <a:pt x="328" y="1"/>
                      </a:lnTo>
                      <a:lnTo>
                        <a:pt x="329" y="1"/>
                      </a:lnTo>
                      <a:lnTo>
                        <a:pt x="331" y="1"/>
                      </a:lnTo>
                      <a:lnTo>
                        <a:pt x="332" y="1"/>
                      </a:lnTo>
                      <a:lnTo>
                        <a:pt x="333" y="1"/>
                      </a:lnTo>
                      <a:lnTo>
                        <a:pt x="334" y="1"/>
                      </a:lnTo>
                      <a:lnTo>
                        <a:pt x="336" y="1"/>
                      </a:lnTo>
                      <a:lnTo>
                        <a:pt x="337" y="1"/>
                      </a:lnTo>
                      <a:lnTo>
                        <a:pt x="338" y="1"/>
                      </a:lnTo>
                      <a:lnTo>
                        <a:pt x="340" y="1"/>
                      </a:lnTo>
                      <a:lnTo>
                        <a:pt x="340" y="3"/>
                      </a:lnTo>
                      <a:lnTo>
                        <a:pt x="341" y="3"/>
                      </a:lnTo>
                      <a:lnTo>
                        <a:pt x="342" y="3"/>
                      </a:lnTo>
                      <a:lnTo>
                        <a:pt x="343" y="3"/>
                      </a:lnTo>
                      <a:lnTo>
                        <a:pt x="345" y="3"/>
                      </a:lnTo>
                      <a:lnTo>
                        <a:pt x="346" y="3"/>
                      </a:lnTo>
                      <a:lnTo>
                        <a:pt x="347" y="3"/>
                      </a:lnTo>
                      <a:lnTo>
                        <a:pt x="348" y="3"/>
                      </a:lnTo>
                      <a:lnTo>
                        <a:pt x="350" y="3"/>
                      </a:lnTo>
                      <a:lnTo>
                        <a:pt x="351" y="3"/>
                      </a:lnTo>
                      <a:lnTo>
                        <a:pt x="352" y="3"/>
                      </a:lnTo>
                      <a:lnTo>
                        <a:pt x="354" y="3"/>
                      </a:lnTo>
                      <a:lnTo>
                        <a:pt x="355" y="3"/>
                      </a:lnTo>
                      <a:lnTo>
                        <a:pt x="356" y="3"/>
                      </a:lnTo>
                      <a:lnTo>
                        <a:pt x="357" y="4"/>
                      </a:lnTo>
                      <a:lnTo>
                        <a:pt x="359" y="4"/>
                      </a:lnTo>
                      <a:lnTo>
                        <a:pt x="360" y="4"/>
                      </a:lnTo>
                      <a:lnTo>
                        <a:pt x="361" y="4"/>
                      </a:lnTo>
                      <a:lnTo>
                        <a:pt x="362" y="4"/>
                      </a:lnTo>
                      <a:lnTo>
                        <a:pt x="364" y="4"/>
                      </a:lnTo>
                      <a:lnTo>
                        <a:pt x="365" y="4"/>
                      </a:lnTo>
                      <a:lnTo>
                        <a:pt x="366" y="4"/>
                      </a:lnTo>
                      <a:lnTo>
                        <a:pt x="367" y="4"/>
                      </a:lnTo>
                      <a:lnTo>
                        <a:pt x="369" y="4"/>
                      </a:lnTo>
                      <a:lnTo>
                        <a:pt x="370" y="4"/>
                      </a:lnTo>
                      <a:lnTo>
                        <a:pt x="371" y="5"/>
                      </a:lnTo>
                      <a:lnTo>
                        <a:pt x="373" y="5"/>
                      </a:lnTo>
                      <a:lnTo>
                        <a:pt x="374" y="5"/>
                      </a:lnTo>
                      <a:lnTo>
                        <a:pt x="375" y="5"/>
                      </a:lnTo>
                      <a:lnTo>
                        <a:pt x="376" y="5"/>
                      </a:lnTo>
                      <a:lnTo>
                        <a:pt x="378" y="5"/>
                      </a:lnTo>
                      <a:lnTo>
                        <a:pt x="379" y="5"/>
                      </a:lnTo>
                      <a:lnTo>
                        <a:pt x="380" y="5"/>
                      </a:lnTo>
                      <a:lnTo>
                        <a:pt x="381" y="5"/>
                      </a:lnTo>
                      <a:lnTo>
                        <a:pt x="383" y="6"/>
                      </a:lnTo>
                      <a:lnTo>
                        <a:pt x="384" y="6"/>
                      </a:lnTo>
                      <a:lnTo>
                        <a:pt x="385" y="6"/>
                      </a:lnTo>
                      <a:lnTo>
                        <a:pt x="387" y="6"/>
                      </a:lnTo>
                      <a:lnTo>
                        <a:pt x="388" y="6"/>
                      </a:lnTo>
                      <a:lnTo>
                        <a:pt x="389" y="6"/>
                      </a:lnTo>
                      <a:lnTo>
                        <a:pt x="390" y="6"/>
                      </a:lnTo>
                      <a:lnTo>
                        <a:pt x="392" y="6"/>
                      </a:lnTo>
                      <a:lnTo>
                        <a:pt x="393" y="6"/>
                      </a:lnTo>
                      <a:lnTo>
                        <a:pt x="393" y="8"/>
                      </a:lnTo>
                      <a:lnTo>
                        <a:pt x="394" y="8"/>
                      </a:lnTo>
                      <a:lnTo>
                        <a:pt x="395" y="8"/>
                      </a:lnTo>
                      <a:lnTo>
                        <a:pt x="397" y="8"/>
                      </a:lnTo>
                      <a:lnTo>
                        <a:pt x="398" y="8"/>
                      </a:lnTo>
                      <a:lnTo>
                        <a:pt x="399" y="8"/>
                      </a:lnTo>
                      <a:lnTo>
                        <a:pt x="401" y="8"/>
                      </a:lnTo>
                      <a:lnTo>
                        <a:pt x="402" y="8"/>
                      </a:lnTo>
                      <a:lnTo>
                        <a:pt x="402" y="9"/>
                      </a:lnTo>
                      <a:lnTo>
                        <a:pt x="403" y="9"/>
                      </a:lnTo>
                      <a:lnTo>
                        <a:pt x="404" y="9"/>
                      </a:lnTo>
                      <a:lnTo>
                        <a:pt x="406" y="9"/>
                      </a:lnTo>
                      <a:lnTo>
                        <a:pt x="407" y="9"/>
                      </a:lnTo>
                      <a:lnTo>
                        <a:pt x="408" y="9"/>
                      </a:lnTo>
                      <a:lnTo>
                        <a:pt x="409" y="9"/>
                      </a:lnTo>
                      <a:lnTo>
                        <a:pt x="411" y="9"/>
                      </a:lnTo>
                      <a:lnTo>
                        <a:pt x="411" y="10"/>
                      </a:lnTo>
                      <a:lnTo>
                        <a:pt x="412" y="10"/>
                      </a:lnTo>
                      <a:lnTo>
                        <a:pt x="413" y="10"/>
                      </a:lnTo>
                      <a:lnTo>
                        <a:pt x="414" y="10"/>
                      </a:lnTo>
                      <a:lnTo>
                        <a:pt x="416" y="10"/>
                      </a:lnTo>
                      <a:lnTo>
                        <a:pt x="417" y="10"/>
                      </a:lnTo>
                      <a:lnTo>
                        <a:pt x="418" y="10"/>
                      </a:lnTo>
                      <a:lnTo>
                        <a:pt x="420" y="11"/>
                      </a:lnTo>
                      <a:lnTo>
                        <a:pt x="421" y="11"/>
                      </a:lnTo>
                      <a:lnTo>
                        <a:pt x="422" y="11"/>
                      </a:lnTo>
                      <a:lnTo>
                        <a:pt x="423" y="11"/>
                      </a:lnTo>
                      <a:lnTo>
                        <a:pt x="425" y="11"/>
                      </a:lnTo>
                      <a:lnTo>
                        <a:pt x="426" y="11"/>
                      </a:lnTo>
                      <a:lnTo>
                        <a:pt x="427" y="13"/>
                      </a:lnTo>
                      <a:lnTo>
                        <a:pt x="428" y="13"/>
                      </a:lnTo>
                      <a:lnTo>
                        <a:pt x="430" y="13"/>
                      </a:lnTo>
                      <a:lnTo>
                        <a:pt x="431" y="13"/>
                      </a:lnTo>
                      <a:lnTo>
                        <a:pt x="432" y="13"/>
                      </a:lnTo>
                      <a:lnTo>
                        <a:pt x="434" y="13"/>
                      </a:lnTo>
                      <a:lnTo>
                        <a:pt x="434" y="14"/>
                      </a:lnTo>
                      <a:lnTo>
                        <a:pt x="435" y="14"/>
                      </a:lnTo>
                      <a:lnTo>
                        <a:pt x="436" y="14"/>
                      </a:lnTo>
                      <a:lnTo>
                        <a:pt x="437" y="14"/>
                      </a:lnTo>
                      <a:lnTo>
                        <a:pt x="439" y="14"/>
                      </a:lnTo>
                      <a:lnTo>
                        <a:pt x="440" y="14"/>
                      </a:lnTo>
                      <a:lnTo>
                        <a:pt x="441" y="14"/>
                      </a:lnTo>
                      <a:lnTo>
                        <a:pt x="441" y="15"/>
                      </a:lnTo>
                      <a:lnTo>
                        <a:pt x="442" y="15"/>
                      </a:lnTo>
                      <a:lnTo>
                        <a:pt x="444" y="15"/>
                      </a:lnTo>
                      <a:lnTo>
                        <a:pt x="445" y="15"/>
                      </a:lnTo>
                      <a:lnTo>
                        <a:pt x="446" y="15"/>
                      </a:lnTo>
                      <a:lnTo>
                        <a:pt x="447" y="15"/>
                      </a:lnTo>
                      <a:lnTo>
                        <a:pt x="447" y="17"/>
                      </a:lnTo>
                      <a:lnTo>
                        <a:pt x="449" y="17"/>
                      </a:lnTo>
                      <a:lnTo>
                        <a:pt x="450" y="17"/>
                      </a:lnTo>
                      <a:lnTo>
                        <a:pt x="451" y="17"/>
                      </a:lnTo>
                      <a:lnTo>
                        <a:pt x="453" y="17"/>
                      </a:lnTo>
                      <a:lnTo>
                        <a:pt x="454" y="17"/>
                      </a:lnTo>
                      <a:lnTo>
                        <a:pt x="454" y="18"/>
                      </a:lnTo>
                      <a:lnTo>
                        <a:pt x="455" y="18"/>
                      </a:lnTo>
                      <a:lnTo>
                        <a:pt x="456" y="18"/>
                      </a:lnTo>
                      <a:lnTo>
                        <a:pt x="458" y="18"/>
                      </a:lnTo>
                      <a:lnTo>
                        <a:pt x="459" y="18"/>
                      </a:lnTo>
                      <a:lnTo>
                        <a:pt x="460" y="18"/>
                      </a:lnTo>
                      <a:lnTo>
                        <a:pt x="461" y="19"/>
                      </a:lnTo>
                      <a:lnTo>
                        <a:pt x="463" y="19"/>
                      </a:lnTo>
                      <a:lnTo>
                        <a:pt x="464" y="19"/>
                      </a:lnTo>
                      <a:lnTo>
                        <a:pt x="465" y="19"/>
                      </a:lnTo>
                      <a:lnTo>
                        <a:pt x="467" y="19"/>
                      </a:lnTo>
                      <a:lnTo>
                        <a:pt x="467" y="20"/>
                      </a:lnTo>
                      <a:lnTo>
                        <a:pt x="468" y="20"/>
                      </a:lnTo>
                      <a:lnTo>
                        <a:pt x="469" y="20"/>
                      </a:lnTo>
                      <a:lnTo>
                        <a:pt x="470" y="20"/>
                      </a:lnTo>
                      <a:lnTo>
                        <a:pt x="472" y="20"/>
                      </a:lnTo>
                      <a:lnTo>
                        <a:pt x="473" y="20"/>
                      </a:lnTo>
                      <a:lnTo>
                        <a:pt x="473" y="22"/>
                      </a:lnTo>
                      <a:lnTo>
                        <a:pt x="474" y="22"/>
                      </a:lnTo>
                      <a:lnTo>
                        <a:pt x="475" y="22"/>
                      </a:lnTo>
                      <a:lnTo>
                        <a:pt x="477" y="22"/>
                      </a:lnTo>
                      <a:lnTo>
                        <a:pt x="478" y="22"/>
                      </a:lnTo>
                      <a:lnTo>
                        <a:pt x="479" y="23"/>
                      </a:lnTo>
                      <a:lnTo>
                        <a:pt x="481" y="23"/>
                      </a:lnTo>
                      <a:lnTo>
                        <a:pt x="482" y="23"/>
                      </a:lnTo>
                      <a:lnTo>
                        <a:pt x="483" y="23"/>
                      </a:lnTo>
                      <a:lnTo>
                        <a:pt x="484" y="23"/>
                      </a:lnTo>
                      <a:lnTo>
                        <a:pt x="484" y="24"/>
                      </a:lnTo>
                      <a:lnTo>
                        <a:pt x="486" y="24"/>
                      </a:lnTo>
                      <a:lnTo>
                        <a:pt x="487" y="24"/>
                      </a:lnTo>
                      <a:lnTo>
                        <a:pt x="488" y="24"/>
                      </a:lnTo>
                      <a:lnTo>
                        <a:pt x="489" y="24"/>
                      </a:lnTo>
                      <a:lnTo>
                        <a:pt x="491" y="25"/>
                      </a:lnTo>
                      <a:lnTo>
                        <a:pt x="492" y="25"/>
                      </a:lnTo>
                      <a:lnTo>
                        <a:pt x="493" y="25"/>
                      </a:lnTo>
                      <a:lnTo>
                        <a:pt x="494" y="25"/>
                      </a:lnTo>
                      <a:lnTo>
                        <a:pt x="496" y="27"/>
                      </a:lnTo>
                      <a:lnTo>
                        <a:pt x="497" y="27"/>
                      </a:lnTo>
                      <a:lnTo>
                        <a:pt x="498" y="27"/>
                      </a:lnTo>
                      <a:lnTo>
                        <a:pt x="500" y="27"/>
                      </a:lnTo>
                      <a:lnTo>
                        <a:pt x="501" y="27"/>
                      </a:lnTo>
                      <a:lnTo>
                        <a:pt x="501" y="28"/>
                      </a:lnTo>
                      <a:lnTo>
                        <a:pt x="502" y="28"/>
                      </a:lnTo>
                      <a:lnTo>
                        <a:pt x="503" y="28"/>
                      </a:lnTo>
                      <a:lnTo>
                        <a:pt x="505" y="28"/>
                      </a:lnTo>
                      <a:lnTo>
                        <a:pt x="506" y="28"/>
                      </a:lnTo>
                      <a:lnTo>
                        <a:pt x="506" y="29"/>
                      </a:lnTo>
                      <a:lnTo>
                        <a:pt x="507" y="29"/>
                      </a:lnTo>
                      <a:lnTo>
                        <a:pt x="508" y="29"/>
                      </a:lnTo>
                      <a:lnTo>
                        <a:pt x="510" y="29"/>
                      </a:lnTo>
                      <a:lnTo>
                        <a:pt x="511" y="29"/>
                      </a:lnTo>
                      <a:lnTo>
                        <a:pt x="511" y="30"/>
                      </a:lnTo>
                      <a:lnTo>
                        <a:pt x="512" y="30"/>
                      </a:lnTo>
                      <a:lnTo>
                        <a:pt x="514" y="30"/>
                      </a:lnTo>
                      <a:lnTo>
                        <a:pt x="515" y="30"/>
                      </a:lnTo>
                      <a:lnTo>
                        <a:pt x="516" y="30"/>
                      </a:lnTo>
                      <a:lnTo>
                        <a:pt x="516" y="32"/>
                      </a:lnTo>
                      <a:lnTo>
                        <a:pt x="517" y="32"/>
                      </a:lnTo>
                      <a:lnTo>
                        <a:pt x="519" y="32"/>
                      </a:lnTo>
                      <a:lnTo>
                        <a:pt x="520" y="32"/>
                      </a:lnTo>
                      <a:lnTo>
                        <a:pt x="521" y="32"/>
                      </a:lnTo>
                      <a:lnTo>
                        <a:pt x="521" y="33"/>
                      </a:lnTo>
                      <a:lnTo>
                        <a:pt x="522" y="33"/>
                      </a:lnTo>
                      <a:lnTo>
                        <a:pt x="524" y="33"/>
                      </a:lnTo>
                      <a:lnTo>
                        <a:pt x="525" y="33"/>
                      </a:lnTo>
                      <a:lnTo>
                        <a:pt x="526" y="33"/>
                      </a:lnTo>
                      <a:lnTo>
                        <a:pt x="526" y="34"/>
                      </a:lnTo>
                      <a:lnTo>
                        <a:pt x="528" y="34"/>
                      </a:lnTo>
                      <a:lnTo>
                        <a:pt x="529" y="34"/>
                      </a:lnTo>
                      <a:lnTo>
                        <a:pt x="530" y="34"/>
                      </a:lnTo>
                      <a:lnTo>
                        <a:pt x="531" y="34"/>
                      </a:lnTo>
                      <a:lnTo>
                        <a:pt x="531" y="36"/>
                      </a:lnTo>
                      <a:lnTo>
                        <a:pt x="533" y="36"/>
                      </a:lnTo>
                      <a:lnTo>
                        <a:pt x="534" y="36"/>
                      </a:lnTo>
                      <a:lnTo>
                        <a:pt x="535" y="36"/>
                      </a:lnTo>
                      <a:lnTo>
                        <a:pt x="535" y="37"/>
                      </a:lnTo>
                      <a:lnTo>
                        <a:pt x="536" y="37"/>
                      </a:lnTo>
                      <a:lnTo>
                        <a:pt x="538" y="37"/>
                      </a:lnTo>
                      <a:lnTo>
                        <a:pt x="539" y="37"/>
                      </a:lnTo>
                      <a:lnTo>
                        <a:pt x="540" y="37"/>
                      </a:lnTo>
                      <a:lnTo>
                        <a:pt x="540" y="38"/>
                      </a:lnTo>
                      <a:lnTo>
                        <a:pt x="541" y="38"/>
                      </a:lnTo>
                      <a:lnTo>
                        <a:pt x="543" y="38"/>
                      </a:lnTo>
                      <a:lnTo>
                        <a:pt x="544" y="38"/>
                      </a:lnTo>
                      <a:lnTo>
                        <a:pt x="545" y="39"/>
                      </a:lnTo>
                      <a:lnTo>
                        <a:pt x="547" y="39"/>
                      </a:lnTo>
                      <a:lnTo>
                        <a:pt x="548" y="39"/>
                      </a:lnTo>
                      <a:lnTo>
                        <a:pt x="549" y="39"/>
                      </a:lnTo>
                      <a:lnTo>
                        <a:pt x="550" y="41"/>
                      </a:lnTo>
                      <a:lnTo>
                        <a:pt x="552" y="41"/>
                      </a:lnTo>
                      <a:lnTo>
                        <a:pt x="553" y="41"/>
                      </a:lnTo>
                      <a:lnTo>
                        <a:pt x="554" y="41"/>
                      </a:lnTo>
                      <a:lnTo>
                        <a:pt x="554" y="42"/>
                      </a:lnTo>
                      <a:lnTo>
                        <a:pt x="555" y="42"/>
                      </a:lnTo>
                      <a:lnTo>
                        <a:pt x="557" y="42"/>
                      </a:lnTo>
                      <a:lnTo>
                        <a:pt x="558" y="42"/>
                      </a:lnTo>
                      <a:lnTo>
                        <a:pt x="559" y="43"/>
                      </a:lnTo>
                      <a:lnTo>
                        <a:pt x="561" y="43"/>
                      </a:lnTo>
                      <a:lnTo>
                        <a:pt x="562" y="43"/>
                      </a:lnTo>
                      <a:lnTo>
                        <a:pt x="563" y="43"/>
                      </a:lnTo>
                      <a:lnTo>
                        <a:pt x="563" y="44"/>
                      </a:lnTo>
                      <a:lnTo>
                        <a:pt x="564" y="44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98" name="Freeform 162"/>
                <p:cNvSpPr>
                  <a:spLocks noChangeAspect="1"/>
                </p:cNvSpPr>
                <p:nvPr/>
              </p:nvSpPr>
              <p:spPr bwMode="auto">
                <a:xfrm>
                  <a:off x="2866" y="1623"/>
                  <a:ext cx="268" cy="126"/>
                </a:xfrm>
                <a:custGeom>
                  <a:avLst/>
                  <a:gdLst>
                    <a:gd name="T0" fmla="*/ 8 w 515"/>
                    <a:gd name="T1" fmla="*/ 3 h 197"/>
                    <a:gd name="T2" fmla="*/ 17 w 515"/>
                    <a:gd name="T3" fmla="*/ 4 h 197"/>
                    <a:gd name="T4" fmla="*/ 24 w 515"/>
                    <a:gd name="T5" fmla="*/ 7 h 197"/>
                    <a:gd name="T6" fmla="*/ 33 w 515"/>
                    <a:gd name="T7" fmla="*/ 11 h 197"/>
                    <a:gd name="T8" fmla="*/ 41 w 515"/>
                    <a:gd name="T9" fmla="*/ 13 h 197"/>
                    <a:gd name="T10" fmla="*/ 50 w 515"/>
                    <a:gd name="T11" fmla="*/ 16 h 197"/>
                    <a:gd name="T12" fmla="*/ 59 w 515"/>
                    <a:gd name="T13" fmla="*/ 18 h 197"/>
                    <a:gd name="T14" fmla="*/ 66 w 515"/>
                    <a:gd name="T15" fmla="*/ 21 h 197"/>
                    <a:gd name="T16" fmla="*/ 74 w 515"/>
                    <a:gd name="T17" fmla="*/ 23 h 197"/>
                    <a:gd name="T18" fmla="*/ 82 w 515"/>
                    <a:gd name="T19" fmla="*/ 26 h 197"/>
                    <a:gd name="T20" fmla="*/ 89 w 515"/>
                    <a:gd name="T21" fmla="*/ 28 h 197"/>
                    <a:gd name="T22" fmla="*/ 97 w 515"/>
                    <a:gd name="T23" fmla="*/ 31 h 197"/>
                    <a:gd name="T24" fmla="*/ 106 w 515"/>
                    <a:gd name="T25" fmla="*/ 33 h 197"/>
                    <a:gd name="T26" fmla="*/ 115 w 515"/>
                    <a:gd name="T27" fmla="*/ 37 h 197"/>
                    <a:gd name="T28" fmla="*/ 124 w 515"/>
                    <a:gd name="T29" fmla="*/ 40 h 197"/>
                    <a:gd name="T30" fmla="*/ 131 w 515"/>
                    <a:gd name="T31" fmla="*/ 42 h 197"/>
                    <a:gd name="T32" fmla="*/ 139 w 515"/>
                    <a:gd name="T33" fmla="*/ 46 h 197"/>
                    <a:gd name="T34" fmla="*/ 146 w 515"/>
                    <a:gd name="T35" fmla="*/ 49 h 197"/>
                    <a:gd name="T36" fmla="*/ 155 w 515"/>
                    <a:gd name="T37" fmla="*/ 51 h 197"/>
                    <a:gd name="T38" fmla="*/ 163 w 515"/>
                    <a:gd name="T39" fmla="*/ 55 h 197"/>
                    <a:gd name="T40" fmla="*/ 172 w 515"/>
                    <a:gd name="T41" fmla="*/ 58 h 197"/>
                    <a:gd name="T42" fmla="*/ 181 w 515"/>
                    <a:gd name="T43" fmla="*/ 60 h 197"/>
                    <a:gd name="T44" fmla="*/ 190 w 515"/>
                    <a:gd name="T45" fmla="*/ 64 h 197"/>
                    <a:gd name="T46" fmla="*/ 197 w 515"/>
                    <a:gd name="T47" fmla="*/ 68 h 197"/>
                    <a:gd name="T48" fmla="*/ 207 w 515"/>
                    <a:gd name="T49" fmla="*/ 70 h 197"/>
                    <a:gd name="T50" fmla="*/ 215 w 515"/>
                    <a:gd name="T51" fmla="*/ 74 h 197"/>
                    <a:gd name="T52" fmla="*/ 224 w 515"/>
                    <a:gd name="T53" fmla="*/ 77 h 197"/>
                    <a:gd name="T54" fmla="*/ 231 w 515"/>
                    <a:gd name="T55" fmla="*/ 80 h 197"/>
                    <a:gd name="T56" fmla="*/ 240 w 515"/>
                    <a:gd name="T57" fmla="*/ 83 h 197"/>
                    <a:gd name="T58" fmla="*/ 248 w 515"/>
                    <a:gd name="T59" fmla="*/ 87 h 197"/>
                    <a:gd name="T60" fmla="*/ 257 w 515"/>
                    <a:gd name="T61" fmla="*/ 89 h 197"/>
                    <a:gd name="T62" fmla="*/ 266 w 515"/>
                    <a:gd name="T63" fmla="*/ 93 h 197"/>
                    <a:gd name="T64" fmla="*/ 273 w 515"/>
                    <a:gd name="T65" fmla="*/ 97 h 197"/>
                    <a:gd name="T66" fmla="*/ 281 w 515"/>
                    <a:gd name="T67" fmla="*/ 100 h 197"/>
                    <a:gd name="T68" fmla="*/ 289 w 515"/>
                    <a:gd name="T69" fmla="*/ 103 h 197"/>
                    <a:gd name="T70" fmla="*/ 297 w 515"/>
                    <a:gd name="T71" fmla="*/ 106 h 197"/>
                    <a:gd name="T72" fmla="*/ 305 w 515"/>
                    <a:gd name="T73" fmla="*/ 110 h 197"/>
                    <a:gd name="T74" fmla="*/ 314 w 515"/>
                    <a:gd name="T75" fmla="*/ 113 h 197"/>
                    <a:gd name="T76" fmla="*/ 323 w 515"/>
                    <a:gd name="T77" fmla="*/ 116 h 197"/>
                    <a:gd name="T78" fmla="*/ 331 w 515"/>
                    <a:gd name="T79" fmla="*/ 120 h 197"/>
                    <a:gd name="T80" fmla="*/ 339 w 515"/>
                    <a:gd name="T81" fmla="*/ 124 h 197"/>
                    <a:gd name="T82" fmla="*/ 347 w 515"/>
                    <a:gd name="T83" fmla="*/ 127 h 197"/>
                    <a:gd name="T84" fmla="*/ 356 w 515"/>
                    <a:gd name="T85" fmla="*/ 130 h 197"/>
                    <a:gd name="T86" fmla="*/ 365 w 515"/>
                    <a:gd name="T87" fmla="*/ 134 h 197"/>
                    <a:gd name="T88" fmla="*/ 372 w 515"/>
                    <a:gd name="T89" fmla="*/ 138 h 197"/>
                    <a:gd name="T90" fmla="*/ 381 w 515"/>
                    <a:gd name="T91" fmla="*/ 141 h 197"/>
                    <a:gd name="T92" fmla="*/ 389 w 515"/>
                    <a:gd name="T93" fmla="*/ 144 h 197"/>
                    <a:gd name="T94" fmla="*/ 397 w 515"/>
                    <a:gd name="T95" fmla="*/ 148 h 197"/>
                    <a:gd name="T96" fmla="*/ 405 w 515"/>
                    <a:gd name="T97" fmla="*/ 152 h 197"/>
                    <a:gd name="T98" fmla="*/ 413 w 515"/>
                    <a:gd name="T99" fmla="*/ 154 h 197"/>
                    <a:gd name="T100" fmla="*/ 421 w 515"/>
                    <a:gd name="T101" fmla="*/ 158 h 197"/>
                    <a:gd name="T102" fmla="*/ 430 w 515"/>
                    <a:gd name="T103" fmla="*/ 162 h 197"/>
                    <a:gd name="T104" fmla="*/ 438 w 515"/>
                    <a:gd name="T105" fmla="*/ 166 h 197"/>
                    <a:gd name="T106" fmla="*/ 446 w 515"/>
                    <a:gd name="T107" fmla="*/ 168 h 197"/>
                    <a:gd name="T108" fmla="*/ 454 w 515"/>
                    <a:gd name="T109" fmla="*/ 172 h 197"/>
                    <a:gd name="T110" fmla="*/ 463 w 515"/>
                    <a:gd name="T111" fmla="*/ 176 h 197"/>
                    <a:gd name="T112" fmla="*/ 471 w 515"/>
                    <a:gd name="T113" fmla="*/ 178 h 197"/>
                    <a:gd name="T114" fmla="*/ 479 w 515"/>
                    <a:gd name="T115" fmla="*/ 182 h 197"/>
                    <a:gd name="T116" fmla="*/ 487 w 515"/>
                    <a:gd name="T117" fmla="*/ 185 h 197"/>
                    <a:gd name="T118" fmla="*/ 493 w 515"/>
                    <a:gd name="T119" fmla="*/ 188 h 197"/>
                    <a:gd name="T120" fmla="*/ 501 w 515"/>
                    <a:gd name="T121" fmla="*/ 192 h 197"/>
                    <a:gd name="T122" fmla="*/ 510 w 515"/>
                    <a:gd name="T123" fmla="*/ 195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15" h="19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21" y="6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30" y="9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3" y="11"/>
                      </a:lnTo>
                      <a:lnTo>
                        <a:pt x="35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8" y="12"/>
                      </a:lnTo>
                      <a:lnTo>
                        <a:pt x="40" y="12"/>
                      </a:lnTo>
                      <a:lnTo>
                        <a:pt x="41" y="12"/>
                      </a:lnTo>
                      <a:lnTo>
                        <a:pt x="41" y="13"/>
                      </a:lnTo>
                      <a:lnTo>
                        <a:pt x="42" y="13"/>
                      </a:lnTo>
                      <a:lnTo>
                        <a:pt x="44" y="13"/>
                      </a:lnTo>
                      <a:lnTo>
                        <a:pt x="45" y="13"/>
                      </a:lnTo>
                      <a:lnTo>
                        <a:pt x="45" y="14"/>
                      </a:lnTo>
                      <a:lnTo>
                        <a:pt x="46" y="14"/>
                      </a:lnTo>
                      <a:lnTo>
                        <a:pt x="47" y="14"/>
                      </a:lnTo>
                      <a:lnTo>
                        <a:pt x="49" y="14"/>
                      </a:lnTo>
                      <a:lnTo>
                        <a:pt x="50" y="16"/>
                      </a:lnTo>
                      <a:lnTo>
                        <a:pt x="51" y="16"/>
                      </a:lnTo>
                      <a:lnTo>
                        <a:pt x="52" y="16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6" y="17"/>
                      </a:lnTo>
                      <a:lnTo>
                        <a:pt x="57" y="17"/>
                      </a:lnTo>
                      <a:lnTo>
                        <a:pt x="57" y="18"/>
                      </a:lnTo>
                      <a:lnTo>
                        <a:pt x="59" y="18"/>
                      </a:lnTo>
                      <a:lnTo>
                        <a:pt x="60" y="18"/>
                      </a:lnTo>
                      <a:lnTo>
                        <a:pt x="61" y="18"/>
                      </a:lnTo>
                      <a:lnTo>
                        <a:pt x="61" y="20"/>
                      </a:lnTo>
                      <a:lnTo>
                        <a:pt x="63" y="20"/>
                      </a:lnTo>
                      <a:lnTo>
                        <a:pt x="64" y="20"/>
                      </a:lnTo>
                      <a:lnTo>
                        <a:pt x="65" y="20"/>
                      </a:lnTo>
                      <a:lnTo>
                        <a:pt x="65" y="21"/>
                      </a:lnTo>
                      <a:lnTo>
                        <a:pt x="66" y="21"/>
                      </a:lnTo>
                      <a:lnTo>
                        <a:pt x="68" y="21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70" y="22"/>
                      </a:lnTo>
                      <a:lnTo>
                        <a:pt x="71" y="22"/>
                      </a:lnTo>
                      <a:lnTo>
                        <a:pt x="73" y="22"/>
                      </a:lnTo>
                      <a:lnTo>
                        <a:pt x="73" y="23"/>
                      </a:lnTo>
                      <a:lnTo>
                        <a:pt x="74" y="23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7" y="25"/>
                      </a:lnTo>
                      <a:lnTo>
                        <a:pt x="78" y="25"/>
                      </a:lnTo>
                      <a:lnTo>
                        <a:pt x="79" y="25"/>
                      </a:lnTo>
                      <a:lnTo>
                        <a:pt x="80" y="25"/>
                      </a:lnTo>
                      <a:lnTo>
                        <a:pt x="80" y="26"/>
                      </a:lnTo>
                      <a:lnTo>
                        <a:pt x="82" y="26"/>
                      </a:lnTo>
                      <a:lnTo>
                        <a:pt x="83" y="26"/>
                      </a:lnTo>
                      <a:lnTo>
                        <a:pt x="84" y="26"/>
                      </a:lnTo>
                      <a:lnTo>
                        <a:pt x="84" y="27"/>
                      </a:lnTo>
                      <a:lnTo>
                        <a:pt x="85" y="27"/>
                      </a:lnTo>
                      <a:lnTo>
                        <a:pt x="87" y="27"/>
                      </a:lnTo>
                      <a:lnTo>
                        <a:pt x="88" y="27"/>
                      </a:lnTo>
                      <a:lnTo>
                        <a:pt x="88" y="28"/>
                      </a:lnTo>
                      <a:lnTo>
                        <a:pt x="89" y="28"/>
                      </a:lnTo>
                      <a:lnTo>
                        <a:pt x="90" y="28"/>
                      </a:lnTo>
                      <a:lnTo>
                        <a:pt x="92" y="28"/>
                      </a:lnTo>
                      <a:lnTo>
                        <a:pt x="92" y="30"/>
                      </a:lnTo>
                      <a:lnTo>
                        <a:pt x="93" y="30"/>
                      </a:lnTo>
                      <a:lnTo>
                        <a:pt x="94" y="30"/>
                      </a:lnTo>
                      <a:lnTo>
                        <a:pt x="96" y="30"/>
                      </a:lnTo>
                      <a:lnTo>
                        <a:pt x="96" y="31"/>
                      </a:lnTo>
                      <a:lnTo>
                        <a:pt x="97" y="31"/>
                      </a:lnTo>
                      <a:lnTo>
                        <a:pt x="98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101" y="32"/>
                      </a:lnTo>
                      <a:lnTo>
                        <a:pt x="102" y="32"/>
                      </a:lnTo>
                      <a:lnTo>
                        <a:pt x="103" y="33"/>
                      </a:lnTo>
                      <a:lnTo>
                        <a:pt x="104" y="33"/>
                      </a:lnTo>
                      <a:lnTo>
                        <a:pt x="106" y="33"/>
                      </a:lnTo>
                      <a:lnTo>
                        <a:pt x="107" y="35"/>
                      </a:lnTo>
                      <a:lnTo>
                        <a:pt x="108" y="35"/>
                      </a:lnTo>
                      <a:lnTo>
                        <a:pt x="110" y="35"/>
                      </a:lnTo>
                      <a:lnTo>
                        <a:pt x="111" y="35"/>
                      </a:lnTo>
                      <a:lnTo>
                        <a:pt x="111" y="36"/>
                      </a:lnTo>
                      <a:lnTo>
                        <a:pt x="112" y="36"/>
                      </a:lnTo>
                      <a:lnTo>
                        <a:pt x="113" y="36"/>
                      </a:lnTo>
                      <a:lnTo>
                        <a:pt x="115" y="37"/>
                      </a:lnTo>
                      <a:lnTo>
                        <a:pt x="116" y="37"/>
                      </a:lnTo>
                      <a:lnTo>
                        <a:pt x="117" y="37"/>
                      </a:lnTo>
                      <a:lnTo>
                        <a:pt x="118" y="39"/>
                      </a:lnTo>
                      <a:lnTo>
                        <a:pt x="120" y="39"/>
                      </a:lnTo>
                      <a:lnTo>
                        <a:pt x="121" y="39"/>
                      </a:lnTo>
                      <a:lnTo>
                        <a:pt x="121" y="40"/>
                      </a:lnTo>
                      <a:lnTo>
                        <a:pt x="122" y="40"/>
                      </a:lnTo>
                      <a:lnTo>
                        <a:pt x="124" y="40"/>
                      </a:lnTo>
                      <a:lnTo>
                        <a:pt x="125" y="40"/>
                      </a:lnTo>
                      <a:lnTo>
                        <a:pt x="125" y="41"/>
                      </a:lnTo>
                      <a:lnTo>
                        <a:pt x="126" y="41"/>
                      </a:lnTo>
                      <a:lnTo>
                        <a:pt x="127" y="41"/>
                      </a:lnTo>
                      <a:lnTo>
                        <a:pt x="129" y="41"/>
                      </a:lnTo>
                      <a:lnTo>
                        <a:pt x="129" y="42"/>
                      </a:lnTo>
                      <a:lnTo>
                        <a:pt x="130" y="42"/>
                      </a:lnTo>
                      <a:lnTo>
                        <a:pt x="131" y="42"/>
                      </a:lnTo>
                      <a:lnTo>
                        <a:pt x="132" y="44"/>
                      </a:lnTo>
                      <a:lnTo>
                        <a:pt x="134" y="44"/>
                      </a:lnTo>
                      <a:lnTo>
                        <a:pt x="135" y="44"/>
                      </a:lnTo>
                      <a:lnTo>
                        <a:pt x="135" y="45"/>
                      </a:lnTo>
                      <a:lnTo>
                        <a:pt x="136" y="45"/>
                      </a:lnTo>
                      <a:lnTo>
                        <a:pt x="137" y="45"/>
                      </a:lnTo>
                      <a:lnTo>
                        <a:pt x="139" y="45"/>
                      </a:lnTo>
                      <a:lnTo>
                        <a:pt x="139" y="46"/>
                      </a:lnTo>
                      <a:lnTo>
                        <a:pt x="140" y="46"/>
                      </a:lnTo>
                      <a:lnTo>
                        <a:pt x="141" y="46"/>
                      </a:lnTo>
                      <a:lnTo>
                        <a:pt x="143" y="46"/>
                      </a:lnTo>
                      <a:lnTo>
                        <a:pt x="143" y="47"/>
                      </a:lnTo>
                      <a:lnTo>
                        <a:pt x="144" y="47"/>
                      </a:lnTo>
                      <a:lnTo>
                        <a:pt x="145" y="47"/>
                      </a:lnTo>
                      <a:lnTo>
                        <a:pt x="146" y="47"/>
                      </a:lnTo>
                      <a:lnTo>
                        <a:pt x="146" y="49"/>
                      </a:lnTo>
                      <a:lnTo>
                        <a:pt x="148" y="49"/>
                      </a:lnTo>
                      <a:lnTo>
                        <a:pt x="149" y="49"/>
                      </a:lnTo>
                      <a:lnTo>
                        <a:pt x="150" y="50"/>
                      </a:lnTo>
                      <a:lnTo>
                        <a:pt x="151" y="50"/>
                      </a:lnTo>
                      <a:lnTo>
                        <a:pt x="153" y="50"/>
                      </a:lnTo>
                      <a:lnTo>
                        <a:pt x="153" y="51"/>
                      </a:lnTo>
                      <a:lnTo>
                        <a:pt x="154" y="51"/>
                      </a:lnTo>
                      <a:lnTo>
                        <a:pt x="155" y="51"/>
                      </a:lnTo>
                      <a:lnTo>
                        <a:pt x="157" y="51"/>
                      </a:lnTo>
                      <a:lnTo>
                        <a:pt x="157" y="53"/>
                      </a:lnTo>
                      <a:lnTo>
                        <a:pt x="158" y="53"/>
                      </a:lnTo>
                      <a:lnTo>
                        <a:pt x="159" y="53"/>
                      </a:lnTo>
                      <a:lnTo>
                        <a:pt x="160" y="54"/>
                      </a:lnTo>
                      <a:lnTo>
                        <a:pt x="162" y="54"/>
                      </a:lnTo>
                      <a:lnTo>
                        <a:pt x="163" y="54"/>
                      </a:lnTo>
                      <a:lnTo>
                        <a:pt x="163" y="55"/>
                      </a:lnTo>
                      <a:lnTo>
                        <a:pt x="164" y="55"/>
                      </a:lnTo>
                      <a:lnTo>
                        <a:pt x="165" y="55"/>
                      </a:lnTo>
                      <a:lnTo>
                        <a:pt x="167" y="55"/>
                      </a:lnTo>
                      <a:lnTo>
                        <a:pt x="168" y="56"/>
                      </a:lnTo>
                      <a:lnTo>
                        <a:pt x="169" y="56"/>
                      </a:lnTo>
                      <a:lnTo>
                        <a:pt x="170" y="56"/>
                      </a:lnTo>
                      <a:lnTo>
                        <a:pt x="170" y="58"/>
                      </a:lnTo>
                      <a:lnTo>
                        <a:pt x="172" y="58"/>
                      </a:lnTo>
                      <a:lnTo>
                        <a:pt x="173" y="58"/>
                      </a:lnTo>
                      <a:lnTo>
                        <a:pt x="174" y="59"/>
                      </a:lnTo>
                      <a:lnTo>
                        <a:pt x="176" y="59"/>
                      </a:lnTo>
                      <a:lnTo>
                        <a:pt x="177" y="59"/>
                      </a:lnTo>
                      <a:lnTo>
                        <a:pt x="177" y="60"/>
                      </a:lnTo>
                      <a:lnTo>
                        <a:pt x="178" y="60"/>
                      </a:lnTo>
                      <a:lnTo>
                        <a:pt x="179" y="60"/>
                      </a:lnTo>
                      <a:lnTo>
                        <a:pt x="181" y="60"/>
                      </a:lnTo>
                      <a:lnTo>
                        <a:pt x="181" y="61"/>
                      </a:lnTo>
                      <a:lnTo>
                        <a:pt x="182" y="61"/>
                      </a:lnTo>
                      <a:lnTo>
                        <a:pt x="183" y="61"/>
                      </a:lnTo>
                      <a:lnTo>
                        <a:pt x="184" y="63"/>
                      </a:lnTo>
                      <a:lnTo>
                        <a:pt x="186" y="63"/>
                      </a:lnTo>
                      <a:lnTo>
                        <a:pt x="187" y="63"/>
                      </a:lnTo>
                      <a:lnTo>
                        <a:pt x="188" y="64"/>
                      </a:lnTo>
                      <a:lnTo>
                        <a:pt x="190" y="64"/>
                      </a:lnTo>
                      <a:lnTo>
                        <a:pt x="191" y="64"/>
                      </a:lnTo>
                      <a:lnTo>
                        <a:pt x="191" y="65"/>
                      </a:lnTo>
                      <a:lnTo>
                        <a:pt x="192" y="65"/>
                      </a:lnTo>
                      <a:lnTo>
                        <a:pt x="193" y="65"/>
                      </a:lnTo>
                      <a:lnTo>
                        <a:pt x="195" y="67"/>
                      </a:lnTo>
                      <a:lnTo>
                        <a:pt x="196" y="67"/>
                      </a:lnTo>
                      <a:lnTo>
                        <a:pt x="197" y="67"/>
                      </a:lnTo>
                      <a:lnTo>
                        <a:pt x="197" y="68"/>
                      </a:lnTo>
                      <a:lnTo>
                        <a:pt x="198" y="68"/>
                      </a:lnTo>
                      <a:lnTo>
                        <a:pt x="200" y="68"/>
                      </a:lnTo>
                      <a:lnTo>
                        <a:pt x="201" y="69"/>
                      </a:lnTo>
                      <a:lnTo>
                        <a:pt x="202" y="69"/>
                      </a:lnTo>
                      <a:lnTo>
                        <a:pt x="204" y="69"/>
                      </a:lnTo>
                      <a:lnTo>
                        <a:pt x="205" y="70"/>
                      </a:lnTo>
                      <a:lnTo>
                        <a:pt x="206" y="70"/>
                      </a:lnTo>
                      <a:lnTo>
                        <a:pt x="207" y="70"/>
                      </a:lnTo>
                      <a:lnTo>
                        <a:pt x="207" y="72"/>
                      </a:lnTo>
                      <a:lnTo>
                        <a:pt x="209" y="72"/>
                      </a:lnTo>
                      <a:lnTo>
                        <a:pt x="210" y="72"/>
                      </a:lnTo>
                      <a:lnTo>
                        <a:pt x="211" y="72"/>
                      </a:lnTo>
                      <a:lnTo>
                        <a:pt x="211" y="73"/>
                      </a:lnTo>
                      <a:lnTo>
                        <a:pt x="212" y="73"/>
                      </a:lnTo>
                      <a:lnTo>
                        <a:pt x="214" y="73"/>
                      </a:lnTo>
                      <a:lnTo>
                        <a:pt x="215" y="74"/>
                      </a:lnTo>
                      <a:lnTo>
                        <a:pt x="216" y="74"/>
                      </a:lnTo>
                      <a:lnTo>
                        <a:pt x="217" y="74"/>
                      </a:lnTo>
                      <a:lnTo>
                        <a:pt x="217" y="75"/>
                      </a:lnTo>
                      <a:lnTo>
                        <a:pt x="219" y="75"/>
                      </a:lnTo>
                      <a:lnTo>
                        <a:pt x="220" y="75"/>
                      </a:lnTo>
                      <a:lnTo>
                        <a:pt x="221" y="77"/>
                      </a:lnTo>
                      <a:lnTo>
                        <a:pt x="223" y="77"/>
                      </a:lnTo>
                      <a:lnTo>
                        <a:pt x="224" y="77"/>
                      </a:lnTo>
                      <a:lnTo>
                        <a:pt x="225" y="78"/>
                      </a:lnTo>
                      <a:lnTo>
                        <a:pt x="226" y="78"/>
                      </a:lnTo>
                      <a:lnTo>
                        <a:pt x="228" y="78"/>
                      </a:lnTo>
                      <a:lnTo>
                        <a:pt x="228" y="79"/>
                      </a:lnTo>
                      <a:lnTo>
                        <a:pt x="229" y="79"/>
                      </a:lnTo>
                      <a:lnTo>
                        <a:pt x="230" y="79"/>
                      </a:lnTo>
                      <a:lnTo>
                        <a:pt x="230" y="80"/>
                      </a:lnTo>
                      <a:lnTo>
                        <a:pt x="231" y="80"/>
                      </a:lnTo>
                      <a:lnTo>
                        <a:pt x="233" y="80"/>
                      </a:lnTo>
                      <a:lnTo>
                        <a:pt x="234" y="82"/>
                      </a:lnTo>
                      <a:lnTo>
                        <a:pt x="235" y="82"/>
                      </a:lnTo>
                      <a:lnTo>
                        <a:pt x="237" y="82"/>
                      </a:lnTo>
                      <a:lnTo>
                        <a:pt x="237" y="83"/>
                      </a:lnTo>
                      <a:lnTo>
                        <a:pt x="238" y="83"/>
                      </a:lnTo>
                      <a:lnTo>
                        <a:pt x="239" y="83"/>
                      </a:lnTo>
                      <a:lnTo>
                        <a:pt x="240" y="83"/>
                      </a:lnTo>
                      <a:lnTo>
                        <a:pt x="240" y="84"/>
                      </a:lnTo>
                      <a:lnTo>
                        <a:pt x="242" y="84"/>
                      </a:lnTo>
                      <a:lnTo>
                        <a:pt x="243" y="84"/>
                      </a:lnTo>
                      <a:lnTo>
                        <a:pt x="244" y="86"/>
                      </a:lnTo>
                      <a:lnTo>
                        <a:pt x="245" y="86"/>
                      </a:lnTo>
                      <a:lnTo>
                        <a:pt x="247" y="86"/>
                      </a:lnTo>
                      <a:lnTo>
                        <a:pt x="247" y="87"/>
                      </a:lnTo>
                      <a:lnTo>
                        <a:pt x="248" y="87"/>
                      </a:lnTo>
                      <a:lnTo>
                        <a:pt x="249" y="87"/>
                      </a:lnTo>
                      <a:lnTo>
                        <a:pt x="251" y="88"/>
                      </a:lnTo>
                      <a:lnTo>
                        <a:pt x="252" y="88"/>
                      </a:lnTo>
                      <a:lnTo>
                        <a:pt x="253" y="88"/>
                      </a:lnTo>
                      <a:lnTo>
                        <a:pt x="253" y="89"/>
                      </a:lnTo>
                      <a:lnTo>
                        <a:pt x="254" y="89"/>
                      </a:lnTo>
                      <a:lnTo>
                        <a:pt x="256" y="89"/>
                      </a:lnTo>
                      <a:lnTo>
                        <a:pt x="257" y="89"/>
                      </a:lnTo>
                      <a:lnTo>
                        <a:pt x="257" y="91"/>
                      </a:lnTo>
                      <a:lnTo>
                        <a:pt x="258" y="91"/>
                      </a:lnTo>
                      <a:lnTo>
                        <a:pt x="259" y="91"/>
                      </a:lnTo>
                      <a:lnTo>
                        <a:pt x="261" y="92"/>
                      </a:lnTo>
                      <a:lnTo>
                        <a:pt x="262" y="92"/>
                      </a:lnTo>
                      <a:lnTo>
                        <a:pt x="263" y="93"/>
                      </a:lnTo>
                      <a:lnTo>
                        <a:pt x="264" y="93"/>
                      </a:lnTo>
                      <a:lnTo>
                        <a:pt x="266" y="93"/>
                      </a:lnTo>
                      <a:lnTo>
                        <a:pt x="266" y="94"/>
                      </a:lnTo>
                      <a:lnTo>
                        <a:pt x="267" y="94"/>
                      </a:lnTo>
                      <a:lnTo>
                        <a:pt x="268" y="94"/>
                      </a:lnTo>
                      <a:lnTo>
                        <a:pt x="270" y="94"/>
                      </a:lnTo>
                      <a:lnTo>
                        <a:pt x="270" y="96"/>
                      </a:lnTo>
                      <a:lnTo>
                        <a:pt x="271" y="96"/>
                      </a:lnTo>
                      <a:lnTo>
                        <a:pt x="272" y="96"/>
                      </a:lnTo>
                      <a:lnTo>
                        <a:pt x="273" y="97"/>
                      </a:lnTo>
                      <a:lnTo>
                        <a:pt x="275" y="97"/>
                      </a:lnTo>
                      <a:lnTo>
                        <a:pt x="276" y="97"/>
                      </a:lnTo>
                      <a:lnTo>
                        <a:pt x="276" y="98"/>
                      </a:lnTo>
                      <a:lnTo>
                        <a:pt x="277" y="98"/>
                      </a:lnTo>
                      <a:lnTo>
                        <a:pt x="278" y="98"/>
                      </a:lnTo>
                      <a:lnTo>
                        <a:pt x="278" y="100"/>
                      </a:lnTo>
                      <a:lnTo>
                        <a:pt x="280" y="100"/>
                      </a:lnTo>
                      <a:lnTo>
                        <a:pt x="281" y="100"/>
                      </a:lnTo>
                      <a:lnTo>
                        <a:pt x="282" y="100"/>
                      </a:lnTo>
                      <a:lnTo>
                        <a:pt x="282" y="101"/>
                      </a:lnTo>
                      <a:lnTo>
                        <a:pt x="284" y="101"/>
                      </a:lnTo>
                      <a:lnTo>
                        <a:pt x="285" y="101"/>
                      </a:lnTo>
                      <a:lnTo>
                        <a:pt x="286" y="102"/>
                      </a:lnTo>
                      <a:lnTo>
                        <a:pt x="287" y="102"/>
                      </a:lnTo>
                      <a:lnTo>
                        <a:pt x="289" y="102"/>
                      </a:lnTo>
                      <a:lnTo>
                        <a:pt x="289" y="103"/>
                      </a:lnTo>
                      <a:lnTo>
                        <a:pt x="290" y="103"/>
                      </a:lnTo>
                      <a:lnTo>
                        <a:pt x="291" y="103"/>
                      </a:lnTo>
                      <a:lnTo>
                        <a:pt x="291" y="105"/>
                      </a:lnTo>
                      <a:lnTo>
                        <a:pt x="292" y="105"/>
                      </a:lnTo>
                      <a:lnTo>
                        <a:pt x="294" y="105"/>
                      </a:lnTo>
                      <a:lnTo>
                        <a:pt x="295" y="106"/>
                      </a:lnTo>
                      <a:lnTo>
                        <a:pt x="296" y="106"/>
                      </a:lnTo>
                      <a:lnTo>
                        <a:pt x="297" y="106"/>
                      </a:lnTo>
                      <a:lnTo>
                        <a:pt x="299" y="107"/>
                      </a:lnTo>
                      <a:lnTo>
                        <a:pt x="300" y="107"/>
                      </a:lnTo>
                      <a:lnTo>
                        <a:pt x="301" y="107"/>
                      </a:lnTo>
                      <a:lnTo>
                        <a:pt x="301" y="108"/>
                      </a:lnTo>
                      <a:lnTo>
                        <a:pt x="303" y="108"/>
                      </a:lnTo>
                      <a:lnTo>
                        <a:pt x="304" y="108"/>
                      </a:lnTo>
                      <a:lnTo>
                        <a:pt x="304" y="110"/>
                      </a:lnTo>
                      <a:lnTo>
                        <a:pt x="305" y="110"/>
                      </a:lnTo>
                      <a:lnTo>
                        <a:pt x="306" y="110"/>
                      </a:lnTo>
                      <a:lnTo>
                        <a:pt x="308" y="111"/>
                      </a:lnTo>
                      <a:lnTo>
                        <a:pt x="309" y="111"/>
                      </a:lnTo>
                      <a:lnTo>
                        <a:pt x="310" y="111"/>
                      </a:lnTo>
                      <a:lnTo>
                        <a:pt x="310" y="112"/>
                      </a:lnTo>
                      <a:lnTo>
                        <a:pt x="311" y="112"/>
                      </a:lnTo>
                      <a:lnTo>
                        <a:pt x="313" y="112"/>
                      </a:lnTo>
                      <a:lnTo>
                        <a:pt x="314" y="113"/>
                      </a:lnTo>
                      <a:lnTo>
                        <a:pt x="315" y="113"/>
                      </a:lnTo>
                      <a:lnTo>
                        <a:pt x="317" y="113"/>
                      </a:lnTo>
                      <a:lnTo>
                        <a:pt x="317" y="115"/>
                      </a:lnTo>
                      <a:lnTo>
                        <a:pt x="318" y="115"/>
                      </a:lnTo>
                      <a:lnTo>
                        <a:pt x="319" y="115"/>
                      </a:lnTo>
                      <a:lnTo>
                        <a:pt x="320" y="116"/>
                      </a:lnTo>
                      <a:lnTo>
                        <a:pt x="322" y="116"/>
                      </a:lnTo>
                      <a:lnTo>
                        <a:pt x="323" y="116"/>
                      </a:lnTo>
                      <a:lnTo>
                        <a:pt x="323" y="117"/>
                      </a:lnTo>
                      <a:lnTo>
                        <a:pt x="324" y="117"/>
                      </a:lnTo>
                      <a:lnTo>
                        <a:pt x="325" y="117"/>
                      </a:lnTo>
                      <a:lnTo>
                        <a:pt x="327" y="119"/>
                      </a:lnTo>
                      <a:lnTo>
                        <a:pt x="328" y="119"/>
                      </a:lnTo>
                      <a:lnTo>
                        <a:pt x="329" y="119"/>
                      </a:lnTo>
                      <a:lnTo>
                        <a:pt x="329" y="120"/>
                      </a:lnTo>
                      <a:lnTo>
                        <a:pt x="331" y="120"/>
                      </a:lnTo>
                      <a:lnTo>
                        <a:pt x="332" y="120"/>
                      </a:lnTo>
                      <a:lnTo>
                        <a:pt x="332" y="121"/>
                      </a:lnTo>
                      <a:lnTo>
                        <a:pt x="333" y="121"/>
                      </a:lnTo>
                      <a:lnTo>
                        <a:pt x="334" y="121"/>
                      </a:lnTo>
                      <a:lnTo>
                        <a:pt x="336" y="122"/>
                      </a:lnTo>
                      <a:lnTo>
                        <a:pt x="337" y="122"/>
                      </a:lnTo>
                      <a:lnTo>
                        <a:pt x="338" y="122"/>
                      </a:lnTo>
                      <a:lnTo>
                        <a:pt x="339" y="124"/>
                      </a:lnTo>
                      <a:lnTo>
                        <a:pt x="341" y="124"/>
                      </a:lnTo>
                      <a:lnTo>
                        <a:pt x="342" y="125"/>
                      </a:lnTo>
                      <a:lnTo>
                        <a:pt x="343" y="125"/>
                      </a:lnTo>
                      <a:lnTo>
                        <a:pt x="344" y="125"/>
                      </a:lnTo>
                      <a:lnTo>
                        <a:pt x="344" y="126"/>
                      </a:lnTo>
                      <a:lnTo>
                        <a:pt x="346" y="126"/>
                      </a:lnTo>
                      <a:lnTo>
                        <a:pt x="347" y="126"/>
                      </a:lnTo>
                      <a:lnTo>
                        <a:pt x="347" y="127"/>
                      </a:lnTo>
                      <a:lnTo>
                        <a:pt x="348" y="127"/>
                      </a:lnTo>
                      <a:lnTo>
                        <a:pt x="350" y="127"/>
                      </a:lnTo>
                      <a:lnTo>
                        <a:pt x="351" y="127"/>
                      </a:lnTo>
                      <a:lnTo>
                        <a:pt x="351" y="129"/>
                      </a:lnTo>
                      <a:lnTo>
                        <a:pt x="352" y="129"/>
                      </a:lnTo>
                      <a:lnTo>
                        <a:pt x="353" y="129"/>
                      </a:lnTo>
                      <a:lnTo>
                        <a:pt x="355" y="130"/>
                      </a:lnTo>
                      <a:lnTo>
                        <a:pt x="356" y="130"/>
                      </a:lnTo>
                      <a:lnTo>
                        <a:pt x="357" y="131"/>
                      </a:lnTo>
                      <a:lnTo>
                        <a:pt x="358" y="131"/>
                      </a:lnTo>
                      <a:lnTo>
                        <a:pt x="360" y="131"/>
                      </a:lnTo>
                      <a:lnTo>
                        <a:pt x="360" y="133"/>
                      </a:lnTo>
                      <a:lnTo>
                        <a:pt x="361" y="133"/>
                      </a:lnTo>
                      <a:lnTo>
                        <a:pt x="362" y="133"/>
                      </a:lnTo>
                      <a:lnTo>
                        <a:pt x="364" y="134"/>
                      </a:lnTo>
                      <a:lnTo>
                        <a:pt x="365" y="134"/>
                      </a:lnTo>
                      <a:lnTo>
                        <a:pt x="366" y="134"/>
                      </a:lnTo>
                      <a:lnTo>
                        <a:pt x="366" y="135"/>
                      </a:lnTo>
                      <a:lnTo>
                        <a:pt x="367" y="135"/>
                      </a:lnTo>
                      <a:lnTo>
                        <a:pt x="369" y="135"/>
                      </a:lnTo>
                      <a:lnTo>
                        <a:pt x="369" y="136"/>
                      </a:lnTo>
                      <a:lnTo>
                        <a:pt x="370" y="136"/>
                      </a:lnTo>
                      <a:lnTo>
                        <a:pt x="371" y="136"/>
                      </a:lnTo>
                      <a:lnTo>
                        <a:pt x="372" y="138"/>
                      </a:lnTo>
                      <a:lnTo>
                        <a:pt x="374" y="138"/>
                      </a:lnTo>
                      <a:lnTo>
                        <a:pt x="375" y="138"/>
                      </a:lnTo>
                      <a:lnTo>
                        <a:pt x="376" y="139"/>
                      </a:lnTo>
                      <a:lnTo>
                        <a:pt x="377" y="139"/>
                      </a:lnTo>
                      <a:lnTo>
                        <a:pt x="379" y="140"/>
                      </a:lnTo>
                      <a:lnTo>
                        <a:pt x="380" y="140"/>
                      </a:lnTo>
                      <a:lnTo>
                        <a:pt x="381" y="140"/>
                      </a:lnTo>
                      <a:lnTo>
                        <a:pt x="381" y="141"/>
                      </a:lnTo>
                      <a:lnTo>
                        <a:pt x="383" y="141"/>
                      </a:lnTo>
                      <a:lnTo>
                        <a:pt x="384" y="141"/>
                      </a:lnTo>
                      <a:lnTo>
                        <a:pt x="384" y="143"/>
                      </a:lnTo>
                      <a:lnTo>
                        <a:pt x="385" y="143"/>
                      </a:lnTo>
                      <a:lnTo>
                        <a:pt x="386" y="143"/>
                      </a:lnTo>
                      <a:lnTo>
                        <a:pt x="388" y="143"/>
                      </a:lnTo>
                      <a:lnTo>
                        <a:pt x="388" y="144"/>
                      </a:lnTo>
                      <a:lnTo>
                        <a:pt x="389" y="144"/>
                      </a:lnTo>
                      <a:lnTo>
                        <a:pt x="390" y="144"/>
                      </a:lnTo>
                      <a:lnTo>
                        <a:pt x="390" y="145"/>
                      </a:lnTo>
                      <a:lnTo>
                        <a:pt x="391" y="145"/>
                      </a:lnTo>
                      <a:lnTo>
                        <a:pt x="393" y="145"/>
                      </a:lnTo>
                      <a:lnTo>
                        <a:pt x="394" y="147"/>
                      </a:lnTo>
                      <a:lnTo>
                        <a:pt x="395" y="147"/>
                      </a:lnTo>
                      <a:lnTo>
                        <a:pt x="397" y="147"/>
                      </a:lnTo>
                      <a:lnTo>
                        <a:pt x="397" y="148"/>
                      </a:lnTo>
                      <a:lnTo>
                        <a:pt x="398" y="148"/>
                      </a:lnTo>
                      <a:lnTo>
                        <a:pt x="399" y="148"/>
                      </a:lnTo>
                      <a:lnTo>
                        <a:pt x="400" y="149"/>
                      </a:lnTo>
                      <a:lnTo>
                        <a:pt x="402" y="149"/>
                      </a:lnTo>
                      <a:lnTo>
                        <a:pt x="403" y="150"/>
                      </a:lnTo>
                      <a:lnTo>
                        <a:pt x="404" y="150"/>
                      </a:lnTo>
                      <a:lnTo>
                        <a:pt x="405" y="150"/>
                      </a:lnTo>
                      <a:lnTo>
                        <a:pt x="405" y="152"/>
                      </a:lnTo>
                      <a:lnTo>
                        <a:pt x="407" y="152"/>
                      </a:lnTo>
                      <a:lnTo>
                        <a:pt x="408" y="152"/>
                      </a:lnTo>
                      <a:lnTo>
                        <a:pt x="408" y="153"/>
                      </a:lnTo>
                      <a:lnTo>
                        <a:pt x="409" y="153"/>
                      </a:lnTo>
                      <a:lnTo>
                        <a:pt x="411" y="153"/>
                      </a:lnTo>
                      <a:lnTo>
                        <a:pt x="412" y="153"/>
                      </a:lnTo>
                      <a:lnTo>
                        <a:pt x="412" y="154"/>
                      </a:lnTo>
                      <a:lnTo>
                        <a:pt x="413" y="154"/>
                      </a:lnTo>
                      <a:lnTo>
                        <a:pt x="414" y="154"/>
                      </a:lnTo>
                      <a:lnTo>
                        <a:pt x="414" y="155"/>
                      </a:lnTo>
                      <a:lnTo>
                        <a:pt x="416" y="155"/>
                      </a:lnTo>
                      <a:lnTo>
                        <a:pt x="417" y="155"/>
                      </a:lnTo>
                      <a:lnTo>
                        <a:pt x="418" y="157"/>
                      </a:lnTo>
                      <a:lnTo>
                        <a:pt x="419" y="157"/>
                      </a:lnTo>
                      <a:lnTo>
                        <a:pt x="421" y="157"/>
                      </a:lnTo>
                      <a:lnTo>
                        <a:pt x="421" y="158"/>
                      </a:lnTo>
                      <a:lnTo>
                        <a:pt x="422" y="158"/>
                      </a:lnTo>
                      <a:lnTo>
                        <a:pt x="423" y="158"/>
                      </a:lnTo>
                      <a:lnTo>
                        <a:pt x="424" y="159"/>
                      </a:lnTo>
                      <a:lnTo>
                        <a:pt x="426" y="159"/>
                      </a:lnTo>
                      <a:lnTo>
                        <a:pt x="427" y="160"/>
                      </a:lnTo>
                      <a:lnTo>
                        <a:pt x="428" y="160"/>
                      </a:lnTo>
                      <a:lnTo>
                        <a:pt x="430" y="160"/>
                      </a:lnTo>
                      <a:lnTo>
                        <a:pt x="430" y="162"/>
                      </a:lnTo>
                      <a:lnTo>
                        <a:pt x="431" y="162"/>
                      </a:lnTo>
                      <a:lnTo>
                        <a:pt x="432" y="162"/>
                      </a:lnTo>
                      <a:lnTo>
                        <a:pt x="433" y="163"/>
                      </a:lnTo>
                      <a:lnTo>
                        <a:pt x="435" y="163"/>
                      </a:lnTo>
                      <a:lnTo>
                        <a:pt x="436" y="164"/>
                      </a:lnTo>
                      <a:lnTo>
                        <a:pt x="437" y="164"/>
                      </a:lnTo>
                      <a:lnTo>
                        <a:pt x="438" y="164"/>
                      </a:lnTo>
                      <a:lnTo>
                        <a:pt x="438" y="166"/>
                      </a:lnTo>
                      <a:lnTo>
                        <a:pt x="440" y="166"/>
                      </a:lnTo>
                      <a:lnTo>
                        <a:pt x="441" y="166"/>
                      </a:lnTo>
                      <a:lnTo>
                        <a:pt x="441" y="167"/>
                      </a:lnTo>
                      <a:lnTo>
                        <a:pt x="442" y="167"/>
                      </a:lnTo>
                      <a:lnTo>
                        <a:pt x="444" y="167"/>
                      </a:lnTo>
                      <a:lnTo>
                        <a:pt x="445" y="167"/>
                      </a:lnTo>
                      <a:lnTo>
                        <a:pt x="445" y="168"/>
                      </a:lnTo>
                      <a:lnTo>
                        <a:pt x="446" y="168"/>
                      </a:lnTo>
                      <a:lnTo>
                        <a:pt x="447" y="168"/>
                      </a:lnTo>
                      <a:lnTo>
                        <a:pt x="447" y="169"/>
                      </a:lnTo>
                      <a:lnTo>
                        <a:pt x="449" y="169"/>
                      </a:lnTo>
                      <a:lnTo>
                        <a:pt x="450" y="169"/>
                      </a:lnTo>
                      <a:lnTo>
                        <a:pt x="451" y="171"/>
                      </a:lnTo>
                      <a:lnTo>
                        <a:pt x="452" y="171"/>
                      </a:lnTo>
                      <a:lnTo>
                        <a:pt x="454" y="171"/>
                      </a:lnTo>
                      <a:lnTo>
                        <a:pt x="454" y="172"/>
                      </a:lnTo>
                      <a:lnTo>
                        <a:pt x="455" y="172"/>
                      </a:lnTo>
                      <a:lnTo>
                        <a:pt x="456" y="172"/>
                      </a:lnTo>
                      <a:lnTo>
                        <a:pt x="456" y="173"/>
                      </a:lnTo>
                      <a:lnTo>
                        <a:pt x="457" y="173"/>
                      </a:lnTo>
                      <a:lnTo>
                        <a:pt x="459" y="173"/>
                      </a:lnTo>
                      <a:lnTo>
                        <a:pt x="460" y="174"/>
                      </a:lnTo>
                      <a:lnTo>
                        <a:pt x="461" y="174"/>
                      </a:lnTo>
                      <a:lnTo>
                        <a:pt x="463" y="176"/>
                      </a:lnTo>
                      <a:lnTo>
                        <a:pt x="464" y="176"/>
                      </a:lnTo>
                      <a:lnTo>
                        <a:pt x="465" y="176"/>
                      </a:lnTo>
                      <a:lnTo>
                        <a:pt x="465" y="177"/>
                      </a:lnTo>
                      <a:lnTo>
                        <a:pt x="466" y="177"/>
                      </a:lnTo>
                      <a:lnTo>
                        <a:pt x="468" y="177"/>
                      </a:lnTo>
                      <a:lnTo>
                        <a:pt x="469" y="178"/>
                      </a:lnTo>
                      <a:lnTo>
                        <a:pt x="470" y="178"/>
                      </a:lnTo>
                      <a:lnTo>
                        <a:pt x="471" y="178"/>
                      </a:lnTo>
                      <a:lnTo>
                        <a:pt x="471" y="180"/>
                      </a:lnTo>
                      <a:lnTo>
                        <a:pt x="473" y="180"/>
                      </a:lnTo>
                      <a:lnTo>
                        <a:pt x="474" y="180"/>
                      </a:lnTo>
                      <a:lnTo>
                        <a:pt x="474" y="181"/>
                      </a:lnTo>
                      <a:lnTo>
                        <a:pt x="475" y="181"/>
                      </a:lnTo>
                      <a:lnTo>
                        <a:pt x="477" y="181"/>
                      </a:lnTo>
                      <a:lnTo>
                        <a:pt x="478" y="182"/>
                      </a:lnTo>
                      <a:lnTo>
                        <a:pt x="479" y="182"/>
                      </a:lnTo>
                      <a:lnTo>
                        <a:pt x="480" y="182"/>
                      </a:lnTo>
                      <a:lnTo>
                        <a:pt x="480" y="183"/>
                      </a:lnTo>
                      <a:lnTo>
                        <a:pt x="482" y="183"/>
                      </a:lnTo>
                      <a:lnTo>
                        <a:pt x="483" y="183"/>
                      </a:lnTo>
                      <a:lnTo>
                        <a:pt x="483" y="185"/>
                      </a:lnTo>
                      <a:lnTo>
                        <a:pt x="484" y="185"/>
                      </a:lnTo>
                      <a:lnTo>
                        <a:pt x="485" y="185"/>
                      </a:lnTo>
                      <a:lnTo>
                        <a:pt x="487" y="185"/>
                      </a:lnTo>
                      <a:lnTo>
                        <a:pt x="487" y="186"/>
                      </a:lnTo>
                      <a:lnTo>
                        <a:pt x="488" y="186"/>
                      </a:lnTo>
                      <a:lnTo>
                        <a:pt x="489" y="186"/>
                      </a:lnTo>
                      <a:lnTo>
                        <a:pt x="489" y="187"/>
                      </a:lnTo>
                      <a:lnTo>
                        <a:pt x="491" y="187"/>
                      </a:lnTo>
                      <a:lnTo>
                        <a:pt x="492" y="187"/>
                      </a:lnTo>
                      <a:lnTo>
                        <a:pt x="492" y="188"/>
                      </a:lnTo>
                      <a:lnTo>
                        <a:pt x="493" y="188"/>
                      </a:lnTo>
                      <a:lnTo>
                        <a:pt x="494" y="188"/>
                      </a:lnTo>
                      <a:lnTo>
                        <a:pt x="496" y="190"/>
                      </a:lnTo>
                      <a:lnTo>
                        <a:pt x="497" y="190"/>
                      </a:lnTo>
                      <a:lnTo>
                        <a:pt x="498" y="190"/>
                      </a:lnTo>
                      <a:lnTo>
                        <a:pt x="498" y="191"/>
                      </a:lnTo>
                      <a:lnTo>
                        <a:pt x="499" y="191"/>
                      </a:lnTo>
                      <a:lnTo>
                        <a:pt x="501" y="191"/>
                      </a:lnTo>
                      <a:lnTo>
                        <a:pt x="501" y="192"/>
                      </a:lnTo>
                      <a:lnTo>
                        <a:pt x="502" y="192"/>
                      </a:lnTo>
                      <a:lnTo>
                        <a:pt x="503" y="192"/>
                      </a:lnTo>
                      <a:lnTo>
                        <a:pt x="504" y="194"/>
                      </a:lnTo>
                      <a:lnTo>
                        <a:pt x="506" y="194"/>
                      </a:lnTo>
                      <a:lnTo>
                        <a:pt x="507" y="194"/>
                      </a:lnTo>
                      <a:lnTo>
                        <a:pt x="507" y="195"/>
                      </a:lnTo>
                      <a:lnTo>
                        <a:pt x="508" y="195"/>
                      </a:lnTo>
                      <a:lnTo>
                        <a:pt x="510" y="195"/>
                      </a:lnTo>
                      <a:lnTo>
                        <a:pt x="511" y="196"/>
                      </a:lnTo>
                      <a:lnTo>
                        <a:pt x="512" y="196"/>
                      </a:lnTo>
                      <a:lnTo>
                        <a:pt x="513" y="197"/>
                      </a:lnTo>
                      <a:lnTo>
                        <a:pt x="515" y="197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699" name="Freeform 163"/>
                <p:cNvSpPr>
                  <a:spLocks noChangeAspect="1"/>
                </p:cNvSpPr>
                <p:nvPr/>
              </p:nvSpPr>
              <p:spPr bwMode="auto">
                <a:xfrm>
                  <a:off x="3134" y="1749"/>
                  <a:ext cx="259" cy="142"/>
                </a:xfrm>
                <a:custGeom>
                  <a:avLst/>
                  <a:gdLst>
                    <a:gd name="T0" fmla="*/ 7 w 496"/>
                    <a:gd name="T1" fmla="*/ 4 h 216"/>
                    <a:gd name="T2" fmla="*/ 16 w 496"/>
                    <a:gd name="T3" fmla="*/ 8 h 216"/>
                    <a:gd name="T4" fmla="*/ 24 w 496"/>
                    <a:gd name="T5" fmla="*/ 10 h 216"/>
                    <a:gd name="T6" fmla="*/ 30 w 496"/>
                    <a:gd name="T7" fmla="*/ 14 h 216"/>
                    <a:gd name="T8" fmla="*/ 38 w 496"/>
                    <a:gd name="T9" fmla="*/ 17 h 216"/>
                    <a:gd name="T10" fmla="*/ 45 w 496"/>
                    <a:gd name="T11" fmla="*/ 21 h 216"/>
                    <a:gd name="T12" fmla="*/ 53 w 496"/>
                    <a:gd name="T13" fmla="*/ 23 h 216"/>
                    <a:gd name="T14" fmla="*/ 61 w 496"/>
                    <a:gd name="T15" fmla="*/ 27 h 216"/>
                    <a:gd name="T16" fmla="*/ 68 w 496"/>
                    <a:gd name="T17" fmla="*/ 31 h 216"/>
                    <a:gd name="T18" fmla="*/ 77 w 496"/>
                    <a:gd name="T19" fmla="*/ 35 h 216"/>
                    <a:gd name="T20" fmla="*/ 86 w 496"/>
                    <a:gd name="T21" fmla="*/ 38 h 216"/>
                    <a:gd name="T22" fmla="*/ 96 w 496"/>
                    <a:gd name="T23" fmla="*/ 42 h 216"/>
                    <a:gd name="T24" fmla="*/ 105 w 496"/>
                    <a:gd name="T25" fmla="*/ 46 h 216"/>
                    <a:gd name="T26" fmla="*/ 114 w 496"/>
                    <a:gd name="T27" fmla="*/ 50 h 216"/>
                    <a:gd name="T28" fmla="*/ 122 w 496"/>
                    <a:gd name="T29" fmla="*/ 54 h 216"/>
                    <a:gd name="T30" fmla="*/ 129 w 496"/>
                    <a:gd name="T31" fmla="*/ 56 h 216"/>
                    <a:gd name="T32" fmla="*/ 137 w 496"/>
                    <a:gd name="T33" fmla="*/ 60 h 216"/>
                    <a:gd name="T34" fmla="*/ 144 w 496"/>
                    <a:gd name="T35" fmla="*/ 63 h 216"/>
                    <a:gd name="T36" fmla="*/ 151 w 496"/>
                    <a:gd name="T37" fmla="*/ 66 h 216"/>
                    <a:gd name="T38" fmla="*/ 158 w 496"/>
                    <a:gd name="T39" fmla="*/ 69 h 216"/>
                    <a:gd name="T40" fmla="*/ 165 w 496"/>
                    <a:gd name="T41" fmla="*/ 73 h 216"/>
                    <a:gd name="T42" fmla="*/ 174 w 496"/>
                    <a:gd name="T43" fmla="*/ 75 h 216"/>
                    <a:gd name="T44" fmla="*/ 181 w 496"/>
                    <a:gd name="T45" fmla="*/ 79 h 216"/>
                    <a:gd name="T46" fmla="*/ 190 w 496"/>
                    <a:gd name="T47" fmla="*/ 83 h 216"/>
                    <a:gd name="T48" fmla="*/ 199 w 496"/>
                    <a:gd name="T49" fmla="*/ 87 h 216"/>
                    <a:gd name="T50" fmla="*/ 208 w 496"/>
                    <a:gd name="T51" fmla="*/ 90 h 216"/>
                    <a:gd name="T52" fmla="*/ 217 w 496"/>
                    <a:gd name="T53" fmla="*/ 94 h 216"/>
                    <a:gd name="T54" fmla="*/ 224 w 496"/>
                    <a:gd name="T55" fmla="*/ 98 h 216"/>
                    <a:gd name="T56" fmla="*/ 232 w 496"/>
                    <a:gd name="T57" fmla="*/ 101 h 216"/>
                    <a:gd name="T58" fmla="*/ 238 w 496"/>
                    <a:gd name="T59" fmla="*/ 104 h 216"/>
                    <a:gd name="T60" fmla="*/ 246 w 496"/>
                    <a:gd name="T61" fmla="*/ 107 h 216"/>
                    <a:gd name="T62" fmla="*/ 254 w 496"/>
                    <a:gd name="T63" fmla="*/ 110 h 216"/>
                    <a:gd name="T64" fmla="*/ 260 w 496"/>
                    <a:gd name="T65" fmla="*/ 113 h 216"/>
                    <a:gd name="T66" fmla="*/ 268 w 496"/>
                    <a:gd name="T67" fmla="*/ 117 h 216"/>
                    <a:gd name="T68" fmla="*/ 276 w 496"/>
                    <a:gd name="T69" fmla="*/ 120 h 216"/>
                    <a:gd name="T70" fmla="*/ 285 w 496"/>
                    <a:gd name="T71" fmla="*/ 124 h 216"/>
                    <a:gd name="T72" fmla="*/ 294 w 496"/>
                    <a:gd name="T73" fmla="*/ 127 h 216"/>
                    <a:gd name="T74" fmla="*/ 303 w 496"/>
                    <a:gd name="T75" fmla="*/ 132 h 216"/>
                    <a:gd name="T76" fmla="*/ 312 w 496"/>
                    <a:gd name="T77" fmla="*/ 136 h 216"/>
                    <a:gd name="T78" fmla="*/ 321 w 496"/>
                    <a:gd name="T79" fmla="*/ 140 h 216"/>
                    <a:gd name="T80" fmla="*/ 329 w 496"/>
                    <a:gd name="T81" fmla="*/ 143 h 216"/>
                    <a:gd name="T82" fmla="*/ 336 w 496"/>
                    <a:gd name="T83" fmla="*/ 146 h 216"/>
                    <a:gd name="T84" fmla="*/ 344 w 496"/>
                    <a:gd name="T85" fmla="*/ 150 h 216"/>
                    <a:gd name="T86" fmla="*/ 353 w 496"/>
                    <a:gd name="T87" fmla="*/ 153 h 216"/>
                    <a:gd name="T88" fmla="*/ 359 w 496"/>
                    <a:gd name="T89" fmla="*/ 157 h 216"/>
                    <a:gd name="T90" fmla="*/ 367 w 496"/>
                    <a:gd name="T91" fmla="*/ 159 h 216"/>
                    <a:gd name="T92" fmla="*/ 373 w 496"/>
                    <a:gd name="T93" fmla="*/ 163 h 216"/>
                    <a:gd name="T94" fmla="*/ 381 w 496"/>
                    <a:gd name="T95" fmla="*/ 165 h 216"/>
                    <a:gd name="T96" fmla="*/ 388 w 496"/>
                    <a:gd name="T97" fmla="*/ 168 h 216"/>
                    <a:gd name="T98" fmla="*/ 395 w 496"/>
                    <a:gd name="T99" fmla="*/ 172 h 216"/>
                    <a:gd name="T100" fmla="*/ 402 w 496"/>
                    <a:gd name="T101" fmla="*/ 174 h 216"/>
                    <a:gd name="T102" fmla="*/ 410 w 496"/>
                    <a:gd name="T103" fmla="*/ 178 h 216"/>
                    <a:gd name="T104" fmla="*/ 416 w 496"/>
                    <a:gd name="T105" fmla="*/ 182 h 216"/>
                    <a:gd name="T106" fmla="*/ 425 w 496"/>
                    <a:gd name="T107" fmla="*/ 184 h 216"/>
                    <a:gd name="T108" fmla="*/ 434 w 496"/>
                    <a:gd name="T109" fmla="*/ 188 h 216"/>
                    <a:gd name="T110" fmla="*/ 442 w 496"/>
                    <a:gd name="T111" fmla="*/ 192 h 216"/>
                    <a:gd name="T112" fmla="*/ 450 w 496"/>
                    <a:gd name="T113" fmla="*/ 196 h 216"/>
                    <a:gd name="T114" fmla="*/ 459 w 496"/>
                    <a:gd name="T115" fmla="*/ 200 h 216"/>
                    <a:gd name="T116" fmla="*/ 467 w 496"/>
                    <a:gd name="T117" fmla="*/ 204 h 216"/>
                    <a:gd name="T118" fmla="*/ 473 w 496"/>
                    <a:gd name="T119" fmla="*/ 207 h 216"/>
                    <a:gd name="T120" fmla="*/ 482 w 496"/>
                    <a:gd name="T121" fmla="*/ 211 h 216"/>
                    <a:gd name="T122" fmla="*/ 492 w 496"/>
                    <a:gd name="T123" fmla="*/ 21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96" h="216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28" y="13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0" y="14"/>
                      </a:lnTo>
                      <a:lnTo>
                        <a:pt x="31" y="14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4" y="16"/>
                      </a:lnTo>
                      <a:lnTo>
                        <a:pt x="35" y="16"/>
                      </a:lnTo>
                      <a:lnTo>
                        <a:pt x="36" y="16"/>
                      </a:lnTo>
                      <a:lnTo>
                        <a:pt x="36" y="17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39" y="18"/>
                      </a:lnTo>
                      <a:lnTo>
                        <a:pt x="40" y="18"/>
                      </a:lnTo>
                      <a:lnTo>
                        <a:pt x="42" y="18"/>
                      </a:lnTo>
                      <a:lnTo>
                        <a:pt x="42" y="19"/>
                      </a:lnTo>
                      <a:lnTo>
                        <a:pt x="43" y="19"/>
                      </a:lnTo>
                      <a:lnTo>
                        <a:pt x="44" y="19"/>
                      </a:lnTo>
                      <a:lnTo>
                        <a:pt x="45" y="21"/>
                      </a:lnTo>
                      <a:lnTo>
                        <a:pt x="47" y="21"/>
                      </a:lnTo>
                      <a:lnTo>
                        <a:pt x="48" y="21"/>
                      </a:lnTo>
                      <a:lnTo>
                        <a:pt x="48" y="22"/>
                      </a:lnTo>
                      <a:lnTo>
                        <a:pt x="49" y="22"/>
                      </a:lnTo>
                      <a:lnTo>
                        <a:pt x="50" y="22"/>
                      </a:lnTo>
                      <a:lnTo>
                        <a:pt x="50" y="23"/>
                      </a:lnTo>
                      <a:lnTo>
                        <a:pt x="52" y="23"/>
                      </a:lnTo>
                      <a:lnTo>
                        <a:pt x="53" y="23"/>
                      </a:lnTo>
                      <a:lnTo>
                        <a:pt x="54" y="24"/>
                      </a:lnTo>
                      <a:lnTo>
                        <a:pt x="56" y="24"/>
                      </a:lnTo>
                      <a:lnTo>
                        <a:pt x="57" y="24"/>
                      </a:lnTo>
                      <a:lnTo>
                        <a:pt x="57" y="26"/>
                      </a:lnTo>
                      <a:lnTo>
                        <a:pt x="58" y="26"/>
                      </a:lnTo>
                      <a:lnTo>
                        <a:pt x="59" y="26"/>
                      </a:lnTo>
                      <a:lnTo>
                        <a:pt x="59" y="27"/>
                      </a:lnTo>
                      <a:lnTo>
                        <a:pt x="61" y="27"/>
                      </a:lnTo>
                      <a:lnTo>
                        <a:pt x="62" y="27"/>
                      </a:lnTo>
                      <a:lnTo>
                        <a:pt x="63" y="28"/>
                      </a:lnTo>
                      <a:lnTo>
                        <a:pt x="64" y="28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7" y="30"/>
                      </a:lnTo>
                      <a:lnTo>
                        <a:pt x="68" y="30"/>
                      </a:lnTo>
                      <a:lnTo>
                        <a:pt x="68" y="31"/>
                      </a:lnTo>
                      <a:lnTo>
                        <a:pt x="69" y="31"/>
                      </a:lnTo>
                      <a:lnTo>
                        <a:pt x="71" y="31"/>
                      </a:lnTo>
                      <a:lnTo>
                        <a:pt x="72" y="32"/>
                      </a:lnTo>
                      <a:lnTo>
                        <a:pt x="73" y="32"/>
                      </a:lnTo>
                      <a:lnTo>
                        <a:pt x="75" y="33"/>
                      </a:lnTo>
                      <a:lnTo>
                        <a:pt x="76" y="33"/>
                      </a:lnTo>
                      <a:lnTo>
                        <a:pt x="77" y="33"/>
                      </a:lnTo>
                      <a:lnTo>
                        <a:pt x="77" y="35"/>
                      </a:lnTo>
                      <a:lnTo>
                        <a:pt x="78" y="35"/>
                      </a:lnTo>
                      <a:lnTo>
                        <a:pt x="80" y="35"/>
                      </a:lnTo>
                      <a:lnTo>
                        <a:pt x="81" y="36"/>
                      </a:lnTo>
                      <a:lnTo>
                        <a:pt x="82" y="36"/>
                      </a:lnTo>
                      <a:lnTo>
                        <a:pt x="83" y="37"/>
                      </a:lnTo>
                      <a:lnTo>
                        <a:pt x="85" y="37"/>
                      </a:lnTo>
                      <a:lnTo>
                        <a:pt x="86" y="37"/>
                      </a:lnTo>
                      <a:lnTo>
                        <a:pt x="86" y="38"/>
                      </a:lnTo>
                      <a:lnTo>
                        <a:pt x="87" y="38"/>
                      </a:lnTo>
                      <a:lnTo>
                        <a:pt x="89" y="38"/>
                      </a:lnTo>
                      <a:lnTo>
                        <a:pt x="90" y="40"/>
                      </a:lnTo>
                      <a:lnTo>
                        <a:pt x="91" y="40"/>
                      </a:lnTo>
                      <a:lnTo>
                        <a:pt x="92" y="41"/>
                      </a:lnTo>
                      <a:lnTo>
                        <a:pt x="94" y="41"/>
                      </a:lnTo>
                      <a:lnTo>
                        <a:pt x="95" y="42"/>
                      </a:lnTo>
                      <a:lnTo>
                        <a:pt x="96" y="42"/>
                      </a:lnTo>
                      <a:lnTo>
                        <a:pt x="97" y="42"/>
                      </a:lnTo>
                      <a:lnTo>
                        <a:pt x="97" y="43"/>
                      </a:lnTo>
                      <a:lnTo>
                        <a:pt x="99" y="43"/>
                      </a:lnTo>
                      <a:lnTo>
                        <a:pt x="100" y="43"/>
                      </a:lnTo>
                      <a:lnTo>
                        <a:pt x="101" y="45"/>
                      </a:lnTo>
                      <a:lnTo>
                        <a:pt x="103" y="45"/>
                      </a:lnTo>
                      <a:lnTo>
                        <a:pt x="104" y="46"/>
                      </a:lnTo>
                      <a:lnTo>
                        <a:pt x="105" y="46"/>
                      </a:lnTo>
                      <a:lnTo>
                        <a:pt x="106" y="46"/>
                      </a:lnTo>
                      <a:lnTo>
                        <a:pt x="106" y="47"/>
                      </a:lnTo>
                      <a:lnTo>
                        <a:pt x="108" y="47"/>
                      </a:lnTo>
                      <a:lnTo>
                        <a:pt x="109" y="47"/>
                      </a:lnTo>
                      <a:lnTo>
                        <a:pt x="110" y="49"/>
                      </a:lnTo>
                      <a:lnTo>
                        <a:pt x="111" y="49"/>
                      </a:lnTo>
                      <a:lnTo>
                        <a:pt x="113" y="50"/>
                      </a:lnTo>
                      <a:lnTo>
                        <a:pt x="114" y="50"/>
                      </a:lnTo>
                      <a:lnTo>
                        <a:pt x="115" y="50"/>
                      </a:lnTo>
                      <a:lnTo>
                        <a:pt x="115" y="51"/>
                      </a:lnTo>
                      <a:lnTo>
                        <a:pt x="116" y="51"/>
                      </a:lnTo>
                      <a:lnTo>
                        <a:pt x="118" y="51"/>
                      </a:lnTo>
                      <a:lnTo>
                        <a:pt x="118" y="52"/>
                      </a:lnTo>
                      <a:lnTo>
                        <a:pt x="119" y="52"/>
                      </a:lnTo>
                      <a:lnTo>
                        <a:pt x="120" y="52"/>
                      </a:lnTo>
                      <a:lnTo>
                        <a:pt x="122" y="54"/>
                      </a:lnTo>
                      <a:lnTo>
                        <a:pt x="123" y="54"/>
                      </a:lnTo>
                      <a:lnTo>
                        <a:pt x="124" y="54"/>
                      </a:lnTo>
                      <a:lnTo>
                        <a:pt x="124" y="55"/>
                      </a:lnTo>
                      <a:lnTo>
                        <a:pt x="125" y="55"/>
                      </a:lnTo>
                      <a:lnTo>
                        <a:pt x="127" y="55"/>
                      </a:lnTo>
                      <a:lnTo>
                        <a:pt x="127" y="56"/>
                      </a:lnTo>
                      <a:lnTo>
                        <a:pt x="128" y="56"/>
                      </a:lnTo>
                      <a:lnTo>
                        <a:pt x="129" y="56"/>
                      </a:lnTo>
                      <a:lnTo>
                        <a:pt x="130" y="57"/>
                      </a:lnTo>
                      <a:lnTo>
                        <a:pt x="132" y="57"/>
                      </a:lnTo>
                      <a:lnTo>
                        <a:pt x="133" y="57"/>
                      </a:lnTo>
                      <a:lnTo>
                        <a:pt x="133" y="59"/>
                      </a:lnTo>
                      <a:lnTo>
                        <a:pt x="134" y="59"/>
                      </a:lnTo>
                      <a:lnTo>
                        <a:pt x="136" y="59"/>
                      </a:lnTo>
                      <a:lnTo>
                        <a:pt x="136" y="60"/>
                      </a:lnTo>
                      <a:lnTo>
                        <a:pt x="137" y="60"/>
                      </a:lnTo>
                      <a:lnTo>
                        <a:pt x="138" y="60"/>
                      </a:lnTo>
                      <a:lnTo>
                        <a:pt x="138" y="61"/>
                      </a:lnTo>
                      <a:lnTo>
                        <a:pt x="139" y="61"/>
                      </a:lnTo>
                      <a:lnTo>
                        <a:pt x="141" y="61"/>
                      </a:lnTo>
                      <a:lnTo>
                        <a:pt x="142" y="61"/>
                      </a:lnTo>
                      <a:lnTo>
                        <a:pt x="142" y="63"/>
                      </a:lnTo>
                      <a:lnTo>
                        <a:pt x="143" y="63"/>
                      </a:lnTo>
                      <a:lnTo>
                        <a:pt x="144" y="63"/>
                      </a:lnTo>
                      <a:lnTo>
                        <a:pt x="144" y="64"/>
                      </a:lnTo>
                      <a:lnTo>
                        <a:pt x="146" y="64"/>
                      </a:lnTo>
                      <a:lnTo>
                        <a:pt x="147" y="64"/>
                      </a:lnTo>
                      <a:lnTo>
                        <a:pt x="147" y="65"/>
                      </a:lnTo>
                      <a:lnTo>
                        <a:pt x="148" y="65"/>
                      </a:lnTo>
                      <a:lnTo>
                        <a:pt x="149" y="65"/>
                      </a:lnTo>
                      <a:lnTo>
                        <a:pt x="151" y="65"/>
                      </a:lnTo>
                      <a:lnTo>
                        <a:pt x="151" y="66"/>
                      </a:lnTo>
                      <a:lnTo>
                        <a:pt x="152" y="66"/>
                      </a:lnTo>
                      <a:lnTo>
                        <a:pt x="153" y="66"/>
                      </a:lnTo>
                      <a:lnTo>
                        <a:pt x="153" y="68"/>
                      </a:lnTo>
                      <a:lnTo>
                        <a:pt x="155" y="68"/>
                      </a:lnTo>
                      <a:lnTo>
                        <a:pt x="156" y="68"/>
                      </a:lnTo>
                      <a:lnTo>
                        <a:pt x="156" y="69"/>
                      </a:lnTo>
                      <a:lnTo>
                        <a:pt x="157" y="69"/>
                      </a:lnTo>
                      <a:lnTo>
                        <a:pt x="158" y="69"/>
                      </a:lnTo>
                      <a:lnTo>
                        <a:pt x="160" y="69"/>
                      </a:lnTo>
                      <a:lnTo>
                        <a:pt x="160" y="70"/>
                      </a:lnTo>
                      <a:lnTo>
                        <a:pt x="161" y="70"/>
                      </a:lnTo>
                      <a:lnTo>
                        <a:pt x="162" y="70"/>
                      </a:lnTo>
                      <a:lnTo>
                        <a:pt x="162" y="71"/>
                      </a:lnTo>
                      <a:lnTo>
                        <a:pt x="163" y="71"/>
                      </a:lnTo>
                      <a:lnTo>
                        <a:pt x="165" y="71"/>
                      </a:lnTo>
                      <a:lnTo>
                        <a:pt x="165" y="73"/>
                      </a:lnTo>
                      <a:lnTo>
                        <a:pt x="166" y="73"/>
                      </a:lnTo>
                      <a:lnTo>
                        <a:pt x="167" y="73"/>
                      </a:lnTo>
                      <a:lnTo>
                        <a:pt x="169" y="74"/>
                      </a:lnTo>
                      <a:lnTo>
                        <a:pt x="170" y="74"/>
                      </a:lnTo>
                      <a:lnTo>
                        <a:pt x="171" y="74"/>
                      </a:lnTo>
                      <a:lnTo>
                        <a:pt x="171" y="75"/>
                      </a:lnTo>
                      <a:lnTo>
                        <a:pt x="172" y="75"/>
                      </a:lnTo>
                      <a:lnTo>
                        <a:pt x="174" y="75"/>
                      </a:lnTo>
                      <a:lnTo>
                        <a:pt x="174" y="77"/>
                      </a:lnTo>
                      <a:lnTo>
                        <a:pt x="175" y="77"/>
                      </a:lnTo>
                      <a:lnTo>
                        <a:pt x="176" y="77"/>
                      </a:lnTo>
                      <a:lnTo>
                        <a:pt x="177" y="78"/>
                      </a:lnTo>
                      <a:lnTo>
                        <a:pt x="179" y="78"/>
                      </a:lnTo>
                      <a:lnTo>
                        <a:pt x="180" y="78"/>
                      </a:lnTo>
                      <a:lnTo>
                        <a:pt x="180" y="79"/>
                      </a:lnTo>
                      <a:lnTo>
                        <a:pt x="181" y="79"/>
                      </a:lnTo>
                      <a:lnTo>
                        <a:pt x="183" y="79"/>
                      </a:lnTo>
                      <a:lnTo>
                        <a:pt x="183" y="80"/>
                      </a:lnTo>
                      <a:lnTo>
                        <a:pt x="184" y="80"/>
                      </a:lnTo>
                      <a:lnTo>
                        <a:pt x="185" y="80"/>
                      </a:lnTo>
                      <a:lnTo>
                        <a:pt x="186" y="82"/>
                      </a:lnTo>
                      <a:lnTo>
                        <a:pt x="188" y="82"/>
                      </a:lnTo>
                      <a:lnTo>
                        <a:pt x="189" y="83"/>
                      </a:lnTo>
                      <a:lnTo>
                        <a:pt x="190" y="83"/>
                      </a:lnTo>
                      <a:lnTo>
                        <a:pt x="191" y="83"/>
                      </a:lnTo>
                      <a:lnTo>
                        <a:pt x="191" y="84"/>
                      </a:lnTo>
                      <a:lnTo>
                        <a:pt x="193" y="84"/>
                      </a:lnTo>
                      <a:lnTo>
                        <a:pt x="194" y="84"/>
                      </a:lnTo>
                      <a:lnTo>
                        <a:pt x="195" y="85"/>
                      </a:lnTo>
                      <a:lnTo>
                        <a:pt x="196" y="85"/>
                      </a:lnTo>
                      <a:lnTo>
                        <a:pt x="198" y="87"/>
                      </a:lnTo>
                      <a:lnTo>
                        <a:pt x="199" y="87"/>
                      </a:lnTo>
                      <a:lnTo>
                        <a:pt x="200" y="87"/>
                      </a:lnTo>
                      <a:lnTo>
                        <a:pt x="200" y="88"/>
                      </a:lnTo>
                      <a:lnTo>
                        <a:pt x="202" y="88"/>
                      </a:lnTo>
                      <a:lnTo>
                        <a:pt x="203" y="88"/>
                      </a:lnTo>
                      <a:lnTo>
                        <a:pt x="204" y="89"/>
                      </a:lnTo>
                      <a:lnTo>
                        <a:pt x="205" y="89"/>
                      </a:lnTo>
                      <a:lnTo>
                        <a:pt x="207" y="90"/>
                      </a:lnTo>
                      <a:lnTo>
                        <a:pt x="208" y="90"/>
                      </a:lnTo>
                      <a:lnTo>
                        <a:pt x="209" y="92"/>
                      </a:lnTo>
                      <a:lnTo>
                        <a:pt x="210" y="92"/>
                      </a:lnTo>
                      <a:lnTo>
                        <a:pt x="212" y="92"/>
                      </a:lnTo>
                      <a:lnTo>
                        <a:pt x="212" y="93"/>
                      </a:lnTo>
                      <a:lnTo>
                        <a:pt x="213" y="93"/>
                      </a:lnTo>
                      <a:lnTo>
                        <a:pt x="214" y="93"/>
                      </a:lnTo>
                      <a:lnTo>
                        <a:pt x="216" y="94"/>
                      </a:lnTo>
                      <a:lnTo>
                        <a:pt x="217" y="94"/>
                      </a:lnTo>
                      <a:lnTo>
                        <a:pt x="218" y="94"/>
                      </a:lnTo>
                      <a:lnTo>
                        <a:pt x="218" y="96"/>
                      </a:lnTo>
                      <a:lnTo>
                        <a:pt x="219" y="96"/>
                      </a:lnTo>
                      <a:lnTo>
                        <a:pt x="221" y="96"/>
                      </a:lnTo>
                      <a:lnTo>
                        <a:pt x="221" y="97"/>
                      </a:lnTo>
                      <a:lnTo>
                        <a:pt x="222" y="97"/>
                      </a:lnTo>
                      <a:lnTo>
                        <a:pt x="223" y="97"/>
                      </a:lnTo>
                      <a:lnTo>
                        <a:pt x="224" y="98"/>
                      </a:lnTo>
                      <a:lnTo>
                        <a:pt x="226" y="98"/>
                      </a:lnTo>
                      <a:lnTo>
                        <a:pt x="227" y="98"/>
                      </a:lnTo>
                      <a:lnTo>
                        <a:pt x="227" y="99"/>
                      </a:lnTo>
                      <a:lnTo>
                        <a:pt x="228" y="99"/>
                      </a:lnTo>
                      <a:lnTo>
                        <a:pt x="229" y="99"/>
                      </a:lnTo>
                      <a:lnTo>
                        <a:pt x="229" y="101"/>
                      </a:lnTo>
                      <a:lnTo>
                        <a:pt x="231" y="101"/>
                      </a:lnTo>
                      <a:lnTo>
                        <a:pt x="232" y="101"/>
                      </a:lnTo>
                      <a:lnTo>
                        <a:pt x="232" y="102"/>
                      </a:lnTo>
                      <a:lnTo>
                        <a:pt x="233" y="102"/>
                      </a:lnTo>
                      <a:lnTo>
                        <a:pt x="235" y="102"/>
                      </a:lnTo>
                      <a:lnTo>
                        <a:pt x="236" y="102"/>
                      </a:lnTo>
                      <a:lnTo>
                        <a:pt x="236" y="103"/>
                      </a:lnTo>
                      <a:lnTo>
                        <a:pt x="237" y="103"/>
                      </a:lnTo>
                      <a:lnTo>
                        <a:pt x="238" y="103"/>
                      </a:lnTo>
                      <a:lnTo>
                        <a:pt x="238" y="104"/>
                      </a:lnTo>
                      <a:lnTo>
                        <a:pt x="240" y="104"/>
                      </a:lnTo>
                      <a:lnTo>
                        <a:pt x="241" y="104"/>
                      </a:lnTo>
                      <a:lnTo>
                        <a:pt x="241" y="106"/>
                      </a:lnTo>
                      <a:lnTo>
                        <a:pt x="242" y="106"/>
                      </a:lnTo>
                      <a:lnTo>
                        <a:pt x="243" y="106"/>
                      </a:lnTo>
                      <a:lnTo>
                        <a:pt x="245" y="106"/>
                      </a:lnTo>
                      <a:lnTo>
                        <a:pt x="245" y="107"/>
                      </a:lnTo>
                      <a:lnTo>
                        <a:pt x="246" y="107"/>
                      </a:lnTo>
                      <a:lnTo>
                        <a:pt x="247" y="107"/>
                      </a:lnTo>
                      <a:lnTo>
                        <a:pt x="247" y="108"/>
                      </a:lnTo>
                      <a:lnTo>
                        <a:pt x="249" y="108"/>
                      </a:lnTo>
                      <a:lnTo>
                        <a:pt x="250" y="108"/>
                      </a:lnTo>
                      <a:lnTo>
                        <a:pt x="250" y="110"/>
                      </a:lnTo>
                      <a:lnTo>
                        <a:pt x="251" y="110"/>
                      </a:lnTo>
                      <a:lnTo>
                        <a:pt x="252" y="110"/>
                      </a:lnTo>
                      <a:lnTo>
                        <a:pt x="254" y="110"/>
                      </a:lnTo>
                      <a:lnTo>
                        <a:pt x="254" y="111"/>
                      </a:lnTo>
                      <a:lnTo>
                        <a:pt x="255" y="111"/>
                      </a:lnTo>
                      <a:lnTo>
                        <a:pt x="256" y="111"/>
                      </a:lnTo>
                      <a:lnTo>
                        <a:pt x="256" y="112"/>
                      </a:lnTo>
                      <a:lnTo>
                        <a:pt x="257" y="112"/>
                      </a:lnTo>
                      <a:lnTo>
                        <a:pt x="259" y="112"/>
                      </a:lnTo>
                      <a:lnTo>
                        <a:pt x="259" y="113"/>
                      </a:lnTo>
                      <a:lnTo>
                        <a:pt x="260" y="113"/>
                      </a:lnTo>
                      <a:lnTo>
                        <a:pt x="261" y="113"/>
                      </a:lnTo>
                      <a:lnTo>
                        <a:pt x="263" y="115"/>
                      </a:lnTo>
                      <a:lnTo>
                        <a:pt x="264" y="115"/>
                      </a:lnTo>
                      <a:lnTo>
                        <a:pt x="265" y="115"/>
                      </a:lnTo>
                      <a:lnTo>
                        <a:pt x="265" y="116"/>
                      </a:lnTo>
                      <a:lnTo>
                        <a:pt x="266" y="116"/>
                      </a:lnTo>
                      <a:lnTo>
                        <a:pt x="268" y="116"/>
                      </a:lnTo>
                      <a:lnTo>
                        <a:pt x="268" y="117"/>
                      </a:lnTo>
                      <a:lnTo>
                        <a:pt x="269" y="117"/>
                      </a:lnTo>
                      <a:lnTo>
                        <a:pt x="270" y="117"/>
                      </a:lnTo>
                      <a:lnTo>
                        <a:pt x="271" y="118"/>
                      </a:lnTo>
                      <a:lnTo>
                        <a:pt x="273" y="118"/>
                      </a:lnTo>
                      <a:lnTo>
                        <a:pt x="274" y="118"/>
                      </a:lnTo>
                      <a:lnTo>
                        <a:pt x="274" y="120"/>
                      </a:lnTo>
                      <a:lnTo>
                        <a:pt x="275" y="120"/>
                      </a:lnTo>
                      <a:lnTo>
                        <a:pt x="276" y="120"/>
                      </a:lnTo>
                      <a:lnTo>
                        <a:pt x="276" y="121"/>
                      </a:lnTo>
                      <a:lnTo>
                        <a:pt x="278" y="121"/>
                      </a:lnTo>
                      <a:lnTo>
                        <a:pt x="279" y="121"/>
                      </a:lnTo>
                      <a:lnTo>
                        <a:pt x="280" y="122"/>
                      </a:lnTo>
                      <a:lnTo>
                        <a:pt x="282" y="122"/>
                      </a:lnTo>
                      <a:lnTo>
                        <a:pt x="283" y="124"/>
                      </a:lnTo>
                      <a:lnTo>
                        <a:pt x="284" y="124"/>
                      </a:lnTo>
                      <a:lnTo>
                        <a:pt x="285" y="124"/>
                      </a:lnTo>
                      <a:lnTo>
                        <a:pt x="285" y="125"/>
                      </a:lnTo>
                      <a:lnTo>
                        <a:pt x="287" y="125"/>
                      </a:lnTo>
                      <a:lnTo>
                        <a:pt x="288" y="125"/>
                      </a:lnTo>
                      <a:lnTo>
                        <a:pt x="289" y="126"/>
                      </a:lnTo>
                      <a:lnTo>
                        <a:pt x="290" y="126"/>
                      </a:lnTo>
                      <a:lnTo>
                        <a:pt x="292" y="127"/>
                      </a:lnTo>
                      <a:lnTo>
                        <a:pt x="293" y="127"/>
                      </a:lnTo>
                      <a:lnTo>
                        <a:pt x="294" y="127"/>
                      </a:lnTo>
                      <a:lnTo>
                        <a:pt x="294" y="129"/>
                      </a:lnTo>
                      <a:lnTo>
                        <a:pt x="296" y="129"/>
                      </a:lnTo>
                      <a:lnTo>
                        <a:pt x="297" y="129"/>
                      </a:lnTo>
                      <a:lnTo>
                        <a:pt x="298" y="130"/>
                      </a:lnTo>
                      <a:lnTo>
                        <a:pt x="299" y="130"/>
                      </a:lnTo>
                      <a:lnTo>
                        <a:pt x="301" y="131"/>
                      </a:lnTo>
                      <a:lnTo>
                        <a:pt x="302" y="131"/>
                      </a:lnTo>
                      <a:lnTo>
                        <a:pt x="303" y="132"/>
                      </a:lnTo>
                      <a:lnTo>
                        <a:pt x="304" y="132"/>
                      </a:lnTo>
                      <a:lnTo>
                        <a:pt x="306" y="132"/>
                      </a:lnTo>
                      <a:lnTo>
                        <a:pt x="306" y="134"/>
                      </a:lnTo>
                      <a:lnTo>
                        <a:pt x="307" y="134"/>
                      </a:lnTo>
                      <a:lnTo>
                        <a:pt x="308" y="134"/>
                      </a:lnTo>
                      <a:lnTo>
                        <a:pt x="310" y="135"/>
                      </a:lnTo>
                      <a:lnTo>
                        <a:pt x="311" y="135"/>
                      </a:lnTo>
                      <a:lnTo>
                        <a:pt x="312" y="136"/>
                      </a:lnTo>
                      <a:lnTo>
                        <a:pt x="313" y="136"/>
                      </a:lnTo>
                      <a:lnTo>
                        <a:pt x="315" y="136"/>
                      </a:lnTo>
                      <a:lnTo>
                        <a:pt x="315" y="137"/>
                      </a:lnTo>
                      <a:lnTo>
                        <a:pt x="316" y="137"/>
                      </a:lnTo>
                      <a:lnTo>
                        <a:pt x="317" y="137"/>
                      </a:lnTo>
                      <a:lnTo>
                        <a:pt x="318" y="139"/>
                      </a:lnTo>
                      <a:lnTo>
                        <a:pt x="320" y="139"/>
                      </a:lnTo>
                      <a:lnTo>
                        <a:pt x="321" y="140"/>
                      </a:lnTo>
                      <a:lnTo>
                        <a:pt x="322" y="140"/>
                      </a:lnTo>
                      <a:lnTo>
                        <a:pt x="323" y="140"/>
                      </a:lnTo>
                      <a:lnTo>
                        <a:pt x="323" y="141"/>
                      </a:lnTo>
                      <a:lnTo>
                        <a:pt x="325" y="141"/>
                      </a:lnTo>
                      <a:lnTo>
                        <a:pt x="326" y="141"/>
                      </a:lnTo>
                      <a:lnTo>
                        <a:pt x="326" y="143"/>
                      </a:lnTo>
                      <a:lnTo>
                        <a:pt x="327" y="143"/>
                      </a:lnTo>
                      <a:lnTo>
                        <a:pt x="329" y="143"/>
                      </a:lnTo>
                      <a:lnTo>
                        <a:pt x="330" y="144"/>
                      </a:lnTo>
                      <a:lnTo>
                        <a:pt x="331" y="144"/>
                      </a:lnTo>
                      <a:lnTo>
                        <a:pt x="332" y="144"/>
                      </a:lnTo>
                      <a:lnTo>
                        <a:pt x="332" y="145"/>
                      </a:lnTo>
                      <a:lnTo>
                        <a:pt x="334" y="145"/>
                      </a:lnTo>
                      <a:lnTo>
                        <a:pt x="335" y="145"/>
                      </a:lnTo>
                      <a:lnTo>
                        <a:pt x="335" y="146"/>
                      </a:lnTo>
                      <a:lnTo>
                        <a:pt x="336" y="146"/>
                      </a:lnTo>
                      <a:lnTo>
                        <a:pt x="337" y="146"/>
                      </a:lnTo>
                      <a:lnTo>
                        <a:pt x="339" y="148"/>
                      </a:lnTo>
                      <a:lnTo>
                        <a:pt x="340" y="148"/>
                      </a:lnTo>
                      <a:lnTo>
                        <a:pt x="341" y="148"/>
                      </a:lnTo>
                      <a:lnTo>
                        <a:pt x="341" y="149"/>
                      </a:lnTo>
                      <a:lnTo>
                        <a:pt x="343" y="149"/>
                      </a:lnTo>
                      <a:lnTo>
                        <a:pt x="344" y="149"/>
                      </a:lnTo>
                      <a:lnTo>
                        <a:pt x="344" y="150"/>
                      </a:lnTo>
                      <a:lnTo>
                        <a:pt x="345" y="150"/>
                      </a:lnTo>
                      <a:lnTo>
                        <a:pt x="346" y="150"/>
                      </a:lnTo>
                      <a:lnTo>
                        <a:pt x="348" y="151"/>
                      </a:lnTo>
                      <a:lnTo>
                        <a:pt x="349" y="151"/>
                      </a:lnTo>
                      <a:lnTo>
                        <a:pt x="350" y="151"/>
                      </a:lnTo>
                      <a:lnTo>
                        <a:pt x="350" y="153"/>
                      </a:lnTo>
                      <a:lnTo>
                        <a:pt x="351" y="153"/>
                      </a:lnTo>
                      <a:lnTo>
                        <a:pt x="353" y="153"/>
                      </a:lnTo>
                      <a:lnTo>
                        <a:pt x="353" y="154"/>
                      </a:lnTo>
                      <a:lnTo>
                        <a:pt x="354" y="154"/>
                      </a:lnTo>
                      <a:lnTo>
                        <a:pt x="355" y="154"/>
                      </a:lnTo>
                      <a:lnTo>
                        <a:pt x="355" y="155"/>
                      </a:lnTo>
                      <a:lnTo>
                        <a:pt x="356" y="155"/>
                      </a:lnTo>
                      <a:lnTo>
                        <a:pt x="358" y="155"/>
                      </a:lnTo>
                      <a:lnTo>
                        <a:pt x="359" y="155"/>
                      </a:lnTo>
                      <a:lnTo>
                        <a:pt x="359" y="157"/>
                      </a:lnTo>
                      <a:lnTo>
                        <a:pt x="360" y="157"/>
                      </a:lnTo>
                      <a:lnTo>
                        <a:pt x="362" y="157"/>
                      </a:lnTo>
                      <a:lnTo>
                        <a:pt x="362" y="158"/>
                      </a:lnTo>
                      <a:lnTo>
                        <a:pt x="363" y="158"/>
                      </a:lnTo>
                      <a:lnTo>
                        <a:pt x="364" y="158"/>
                      </a:lnTo>
                      <a:lnTo>
                        <a:pt x="364" y="159"/>
                      </a:lnTo>
                      <a:lnTo>
                        <a:pt x="365" y="159"/>
                      </a:lnTo>
                      <a:lnTo>
                        <a:pt x="367" y="159"/>
                      </a:lnTo>
                      <a:lnTo>
                        <a:pt x="368" y="159"/>
                      </a:lnTo>
                      <a:lnTo>
                        <a:pt x="368" y="160"/>
                      </a:lnTo>
                      <a:lnTo>
                        <a:pt x="369" y="160"/>
                      </a:lnTo>
                      <a:lnTo>
                        <a:pt x="370" y="160"/>
                      </a:lnTo>
                      <a:lnTo>
                        <a:pt x="370" y="162"/>
                      </a:lnTo>
                      <a:lnTo>
                        <a:pt x="372" y="162"/>
                      </a:lnTo>
                      <a:lnTo>
                        <a:pt x="373" y="162"/>
                      </a:lnTo>
                      <a:lnTo>
                        <a:pt x="373" y="163"/>
                      </a:lnTo>
                      <a:lnTo>
                        <a:pt x="374" y="163"/>
                      </a:lnTo>
                      <a:lnTo>
                        <a:pt x="376" y="163"/>
                      </a:lnTo>
                      <a:lnTo>
                        <a:pt x="376" y="164"/>
                      </a:lnTo>
                      <a:lnTo>
                        <a:pt x="377" y="164"/>
                      </a:lnTo>
                      <a:lnTo>
                        <a:pt x="378" y="164"/>
                      </a:lnTo>
                      <a:lnTo>
                        <a:pt x="379" y="164"/>
                      </a:lnTo>
                      <a:lnTo>
                        <a:pt x="379" y="165"/>
                      </a:lnTo>
                      <a:lnTo>
                        <a:pt x="381" y="165"/>
                      </a:lnTo>
                      <a:lnTo>
                        <a:pt x="382" y="165"/>
                      </a:lnTo>
                      <a:lnTo>
                        <a:pt x="382" y="167"/>
                      </a:lnTo>
                      <a:lnTo>
                        <a:pt x="383" y="167"/>
                      </a:lnTo>
                      <a:lnTo>
                        <a:pt x="384" y="167"/>
                      </a:lnTo>
                      <a:lnTo>
                        <a:pt x="384" y="168"/>
                      </a:lnTo>
                      <a:lnTo>
                        <a:pt x="386" y="168"/>
                      </a:lnTo>
                      <a:lnTo>
                        <a:pt x="387" y="168"/>
                      </a:lnTo>
                      <a:lnTo>
                        <a:pt x="388" y="168"/>
                      </a:lnTo>
                      <a:lnTo>
                        <a:pt x="388" y="169"/>
                      </a:lnTo>
                      <a:lnTo>
                        <a:pt x="390" y="169"/>
                      </a:lnTo>
                      <a:lnTo>
                        <a:pt x="391" y="169"/>
                      </a:lnTo>
                      <a:lnTo>
                        <a:pt x="391" y="170"/>
                      </a:lnTo>
                      <a:lnTo>
                        <a:pt x="392" y="170"/>
                      </a:lnTo>
                      <a:lnTo>
                        <a:pt x="393" y="170"/>
                      </a:lnTo>
                      <a:lnTo>
                        <a:pt x="393" y="172"/>
                      </a:lnTo>
                      <a:lnTo>
                        <a:pt x="395" y="172"/>
                      </a:lnTo>
                      <a:lnTo>
                        <a:pt x="396" y="172"/>
                      </a:lnTo>
                      <a:lnTo>
                        <a:pt x="396" y="173"/>
                      </a:lnTo>
                      <a:lnTo>
                        <a:pt x="397" y="173"/>
                      </a:lnTo>
                      <a:lnTo>
                        <a:pt x="398" y="173"/>
                      </a:lnTo>
                      <a:lnTo>
                        <a:pt x="400" y="173"/>
                      </a:lnTo>
                      <a:lnTo>
                        <a:pt x="400" y="174"/>
                      </a:lnTo>
                      <a:lnTo>
                        <a:pt x="401" y="174"/>
                      </a:lnTo>
                      <a:lnTo>
                        <a:pt x="402" y="174"/>
                      </a:lnTo>
                      <a:lnTo>
                        <a:pt x="402" y="176"/>
                      </a:lnTo>
                      <a:lnTo>
                        <a:pt x="403" y="176"/>
                      </a:lnTo>
                      <a:lnTo>
                        <a:pt x="405" y="176"/>
                      </a:lnTo>
                      <a:lnTo>
                        <a:pt x="405" y="177"/>
                      </a:lnTo>
                      <a:lnTo>
                        <a:pt x="406" y="177"/>
                      </a:lnTo>
                      <a:lnTo>
                        <a:pt x="407" y="177"/>
                      </a:lnTo>
                      <a:lnTo>
                        <a:pt x="409" y="178"/>
                      </a:lnTo>
                      <a:lnTo>
                        <a:pt x="410" y="178"/>
                      </a:lnTo>
                      <a:lnTo>
                        <a:pt x="411" y="178"/>
                      </a:lnTo>
                      <a:lnTo>
                        <a:pt x="411" y="179"/>
                      </a:lnTo>
                      <a:lnTo>
                        <a:pt x="412" y="179"/>
                      </a:lnTo>
                      <a:lnTo>
                        <a:pt x="414" y="179"/>
                      </a:lnTo>
                      <a:lnTo>
                        <a:pt x="414" y="181"/>
                      </a:lnTo>
                      <a:lnTo>
                        <a:pt x="415" y="181"/>
                      </a:lnTo>
                      <a:lnTo>
                        <a:pt x="416" y="181"/>
                      </a:lnTo>
                      <a:lnTo>
                        <a:pt x="416" y="182"/>
                      </a:lnTo>
                      <a:lnTo>
                        <a:pt x="417" y="182"/>
                      </a:lnTo>
                      <a:lnTo>
                        <a:pt x="419" y="182"/>
                      </a:lnTo>
                      <a:lnTo>
                        <a:pt x="420" y="183"/>
                      </a:lnTo>
                      <a:lnTo>
                        <a:pt x="421" y="183"/>
                      </a:lnTo>
                      <a:lnTo>
                        <a:pt x="423" y="183"/>
                      </a:lnTo>
                      <a:lnTo>
                        <a:pt x="423" y="184"/>
                      </a:lnTo>
                      <a:lnTo>
                        <a:pt x="424" y="184"/>
                      </a:lnTo>
                      <a:lnTo>
                        <a:pt x="425" y="184"/>
                      </a:lnTo>
                      <a:lnTo>
                        <a:pt x="425" y="186"/>
                      </a:lnTo>
                      <a:lnTo>
                        <a:pt x="426" y="186"/>
                      </a:lnTo>
                      <a:lnTo>
                        <a:pt x="428" y="186"/>
                      </a:lnTo>
                      <a:lnTo>
                        <a:pt x="429" y="187"/>
                      </a:lnTo>
                      <a:lnTo>
                        <a:pt x="430" y="187"/>
                      </a:lnTo>
                      <a:lnTo>
                        <a:pt x="431" y="188"/>
                      </a:lnTo>
                      <a:lnTo>
                        <a:pt x="433" y="188"/>
                      </a:lnTo>
                      <a:lnTo>
                        <a:pt x="434" y="188"/>
                      </a:lnTo>
                      <a:lnTo>
                        <a:pt x="434" y="190"/>
                      </a:lnTo>
                      <a:lnTo>
                        <a:pt x="435" y="190"/>
                      </a:lnTo>
                      <a:lnTo>
                        <a:pt x="436" y="190"/>
                      </a:lnTo>
                      <a:lnTo>
                        <a:pt x="436" y="191"/>
                      </a:lnTo>
                      <a:lnTo>
                        <a:pt x="438" y="191"/>
                      </a:lnTo>
                      <a:lnTo>
                        <a:pt x="439" y="191"/>
                      </a:lnTo>
                      <a:lnTo>
                        <a:pt x="440" y="192"/>
                      </a:lnTo>
                      <a:lnTo>
                        <a:pt x="442" y="192"/>
                      </a:lnTo>
                      <a:lnTo>
                        <a:pt x="443" y="193"/>
                      </a:lnTo>
                      <a:lnTo>
                        <a:pt x="444" y="193"/>
                      </a:lnTo>
                      <a:lnTo>
                        <a:pt x="445" y="193"/>
                      </a:lnTo>
                      <a:lnTo>
                        <a:pt x="445" y="195"/>
                      </a:lnTo>
                      <a:lnTo>
                        <a:pt x="447" y="195"/>
                      </a:lnTo>
                      <a:lnTo>
                        <a:pt x="448" y="195"/>
                      </a:lnTo>
                      <a:lnTo>
                        <a:pt x="449" y="196"/>
                      </a:lnTo>
                      <a:lnTo>
                        <a:pt x="450" y="196"/>
                      </a:lnTo>
                      <a:lnTo>
                        <a:pt x="452" y="197"/>
                      </a:lnTo>
                      <a:lnTo>
                        <a:pt x="453" y="197"/>
                      </a:lnTo>
                      <a:lnTo>
                        <a:pt x="454" y="198"/>
                      </a:lnTo>
                      <a:lnTo>
                        <a:pt x="456" y="198"/>
                      </a:lnTo>
                      <a:lnTo>
                        <a:pt x="457" y="198"/>
                      </a:lnTo>
                      <a:lnTo>
                        <a:pt x="457" y="200"/>
                      </a:lnTo>
                      <a:lnTo>
                        <a:pt x="458" y="200"/>
                      </a:lnTo>
                      <a:lnTo>
                        <a:pt x="459" y="200"/>
                      </a:lnTo>
                      <a:lnTo>
                        <a:pt x="459" y="201"/>
                      </a:lnTo>
                      <a:lnTo>
                        <a:pt x="461" y="201"/>
                      </a:lnTo>
                      <a:lnTo>
                        <a:pt x="462" y="201"/>
                      </a:lnTo>
                      <a:lnTo>
                        <a:pt x="463" y="202"/>
                      </a:lnTo>
                      <a:lnTo>
                        <a:pt x="464" y="202"/>
                      </a:lnTo>
                      <a:lnTo>
                        <a:pt x="466" y="202"/>
                      </a:lnTo>
                      <a:lnTo>
                        <a:pt x="466" y="204"/>
                      </a:lnTo>
                      <a:lnTo>
                        <a:pt x="467" y="204"/>
                      </a:lnTo>
                      <a:lnTo>
                        <a:pt x="468" y="204"/>
                      </a:lnTo>
                      <a:lnTo>
                        <a:pt x="468" y="205"/>
                      </a:lnTo>
                      <a:lnTo>
                        <a:pt x="470" y="205"/>
                      </a:lnTo>
                      <a:lnTo>
                        <a:pt x="471" y="205"/>
                      </a:lnTo>
                      <a:lnTo>
                        <a:pt x="471" y="206"/>
                      </a:lnTo>
                      <a:lnTo>
                        <a:pt x="472" y="206"/>
                      </a:lnTo>
                      <a:lnTo>
                        <a:pt x="473" y="206"/>
                      </a:lnTo>
                      <a:lnTo>
                        <a:pt x="473" y="207"/>
                      </a:lnTo>
                      <a:lnTo>
                        <a:pt x="475" y="207"/>
                      </a:lnTo>
                      <a:lnTo>
                        <a:pt x="476" y="207"/>
                      </a:lnTo>
                      <a:lnTo>
                        <a:pt x="477" y="209"/>
                      </a:lnTo>
                      <a:lnTo>
                        <a:pt x="478" y="209"/>
                      </a:lnTo>
                      <a:lnTo>
                        <a:pt x="480" y="210"/>
                      </a:lnTo>
                      <a:lnTo>
                        <a:pt x="481" y="210"/>
                      </a:lnTo>
                      <a:lnTo>
                        <a:pt x="482" y="210"/>
                      </a:lnTo>
                      <a:lnTo>
                        <a:pt x="482" y="211"/>
                      </a:lnTo>
                      <a:lnTo>
                        <a:pt x="483" y="211"/>
                      </a:lnTo>
                      <a:lnTo>
                        <a:pt x="485" y="211"/>
                      </a:lnTo>
                      <a:lnTo>
                        <a:pt x="486" y="212"/>
                      </a:lnTo>
                      <a:lnTo>
                        <a:pt x="487" y="212"/>
                      </a:lnTo>
                      <a:lnTo>
                        <a:pt x="489" y="214"/>
                      </a:lnTo>
                      <a:lnTo>
                        <a:pt x="490" y="214"/>
                      </a:lnTo>
                      <a:lnTo>
                        <a:pt x="491" y="215"/>
                      </a:lnTo>
                      <a:lnTo>
                        <a:pt x="492" y="215"/>
                      </a:lnTo>
                      <a:lnTo>
                        <a:pt x="494" y="215"/>
                      </a:lnTo>
                      <a:lnTo>
                        <a:pt x="494" y="216"/>
                      </a:lnTo>
                      <a:lnTo>
                        <a:pt x="495" y="216"/>
                      </a:lnTo>
                      <a:lnTo>
                        <a:pt x="496" y="216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700" name="Freeform 164"/>
                <p:cNvSpPr>
                  <a:spLocks noChangeAspect="1"/>
                </p:cNvSpPr>
                <p:nvPr/>
              </p:nvSpPr>
              <p:spPr bwMode="auto">
                <a:xfrm>
                  <a:off x="3393" y="1891"/>
                  <a:ext cx="252" cy="187"/>
                </a:xfrm>
                <a:custGeom>
                  <a:avLst/>
                  <a:gdLst>
                    <a:gd name="T0" fmla="*/ 7 w 484"/>
                    <a:gd name="T1" fmla="*/ 4 h 288"/>
                    <a:gd name="T2" fmla="*/ 15 w 484"/>
                    <a:gd name="T3" fmla="*/ 8 h 288"/>
                    <a:gd name="T4" fmla="*/ 23 w 484"/>
                    <a:gd name="T5" fmla="*/ 12 h 288"/>
                    <a:gd name="T6" fmla="*/ 32 w 484"/>
                    <a:gd name="T7" fmla="*/ 15 h 288"/>
                    <a:gd name="T8" fmla="*/ 40 w 484"/>
                    <a:gd name="T9" fmla="*/ 19 h 288"/>
                    <a:gd name="T10" fmla="*/ 48 w 484"/>
                    <a:gd name="T11" fmla="*/ 23 h 288"/>
                    <a:gd name="T12" fmla="*/ 55 w 484"/>
                    <a:gd name="T13" fmla="*/ 27 h 288"/>
                    <a:gd name="T14" fmla="*/ 64 w 484"/>
                    <a:gd name="T15" fmla="*/ 31 h 288"/>
                    <a:gd name="T16" fmla="*/ 73 w 484"/>
                    <a:gd name="T17" fmla="*/ 34 h 288"/>
                    <a:gd name="T18" fmla="*/ 80 w 484"/>
                    <a:gd name="T19" fmla="*/ 38 h 288"/>
                    <a:gd name="T20" fmla="*/ 89 w 484"/>
                    <a:gd name="T21" fmla="*/ 42 h 288"/>
                    <a:gd name="T22" fmla="*/ 99 w 484"/>
                    <a:gd name="T23" fmla="*/ 47 h 288"/>
                    <a:gd name="T24" fmla="*/ 107 w 484"/>
                    <a:gd name="T25" fmla="*/ 51 h 288"/>
                    <a:gd name="T26" fmla="*/ 114 w 484"/>
                    <a:gd name="T27" fmla="*/ 55 h 288"/>
                    <a:gd name="T28" fmla="*/ 121 w 484"/>
                    <a:gd name="T29" fmla="*/ 59 h 288"/>
                    <a:gd name="T30" fmla="*/ 128 w 484"/>
                    <a:gd name="T31" fmla="*/ 61 h 288"/>
                    <a:gd name="T32" fmla="*/ 135 w 484"/>
                    <a:gd name="T33" fmla="*/ 65 h 288"/>
                    <a:gd name="T34" fmla="*/ 141 w 484"/>
                    <a:gd name="T35" fmla="*/ 69 h 288"/>
                    <a:gd name="T36" fmla="*/ 149 w 484"/>
                    <a:gd name="T37" fmla="*/ 73 h 288"/>
                    <a:gd name="T38" fmla="*/ 158 w 484"/>
                    <a:gd name="T39" fmla="*/ 76 h 288"/>
                    <a:gd name="T40" fmla="*/ 167 w 484"/>
                    <a:gd name="T41" fmla="*/ 81 h 288"/>
                    <a:gd name="T42" fmla="*/ 173 w 484"/>
                    <a:gd name="T43" fmla="*/ 85 h 288"/>
                    <a:gd name="T44" fmla="*/ 181 w 484"/>
                    <a:gd name="T45" fmla="*/ 89 h 288"/>
                    <a:gd name="T46" fmla="*/ 189 w 484"/>
                    <a:gd name="T47" fmla="*/ 93 h 288"/>
                    <a:gd name="T48" fmla="*/ 197 w 484"/>
                    <a:gd name="T49" fmla="*/ 98 h 288"/>
                    <a:gd name="T50" fmla="*/ 206 w 484"/>
                    <a:gd name="T51" fmla="*/ 102 h 288"/>
                    <a:gd name="T52" fmla="*/ 212 w 484"/>
                    <a:gd name="T53" fmla="*/ 106 h 288"/>
                    <a:gd name="T54" fmla="*/ 220 w 484"/>
                    <a:gd name="T55" fmla="*/ 111 h 288"/>
                    <a:gd name="T56" fmla="*/ 229 w 484"/>
                    <a:gd name="T57" fmla="*/ 115 h 288"/>
                    <a:gd name="T58" fmla="*/ 235 w 484"/>
                    <a:gd name="T59" fmla="*/ 120 h 288"/>
                    <a:gd name="T60" fmla="*/ 244 w 484"/>
                    <a:gd name="T61" fmla="*/ 123 h 288"/>
                    <a:gd name="T62" fmla="*/ 252 w 484"/>
                    <a:gd name="T63" fmla="*/ 128 h 288"/>
                    <a:gd name="T64" fmla="*/ 259 w 484"/>
                    <a:gd name="T65" fmla="*/ 132 h 288"/>
                    <a:gd name="T66" fmla="*/ 266 w 484"/>
                    <a:gd name="T67" fmla="*/ 136 h 288"/>
                    <a:gd name="T68" fmla="*/ 273 w 484"/>
                    <a:gd name="T69" fmla="*/ 141 h 288"/>
                    <a:gd name="T70" fmla="*/ 281 w 484"/>
                    <a:gd name="T71" fmla="*/ 146 h 288"/>
                    <a:gd name="T72" fmla="*/ 288 w 484"/>
                    <a:gd name="T73" fmla="*/ 150 h 288"/>
                    <a:gd name="T74" fmla="*/ 297 w 484"/>
                    <a:gd name="T75" fmla="*/ 156 h 288"/>
                    <a:gd name="T76" fmla="*/ 305 w 484"/>
                    <a:gd name="T77" fmla="*/ 160 h 288"/>
                    <a:gd name="T78" fmla="*/ 314 w 484"/>
                    <a:gd name="T79" fmla="*/ 167 h 288"/>
                    <a:gd name="T80" fmla="*/ 323 w 484"/>
                    <a:gd name="T81" fmla="*/ 172 h 288"/>
                    <a:gd name="T82" fmla="*/ 330 w 484"/>
                    <a:gd name="T83" fmla="*/ 177 h 288"/>
                    <a:gd name="T84" fmla="*/ 338 w 484"/>
                    <a:gd name="T85" fmla="*/ 182 h 288"/>
                    <a:gd name="T86" fmla="*/ 348 w 484"/>
                    <a:gd name="T87" fmla="*/ 188 h 288"/>
                    <a:gd name="T88" fmla="*/ 358 w 484"/>
                    <a:gd name="T89" fmla="*/ 195 h 288"/>
                    <a:gd name="T90" fmla="*/ 363 w 484"/>
                    <a:gd name="T91" fmla="*/ 200 h 288"/>
                    <a:gd name="T92" fmla="*/ 371 w 484"/>
                    <a:gd name="T93" fmla="*/ 205 h 288"/>
                    <a:gd name="T94" fmla="*/ 380 w 484"/>
                    <a:gd name="T95" fmla="*/ 210 h 288"/>
                    <a:gd name="T96" fmla="*/ 388 w 484"/>
                    <a:gd name="T97" fmla="*/ 216 h 288"/>
                    <a:gd name="T98" fmla="*/ 394 w 484"/>
                    <a:gd name="T99" fmla="*/ 221 h 288"/>
                    <a:gd name="T100" fmla="*/ 403 w 484"/>
                    <a:gd name="T101" fmla="*/ 226 h 288"/>
                    <a:gd name="T102" fmla="*/ 410 w 484"/>
                    <a:gd name="T103" fmla="*/ 231 h 288"/>
                    <a:gd name="T104" fmla="*/ 417 w 484"/>
                    <a:gd name="T105" fmla="*/ 236 h 288"/>
                    <a:gd name="T106" fmla="*/ 423 w 484"/>
                    <a:gd name="T107" fmla="*/ 242 h 288"/>
                    <a:gd name="T108" fmla="*/ 431 w 484"/>
                    <a:gd name="T109" fmla="*/ 247 h 288"/>
                    <a:gd name="T110" fmla="*/ 437 w 484"/>
                    <a:gd name="T111" fmla="*/ 252 h 288"/>
                    <a:gd name="T112" fmla="*/ 446 w 484"/>
                    <a:gd name="T113" fmla="*/ 258 h 288"/>
                    <a:gd name="T114" fmla="*/ 452 w 484"/>
                    <a:gd name="T115" fmla="*/ 263 h 288"/>
                    <a:gd name="T116" fmla="*/ 459 w 484"/>
                    <a:gd name="T117" fmla="*/ 269 h 288"/>
                    <a:gd name="T118" fmla="*/ 465 w 484"/>
                    <a:gd name="T119" fmla="*/ 275 h 288"/>
                    <a:gd name="T120" fmla="*/ 474 w 484"/>
                    <a:gd name="T121" fmla="*/ 281 h 288"/>
                    <a:gd name="T122" fmla="*/ 480 w 484"/>
                    <a:gd name="T123" fmla="*/ 28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4" h="28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19" y="10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3" y="12"/>
                      </a:lnTo>
                      <a:lnTo>
                        <a:pt x="24" y="12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8" y="14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4" y="17"/>
                      </a:lnTo>
                      <a:lnTo>
                        <a:pt x="36" y="17"/>
                      </a:lnTo>
                      <a:lnTo>
                        <a:pt x="36" y="18"/>
                      </a:lnTo>
                      <a:lnTo>
                        <a:pt x="37" y="18"/>
                      </a:lnTo>
                      <a:lnTo>
                        <a:pt x="38" y="18"/>
                      </a:lnTo>
                      <a:lnTo>
                        <a:pt x="40" y="19"/>
                      </a:lnTo>
                      <a:lnTo>
                        <a:pt x="41" y="19"/>
                      </a:lnTo>
                      <a:lnTo>
                        <a:pt x="42" y="21"/>
                      </a:lnTo>
                      <a:lnTo>
                        <a:pt x="43" y="21"/>
                      </a:lnTo>
                      <a:lnTo>
                        <a:pt x="45" y="22"/>
                      </a:lnTo>
                      <a:lnTo>
                        <a:pt x="46" y="22"/>
                      </a:lnTo>
                      <a:lnTo>
                        <a:pt x="47" y="22"/>
                      </a:lnTo>
                      <a:lnTo>
                        <a:pt x="47" y="23"/>
                      </a:lnTo>
                      <a:lnTo>
                        <a:pt x="48" y="23"/>
                      </a:lnTo>
                      <a:lnTo>
                        <a:pt x="50" y="23"/>
                      </a:lnTo>
                      <a:lnTo>
                        <a:pt x="50" y="24"/>
                      </a:lnTo>
                      <a:lnTo>
                        <a:pt x="51" y="24"/>
                      </a:lnTo>
                      <a:lnTo>
                        <a:pt x="52" y="24"/>
                      </a:lnTo>
                      <a:lnTo>
                        <a:pt x="52" y="26"/>
                      </a:lnTo>
                      <a:lnTo>
                        <a:pt x="54" y="26"/>
                      </a:lnTo>
                      <a:lnTo>
                        <a:pt x="55" y="26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7"/>
                      </a:lnTo>
                      <a:lnTo>
                        <a:pt x="59" y="28"/>
                      </a:lnTo>
                      <a:lnTo>
                        <a:pt x="60" y="28"/>
                      </a:lnTo>
                      <a:lnTo>
                        <a:pt x="61" y="29"/>
                      </a:lnTo>
                      <a:lnTo>
                        <a:pt x="62" y="29"/>
                      </a:lnTo>
                      <a:lnTo>
                        <a:pt x="64" y="29"/>
                      </a:lnTo>
                      <a:lnTo>
                        <a:pt x="64" y="31"/>
                      </a:lnTo>
                      <a:lnTo>
                        <a:pt x="65" y="31"/>
                      </a:lnTo>
                      <a:lnTo>
                        <a:pt x="66" y="32"/>
                      </a:lnTo>
                      <a:lnTo>
                        <a:pt x="67" y="32"/>
                      </a:lnTo>
                      <a:lnTo>
                        <a:pt x="69" y="33"/>
                      </a:lnTo>
                      <a:lnTo>
                        <a:pt x="70" y="33"/>
                      </a:lnTo>
                      <a:lnTo>
                        <a:pt x="71" y="33"/>
                      </a:lnTo>
                      <a:lnTo>
                        <a:pt x="71" y="34"/>
                      </a:lnTo>
                      <a:lnTo>
                        <a:pt x="73" y="34"/>
                      </a:lnTo>
                      <a:lnTo>
                        <a:pt x="74" y="34"/>
                      </a:lnTo>
                      <a:lnTo>
                        <a:pt x="74" y="36"/>
                      </a:lnTo>
                      <a:lnTo>
                        <a:pt x="75" y="36"/>
                      </a:lnTo>
                      <a:lnTo>
                        <a:pt x="76" y="36"/>
                      </a:lnTo>
                      <a:lnTo>
                        <a:pt x="76" y="37"/>
                      </a:lnTo>
                      <a:lnTo>
                        <a:pt x="78" y="37"/>
                      </a:lnTo>
                      <a:lnTo>
                        <a:pt x="79" y="37"/>
                      </a:lnTo>
                      <a:lnTo>
                        <a:pt x="80" y="38"/>
                      </a:lnTo>
                      <a:lnTo>
                        <a:pt x="81" y="38"/>
                      </a:lnTo>
                      <a:lnTo>
                        <a:pt x="83" y="40"/>
                      </a:lnTo>
                      <a:lnTo>
                        <a:pt x="84" y="40"/>
                      </a:lnTo>
                      <a:lnTo>
                        <a:pt x="84" y="41"/>
                      </a:lnTo>
                      <a:lnTo>
                        <a:pt x="85" y="41"/>
                      </a:lnTo>
                      <a:lnTo>
                        <a:pt x="87" y="41"/>
                      </a:lnTo>
                      <a:lnTo>
                        <a:pt x="88" y="42"/>
                      </a:lnTo>
                      <a:lnTo>
                        <a:pt x="89" y="42"/>
                      </a:lnTo>
                      <a:lnTo>
                        <a:pt x="90" y="43"/>
                      </a:lnTo>
                      <a:lnTo>
                        <a:pt x="92" y="43"/>
                      </a:lnTo>
                      <a:lnTo>
                        <a:pt x="93" y="45"/>
                      </a:lnTo>
                      <a:lnTo>
                        <a:pt x="94" y="45"/>
                      </a:lnTo>
                      <a:lnTo>
                        <a:pt x="95" y="46"/>
                      </a:lnTo>
                      <a:lnTo>
                        <a:pt x="97" y="46"/>
                      </a:lnTo>
                      <a:lnTo>
                        <a:pt x="98" y="47"/>
                      </a:lnTo>
                      <a:lnTo>
                        <a:pt x="99" y="47"/>
                      </a:lnTo>
                      <a:lnTo>
                        <a:pt x="101" y="47"/>
                      </a:lnTo>
                      <a:lnTo>
                        <a:pt x="101" y="48"/>
                      </a:lnTo>
                      <a:lnTo>
                        <a:pt x="102" y="48"/>
                      </a:lnTo>
                      <a:lnTo>
                        <a:pt x="103" y="48"/>
                      </a:lnTo>
                      <a:lnTo>
                        <a:pt x="103" y="50"/>
                      </a:lnTo>
                      <a:lnTo>
                        <a:pt x="104" y="50"/>
                      </a:lnTo>
                      <a:lnTo>
                        <a:pt x="106" y="51"/>
                      </a:lnTo>
                      <a:lnTo>
                        <a:pt x="107" y="51"/>
                      </a:lnTo>
                      <a:lnTo>
                        <a:pt x="108" y="51"/>
                      </a:lnTo>
                      <a:lnTo>
                        <a:pt x="108" y="52"/>
                      </a:lnTo>
                      <a:lnTo>
                        <a:pt x="109" y="52"/>
                      </a:lnTo>
                      <a:lnTo>
                        <a:pt x="111" y="52"/>
                      </a:lnTo>
                      <a:lnTo>
                        <a:pt x="111" y="54"/>
                      </a:lnTo>
                      <a:lnTo>
                        <a:pt x="112" y="54"/>
                      </a:lnTo>
                      <a:lnTo>
                        <a:pt x="113" y="55"/>
                      </a:lnTo>
                      <a:lnTo>
                        <a:pt x="114" y="55"/>
                      </a:lnTo>
                      <a:lnTo>
                        <a:pt x="116" y="55"/>
                      </a:lnTo>
                      <a:lnTo>
                        <a:pt x="116" y="56"/>
                      </a:lnTo>
                      <a:lnTo>
                        <a:pt x="117" y="56"/>
                      </a:lnTo>
                      <a:lnTo>
                        <a:pt x="118" y="56"/>
                      </a:lnTo>
                      <a:lnTo>
                        <a:pt x="118" y="57"/>
                      </a:lnTo>
                      <a:lnTo>
                        <a:pt x="120" y="57"/>
                      </a:lnTo>
                      <a:lnTo>
                        <a:pt x="121" y="57"/>
                      </a:lnTo>
                      <a:lnTo>
                        <a:pt x="121" y="59"/>
                      </a:lnTo>
                      <a:lnTo>
                        <a:pt x="122" y="59"/>
                      </a:lnTo>
                      <a:lnTo>
                        <a:pt x="123" y="59"/>
                      </a:lnTo>
                      <a:lnTo>
                        <a:pt x="123" y="60"/>
                      </a:lnTo>
                      <a:lnTo>
                        <a:pt x="125" y="60"/>
                      </a:lnTo>
                      <a:lnTo>
                        <a:pt x="126" y="60"/>
                      </a:lnTo>
                      <a:lnTo>
                        <a:pt x="126" y="61"/>
                      </a:lnTo>
                      <a:lnTo>
                        <a:pt x="127" y="61"/>
                      </a:lnTo>
                      <a:lnTo>
                        <a:pt x="128" y="61"/>
                      </a:lnTo>
                      <a:lnTo>
                        <a:pt x="128" y="62"/>
                      </a:lnTo>
                      <a:lnTo>
                        <a:pt x="130" y="62"/>
                      </a:lnTo>
                      <a:lnTo>
                        <a:pt x="131" y="62"/>
                      </a:lnTo>
                      <a:lnTo>
                        <a:pt x="131" y="64"/>
                      </a:lnTo>
                      <a:lnTo>
                        <a:pt x="132" y="64"/>
                      </a:lnTo>
                      <a:lnTo>
                        <a:pt x="134" y="64"/>
                      </a:lnTo>
                      <a:lnTo>
                        <a:pt x="134" y="65"/>
                      </a:lnTo>
                      <a:lnTo>
                        <a:pt x="135" y="65"/>
                      </a:lnTo>
                      <a:lnTo>
                        <a:pt x="136" y="65"/>
                      </a:lnTo>
                      <a:lnTo>
                        <a:pt x="136" y="66"/>
                      </a:lnTo>
                      <a:lnTo>
                        <a:pt x="137" y="66"/>
                      </a:lnTo>
                      <a:lnTo>
                        <a:pt x="139" y="66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1" y="68"/>
                      </a:lnTo>
                      <a:lnTo>
                        <a:pt x="141" y="69"/>
                      </a:lnTo>
                      <a:lnTo>
                        <a:pt x="142" y="69"/>
                      </a:lnTo>
                      <a:lnTo>
                        <a:pt x="144" y="69"/>
                      </a:lnTo>
                      <a:lnTo>
                        <a:pt x="144" y="70"/>
                      </a:lnTo>
                      <a:lnTo>
                        <a:pt x="145" y="70"/>
                      </a:lnTo>
                      <a:lnTo>
                        <a:pt x="146" y="71"/>
                      </a:lnTo>
                      <a:lnTo>
                        <a:pt x="147" y="71"/>
                      </a:lnTo>
                      <a:lnTo>
                        <a:pt x="149" y="71"/>
                      </a:lnTo>
                      <a:lnTo>
                        <a:pt x="149" y="73"/>
                      </a:lnTo>
                      <a:lnTo>
                        <a:pt x="150" y="73"/>
                      </a:lnTo>
                      <a:lnTo>
                        <a:pt x="151" y="74"/>
                      </a:lnTo>
                      <a:lnTo>
                        <a:pt x="153" y="74"/>
                      </a:lnTo>
                      <a:lnTo>
                        <a:pt x="154" y="74"/>
                      </a:lnTo>
                      <a:lnTo>
                        <a:pt x="154" y="75"/>
                      </a:lnTo>
                      <a:lnTo>
                        <a:pt x="155" y="75"/>
                      </a:lnTo>
                      <a:lnTo>
                        <a:pt x="156" y="76"/>
                      </a:lnTo>
                      <a:lnTo>
                        <a:pt x="158" y="76"/>
                      </a:lnTo>
                      <a:lnTo>
                        <a:pt x="159" y="78"/>
                      </a:lnTo>
                      <a:lnTo>
                        <a:pt x="160" y="78"/>
                      </a:lnTo>
                      <a:lnTo>
                        <a:pt x="161" y="79"/>
                      </a:lnTo>
                      <a:lnTo>
                        <a:pt x="163" y="79"/>
                      </a:lnTo>
                      <a:lnTo>
                        <a:pt x="164" y="80"/>
                      </a:lnTo>
                      <a:lnTo>
                        <a:pt x="165" y="80"/>
                      </a:lnTo>
                      <a:lnTo>
                        <a:pt x="165" y="81"/>
                      </a:lnTo>
                      <a:lnTo>
                        <a:pt x="167" y="81"/>
                      </a:lnTo>
                      <a:lnTo>
                        <a:pt x="168" y="81"/>
                      </a:lnTo>
                      <a:lnTo>
                        <a:pt x="168" y="83"/>
                      </a:lnTo>
                      <a:lnTo>
                        <a:pt x="169" y="83"/>
                      </a:lnTo>
                      <a:lnTo>
                        <a:pt x="170" y="83"/>
                      </a:lnTo>
                      <a:lnTo>
                        <a:pt x="170" y="84"/>
                      </a:lnTo>
                      <a:lnTo>
                        <a:pt x="172" y="84"/>
                      </a:lnTo>
                      <a:lnTo>
                        <a:pt x="173" y="84"/>
                      </a:lnTo>
                      <a:lnTo>
                        <a:pt x="173" y="85"/>
                      </a:lnTo>
                      <a:lnTo>
                        <a:pt x="174" y="85"/>
                      </a:lnTo>
                      <a:lnTo>
                        <a:pt x="175" y="85"/>
                      </a:lnTo>
                      <a:lnTo>
                        <a:pt x="175" y="87"/>
                      </a:lnTo>
                      <a:lnTo>
                        <a:pt x="177" y="87"/>
                      </a:lnTo>
                      <a:lnTo>
                        <a:pt x="178" y="87"/>
                      </a:lnTo>
                      <a:lnTo>
                        <a:pt x="178" y="88"/>
                      </a:lnTo>
                      <a:lnTo>
                        <a:pt x="179" y="88"/>
                      </a:lnTo>
                      <a:lnTo>
                        <a:pt x="181" y="89"/>
                      </a:lnTo>
                      <a:lnTo>
                        <a:pt x="182" y="89"/>
                      </a:lnTo>
                      <a:lnTo>
                        <a:pt x="183" y="90"/>
                      </a:lnTo>
                      <a:lnTo>
                        <a:pt x="184" y="90"/>
                      </a:lnTo>
                      <a:lnTo>
                        <a:pt x="186" y="92"/>
                      </a:lnTo>
                      <a:lnTo>
                        <a:pt x="187" y="92"/>
                      </a:lnTo>
                      <a:lnTo>
                        <a:pt x="187" y="93"/>
                      </a:lnTo>
                      <a:lnTo>
                        <a:pt x="188" y="93"/>
                      </a:lnTo>
                      <a:lnTo>
                        <a:pt x="189" y="93"/>
                      </a:lnTo>
                      <a:lnTo>
                        <a:pt x="191" y="94"/>
                      </a:lnTo>
                      <a:lnTo>
                        <a:pt x="192" y="94"/>
                      </a:lnTo>
                      <a:lnTo>
                        <a:pt x="192" y="95"/>
                      </a:lnTo>
                      <a:lnTo>
                        <a:pt x="193" y="95"/>
                      </a:lnTo>
                      <a:lnTo>
                        <a:pt x="194" y="95"/>
                      </a:lnTo>
                      <a:lnTo>
                        <a:pt x="194" y="97"/>
                      </a:lnTo>
                      <a:lnTo>
                        <a:pt x="196" y="97"/>
                      </a:lnTo>
                      <a:lnTo>
                        <a:pt x="197" y="98"/>
                      </a:lnTo>
                      <a:lnTo>
                        <a:pt x="198" y="98"/>
                      </a:lnTo>
                      <a:lnTo>
                        <a:pt x="200" y="99"/>
                      </a:lnTo>
                      <a:lnTo>
                        <a:pt x="201" y="99"/>
                      </a:lnTo>
                      <a:lnTo>
                        <a:pt x="202" y="101"/>
                      </a:lnTo>
                      <a:lnTo>
                        <a:pt x="203" y="101"/>
                      </a:lnTo>
                      <a:lnTo>
                        <a:pt x="203" y="102"/>
                      </a:lnTo>
                      <a:lnTo>
                        <a:pt x="205" y="102"/>
                      </a:lnTo>
                      <a:lnTo>
                        <a:pt x="206" y="102"/>
                      </a:lnTo>
                      <a:lnTo>
                        <a:pt x="206" y="103"/>
                      </a:lnTo>
                      <a:lnTo>
                        <a:pt x="207" y="103"/>
                      </a:lnTo>
                      <a:lnTo>
                        <a:pt x="208" y="103"/>
                      </a:lnTo>
                      <a:lnTo>
                        <a:pt x="208" y="104"/>
                      </a:lnTo>
                      <a:lnTo>
                        <a:pt x="210" y="104"/>
                      </a:lnTo>
                      <a:lnTo>
                        <a:pt x="211" y="104"/>
                      </a:lnTo>
                      <a:lnTo>
                        <a:pt x="211" y="106"/>
                      </a:lnTo>
                      <a:lnTo>
                        <a:pt x="212" y="106"/>
                      </a:lnTo>
                      <a:lnTo>
                        <a:pt x="214" y="107"/>
                      </a:lnTo>
                      <a:lnTo>
                        <a:pt x="215" y="107"/>
                      </a:lnTo>
                      <a:lnTo>
                        <a:pt x="215" y="108"/>
                      </a:lnTo>
                      <a:lnTo>
                        <a:pt x="216" y="108"/>
                      </a:lnTo>
                      <a:lnTo>
                        <a:pt x="217" y="108"/>
                      </a:lnTo>
                      <a:lnTo>
                        <a:pt x="217" y="109"/>
                      </a:lnTo>
                      <a:lnTo>
                        <a:pt x="219" y="109"/>
                      </a:lnTo>
                      <a:lnTo>
                        <a:pt x="220" y="111"/>
                      </a:lnTo>
                      <a:lnTo>
                        <a:pt x="221" y="111"/>
                      </a:lnTo>
                      <a:lnTo>
                        <a:pt x="222" y="111"/>
                      </a:lnTo>
                      <a:lnTo>
                        <a:pt x="222" y="112"/>
                      </a:lnTo>
                      <a:lnTo>
                        <a:pt x="224" y="112"/>
                      </a:lnTo>
                      <a:lnTo>
                        <a:pt x="225" y="113"/>
                      </a:lnTo>
                      <a:lnTo>
                        <a:pt x="226" y="113"/>
                      </a:lnTo>
                      <a:lnTo>
                        <a:pt x="227" y="115"/>
                      </a:lnTo>
                      <a:lnTo>
                        <a:pt x="229" y="115"/>
                      </a:lnTo>
                      <a:lnTo>
                        <a:pt x="229" y="116"/>
                      </a:lnTo>
                      <a:lnTo>
                        <a:pt x="230" y="116"/>
                      </a:lnTo>
                      <a:lnTo>
                        <a:pt x="231" y="116"/>
                      </a:lnTo>
                      <a:lnTo>
                        <a:pt x="231" y="117"/>
                      </a:lnTo>
                      <a:lnTo>
                        <a:pt x="233" y="117"/>
                      </a:lnTo>
                      <a:lnTo>
                        <a:pt x="234" y="118"/>
                      </a:lnTo>
                      <a:lnTo>
                        <a:pt x="235" y="118"/>
                      </a:lnTo>
                      <a:lnTo>
                        <a:pt x="235" y="120"/>
                      </a:lnTo>
                      <a:lnTo>
                        <a:pt x="236" y="120"/>
                      </a:lnTo>
                      <a:lnTo>
                        <a:pt x="238" y="120"/>
                      </a:lnTo>
                      <a:lnTo>
                        <a:pt x="238" y="121"/>
                      </a:lnTo>
                      <a:lnTo>
                        <a:pt x="239" y="121"/>
                      </a:lnTo>
                      <a:lnTo>
                        <a:pt x="240" y="122"/>
                      </a:lnTo>
                      <a:lnTo>
                        <a:pt x="241" y="122"/>
                      </a:lnTo>
                      <a:lnTo>
                        <a:pt x="243" y="123"/>
                      </a:lnTo>
                      <a:lnTo>
                        <a:pt x="244" y="123"/>
                      </a:lnTo>
                      <a:lnTo>
                        <a:pt x="244" y="125"/>
                      </a:lnTo>
                      <a:lnTo>
                        <a:pt x="245" y="125"/>
                      </a:lnTo>
                      <a:lnTo>
                        <a:pt x="247" y="125"/>
                      </a:lnTo>
                      <a:lnTo>
                        <a:pt x="247" y="126"/>
                      </a:lnTo>
                      <a:lnTo>
                        <a:pt x="248" y="126"/>
                      </a:lnTo>
                      <a:lnTo>
                        <a:pt x="249" y="127"/>
                      </a:lnTo>
                      <a:lnTo>
                        <a:pt x="250" y="127"/>
                      </a:lnTo>
                      <a:lnTo>
                        <a:pt x="252" y="128"/>
                      </a:lnTo>
                      <a:lnTo>
                        <a:pt x="253" y="128"/>
                      </a:lnTo>
                      <a:lnTo>
                        <a:pt x="253" y="130"/>
                      </a:lnTo>
                      <a:lnTo>
                        <a:pt x="254" y="130"/>
                      </a:lnTo>
                      <a:lnTo>
                        <a:pt x="255" y="130"/>
                      </a:lnTo>
                      <a:lnTo>
                        <a:pt x="255" y="131"/>
                      </a:lnTo>
                      <a:lnTo>
                        <a:pt x="257" y="131"/>
                      </a:lnTo>
                      <a:lnTo>
                        <a:pt x="258" y="132"/>
                      </a:lnTo>
                      <a:lnTo>
                        <a:pt x="259" y="132"/>
                      </a:lnTo>
                      <a:lnTo>
                        <a:pt x="259" y="134"/>
                      </a:lnTo>
                      <a:lnTo>
                        <a:pt x="261" y="134"/>
                      </a:lnTo>
                      <a:lnTo>
                        <a:pt x="262" y="134"/>
                      </a:lnTo>
                      <a:lnTo>
                        <a:pt x="262" y="135"/>
                      </a:lnTo>
                      <a:lnTo>
                        <a:pt x="263" y="135"/>
                      </a:lnTo>
                      <a:lnTo>
                        <a:pt x="264" y="135"/>
                      </a:lnTo>
                      <a:lnTo>
                        <a:pt x="264" y="136"/>
                      </a:lnTo>
                      <a:lnTo>
                        <a:pt x="266" y="136"/>
                      </a:lnTo>
                      <a:lnTo>
                        <a:pt x="267" y="137"/>
                      </a:lnTo>
                      <a:lnTo>
                        <a:pt x="268" y="137"/>
                      </a:lnTo>
                      <a:lnTo>
                        <a:pt x="268" y="139"/>
                      </a:lnTo>
                      <a:lnTo>
                        <a:pt x="269" y="139"/>
                      </a:lnTo>
                      <a:lnTo>
                        <a:pt x="271" y="140"/>
                      </a:lnTo>
                      <a:lnTo>
                        <a:pt x="272" y="140"/>
                      </a:lnTo>
                      <a:lnTo>
                        <a:pt x="272" y="141"/>
                      </a:lnTo>
                      <a:lnTo>
                        <a:pt x="273" y="141"/>
                      </a:lnTo>
                      <a:lnTo>
                        <a:pt x="274" y="141"/>
                      </a:lnTo>
                      <a:lnTo>
                        <a:pt x="274" y="142"/>
                      </a:lnTo>
                      <a:lnTo>
                        <a:pt x="276" y="142"/>
                      </a:lnTo>
                      <a:lnTo>
                        <a:pt x="277" y="144"/>
                      </a:lnTo>
                      <a:lnTo>
                        <a:pt x="278" y="144"/>
                      </a:lnTo>
                      <a:lnTo>
                        <a:pt x="280" y="145"/>
                      </a:lnTo>
                      <a:lnTo>
                        <a:pt x="281" y="145"/>
                      </a:lnTo>
                      <a:lnTo>
                        <a:pt x="281" y="146"/>
                      </a:lnTo>
                      <a:lnTo>
                        <a:pt x="282" y="146"/>
                      </a:lnTo>
                      <a:lnTo>
                        <a:pt x="283" y="148"/>
                      </a:lnTo>
                      <a:lnTo>
                        <a:pt x="285" y="148"/>
                      </a:lnTo>
                      <a:lnTo>
                        <a:pt x="285" y="149"/>
                      </a:lnTo>
                      <a:lnTo>
                        <a:pt x="286" y="149"/>
                      </a:lnTo>
                      <a:lnTo>
                        <a:pt x="287" y="149"/>
                      </a:lnTo>
                      <a:lnTo>
                        <a:pt x="287" y="150"/>
                      </a:lnTo>
                      <a:lnTo>
                        <a:pt x="288" y="150"/>
                      </a:lnTo>
                      <a:lnTo>
                        <a:pt x="290" y="151"/>
                      </a:lnTo>
                      <a:lnTo>
                        <a:pt x="291" y="151"/>
                      </a:lnTo>
                      <a:lnTo>
                        <a:pt x="292" y="153"/>
                      </a:lnTo>
                      <a:lnTo>
                        <a:pt x="294" y="154"/>
                      </a:lnTo>
                      <a:lnTo>
                        <a:pt x="295" y="154"/>
                      </a:lnTo>
                      <a:lnTo>
                        <a:pt x="296" y="155"/>
                      </a:lnTo>
                      <a:lnTo>
                        <a:pt x="297" y="155"/>
                      </a:lnTo>
                      <a:lnTo>
                        <a:pt x="297" y="156"/>
                      </a:lnTo>
                      <a:lnTo>
                        <a:pt x="299" y="156"/>
                      </a:lnTo>
                      <a:lnTo>
                        <a:pt x="300" y="158"/>
                      </a:lnTo>
                      <a:lnTo>
                        <a:pt x="301" y="158"/>
                      </a:lnTo>
                      <a:lnTo>
                        <a:pt x="301" y="159"/>
                      </a:lnTo>
                      <a:lnTo>
                        <a:pt x="302" y="159"/>
                      </a:lnTo>
                      <a:lnTo>
                        <a:pt x="304" y="159"/>
                      </a:lnTo>
                      <a:lnTo>
                        <a:pt x="304" y="160"/>
                      </a:lnTo>
                      <a:lnTo>
                        <a:pt x="305" y="160"/>
                      </a:lnTo>
                      <a:lnTo>
                        <a:pt x="306" y="161"/>
                      </a:lnTo>
                      <a:lnTo>
                        <a:pt x="307" y="161"/>
                      </a:lnTo>
                      <a:lnTo>
                        <a:pt x="307" y="163"/>
                      </a:lnTo>
                      <a:lnTo>
                        <a:pt x="309" y="163"/>
                      </a:lnTo>
                      <a:lnTo>
                        <a:pt x="310" y="164"/>
                      </a:lnTo>
                      <a:lnTo>
                        <a:pt x="311" y="164"/>
                      </a:lnTo>
                      <a:lnTo>
                        <a:pt x="313" y="165"/>
                      </a:lnTo>
                      <a:lnTo>
                        <a:pt x="314" y="167"/>
                      </a:lnTo>
                      <a:lnTo>
                        <a:pt x="315" y="167"/>
                      </a:lnTo>
                      <a:lnTo>
                        <a:pt x="316" y="168"/>
                      </a:lnTo>
                      <a:lnTo>
                        <a:pt x="318" y="169"/>
                      </a:lnTo>
                      <a:lnTo>
                        <a:pt x="319" y="169"/>
                      </a:lnTo>
                      <a:lnTo>
                        <a:pt x="320" y="170"/>
                      </a:lnTo>
                      <a:lnTo>
                        <a:pt x="321" y="170"/>
                      </a:lnTo>
                      <a:lnTo>
                        <a:pt x="321" y="172"/>
                      </a:lnTo>
                      <a:lnTo>
                        <a:pt x="323" y="172"/>
                      </a:lnTo>
                      <a:lnTo>
                        <a:pt x="324" y="173"/>
                      </a:lnTo>
                      <a:lnTo>
                        <a:pt x="325" y="173"/>
                      </a:lnTo>
                      <a:lnTo>
                        <a:pt x="325" y="174"/>
                      </a:lnTo>
                      <a:lnTo>
                        <a:pt x="327" y="174"/>
                      </a:lnTo>
                      <a:lnTo>
                        <a:pt x="328" y="175"/>
                      </a:lnTo>
                      <a:lnTo>
                        <a:pt x="329" y="175"/>
                      </a:lnTo>
                      <a:lnTo>
                        <a:pt x="329" y="177"/>
                      </a:lnTo>
                      <a:lnTo>
                        <a:pt x="330" y="177"/>
                      </a:lnTo>
                      <a:lnTo>
                        <a:pt x="332" y="178"/>
                      </a:lnTo>
                      <a:lnTo>
                        <a:pt x="333" y="178"/>
                      </a:lnTo>
                      <a:lnTo>
                        <a:pt x="333" y="179"/>
                      </a:lnTo>
                      <a:lnTo>
                        <a:pt x="334" y="179"/>
                      </a:lnTo>
                      <a:lnTo>
                        <a:pt x="335" y="181"/>
                      </a:lnTo>
                      <a:lnTo>
                        <a:pt x="337" y="181"/>
                      </a:lnTo>
                      <a:lnTo>
                        <a:pt x="337" y="182"/>
                      </a:lnTo>
                      <a:lnTo>
                        <a:pt x="338" y="182"/>
                      </a:lnTo>
                      <a:lnTo>
                        <a:pt x="339" y="183"/>
                      </a:lnTo>
                      <a:lnTo>
                        <a:pt x="341" y="183"/>
                      </a:lnTo>
                      <a:lnTo>
                        <a:pt x="342" y="184"/>
                      </a:lnTo>
                      <a:lnTo>
                        <a:pt x="343" y="186"/>
                      </a:lnTo>
                      <a:lnTo>
                        <a:pt x="344" y="186"/>
                      </a:lnTo>
                      <a:lnTo>
                        <a:pt x="346" y="187"/>
                      </a:lnTo>
                      <a:lnTo>
                        <a:pt x="347" y="188"/>
                      </a:lnTo>
                      <a:lnTo>
                        <a:pt x="348" y="188"/>
                      </a:lnTo>
                      <a:lnTo>
                        <a:pt x="349" y="189"/>
                      </a:lnTo>
                      <a:lnTo>
                        <a:pt x="351" y="191"/>
                      </a:lnTo>
                      <a:lnTo>
                        <a:pt x="352" y="191"/>
                      </a:lnTo>
                      <a:lnTo>
                        <a:pt x="353" y="192"/>
                      </a:lnTo>
                      <a:lnTo>
                        <a:pt x="354" y="193"/>
                      </a:lnTo>
                      <a:lnTo>
                        <a:pt x="356" y="193"/>
                      </a:lnTo>
                      <a:lnTo>
                        <a:pt x="357" y="195"/>
                      </a:lnTo>
                      <a:lnTo>
                        <a:pt x="358" y="195"/>
                      </a:lnTo>
                      <a:lnTo>
                        <a:pt x="358" y="196"/>
                      </a:lnTo>
                      <a:lnTo>
                        <a:pt x="360" y="196"/>
                      </a:lnTo>
                      <a:lnTo>
                        <a:pt x="360" y="197"/>
                      </a:lnTo>
                      <a:lnTo>
                        <a:pt x="361" y="197"/>
                      </a:lnTo>
                      <a:lnTo>
                        <a:pt x="362" y="197"/>
                      </a:lnTo>
                      <a:lnTo>
                        <a:pt x="362" y="198"/>
                      </a:lnTo>
                      <a:lnTo>
                        <a:pt x="363" y="198"/>
                      </a:lnTo>
                      <a:lnTo>
                        <a:pt x="363" y="200"/>
                      </a:lnTo>
                      <a:lnTo>
                        <a:pt x="365" y="200"/>
                      </a:lnTo>
                      <a:lnTo>
                        <a:pt x="366" y="201"/>
                      </a:lnTo>
                      <a:lnTo>
                        <a:pt x="367" y="201"/>
                      </a:lnTo>
                      <a:lnTo>
                        <a:pt x="367" y="202"/>
                      </a:lnTo>
                      <a:lnTo>
                        <a:pt x="368" y="202"/>
                      </a:lnTo>
                      <a:lnTo>
                        <a:pt x="370" y="203"/>
                      </a:lnTo>
                      <a:lnTo>
                        <a:pt x="371" y="203"/>
                      </a:lnTo>
                      <a:lnTo>
                        <a:pt x="371" y="205"/>
                      </a:lnTo>
                      <a:lnTo>
                        <a:pt x="372" y="205"/>
                      </a:lnTo>
                      <a:lnTo>
                        <a:pt x="374" y="206"/>
                      </a:lnTo>
                      <a:lnTo>
                        <a:pt x="375" y="207"/>
                      </a:lnTo>
                      <a:lnTo>
                        <a:pt x="376" y="207"/>
                      </a:lnTo>
                      <a:lnTo>
                        <a:pt x="377" y="208"/>
                      </a:lnTo>
                      <a:lnTo>
                        <a:pt x="379" y="208"/>
                      </a:lnTo>
                      <a:lnTo>
                        <a:pt x="379" y="210"/>
                      </a:lnTo>
                      <a:lnTo>
                        <a:pt x="380" y="210"/>
                      </a:lnTo>
                      <a:lnTo>
                        <a:pt x="380" y="211"/>
                      </a:lnTo>
                      <a:lnTo>
                        <a:pt x="381" y="211"/>
                      </a:lnTo>
                      <a:lnTo>
                        <a:pt x="382" y="212"/>
                      </a:lnTo>
                      <a:lnTo>
                        <a:pt x="384" y="212"/>
                      </a:lnTo>
                      <a:lnTo>
                        <a:pt x="384" y="214"/>
                      </a:lnTo>
                      <a:lnTo>
                        <a:pt x="385" y="214"/>
                      </a:lnTo>
                      <a:lnTo>
                        <a:pt x="386" y="215"/>
                      </a:lnTo>
                      <a:lnTo>
                        <a:pt x="388" y="216"/>
                      </a:lnTo>
                      <a:lnTo>
                        <a:pt x="389" y="216"/>
                      </a:lnTo>
                      <a:lnTo>
                        <a:pt x="389" y="217"/>
                      </a:lnTo>
                      <a:lnTo>
                        <a:pt x="390" y="217"/>
                      </a:lnTo>
                      <a:lnTo>
                        <a:pt x="391" y="219"/>
                      </a:lnTo>
                      <a:lnTo>
                        <a:pt x="393" y="219"/>
                      </a:lnTo>
                      <a:lnTo>
                        <a:pt x="393" y="220"/>
                      </a:lnTo>
                      <a:lnTo>
                        <a:pt x="394" y="220"/>
                      </a:lnTo>
                      <a:lnTo>
                        <a:pt x="394" y="221"/>
                      </a:lnTo>
                      <a:lnTo>
                        <a:pt x="395" y="221"/>
                      </a:lnTo>
                      <a:lnTo>
                        <a:pt x="396" y="222"/>
                      </a:lnTo>
                      <a:lnTo>
                        <a:pt x="398" y="222"/>
                      </a:lnTo>
                      <a:lnTo>
                        <a:pt x="399" y="224"/>
                      </a:lnTo>
                      <a:lnTo>
                        <a:pt x="400" y="225"/>
                      </a:lnTo>
                      <a:lnTo>
                        <a:pt x="401" y="225"/>
                      </a:lnTo>
                      <a:lnTo>
                        <a:pt x="401" y="226"/>
                      </a:lnTo>
                      <a:lnTo>
                        <a:pt x="403" y="226"/>
                      </a:lnTo>
                      <a:lnTo>
                        <a:pt x="403" y="228"/>
                      </a:lnTo>
                      <a:lnTo>
                        <a:pt x="404" y="228"/>
                      </a:lnTo>
                      <a:lnTo>
                        <a:pt x="405" y="229"/>
                      </a:lnTo>
                      <a:lnTo>
                        <a:pt x="407" y="229"/>
                      </a:lnTo>
                      <a:lnTo>
                        <a:pt x="407" y="230"/>
                      </a:lnTo>
                      <a:lnTo>
                        <a:pt x="408" y="230"/>
                      </a:lnTo>
                      <a:lnTo>
                        <a:pt x="409" y="231"/>
                      </a:lnTo>
                      <a:lnTo>
                        <a:pt x="410" y="231"/>
                      </a:lnTo>
                      <a:lnTo>
                        <a:pt x="410" y="233"/>
                      </a:lnTo>
                      <a:lnTo>
                        <a:pt x="412" y="233"/>
                      </a:lnTo>
                      <a:lnTo>
                        <a:pt x="412" y="234"/>
                      </a:lnTo>
                      <a:lnTo>
                        <a:pt x="413" y="234"/>
                      </a:lnTo>
                      <a:lnTo>
                        <a:pt x="414" y="235"/>
                      </a:lnTo>
                      <a:lnTo>
                        <a:pt x="415" y="235"/>
                      </a:lnTo>
                      <a:lnTo>
                        <a:pt x="415" y="236"/>
                      </a:lnTo>
                      <a:lnTo>
                        <a:pt x="417" y="236"/>
                      </a:lnTo>
                      <a:lnTo>
                        <a:pt x="417" y="238"/>
                      </a:lnTo>
                      <a:lnTo>
                        <a:pt x="418" y="238"/>
                      </a:lnTo>
                      <a:lnTo>
                        <a:pt x="419" y="238"/>
                      </a:lnTo>
                      <a:lnTo>
                        <a:pt x="419" y="239"/>
                      </a:lnTo>
                      <a:lnTo>
                        <a:pt x="421" y="239"/>
                      </a:lnTo>
                      <a:lnTo>
                        <a:pt x="421" y="240"/>
                      </a:lnTo>
                      <a:lnTo>
                        <a:pt x="422" y="240"/>
                      </a:lnTo>
                      <a:lnTo>
                        <a:pt x="423" y="242"/>
                      </a:lnTo>
                      <a:lnTo>
                        <a:pt x="424" y="243"/>
                      </a:lnTo>
                      <a:lnTo>
                        <a:pt x="426" y="243"/>
                      </a:lnTo>
                      <a:lnTo>
                        <a:pt x="426" y="244"/>
                      </a:lnTo>
                      <a:lnTo>
                        <a:pt x="427" y="244"/>
                      </a:lnTo>
                      <a:lnTo>
                        <a:pt x="427" y="245"/>
                      </a:lnTo>
                      <a:lnTo>
                        <a:pt x="428" y="245"/>
                      </a:lnTo>
                      <a:lnTo>
                        <a:pt x="429" y="247"/>
                      </a:lnTo>
                      <a:lnTo>
                        <a:pt x="431" y="247"/>
                      </a:lnTo>
                      <a:lnTo>
                        <a:pt x="431" y="248"/>
                      </a:lnTo>
                      <a:lnTo>
                        <a:pt x="432" y="248"/>
                      </a:lnTo>
                      <a:lnTo>
                        <a:pt x="432" y="249"/>
                      </a:lnTo>
                      <a:lnTo>
                        <a:pt x="433" y="249"/>
                      </a:lnTo>
                      <a:lnTo>
                        <a:pt x="434" y="250"/>
                      </a:lnTo>
                      <a:lnTo>
                        <a:pt x="436" y="250"/>
                      </a:lnTo>
                      <a:lnTo>
                        <a:pt x="436" y="252"/>
                      </a:lnTo>
                      <a:lnTo>
                        <a:pt x="437" y="252"/>
                      </a:lnTo>
                      <a:lnTo>
                        <a:pt x="437" y="253"/>
                      </a:lnTo>
                      <a:lnTo>
                        <a:pt x="438" y="253"/>
                      </a:lnTo>
                      <a:lnTo>
                        <a:pt x="440" y="254"/>
                      </a:lnTo>
                      <a:lnTo>
                        <a:pt x="441" y="255"/>
                      </a:lnTo>
                      <a:lnTo>
                        <a:pt x="442" y="255"/>
                      </a:lnTo>
                      <a:lnTo>
                        <a:pt x="443" y="257"/>
                      </a:lnTo>
                      <a:lnTo>
                        <a:pt x="445" y="258"/>
                      </a:lnTo>
                      <a:lnTo>
                        <a:pt x="446" y="258"/>
                      </a:lnTo>
                      <a:lnTo>
                        <a:pt x="446" y="259"/>
                      </a:lnTo>
                      <a:lnTo>
                        <a:pt x="447" y="259"/>
                      </a:lnTo>
                      <a:lnTo>
                        <a:pt x="447" y="261"/>
                      </a:lnTo>
                      <a:lnTo>
                        <a:pt x="448" y="261"/>
                      </a:lnTo>
                      <a:lnTo>
                        <a:pt x="450" y="262"/>
                      </a:lnTo>
                      <a:lnTo>
                        <a:pt x="451" y="262"/>
                      </a:lnTo>
                      <a:lnTo>
                        <a:pt x="451" y="263"/>
                      </a:lnTo>
                      <a:lnTo>
                        <a:pt x="452" y="263"/>
                      </a:lnTo>
                      <a:lnTo>
                        <a:pt x="452" y="264"/>
                      </a:lnTo>
                      <a:lnTo>
                        <a:pt x="454" y="264"/>
                      </a:lnTo>
                      <a:lnTo>
                        <a:pt x="454" y="266"/>
                      </a:lnTo>
                      <a:lnTo>
                        <a:pt x="455" y="266"/>
                      </a:lnTo>
                      <a:lnTo>
                        <a:pt x="456" y="267"/>
                      </a:lnTo>
                      <a:lnTo>
                        <a:pt x="457" y="268"/>
                      </a:lnTo>
                      <a:lnTo>
                        <a:pt x="459" y="268"/>
                      </a:lnTo>
                      <a:lnTo>
                        <a:pt x="459" y="269"/>
                      </a:lnTo>
                      <a:lnTo>
                        <a:pt x="460" y="269"/>
                      </a:lnTo>
                      <a:lnTo>
                        <a:pt x="460" y="271"/>
                      </a:lnTo>
                      <a:lnTo>
                        <a:pt x="461" y="271"/>
                      </a:lnTo>
                      <a:lnTo>
                        <a:pt x="462" y="272"/>
                      </a:lnTo>
                      <a:lnTo>
                        <a:pt x="464" y="272"/>
                      </a:lnTo>
                      <a:lnTo>
                        <a:pt x="464" y="273"/>
                      </a:lnTo>
                      <a:lnTo>
                        <a:pt x="465" y="273"/>
                      </a:lnTo>
                      <a:lnTo>
                        <a:pt x="465" y="275"/>
                      </a:lnTo>
                      <a:lnTo>
                        <a:pt x="466" y="275"/>
                      </a:lnTo>
                      <a:lnTo>
                        <a:pt x="468" y="276"/>
                      </a:lnTo>
                      <a:lnTo>
                        <a:pt x="469" y="277"/>
                      </a:lnTo>
                      <a:lnTo>
                        <a:pt x="470" y="277"/>
                      </a:lnTo>
                      <a:lnTo>
                        <a:pt x="470" y="278"/>
                      </a:lnTo>
                      <a:lnTo>
                        <a:pt x="471" y="278"/>
                      </a:lnTo>
                      <a:lnTo>
                        <a:pt x="473" y="280"/>
                      </a:lnTo>
                      <a:lnTo>
                        <a:pt x="474" y="281"/>
                      </a:lnTo>
                      <a:lnTo>
                        <a:pt x="475" y="281"/>
                      </a:lnTo>
                      <a:lnTo>
                        <a:pt x="475" y="282"/>
                      </a:lnTo>
                      <a:lnTo>
                        <a:pt x="476" y="282"/>
                      </a:lnTo>
                      <a:lnTo>
                        <a:pt x="476" y="283"/>
                      </a:lnTo>
                      <a:lnTo>
                        <a:pt x="478" y="283"/>
                      </a:lnTo>
                      <a:lnTo>
                        <a:pt x="478" y="285"/>
                      </a:lnTo>
                      <a:lnTo>
                        <a:pt x="479" y="285"/>
                      </a:lnTo>
                      <a:lnTo>
                        <a:pt x="480" y="286"/>
                      </a:lnTo>
                      <a:lnTo>
                        <a:pt x="481" y="287"/>
                      </a:lnTo>
                      <a:lnTo>
                        <a:pt x="483" y="287"/>
                      </a:lnTo>
                      <a:lnTo>
                        <a:pt x="483" y="288"/>
                      </a:lnTo>
                      <a:lnTo>
                        <a:pt x="484" y="288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701" name="Freeform 165"/>
                <p:cNvSpPr>
                  <a:spLocks noChangeAspect="1"/>
                </p:cNvSpPr>
                <p:nvPr/>
              </p:nvSpPr>
              <p:spPr bwMode="auto">
                <a:xfrm>
                  <a:off x="3645" y="2078"/>
                  <a:ext cx="209" cy="256"/>
                </a:xfrm>
                <a:custGeom>
                  <a:avLst/>
                  <a:gdLst>
                    <a:gd name="T0" fmla="*/ 6 w 400"/>
                    <a:gd name="T1" fmla="*/ 6 h 393"/>
                    <a:gd name="T2" fmla="*/ 13 w 400"/>
                    <a:gd name="T3" fmla="*/ 12 h 393"/>
                    <a:gd name="T4" fmla="*/ 20 w 400"/>
                    <a:gd name="T5" fmla="*/ 17 h 393"/>
                    <a:gd name="T6" fmla="*/ 27 w 400"/>
                    <a:gd name="T7" fmla="*/ 22 h 393"/>
                    <a:gd name="T8" fmla="*/ 33 w 400"/>
                    <a:gd name="T9" fmla="*/ 27 h 393"/>
                    <a:gd name="T10" fmla="*/ 39 w 400"/>
                    <a:gd name="T11" fmla="*/ 34 h 393"/>
                    <a:gd name="T12" fmla="*/ 47 w 400"/>
                    <a:gd name="T13" fmla="*/ 40 h 393"/>
                    <a:gd name="T14" fmla="*/ 53 w 400"/>
                    <a:gd name="T15" fmla="*/ 46 h 393"/>
                    <a:gd name="T16" fmla="*/ 61 w 400"/>
                    <a:gd name="T17" fmla="*/ 53 h 393"/>
                    <a:gd name="T18" fmla="*/ 69 w 400"/>
                    <a:gd name="T19" fmla="*/ 59 h 393"/>
                    <a:gd name="T20" fmla="*/ 74 w 400"/>
                    <a:gd name="T21" fmla="*/ 64 h 393"/>
                    <a:gd name="T22" fmla="*/ 83 w 400"/>
                    <a:gd name="T23" fmla="*/ 70 h 393"/>
                    <a:gd name="T24" fmla="*/ 90 w 400"/>
                    <a:gd name="T25" fmla="*/ 77 h 393"/>
                    <a:gd name="T26" fmla="*/ 95 w 400"/>
                    <a:gd name="T27" fmla="*/ 83 h 393"/>
                    <a:gd name="T28" fmla="*/ 103 w 400"/>
                    <a:gd name="T29" fmla="*/ 89 h 393"/>
                    <a:gd name="T30" fmla="*/ 109 w 400"/>
                    <a:gd name="T31" fmla="*/ 94 h 393"/>
                    <a:gd name="T32" fmla="*/ 118 w 400"/>
                    <a:gd name="T33" fmla="*/ 102 h 393"/>
                    <a:gd name="T34" fmla="*/ 123 w 400"/>
                    <a:gd name="T35" fmla="*/ 107 h 393"/>
                    <a:gd name="T36" fmla="*/ 130 w 400"/>
                    <a:gd name="T37" fmla="*/ 114 h 393"/>
                    <a:gd name="T38" fmla="*/ 137 w 400"/>
                    <a:gd name="T39" fmla="*/ 121 h 393"/>
                    <a:gd name="T40" fmla="*/ 144 w 400"/>
                    <a:gd name="T41" fmla="*/ 126 h 393"/>
                    <a:gd name="T42" fmla="*/ 151 w 400"/>
                    <a:gd name="T43" fmla="*/ 134 h 393"/>
                    <a:gd name="T44" fmla="*/ 157 w 400"/>
                    <a:gd name="T45" fmla="*/ 140 h 393"/>
                    <a:gd name="T46" fmla="*/ 163 w 400"/>
                    <a:gd name="T47" fmla="*/ 145 h 393"/>
                    <a:gd name="T48" fmla="*/ 169 w 400"/>
                    <a:gd name="T49" fmla="*/ 150 h 393"/>
                    <a:gd name="T50" fmla="*/ 177 w 400"/>
                    <a:gd name="T51" fmla="*/ 158 h 393"/>
                    <a:gd name="T52" fmla="*/ 184 w 400"/>
                    <a:gd name="T53" fmla="*/ 166 h 393"/>
                    <a:gd name="T54" fmla="*/ 192 w 400"/>
                    <a:gd name="T55" fmla="*/ 172 h 393"/>
                    <a:gd name="T56" fmla="*/ 197 w 400"/>
                    <a:gd name="T57" fmla="*/ 178 h 393"/>
                    <a:gd name="T58" fmla="*/ 202 w 400"/>
                    <a:gd name="T59" fmla="*/ 183 h 393"/>
                    <a:gd name="T60" fmla="*/ 207 w 400"/>
                    <a:gd name="T61" fmla="*/ 188 h 393"/>
                    <a:gd name="T62" fmla="*/ 213 w 400"/>
                    <a:gd name="T63" fmla="*/ 194 h 393"/>
                    <a:gd name="T64" fmla="*/ 218 w 400"/>
                    <a:gd name="T65" fmla="*/ 199 h 393"/>
                    <a:gd name="T66" fmla="*/ 224 w 400"/>
                    <a:gd name="T67" fmla="*/ 204 h 393"/>
                    <a:gd name="T68" fmla="*/ 229 w 400"/>
                    <a:gd name="T69" fmla="*/ 209 h 393"/>
                    <a:gd name="T70" fmla="*/ 234 w 400"/>
                    <a:gd name="T71" fmla="*/ 214 h 393"/>
                    <a:gd name="T72" fmla="*/ 239 w 400"/>
                    <a:gd name="T73" fmla="*/ 219 h 393"/>
                    <a:gd name="T74" fmla="*/ 244 w 400"/>
                    <a:gd name="T75" fmla="*/ 224 h 393"/>
                    <a:gd name="T76" fmla="*/ 249 w 400"/>
                    <a:gd name="T77" fmla="*/ 229 h 393"/>
                    <a:gd name="T78" fmla="*/ 254 w 400"/>
                    <a:gd name="T79" fmla="*/ 234 h 393"/>
                    <a:gd name="T80" fmla="*/ 260 w 400"/>
                    <a:gd name="T81" fmla="*/ 242 h 393"/>
                    <a:gd name="T82" fmla="*/ 269 w 400"/>
                    <a:gd name="T83" fmla="*/ 251 h 393"/>
                    <a:gd name="T84" fmla="*/ 276 w 400"/>
                    <a:gd name="T85" fmla="*/ 258 h 393"/>
                    <a:gd name="T86" fmla="*/ 282 w 400"/>
                    <a:gd name="T87" fmla="*/ 263 h 393"/>
                    <a:gd name="T88" fmla="*/ 287 w 400"/>
                    <a:gd name="T89" fmla="*/ 270 h 393"/>
                    <a:gd name="T90" fmla="*/ 295 w 400"/>
                    <a:gd name="T91" fmla="*/ 277 h 393"/>
                    <a:gd name="T92" fmla="*/ 302 w 400"/>
                    <a:gd name="T93" fmla="*/ 285 h 393"/>
                    <a:gd name="T94" fmla="*/ 307 w 400"/>
                    <a:gd name="T95" fmla="*/ 290 h 393"/>
                    <a:gd name="T96" fmla="*/ 312 w 400"/>
                    <a:gd name="T97" fmla="*/ 296 h 393"/>
                    <a:gd name="T98" fmla="*/ 320 w 400"/>
                    <a:gd name="T99" fmla="*/ 305 h 393"/>
                    <a:gd name="T100" fmla="*/ 325 w 400"/>
                    <a:gd name="T101" fmla="*/ 310 h 393"/>
                    <a:gd name="T102" fmla="*/ 331 w 400"/>
                    <a:gd name="T103" fmla="*/ 317 h 393"/>
                    <a:gd name="T104" fmla="*/ 338 w 400"/>
                    <a:gd name="T105" fmla="*/ 324 h 393"/>
                    <a:gd name="T106" fmla="*/ 343 w 400"/>
                    <a:gd name="T107" fmla="*/ 329 h 393"/>
                    <a:gd name="T108" fmla="*/ 351 w 400"/>
                    <a:gd name="T109" fmla="*/ 337 h 393"/>
                    <a:gd name="T110" fmla="*/ 356 w 400"/>
                    <a:gd name="T111" fmla="*/ 343 h 393"/>
                    <a:gd name="T112" fmla="*/ 364 w 400"/>
                    <a:gd name="T113" fmla="*/ 354 h 393"/>
                    <a:gd name="T114" fmla="*/ 371 w 400"/>
                    <a:gd name="T115" fmla="*/ 360 h 393"/>
                    <a:gd name="T116" fmla="*/ 378 w 400"/>
                    <a:gd name="T117" fmla="*/ 368 h 393"/>
                    <a:gd name="T118" fmla="*/ 385 w 400"/>
                    <a:gd name="T119" fmla="*/ 376 h 393"/>
                    <a:gd name="T120" fmla="*/ 391 w 400"/>
                    <a:gd name="T121" fmla="*/ 383 h 393"/>
                    <a:gd name="T122" fmla="*/ 397 w 400"/>
                    <a:gd name="T123" fmla="*/ 390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0" h="39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5" y="13"/>
                      </a:lnTo>
                      <a:lnTo>
                        <a:pt x="17" y="14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2" y="20"/>
                      </a:lnTo>
                      <a:lnTo>
                        <a:pt x="23" y="20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5" y="22"/>
                      </a:lnTo>
                      <a:lnTo>
                        <a:pt x="27" y="22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28" y="25"/>
                      </a:lnTo>
                      <a:lnTo>
                        <a:pt x="29" y="25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2" y="27"/>
                      </a:lnTo>
                      <a:lnTo>
                        <a:pt x="33" y="27"/>
                      </a:lnTo>
                      <a:lnTo>
                        <a:pt x="33" y="28"/>
                      </a:lnTo>
                      <a:lnTo>
                        <a:pt x="34" y="30"/>
                      </a:lnTo>
                      <a:lnTo>
                        <a:pt x="36" y="30"/>
                      </a:lnTo>
                      <a:lnTo>
                        <a:pt x="36" y="31"/>
                      </a:lnTo>
                      <a:lnTo>
                        <a:pt x="37" y="31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9" y="34"/>
                      </a:lnTo>
                      <a:lnTo>
                        <a:pt x="41" y="35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3" y="37"/>
                      </a:lnTo>
                      <a:lnTo>
                        <a:pt x="44" y="37"/>
                      </a:lnTo>
                      <a:lnTo>
                        <a:pt x="46" y="39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8" y="41"/>
                      </a:lnTo>
                      <a:lnTo>
                        <a:pt x="50" y="41"/>
                      </a:lnTo>
                      <a:lnTo>
                        <a:pt x="50" y="42"/>
                      </a:lnTo>
                      <a:lnTo>
                        <a:pt x="51" y="44"/>
                      </a:lnTo>
                      <a:lnTo>
                        <a:pt x="52" y="44"/>
                      </a:lnTo>
                      <a:lnTo>
                        <a:pt x="52" y="45"/>
                      </a:lnTo>
                      <a:lnTo>
                        <a:pt x="53" y="45"/>
                      </a:lnTo>
                      <a:lnTo>
                        <a:pt x="53" y="46"/>
                      </a:lnTo>
                      <a:lnTo>
                        <a:pt x="55" y="46"/>
                      </a:lnTo>
                      <a:lnTo>
                        <a:pt x="55" y="47"/>
                      </a:lnTo>
                      <a:lnTo>
                        <a:pt x="56" y="47"/>
                      </a:lnTo>
                      <a:lnTo>
                        <a:pt x="57" y="49"/>
                      </a:lnTo>
                      <a:lnTo>
                        <a:pt x="58" y="50"/>
                      </a:lnTo>
                      <a:lnTo>
                        <a:pt x="60" y="51"/>
                      </a:lnTo>
                      <a:lnTo>
                        <a:pt x="61" y="51"/>
                      </a:lnTo>
                      <a:lnTo>
                        <a:pt x="61" y="53"/>
                      </a:lnTo>
                      <a:lnTo>
                        <a:pt x="62" y="53"/>
                      </a:lnTo>
                      <a:lnTo>
                        <a:pt x="62" y="54"/>
                      </a:lnTo>
                      <a:lnTo>
                        <a:pt x="64" y="54"/>
                      </a:lnTo>
                      <a:lnTo>
                        <a:pt x="64" y="55"/>
                      </a:lnTo>
                      <a:lnTo>
                        <a:pt x="65" y="55"/>
                      </a:lnTo>
                      <a:lnTo>
                        <a:pt x="66" y="56"/>
                      </a:lnTo>
                      <a:lnTo>
                        <a:pt x="67" y="58"/>
                      </a:lnTo>
                      <a:lnTo>
                        <a:pt x="69" y="59"/>
                      </a:lnTo>
                      <a:lnTo>
                        <a:pt x="70" y="59"/>
                      </a:lnTo>
                      <a:lnTo>
                        <a:pt x="70" y="60"/>
                      </a:lnTo>
                      <a:lnTo>
                        <a:pt x="71" y="60"/>
                      </a:lnTo>
                      <a:lnTo>
                        <a:pt x="71" y="61"/>
                      </a:lnTo>
                      <a:lnTo>
                        <a:pt x="72" y="61"/>
                      </a:lnTo>
                      <a:lnTo>
                        <a:pt x="72" y="63"/>
                      </a:lnTo>
                      <a:lnTo>
                        <a:pt x="74" y="63"/>
                      </a:lnTo>
                      <a:lnTo>
                        <a:pt x="74" y="64"/>
                      </a:lnTo>
                      <a:lnTo>
                        <a:pt x="75" y="64"/>
                      </a:lnTo>
                      <a:lnTo>
                        <a:pt x="76" y="65"/>
                      </a:lnTo>
                      <a:lnTo>
                        <a:pt x="77" y="67"/>
                      </a:lnTo>
                      <a:lnTo>
                        <a:pt x="79" y="68"/>
                      </a:lnTo>
                      <a:lnTo>
                        <a:pt x="80" y="69"/>
                      </a:lnTo>
                      <a:lnTo>
                        <a:pt x="81" y="69"/>
                      </a:lnTo>
                      <a:lnTo>
                        <a:pt x="81" y="70"/>
                      </a:lnTo>
                      <a:lnTo>
                        <a:pt x="83" y="70"/>
                      </a:lnTo>
                      <a:lnTo>
                        <a:pt x="83" y="72"/>
                      </a:lnTo>
                      <a:lnTo>
                        <a:pt x="84" y="72"/>
                      </a:lnTo>
                      <a:lnTo>
                        <a:pt x="84" y="73"/>
                      </a:lnTo>
                      <a:lnTo>
                        <a:pt x="85" y="73"/>
                      </a:lnTo>
                      <a:lnTo>
                        <a:pt x="86" y="74"/>
                      </a:lnTo>
                      <a:lnTo>
                        <a:pt x="88" y="75"/>
                      </a:lnTo>
                      <a:lnTo>
                        <a:pt x="89" y="77"/>
                      </a:lnTo>
                      <a:lnTo>
                        <a:pt x="90" y="77"/>
                      </a:lnTo>
                      <a:lnTo>
                        <a:pt x="90" y="78"/>
                      </a:lnTo>
                      <a:lnTo>
                        <a:pt x="91" y="79"/>
                      </a:lnTo>
                      <a:lnTo>
                        <a:pt x="93" y="79"/>
                      </a:lnTo>
                      <a:lnTo>
                        <a:pt x="93" y="81"/>
                      </a:lnTo>
                      <a:lnTo>
                        <a:pt x="94" y="81"/>
                      </a:lnTo>
                      <a:lnTo>
                        <a:pt x="94" y="82"/>
                      </a:lnTo>
                      <a:lnTo>
                        <a:pt x="95" y="82"/>
                      </a:lnTo>
                      <a:lnTo>
                        <a:pt x="95" y="83"/>
                      </a:lnTo>
                      <a:lnTo>
                        <a:pt x="97" y="83"/>
                      </a:lnTo>
                      <a:lnTo>
                        <a:pt x="98" y="84"/>
                      </a:lnTo>
                      <a:lnTo>
                        <a:pt x="98" y="86"/>
                      </a:lnTo>
                      <a:lnTo>
                        <a:pt x="99" y="86"/>
                      </a:lnTo>
                      <a:lnTo>
                        <a:pt x="100" y="87"/>
                      </a:lnTo>
                      <a:lnTo>
                        <a:pt x="102" y="88"/>
                      </a:lnTo>
                      <a:lnTo>
                        <a:pt x="103" y="88"/>
                      </a:lnTo>
                      <a:lnTo>
                        <a:pt x="103" y="89"/>
                      </a:lnTo>
                      <a:lnTo>
                        <a:pt x="104" y="91"/>
                      </a:lnTo>
                      <a:lnTo>
                        <a:pt x="105" y="91"/>
                      </a:lnTo>
                      <a:lnTo>
                        <a:pt x="105" y="92"/>
                      </a:lnTo>
                      <a:lnTo>
                        <a:pt x="107" y="92"/>
                      </a:lnTo>
                      <a:lnTo>
                        <a:pt x="107" y="93"/>
                      </a:lnTo>
                      <a:lnTo>
                        <a:pt x="108" y="93"/>
                      </a:lnTo>
                      <a:lnTo>
                        <a:pt x="108" y="94"/>
                      </a:lnTo>
                      <a:lnTo>
                        <a:pt x="109" y="94"/>
                      </a:lnTo>
                      <a:lnTo>
                        <a:pt x="110" y="96"/>
                      </a:lnTo>
                      <a:lnTo>
                        <a:pt x="110" y="97"/>
                      </a:lnTo>
                      <a:lnTo>
                        <a:pt x="112" y="97"/>
                      </a:lnTo>
                      <a:lnTo>
                        <a:pt x="113" y="98"/>
                      </a:lnTo>
                      <a:lnTo>
                        <a:pt x="114" y="100"/>
                      </a:lnTo>
                      <a:lnTo>
                        <a:pt x="116" y="101"/>
                      </a:lnTo>
                      <a:lnTo>
                        <a:pt x="117" y="102"/>
                      </a:lnTo>
                      <a:lnTo>
                        <a:pt x="118" y="102"/>
                      </a:lnTo>
                      <a:lnTo>
                        <a:pt x="118" y="103"/>
                      </a:lnTo>
                      <a:lnTo>
                        <a:pt x="119" y="103"/>
                      </a:lnTo>
                      <a:lnTo>
                        <a:pt x="119" y="105"/>
                      </a:lnTo>
                      <a:lnTo>
                        <a:pt x="121" y="105"/>
                      </a:lnTo>
                      <a:lnTo>
                        <a:pt x="121" y="106"/>
                      </a:lnTo>
                      <a:lnTo>
                        <a:pt x="122" y="106"/>
                      </a:lnTo>
                      <a:lnTo>
                        <a:pt x="122" y="107"/>
                      </a:lnTo>
                      <a:lnTo>
                        <a:pt x="123" y="107"/>
                      </a:lnTo>
                      <a:lnTo>
                        <a:pt x="123" y="108"/>
                      </a:lnTo>
                      <a:lnTo>
                        <a:pt x="124" y="108"/>
                      </a:lnTo>
                      <a:lnTo>
                        <a:pt x="124" y="110"/>
                      </a:lnTo>
                      <a:lnTo>
                        <a:pt x="126" y="110"/>
                      </a:lnTo>
                      <a:lnTo>
                        <a:pt x="127" y="111"/>
                      </a:lnTo>
                      <a:lnTo>
                        <a:pt x="127" y="112"/>
                      </a:lnTo>
                      <a:lnTo>
                        <a:pt x="128" y="112"/>
                      </a:lnTo>
                      <a:lnTo>
                        <a:pt x="130" y="114"/>
                      </a:lnTo>
                      <a:lnTo>
                        <a:pt x="131" y="115"/>
                      </a:lnTo>
                      <a:lnTo>
                        <a:pt x="132" y="116"/>
                      </a:lnTo>
                      <a:lnTo>
                        <a:pt x="133" y="117"/>
                      </a:lnTo>
                      <a:lnTo>
                        <a:pt x="135" y="117"/>
                      </a:lnTo>
                      <a:lnTo>
                        <a:pt x="135" y="119"/>
                      </a:lnTo>
                      <a:lnTo>
                        <a:pt x="136" y="120"/>
                      </a:lnTo>
                      <a:lnTo>
                        <a:pt x="137" y="120"/>
                      </a:lnTo>
                      <a:lnTo>
                        <a:pt x="137" y="121"/>
                      </a:lnTo>
                      <a:lnTo>
                        <a:pt x="138" y="121"/>
                      </a:lnTo>
                      <a:lnTo>
                        <a:pt x="138" y="122"/>
                      </a:lnTo>
                      <a:lnTo>
                        <a:pt x="140" y="122"/>
                      </a:lnTo>
                      <a:lnTo>
                        <a:pt x="140" y="124"/>
                      </a:lnTo>
                      <a:lnTo>
                        <a:pt x="141" y="124"/>
                      </a:lnTo>
                      <a:lnTo>
                        <a:pt x="141" y="125"/>
                      </a:lnTo>
                      <a:lnTo>
                        <a:pt x="142" y="125"/>
                      </a:lnTo>
                      <a:lnTo>
                        <a:pt x="144" y="126"/>
                      </a:lnTo>
                      <a:lnTo>
                        <a:pt x="144" y="127"/>
                      </a:lnTo>
                      <a:lnTo>
                        <a:pt x="145" y="127"/>
                      </a:lnTo>
                      <a:lnTo>
                        <a:pt x="146" y="129"/>
                      </a:lnTo>
                      <a:lnTo>
                        <a:pt x="147" y="130"/>
                      </a:lnTo>
                      <a:lnTo>
                        <a:pt x="147" y="131"/>
                      </a:lnTo>
                      <a:lnTo>
                        <a:pt x="149" y="131"/>
                      </a:lnTo>
                      <a:lnTo>
                        <a:pt x="150" y="133"/>
                      </a:lnTo>
                      <a:lnTo>
                        <a:pt x="151" y="134"/>
                      </a:lnTo>
                      <a:lnTo>
                        <a:pt x="152" y="135"/>
                      </a:lnTo>
                      <a:lnTo>
                        <a:pt x="154" y="136"/>
                      </a:lnTo>
                      <a:lnTo>
                        <a:pt x="155" y="136"/>
                      </a:lnTo>
                      <a:lnTo>
                        <a:pt x="155" y="138"/>
                      </a:lnTo>
                      <a:lnTo>
                        <a:pt x="156" y="138"/>
                      </a:lnTo>
                      <a:lnTo>
                        <a:pt x="156" y="139"/>
                      </a:lnTo>
                      <a:lnTo>
                        <a:pt x="157" y="139"/>
                      </a:lnTo>
                      <a:lnTo>
                        <a:pt x="157" y="140"/>
                      </a:lnTo>
                      <a:lnTo>
                        <a:pt x="159" y="140"/>
                      </a:lnTo>
                      <a:lnTo>
                        <a:pt x="159" y="141"/>
                      </a:lnTo>
                      <a:lnTo>
                        <a:pt x="160" y="141"/>
                      </a:lnTo>
                      <a:lnTo>
                        <a:pt x="160" y="143"/>
                      </a:lnTo>
                      <a:lnTo>
                        <a:pt x="161" y="143"/>
                      </a:lnTo>
                      <a:lnTo>
                        <a:pt x="161" y="144"/>
                      </a:lnTo>
                      <a:lnTo>
                        <a:pt x="163" y="144"/>
                      </a:lnTo>
                      <a:lnTo>
                        <a:pt x="163" y="145"/>
                      </a:lnTo>
                      <a:lnTo>
                        <a:pt x="164" y="145"/>
                      </a:lnTo>
                      <a:lnTo>
                        <a:pt x="164" y="147"/>
                      </a:lnTo>
                      <a:lnTo>
                        <a:pt x="165" y="147"/>
                      </a:lnTo>
                      <a:lnTo>
                        <a:pt x="165" y="148"/>
                      </a:lnTo>
                      <a:lnTo>
                        <a:pt x="166" y="148"/>
                      </a:lnTo>
                      <a:lnTo>
                        <a:pt x="168" y="149"/>
                      </a:lnTo>
                      <a:lnTo>
                        <a:pt x="168" y="150"/>
                      </a:lnTo>
                      <a:lnTo>
                        <a:pt x="169" y="150"/>
                      </a:lnTo>
                      <a:lnTo>
                        <a:pt x="169" y="152"/>
                      </a:lnTo>
                      <a:lnTo>
                        <a:pt x="170" y="152"/>
                      </a:lnTo>
                      <a:lnTo>
                        <a:pt x="171" y="153"/>
                      </a:lnTo>
                      <a:lnTo>
                        <a:pt x="171" y="154"/>
                      </a:lnTo>
                      <a:lnTo>
                        <a:pt x="173" y="154"/>
                      </a:lnTo>
                      <a:lnTo>
                        <a:pt x="174" y="155"/>
                      </a:lnTo>
                      <a:lnTo>
                        <a:pt x="175" y="157"/>
                      </a:lnTo>
                      <a:lnTo>
                        <a:pt x="177" y="158"/>
                      </a:lnTo>
                      <a:lnTo>
                        <a:pt x="178" y="159"/>
                      </a:lnTo>
                      <a:lnTo>
                        <a:pt x="179" y="161"/>
                      </a:lnTo>
                      <a:lnTo>
                        <a:pt x="180" y="161"/>
                      </a:lnTo>
                      <a:lnTo>
                        <a:pt x="180" y="162"/>
                      </a:lnTo>
                      <a:lnTo>
                        <a:pt x="182" y="163"/>
                      </a:lnTo>
                      <a:lnTo>
                        <a:pt x="183" y="164"/>
                      </a:lnTo>
                      <a:lnTo>
                        <a:pt x="184" y="164"/>
                      </a:lnTo>
                      <a:lnTo>
                        <a:pt x="184" y="166"/>
                      </a:lnTo>
                      <a:lnTo>
                        <a:pt x="185" y="167"/>
                      </a:lnTo>
                      <a:lnTo>
                        <a:pt x="187" y="168"/>
                      </a:lnTo>
                      <a:lnTo>
                        <a:pt x="188" y="168"/>
                      </a:lnTo>
                      <a:lnTo>
                        <a:pt x="188" y="169"/>
                      </a:lnTo>
                      <a:lnTo>
                        <a:pt x="189" y="171"/>
                      </a:lnTo>
                      <a:lnTo>
                        <a:pt x="191" y="171"/>
                      </a:lnTo>
                      <a:lnTo>
                        <a:pt x="191" y="172"/>
                      </a:lnTo>
                      <a:lnTo>
                        <a:pt x="192" y="172"/>
                      </a:lnTo>
                      <a:lnTo>
                        <a:pt x="192" y="173"/>
                      </a:lnTo>
                      <a:lnTo>
                        <a:pt x="193" y="174"/>
                      </a:lnTo>
                      <a:lnTo>
                        <a:pt x="194" y="174"/>
                      </a:lnTo>
                      <a:lnTo>
                        <a:pt x="194" y="176"/>
                      </a:lnTo>
                      <a:lnTo>
                        <a:pt x="196" y="176"/>
                      </a:lnTo>
                      <a:lnTo>
                        <a:pt x="196" y="177"/>
                      </a:lnTo>
                      <a:lnTo>
                        <a:pt x="197" y="177"/>
                      </a:lnTo>
                      <a:lnTo>
                        <a:pt x="197" y="178"/>
                      </a:lnTo>
                      <a:lnTo>
                        <a:pt x="198" y="178"/>
                      </a:lnTo>
                      <a:lnTo>
                        <a:pt x="198" y="180"/>
                      </a:lnTo>
                      <a:lnTo>
                        <a:pt x="199" y="180"/>
                      </a:lnTo>
                      <a:lnTo>
                        <a:pt x="199" y="181"/>
                      </a:lnTo>
                      <a:lnTo>
                        <a:pt x="201" y="181"/>
                      </a:lnTo>
                      <a:lnTo>
                        <a:pt x="201" y="182"/>
                      </a:lnTo>
                      <a:lnTo>
                        <a:pt x="202" y="182"/>
                      </a:lnTo>
                      <a:lnTo>
                        <a:pt x="202" y="183"/>
                      </a:lnTo>
                      <a:lnTo>
                        <a:pt x="203" y="183"/>
                      </a:lnTo>
                      <a:lnTo>
                        <a:pt x="203" y="185"/>
                      </a:lnTo>
                      <a:lnTo>
                        <a:pt x="204" y="185"/>
                      </a:lnTo>
                      <a:lnTo>
                        <a:pt x="204" y="186"/>
                      </a:lnTo>
                      <a:lnTo>
                        <a:pt x="206" y="186"/>
                      </a:lnTo>
                      <a:lnTo>
                        <a:pt x="206" y="187"/>
                      </a:lnTo>
                      <a:lnTo>
                        <a:pt x="207" y="187"/>
                      </a:lnTo>
                      <a:lnTo>
                        <a:pt x="207" y="188"/>
                      </a:lnTo>
                      <a:lnTo>
                        <a:pt x="208" y="188"/>
                      </a:lnTo>
                      <a:lnTo>
                        <a:pt x="208" y="190"/>
                      </a:lnTo>
                      <a:lnTo>
                        <a:pt x="210" y="190"/>
                      </a:lnTo>
                      <a:lnTo>
                        <a:pt x="210" y="191"/>
                      </a:lnTo>
                      <a:lnTo>
                        <a:pt x="211" y="191"/>
                      </a:lnTo>
                      <a:lnTo>
                        <a:pt x="211" y="192"/>
                      </a:lnTo>
                      <a:lnTo>
                        <a:pt x="212" y="192"/>
                      </a:lnTo>
                      <a:lnTo>
                        <a:pt x="213" y="194"/>
                      </a:lnTo>
                      <a:lnTo>
                        <a:pt x="213" y="195"/>
                      </a:lnTo>
                      <a:lnTo>
                        <a:pt x="215" y="195"/>
                      </a:lnTo>
                      <a:lnTo>
                        <a:pt x="215" y="196"/>
                      </a:lnTo>
                      <a:lnTo>
                        <a:pt x="216" y="196"/>
                      </a:lnTo>
                      <a:lnTo>
                        <a:pt x="216" y="197"/>
                      </a:lnTo>
                      <a:lnTo>
                        <a:pt x="217" y="197"/>
                      </a:lnTo>
                      <a:lnTo>
                        <a:pt x="217" y="199"/>
                      </a:lnTo>
                      <a:lnTo>
                        <a:pt x="218" y="199"/>
                      </a:lnTo>
                      <a:lnTo>
                        <a:pt x="218" y="200"/>
                      </a:lnTo>
                      <a:lnTo>
                        <a:pt x="220" y="200"/>
                      </a:lnTo>
                      <a:lnTo>
                        <a:pt x="220" y="201"/>
                      </a:lnTo>
                      <a:lnTo>
                        <a:pt x="221" y="201"/>
                      </a:lnTo>
                      <a:lnTo>
                        <a:pt x="221" y="202"/>
                      </a:lnTo>
                      <a:lnTo>
                        <a:pt x="222" y="202"/>
                      </a:lnTo>
                      <a:lnTo>
                        <a:pt x="222" y="204"/>
                      </a:lnTo>
                      <a:lnTo>
                        <a:pt x="224" y="204"/>
                      </a:lnTo>
                      <a:lnTo>
                        <a:pt x="224" y="205"/>
                      </a:lnTo>
                      <a:lnTo>
                        <a:pt x="225" y="205"/>
                      </a:lnTo>
                      <a:lnTo>
                        <a:pt x="225" y="206"/>
                      </a:lnTo>
                      <a:lnTo>
                        <a:pt x="226" y="206"/>
                      </a:lnTo>
                      <a:lnTo>
                        <a:pt x="226" y="208"/>
                      </a:lnTo>
                      <a:lnTo>
                        <a:pt x="227" y="208"/>
                      </a:lnTo>
                      <a:lnTo>
                        <a:pt x="227" y="209"/>
                      </a:lnTo>
                      <a:lnTo>
                        <a:pt x="229" y="209"/>
                      </a:lnTo>
                      <a:lnTo>
                        <a:pt x="229" y="210"/>
                      </a:lnTo>
                      <a:lnTo>
                        <a:pt x="230" y="210"/>
                      </a:lnTo>
                      <a:lnTo>
                        <a:pt x="230" y="211"/>
                      </a:lnTo>
                      <a:lnTo>
                        <a:pt x="231" y="211"/>
                      </a:lnTo>
                      <a:lnTo>
                        <a:pt x="231" y="213"/>
                      </a:lnTo>
                      <a:lnTo>
                        <a:pt x="232" y="213"/>
                      </a:lnTo>
                      <a:lnTo>
                        <a:pt x="232" y="214"/>
                      </a:lnTo>
                      <a:lnTo>
                        <a:pt x="234" y="214"/>
                      </a:lnTo>
                      <a:lnTo>
                        <a:pt x="234" y="215"/>
                      </a:lnTo>
                      <a:lnTo>
                        <a:pt x="235" y="215"/>
                      </a:lnTo>
                      <a:lnTo>
                        <a:pt x="235" y="216"/>
                      </a:lnTo>
                      <a:lnTo>
                        <a:pt x="236" y="216"/>
                      </a:lnTo>
                      <a:lnTo>
                        <a:pt x="236" y="218"/>
                      </a:lnTo>
                      <a:lnTo>
                        <a:pt x="237" y="218"/>
                      </a:lnTo>
                      <a:lnTo>
                        <a:pt x="237" y="219"/>
                      </a:lnTo>
                      <a:lnTo>
                        <a:pt x="239" y="219"/>
                      </a:lnTo>
                      <a:lnTo>
                        <a:pt x="239" y="220"/>
                      </a:lnTo>
                      <a:lnTo>
                        <a:pt x="240" y="220"/>
                      </a:lnTo>
                      <a:lnTo>
                        <a:pt x="240" y="221"/>
                      </a:lnTo>
                      <a:lnTo>
                        <a:pt x="241" y="221"/>
                      </a:lnTo>
                      <a:lnTo>
                        <a:pt x="241" y="223"/>
                      </a:lnTo>
                      <a:lnTo>
                        <a:pt x="243" y="223"/>
                      </a:lnTo>
                      <a:lnTo>
                        <a:pt x="243" y="224"/>
                      </a:lnTo>
                      <a:lnTo>
                        <a:pt x="244" y="224"/>
                      </a:lnTo>
                      <a:lnTo>
                        <a:pt x="244" y="225"/>
                      </a:lnTo>
                      <a:lnTo>
                        <a:pt x="245" y="225"/>
                      </a:lnTo>
                      <a:lnTo>
                        <a:pt x="245" y="227"/>
                      </a:lnTo>
                      <a:lnTo>
                        <a:pt x="246" y="227"/>
                      </a:lnTo>
                      <a:lnTo>
                        <a:pt x="246" y="228"/>
                      </a:lnTo>
                      <a:lnTo>
                        <a:pt x="248" y="228"/>
                      </a:lnTo>
                      <a:lnTo>
                        <a:pt x="248" y="229"/>
                      </a:lnTo>
                      <a:lnTo>
                        <a:pt x="249" y="229"/>
                      </a:lnTo>
                      <a:lnTo>
                        <a:pt x="249" y="230"/>
                      </a:lnTo>
                      <a:lnTo>
                        <a:pt x="250" y="230"/>
                      </a:lnTo>
                      <a:lnTo>
                        <a:pt x="250" y="232"/>
                      </a:lnTo>
                      <a:lnTo>
                        <a:pt x="251" y="232"/>
                      </a:lnTo>
                      <a:lnTo>
                        <a:pt x="251" y="233"/>
                      </a:lnTo>
                      <a:lnTo>
                        <a:pt x="253" y="233"/>
                      </a:lnTo>
                      <a:lnTo>
                        <a:pt x="253" y="234"/>
                      </a:lnTo>
                      <a:lnTo>
                        <a:pt x="254" y="234"/>
                      </a:lnTo>
                      <a:lnTo>
                        <a:pt x="254" y="235"/>
                      </a:lnTo>
                      <a:lnTo>
                        <a:pt x="255" y="237"/>
                      </a:lnTo>
                      <a:lnTo>
                        <a:pt x="257" y="237"/>
                      </a:lnTo>
                      <a:lnTo>
                        <a:pt x="257" y="238"/>
                      </a:lnTo>
                      <a:lnTo>
                        <a:pt x="258" y="238"/>
                      </a:lnTo>
                      <a:lnTo>
                        <a:pt x="258" y="239"/>
                      </a:lnTo>
                      <a:lnTo>
                        <a:pt x="259" y="241"/>
                      </a:lnTo>
                      <a:lnTo>
                        <a:pt x="260" y="242"/>
                      </a:lnTo>
                      <a:lnTo>
                        <a:pt x="262" y="242"/>
                      </a:lnTo>
                      <a:lnTo>
                        <a:pt x="262" y="243"/>
                      </a:lnTo>
                      <a:lnTo>
                        <a:pt x="263" y="244"/>
                      </a:lnTo>
                      <a:lnTo>
                        <a:pt x="264" y="246"/>
                      </a:lnTo>
                      <a:lnTo>
                        <a:pt x="265" y="247"/>
                      </a:lnTo>
                      <a:lnTo>
                        <a:pt x="267" y="248"/>
                      </a:lnTo>
                      <a:lnTo>
                        <a:pt x="268" y="249"/>
                      </a:lnTo>
                      <a:lnTo>
                        <a:pt x="269" y="251"/>
                      </a:lnTo>
                      <a:lnTo>
                        <a:pt x="271" y="252"/>
                      </a:lnTo>
                      <a:lnTo>
                        <a:pt x="271" y="253"/>
                      </a:lnTo>
                      <a:lnTo>
                        <a:pt x="272" y="253"/>
                      </a:lnTo>
                      <a:lnTo>
                        <a:pt x="273" y="254"/>
                      </a:lnTo>
                      <a:lnTo>
                        <a:pt x="274" y="256"/>
                      </a:lnTo>
                      <a:lnTo>
                        <a:pt x="274" y="257"/>
                      </a:lnTo>
                      <a:lnTo>
                        <a:pt x="276" y="257"/>
                      </a:lnTo>
                      <a:lnTo>
                        <a:pt x="276" y="258"/>
                      </a:lnTo>
                      <a:lnTo>
                        <a:pt x="277" y="258"/>
                      </a:lnTo>
                      <a:lnTo>
                        <a:pt x="278" y="260"/>
                      </a:lnTo>
                      <a:lnTo>
                        <a:pt x="278" y="261"/>
                      </a:lnTo>
                      <a:lnTo>
                        <a:pt x="279" y="261"/>
                      </a:lnTo>
                      <a:lnTo>
                        <a:pt x="279" y="262"/>
                      </a:lnTo>
                      <a:lnTo>
                        <a:pt x="281" y="262"/>
                      </a:lnTo>
                      <a:lnTo>
                        <a:pt x="281" y="263"/>
                      </a:lnTo>
                      <a:lnTo>
                        <a:pt x="282" y="263"/>
                      </a:lnTo>
                      <a:lnTo>
                        <a:pt x="282" y="265"/>
                      </a:lnTo>
                      <a:lnTo>
                        <a:pt x="283" y="265"/>
                      </a:lnTo>
                      <a:lnTo>
                        <a:pt x="283" y="266"/>
                      </a:lnTo>
                      <a:lnTo>
                        <a:pt x="284" y="266"/>
                      </a:lnTo>
                      <a:lnTo>
                        <a:pt x="284" y="267"/>
                      </a:lnTo>
                      <a:lnTo>
                        <a:pt x="286" y="267"/>
                      </a:lnTo>
                      <a:lnTo>
                        <a:pt x="286" y="268"/>
                      </a:lnTo>
                      <a:lnTo>
                        <a:pt x="287" y="270"/>
                      </a:lnTo>
                      <a:lnTo>
                        <a:pt x="288" y="271"/>
                      </a:lnTo>
                      <a:lnTo>
                        <a:pt x="290" y="271"/>
                      </a:lnTo>
                      <a:lnTo>
                        <a:pt x="290" y="272"/>
                      </a:lnTo>
                      <a:lnTo>
                        <a:pt x="291" y="272"/>
                      </a:lnTo>
                      <a:lnTo>
                        <a:pt x="291" y="274"/>
                      </a:lnTo>
                      <a:lnTo>
                        <a:pt x="292" y="275"/>
                      </a:lnTo>
                      <a:lnTo>
                        <a:pt x="293" y="276"/>
                      </a:lnTo>
                      <a:lnTo>
                        <a:pt x="295" y="277"/>
                      </a:lnTo>
                      <a:lnTo>
                        <a:pt x="296" y="279"/>
                      </a:lnTo>
                      <a:lnTo>
                        <a:pt x="297" y="280"/>
                      </a:lnTo>
                      <a:lnTo>
                        <a:pt x="298" y="281"/>
                      </a:lnTo>
                      <a:lnTo>
                        <a:pt x="298" y="282"/>
                      </a:lnTo>
                      <a:lnTo>
                        <a:pt x="300" y="282"/>
                      </a:lnTo>
                      <a:lnTo>
                        <a:pt x="300" y="284"/>
                      </a:lnTo>
                      <a:lnTo>
                        <a:pt x="301" y="284"/>
                      </a:lnTo>
                      <a:lnTo>
                        <a:pt x="302" y="285"/>
                      </a:lnTo>
                      <a:lnTo>
                        <a:pt x="302" y="286"/>
                      </a:lnTo>
                      <a:lnTo>
                        <a:pt x="304" y="286"/>
                      </a:lnTo>
                      <a:lnTo>
                        <a:pt x="304" y="288"/>
                      </a:lnTo>
                      <a:lnTo>
                        <a:pt x="305" y="288"/>
                      </a:lnTo>
                      <a:lnTo>
                        <a:pt x="305" y="289"/>
                      </a:lnTo>
                      <a:lnTo>
                        <a:pt x="306" y="289"/>
                      </a:lnTo>
                      <a:lnTo>
                        <a:pt x="306" y="290"/>
                      </a:lnTo>
                      <a:lnTo>
                        <a:pt x="307" y="290"/>
                      </a:lnTo>
                      <a:lnTo>
                        <a:pt x="307" y="291"/>
                      </a:lnTo>
                      <a:lnTo>
                        <a:pt x="309" y="291"/>
                      </a:lnTo>
                      <a:lnTo>
                        <a:pt x="309" y="293"/>
                      </a:lnTo>
                      <a:lnTo>
                        <a:pt x="310" y="293"/>
                      </a:lnTo>
                      <a:lnTo>
                        <a:pt x="310" y="294"/>
                      </a:lnTo>
                      <a:lnTo>
                        <a:pt x="311" y="294"/>
                      </a:lnTo>
                      <a:lnTo>
                        <a:pt x="311" y="295"/>
                      </a:lnTo>
                      <a:lnTo>
                        <a:pt x="312" y="296"/>
                      </a:lnTo>
                      <a:lnTo>
                        <a:pt x="314" y="298"/>
                      </a:lnTo>
                      <a:lnTo>
                        <a:pt x="315" y="299"/>
                      </a:lnTo>
                      <a:lnTo>
                        <a:pt x="316" y="300"/>
                      </a:lnTo>
                      <a:lnTo>
                        <a:pt x="317" y="301"/>
                      </a:lnTo>
                      <a:lnTo>
                        <a:pt x="319" y="303"/>
                      </a:lnTo>
                      <a:lnTo>
                        <a:pt x="319" y="304"/>
                      </a:lnTo>
                      <a:lnTo>
                        <a:pt x="320" y="304"/>
                      </a:lnTo>
                      <a:lnTo>
                        <a:pt x="320" y="305"/>
                      </a:lnTo>
                      <a:lnTo>
                        <a:pt x="321" y="305"/>
                      </a:lnTo>
                      <a:lnTo>
                        <a:pt x="321" y="307"/>
                      </a:lnTo>
                      <a:lnTo>
                        <a:pt x="323" y="307"/>
                      </a:lnTo>
                      <a:lnTo>
                        <a:pt x="323" y="308"/>
                      </a:lnTo>
                      <a:lnTo>
                        <a:pt x="324" y="308"/>
                      </a:lnTo>
                      <a:lnTo>
                        <a:pt x="324" y="309"/>
                      </a:lnTo>
                      <a:lnTo>
                        <a:pt x="325" y="309"/>
                      </a:lnTo>
                      <a:lnTo>
                        <a:pt x="325" y="310"/>
                      </a:lnTo>
                      <a:lnTo>
                        <a:pt x="326" y="310"/>
                      </a:lnTo>
                      <a:lnTo>
                        <a:pt x="326" y="312"/>
                      </a:lnTo>
                      <a:lnTo>
                        <a:pt x="328" y="312"/>
                      </a:lnTo>
                      <a:lnTo>
                        <a:pt x="328" y="313"/>
                      </a:lnTo>
                      <a:lnTo>
                        <a:pt x="329" y="314"/>
                      </a:lnTo>
                      <a:lnTo>
                        <a:pt x="330" y="315"/>
                      </a:lnTo>
                      <a:lnTo>
                        <a:pt x="331" y="315"/>
                      </a:lnTo>
                      <a:lnTo>
                        <a:pt x="331" y="317"/>
                      </a:lnTo>
                      <a:lnTo>
                        <a:pt x="333" y="318"/>
                      </a:lnTo>
                      <a:lnTo>
                        <a:pt x="334" y="319"/>
                      </a:lnTo>
                      <a:lnTo>
                        <a:pt x="335" y="321"/>
                      </a:lnTo>
                      <a:lnTo>
                        <a:pt x="335" y="322"/>
                      </a:lnTo>
                      <a:lnTo>
                        <a:pt x="337" y="322"/>
                      </a:lnTo>
                      <a:lnTo>
                        <a:pt x="337" y="323"/>
                      </a:lnTo>
                      <a:lnTo>
                        <a:pt x="338" y="323"/>
                      </a:lnTo>
                      <a:lnTo>
                        <a:pt x="338" y="324"/>
                      </a:lnTo>
                      <a:lnTo>
                        <a:pt x="339" y="324"/>
                      </a:lnTo>
                      <a:lnTo>
                        <a:pt x="339" y="326"/>
                      </a:lnTo>
                      <a:lnTo>
                        <a:pt x="340" y="326"/>
                      </a:lnTo>
                      <a:lnTo>
                        <a:pt x="340" y="327"/>
                      </a:lnTo>
                      <a:lnTo>
                        <a:pt x="342" y="327"/>
                      </a:lnTo>
                      <a:lnTo>
                        <a:pt x="342" y="328"/>
                      </a:lnTo>
                      <a:lnTo>
                        <a:pt x="343" y="328"/>
                      </a:lnTo>
                      <a:lnTo>
                        <a:pt x="343" y="329"/>
                      </a:lnTo>
                      <a:lnTo>
                        <a:pt x="344" y="329"/>
                      </a:lnTo>
                      <a:lnTo>
                        <a:pt x="344" y="331"/>
                      </a:lnTo>
                      <a:lnTo>
                        <a:pt x="345" y="332"/>
                      </a:lnTo>
                      <a:lnTo>
                        <a:pt x="347" y="333"/>
                      </a:lnTo>
                      <a:lnTo>
                        <a:pt x="348" y="334"/>
                      </a:lnTo>
                      <a:lnTo>
                        <a:pt x="348" y="336"/>
                      </a:lnTo>
                      <a:lnTo>
                        <a:pt x="349" y="336"/>
                      </a:lnTo>
                      <a:lnTo>
                        <a:pt x="351" y="337"/>
                      </a:lnTo>
                      <a:lnTo>
                        <a:pt x="352" y="338"/>
                      </a:lnTo>
                      <a:lnTo>
                        <a:pt x="352" y="340"/>
                      </a:lnTo>
                      <a:lnTo>
                        <a:pt x="353" y="340"/>
                      </a:lnTo>
                      <a:lnTo>
                        <a:pt x="353" y="341"/>
                      </a:lnTo>
                      <a:lnTo>
                        <a:pt x="354" y="341"/>
                      </a:lnTo>
                      <a:lnTo>
                        <a:pt x="354" y="342"/>
                      </a:lnTo>
                      <a:lnTo>
                        <a:pt x="356" y="342"/>
                      </a:lnTo>
                      <a:lnTo>
                        <a:pt x="356" y="343"/>
                      </a:lnTo>
                      <a:lnTo>
                        <a:pt x="357" y="345"/>
                      </a:lnTo>
                      <a:lnTo>
                        <a:pt x="358" y="346"/>
                      </a:lnTo>
                      <a:lnTo>
                        <a:pt x="359" y="347"/>
                      </a:lnTo>
                      <a:lnTo>
                        <a:pt x="361" y="348"/>
                      </a:lnTo>
                      <a:lnTo>
                        <a:pt x="362" y="350"/>
                      </a:lnTo>
                      <a:lnTo>
                        <a:pt x="363" y="351"/>
                      </a:lnTo>
                      <a:lnTo>
                        <a:pt x="364" y="352"/>
                      </a:lnTo>
                      <a:lnTo>
                        <a:pt x="364" y="354"/>
                      </a:lnTo>
                      <a:lnTo>
                        <a:pt x="366" y="354"/>
                      </a:lnTo>
                      <a:lnTo>
                        <a:pt x="366" y="355"/>
                      </a:lnTo>
                      <a:lnTo>
                        <a:pt x="367" y="355"/>
                      </a:lnTo>
                      <a:lnTo>
                        <a:pt x="367" y="356"/>
                      </a:lnTo>
                      <a:lnTo>
                        <a:pt x="368" y="356"/>
                      </a:lnTo>
                      <a:lnTo>
                        <a:pt x="368" y="357"/>
                      </a:lnTo>
                      <a:lnTo>
                        <a:pt x="370" y="359"/>
                      </a:lnTo>
                      <a:lnTo>
                        <a:pt x="371" y="360"/>
                      </a:lnTo>
                      <a:lnTo>
                        <a:pt x="372" y="361"/>
                      </a:lnTo>
                      <a:lnTo>
                        <a:pt x="373" y="362"/>
                      </a:lnTo>
                      <a:lnTo>
                        <a:pt x="375" y="364"/>
                      </a:lnTo>
                      <a:lnTo>
                        <a:pt x="376" y="365"/>
                      </a:lnTo>
                      <a:lnTo>
                        <a:pt x="376" y="366"/>
                      </a:lnTo>
                      <a:lnTo>
                        <a:pt x="377" y="366"/>
                      </a:lnTo>
                      <a:lnTo>
                        <a:pt x="377" y="368"/>
                      </a:lnTo>
                      <a:lnTo>
                        <a:pt x="378" y="368"/>
                      </a:lnTo>
                      <a:lnTo>
                        <a:pt x="378" y="369"/>
                      </a:lnTo>
                      <a:lnTo>
                        <a:pt x="380" y="369"/>
                      </a:lnTo>
                      <a:lnTo>
                        <a:pt x="380" y="370"/>
                      </a:lnTo>
                      <a:lnTo>
                        <a:pt x="381" y="371"/>
                      </a:lnTo>
                      <a:lnTo>
                        <a:pt x="382" y="373"/>
                      </a:lnTo>
                      <a:lnTo>
                        <a:pt x="384" y="374"/>
                      </a:lnTo>
                      <a:lnTo>
                        <a:pt x="385" y="375"/>
                      </a:lnTo>
                      <a:lnTo>
                        <a:pt x="385" y="376"/>
                      </a:lnTo>
                      <a:lnTo>
                        <a:pt x="386" y="376"/>
                      </a:lnTo>
                      <a:lnTo>
                        <a:pt x="387" y="378"/>
                      </a:lnTo>
                      <a:lnTo>
                        <a:pt x="389" y="379"/>
                      </a:lnTo>
                      <a:lnTo>
                        <a:pt x="389" y="380"/>
                      </a:lnTo>
                      <a:lnTo>
                        <a:pt x="390" y="380"/>
                      </a:lnTo>
                      <a:lnTo>
                        <a:pt x="390" y="381"/>
                      </a:lnTo>
                      <a:lnTo>
                        <a:pt x="391" y="381"/>
                      </a:lnTo>
                      <a:lnTo>
                        <a:pt x="391" y="383"/>
                      </a:lnTo>
                      <a:lnTo>
                        <a:pt x="392" y="383"/>
                      </a:lnTo>
                      <a:lnTo>
                        <a:pt x="392" y="384"/>
                      </a:lnTo>
                      <a:lnTo>
                        <a:pt x="394" y="385"/>
                      </a:lnTo>
                      <a:lnTo>
                        <a:pt x="395" y="387"/>
                      </a:lnTo>
                      <a:lnTo>
                        <a:pt x="396" y="388"/>
                      </a:lnTo>
                      <a:lnTo>
                        <a:pt x="396" y="389"/>
                      </a:lnTo>
                      <a:lnTo>
                        <a:pt x="397" y="389"/>
                      </a:lnTo>
                      <a:lnTo>
                        <a:pt x="397" y="390"/>
                      </a:lnTo>
                      <a:lnTo>
                        <a:pt x="399" y="390"/>
                      </a:lnTo>
                      <a:lnTo>
                        <a:pt x="399" y="392"/>
                      </a:lnTo>
                      <a:lnTo>
                        <a:pt x="400" y="392"/>
                      </a:lnTo>
                      <a:lnTo>
                        <a:pt x="400" y="39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702" name="Freeform 166"/>
                <p:cNvSpPr>
                  <a:spLocks noChangeAspect="1"/>
                </p:cNvSpPr>
                <p:nvPr/>
              </p:nvSpPr>
              <p:spPr bwMode="auto">
                <a:xfrm>
                  <a:off x="3854" y="2334"/>
                  <a:ext cx="199" cy="294"/>
                </a:xfrm>
                <a:custGeom>
                  <a:avLst/>
                  <a:gdLst>
                    <a:gd name="T0" fmla="*/ 6 w 381"/>
                    <a:gd name="T1" fmla="*/ 6 h 449"/>
                    <a:gd name="T2" fmla="*/ 13 w 381"/>
                    <a:gd name="T3" fmla="*/ 13 h 449"/>
                    <a:gd name="T4" fmla="*/ 19 w 381"/>
                    <a:gd name="T5" fmla="*/ 20 h 449"/>
                    <a:gd name="T6" fmla="*/ 25 w 381"/>
                    <a:gd name="T7" fmla="*/ 28 h 449"/>
                    <a:gd name="T8" fmla="*/ 31 w 381"/>
                    <a:gd name="T9" fmla="*/ 34 h 449"/>
                    <a:gd name="T10" fmla="*/ 39 w 381"/>
                    <a:gd name="T11" fmla="*/ 43 h 449"/>
                    <a:gd name="T12" fmla="*/ 46 w 381"/>
                    <a:gd name="T13" fmla="*/ 51 h 449"/>
                    <a:gd name="T14" fmla="*/ 51 w 381"/>
                    <a:gd name="T15" fmla="*/ 57 h 449"/>
                    <a:gd name="T16" fmla="*/ 57 w 381"/>
                    <a:gd name="T17" fmla="*/ 63 h 449"/>
                    <a:gd name="T18" fmla="*/ 64 w 381"/>
                    <a:gd name="T19" fmla="*/ 71 h 449"/>
                    <a:gd name="T20" fmla="*/ 70 w 381"/>
                    <a:gd name="T21" fmla="*/ 79 h 449"/>
                    <a:gd name="T22" fmla="*/ 75 w 381"/>
                    <a:gd name="T23" fmla="*/ 85 h 449"/>
                    <a:gd name="T24" fmla="*/ 81 w 381"/>
                    <a:gd name="T25" fmla="*/ 93 h 449"/>
                    <a:gd name="T26" fmla="*/ 88 w 381"/>
                    <a:gd name="T27" fmla="*/ 100 h 449"/>
                    <a:gd name="T28" fmla="*/ 95 w 381"/>
                    <a:gd name="T29" fmla="*/ 108 h 449"/>
                    <a:gd name="T30" fmla="*/ 100 w 381"/>
                    <a:gd name="T31" fmla="*/ 114 h 449"/>
                    <a:gd name="T32" fmla="*/ 107 w 381"/>
                    <a:gd name="T33" fmla="*/ 123 h 449"/>
                    <a:gd name="T34" fmla="*/ 113 w 381"/>
                    <a:gd name="T35" fmla="*/ 129 h 449"/>
                    <a:gd name="T36" fmla="*/ 119 w 381"/>
                    <a:gd name="T37" fmla="*/ 136 h 449"/>
                    <a:gd name="T38" fmla="*/ 126 w 381"/>
                    <a:gd name="T39" fmla="*/ 143 h 449"/>
                    <a:gd name="T40" fmla="*/ 132 w 381"/>
                    <a:gd name="T41" fmla="*/ 152 h 449"/>
                    <a:gd name="T42" fmla="*/ 138 w 381"/>
                    <a:gd name="T43" fmla="*/ 159 h 449"/>
                    <a:gd name="T44" fmla="*/ 145 w 381"/>
                    <a:gd name="T45" fmla="*/ 168 h 449"/>
                    <a:gd name="T46" fmla="*/ 152 w 381"/>
                    <a:gd name="T47" fmla="*/ 175 h 449"/>
                    <a:gd name="T48" fmla="*/ 158 w 381"/>
                    <a:gd name="T49" fmla="*/ 182 h 449"/>
                    <a:gd name="T50" fmla="*/ 164 w 381"/>
                    <a:gd name="T51" fmla="*/ 188 h 449"/>
                    <a:gd name="T52" fmla="*/ 168 w 381"/>
                    <a:gd name="T53" fmla="*/ 194 h 449"/>
                    <a:gd name="T54" fmla="*/ 175 w 381"/>
                    <a:gd name="T55" fmla="*/ 202 h 449"/>
                    <a:gd name="T56" fmla="*/ 182 w 381"/>
                    <a:gd name="T57" fmla="*/ 209 h 449"/>
                    <a:gd name="T58" fmla="*/ 187 w 381"/>
                    <a:gd name="T59" fmla="*/ 216 h 449"/>
                    <a:gd name="T60" fmla="*/ 193 w 381"/>
                    <a:gd name="T61" fmla="*/ 223 h 449"/>
                    <a:gd name="T62" fmla="*/ 198 w 381"/>
                    <a:gd name="T63" fmla="*/ 230 h 449"/>
                    <a:gd name="T64" fmla="*/ 204 w 381"/>
                    <a:gd name="T65" fmla="*/ 236 h 449"/>
                    <a:gd name="T66" fmla="*/ 210 w 381"/>
                    <a:gd name="T67" fmla="*/ 242 h 449"/>
                    <a:gd name="T68" fmla="*/ 216 w 381"/>
                    <a:gd name="T69" fmla="*/ 250 h 449"/>
                    <a:gd name="T70" fmla="*/ 222 w 381"/>
                    <a:gd name="T71" fmla="*/ 258 h 449"/>
                    <a:gd name="T72" fmla="*/ 227 w 381"/>
                    <a:gd name="T73" fmla="*/ 265 h 449"/>
                    <a:gd name="T74" fmla="*/ 234 w 381"/>
                    <a:gd name="T75" fmla="*/ 273 h 449"/>
                    <a:gd name="T76" fmla="*/ 240 w 381"/>
                    <a:gd name="T77" fmla="*/ 279 h 449"/>
                    <a:gd name="T78" fmla="*/ 248 w 381"/>
                    <a:gd name="T79" fmla="*/ 288 h 449"/>
                    <a:gd name="T80" fmla="*/ 254 w 381"/>
                    <a:gd name="T81" fmla="*/ 296 h 449"/>
                    <a:gd name="T82" fmla="*/ 258 w 381"/>
                    <a:gd name="T83" fmla="*/ 302 h 449"/>
                    <a:gd name="T84" fmla="*/ 264 w 381"/>
                    <a:gd name="T85" fmla="*/ 309 h 449"/>
                    <a:gd name="T86" fmla="*/ 271 w 381"/>
                    <a:gd name="T87" fmla="*/ 315 h 449"/>
                    <a:gd name="T88" fmla="*/ 278 w 381"/>
                    <a:gd name="T89" fmla="*/ 325 h 449"/>
                    <a:gd name="T90" fmla="*/ 283 w 381"/>
                    <a:gd name="T91" fmla="*/ 330 h 449"/>
                    <a:gd name="T92" fmla="*/ 290 w 381"/>
                    <a:gd name="T93" fmla="*/ 338 h 449"/>
                    <a:gd name="T94" fmla="*/ 293 w 381"/>
                    <a:gd name="T95" fmla="*/ 344 h 449"/>
                    <a:gd name="T96" fmla="*/ 300 w 381"/>
                    <a:gd name="T97" fmla="*/ 352 h 449"/>
                    <a:gd name="T98" fmla="*/ 306 w 381"/>
                    <a:gd name="T99" fmla="*/ 358 h 449"/>
                    <a:gd name="T100" fmla="*/ 312 w 381"/>
                    <a:gd name="T101" fmla="*/ 367 h 449"/>
                    <a:gd name="T102" fmla="*/ 320 w 381"/>
                    <a:gd name="T103" fmla="*/ 375 h 449"/>
                    <a:gd name="T104" fmla="*/ 325 w 381"/>
                    <a:gd name="T105" fmla="*/ 381 h 449"/>
                    <a:gd name="T106" fmla="*/ 331 w 381"/>
                    <a:gd name="T107" fmla="*/ 389 h 449"/>
                    <a:gd name="T108" fmla="*/ 337 w 381"/>
                    <a:gd name="T109" fmla="*/ 395 h 449"/>
                    <a:gd name="T110" fmla="*/ 343 w 381"/>
                    <a:gd name="T111" fmla="*/ 402 h 449"/>
                    <a:gd name="T112" fmla="*/ 348 w 381"/>
                    <a:gd name="T113" fmla="*/ 409 h 449"/>
                    <a:gd name="T114" fmla="*/ 356 w 381"/>
                    <a:gd name="T115" fmla="*/ 419 h 449"/>
                    <a:gd name="T116" fmla="*/ 361 w 381"/>
                    <a:gd name="T117" fmla="*/ 424 h 449"/>
                    <a:gd name="T118" fmla="*/ 367 w 381"/>
                    <a:gd name="T119" fmla="*/ 432 h 449"/>
                    <a:gd name="T120" fmla="*/ 372 w 381"/>
                    <a:gd name="T121" fmla="*/ 438 h 449"/>
                    <a:gd name="T122" fmla="*/ 380 w 381"/>
                    <a:gd name="T123" fmla="*/ 446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1" h="44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9" y="9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5" y="16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22" y="24"/>
                      </a:lnTo>
                      <a:lnTo>
                        <a:pt x="23" y="25"/>
                      </a:lnTo>
                      <a:lnTo>
                        <a:pt x="24" y="27"/>
                      </a:lnTo>
                      <a:lnTo>
                        <a:pt x="25" y="28"/>
                      </a:lnTo>
                      <a:lnTo>
                        <a:pt x="25" y="29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2"/>
                      </a:lnTo>
                      <a:lnTo>
                        <a:pt x="29" y="33"/>
                      </a:lnTo>
                      <a:lnTo>
                        <a:pt x="31" y="34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4" y="38"/>
                      </a:lnTo>
                      <a:lnTo>
                        <a:pt x="36" y="39"/>
                      </a:lnTo>
                      <a:lnTo>
                        <a:pt x="37" y="41"/>
                      </a:lnTo>
                      <a:lnTo>
                        <a:pt x="38" y="42"/>
                      </a:lnTo>
                      <a:lnTo>
                        <a:pt x="38" y="43"/>
                      </a:lnTo>
                      <a:lnTo>
                        <a:pt x="39" y="43"/>
                      </a:lnTo>
                      <a:lnTo>
                        <a:pt x="39" y="44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2" y="46"/>
                      </a:lnTo>
                      <a:lnTo>
                        <a:pt x="42" y="47"/>
                      </a:lnTo>
                      <a:lnTo>
                        <a:pt x="43" y="48"/>
                      </a:lnTo>
                      <a:lnTo>
                        <a:pt x="44" y="49"/>
                      </a:lnTo>
                      <a:lnTo>
                        <a:pt x="46" y="51"/>
                      </a:lnTo>
                      <a:lnTo>
                        <a:pt x="46" y="52"/>
                      </a:lnTo>
                      <a:lnTo>
                        <a:pt x="47" y="52"/>
                      </a:lnTo>
                      <a:lnTo>
                        <a:pt x="47" y="53"/>
                      </a:lnTo>
                      <a:lnTo>
                        <a:pt x="48" y="53"/>
                      </a:lnTo>
                      <a:lnTo>
                        <a:pt x="48" y="55"/>
                      </a:lnTo>
                      <a:lnTo>
                        <a:pt x="50" y="55"/>
                      </a:lnTo>
                      <a:lnTo>
                        <a:pt x="50" y="56"/>
                      </a:lnTo>
                      <a:lnTo>
                        <a:pt x="51" y="57"/>
                      </a:lnTo>
                      <a:lnTo>
                        <a:pt x="52" y="58"/>
                      </a:lnTo>
                      <a:lnTo>
                        <a:pt x="53" y="60"/>
                      </a:lnTo>
                      <a:lnTo>
                        <a:pt x="53" y="61"/>
                      </a:lnTo>
                      <a:lnTo>
                        <a:pt x="55" y="61"/>
                      </a:lnTo>
                      <a:lnTo>
                        <a:pt x="55" y="62"/>
                      </a:lnTo>
                      <a:lnTo>
                        <a:pt x="56" y="62"/>
                      </a:lnTo>
                      <a:lnTo>
                        <a:pt x="56" y="63"/>
                      </a:lnTo>
                      <a:lnTo>
                        <a:pt x="57" y="63"/>
                      </a:lnTo>
                      <a:lnTo>
                        <a:pt x="57" y="65"/>
                      </a:lnTo>
                      <a:lnTo>
                        <a:pt x="58" y="65"/>
                      </a:lnTo>
                      <a:lnTo>
                        <a:pt x="58" y="66"/>
                      </a:lnTo>
                      <a:lnTo>
                        <a:pt x="60" y="67"/>
                      </a:lnTo>
                      <a:lnTo>
                        <a:pt x="61" y="68"/>
                      </a:lnTo>
                      <a:lnTo>
                        <a:pt x="62" y="70"/>
                      </a:lnTo>
                      <a:lnTo>
                        <a:pt x="62" y="71"/>
                      </a:lnTo>
                      <a:lnTo>
                        <a:pt x="64" y="71"/>
                      </a:lnTo>
                      <a:lnTo>
                        <a:pt x="64" y="72"/>
                      </a:lnTo>
                      <a:lnTo>
                        <a:pt x="65" y="72"/>
                      </a:lnTo>
                      <a:lnTo>
                        <a:pt x="65" y="74"/>
                      </a:lnTo>
                      <a:lnTo>
                        <a:pt x="66" y="74"/>
                      </a:lnTo>
                      <a:lnTo>
                        <a:pt x="66" y="75"/>
                      </a:lnTo>
                      <a:lnTo>
                        <a:pt x="67" y="76"/>
                      </a:lnTo>
                      <a:lnTo>
                        <a:pt x="69" y="77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1" y="80"/>
                      </a:lnTo>
                      <a:lnTo>
                        <a:pt x="71" y="81"/>
                      </a:lnTo>
                      <a:lnTo>
                        <a:pt x="72" y="81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4"/>
                      </a:lnTo>
                      <a:lnTo>
                        <a:pt x="75" y="85"/>
                      </a:lnTo>
                      <a:lnTo>
                        <a:pt x="76" y="86"/>
                      </a:lnTo>
                      <a:lnTo>
                        <a:pt x="78" y="88"/>
                      </a:lnTo>
                      <a:lnTo>
                        <a:pt x="79" y="89"/>
                      </a:lnTo>
                      <a:lnTo>
                        <a:pt x="79" y="90"/>
                      </a:lnTo>
                      <a:lnTo>
                        <a:pt x="80" y="90"/>
                      </a:lnTo>
                      <a:lnTo>
                        <a:pt x="80" y="91"/>
                      </a:lnTo>
                      <a:lnTo>
                        <a:pt x="81" y="91"/>
                      </a:lnTo>
                      <a:lnTo>
                        <a:pt x="81" y="93"/>
                      </a:lnTo>
                      <a:lnTo>
                        <a:pt x="83" y="93"/>
                      </a:lnTo>
                      <a:lnTo>
                        <a:pt x="83" y="94"/>
                      </a:lnTo>
                      <a:lnTo>
                        <a:pt x="84" y="95"/>
                      </a:lnTo>
                      <a:lnTo>
                        <a:pt x="85" y="96"/>
                      </a:lnTo>
                      <a:lnTo>
                        <a:pt x="86" y="98"/>
                      </a:lnTo>
                      <a:lnTo>
                        <a:pt x="86" y="99"/>
                      </a:lnTo>
                      <a:lnTo>
                        <a:pt x="88" y="99"/>
                      </a:lnTo>
                      <a:lnTo>
                        <a:pt x="88" y="100"/>
                      </a:lnTo>
                      <a:lnTo>
                        <a:pt x="89" y="100"/>
                      </a:lnTo>
                      <a:lnTo>
                        <a:pt x="89" y="102"/>
                      </a:lnTo>
                      <a:lnTo>
                        <a:pt x="90" y="102"/>
                      </a:lnTo>
                      <a:lnTo>
                        <a:pt x="90" y="103"/>
                      </a:lnTo>
                      <a:lnTo>
                        <a:pt x="91" y="104"/>
                      </a:lnTo>
                      <a:lnTo>
                        <a:pt x="93" y="105"/>
                      </a:lnTo>
                      <a:lnTo>
                        <a:pt x="94" y="107"/>
                      </a:lnTo>
                      <a:lnTo>
                        <a:pt x="95" y="108"/>
                      </a:lnTo>
                      <a:lnTo>
                        <a:pt x="95" y="109"/>
                      </a:lnTo>
                      <a:lnTo>
                        <a:pt x="97" y="109"/>
                      </a:lnTo>
                      <a:lnTo>
                        <a:pt x="97" y="110"/>
                      </a:lnTo>
                      <a:lnTo>
                        <a:pt x="98" y="110"/>
                      </a:lnTo>
                      <a:lnTo>
                        <a:pt x="98" y="112"/>
                      </a:lnTo>
                      <a:lnTo>
                        <a:pt x="99" y="112"/>
                      </a:lnTo>
                      <a:lnTo>
                        <a:pt x="99" y="113"/>
                      </a:lnTo>
                      <a:lnTo>
                        <a:pt x="100" y="114"/>
                      </a:lnTo>
                      <a:lnTo>
                        <a:pt x="102" y="115"/>
                      </a:lnTo>
                      <a:lnTo>
                        <a:pt x="103" y="117"/>
                      </a:lnTo>
                      <a:lnTo>
                        <a:pt x="103" y="118"/>
                      </a:lnTo>
                      <a:lnTo>
                        <a:pt x="104" y="118"/>
                      </a:lnTo>
                      <a:lnTo>
                        <a:pt x="104" y="119"/>
                      </a:lnTo>
                      <a:lnTo>
                        <a:pt x="105" y="121"/>
                      </a:lnTo>
                      <a:lnTo>
                        <a:pt x="107" y="122"/>
                      </a:lnTo>
                      <a:lnTo>
                        <a:pt x="107" y="123"/>
                      </a:lnTo>
                      <a:lnTo>
                        <a:pt x="108" y="123"/>
                      </a:lnTo>
                      <a:lnTo>
                        <a:pt x="108" y="124"/>
                      </a:lnTo>
                      <a:lnTo>
                        <a:pt x="109" y="124"/>
                      </a:lnTo>
                      <a:lnTo>
                        <a:pt x="109" y="126"/>
                      </a:lnTo>
                      <a:lnTo>
                        <a:pt x="111" y="126"/>
                      </a:lnTo>
                      <a:lnTo>
                        <a:pt x="111" y="127"/>
                      </a:lnTo>
                      <a:lnTo>
                        <a:pt x="112" y="128"/>
                      </a:lnTo>
                      <a:lnTo>
                        <a:pt x="113" y="129"/>
                      </a:lnTo>
                      <a:lnTo>
                        <a:pt x="114" y="131"/>
                      </a:lnTo>
                      <a:lnTo>
                        <a:pt x="116" y="132"/>
                      </a:lnTo>
                      <a:lnTo>
                        <a:pt x="116" y="133"/>
                      </a:lnTo>
                      <a:lnTo>
                        <a:pt x="117" y="133"/>
                      </a:lnTo>
                      <a:lnTo>
                        <a:pt x="117" y="135"/>
                      </a:lnTo>
                      <a:lnTo>
                        <a:pt x="118" y="135"/>
                      </a:lnTo>
                      <a:lnTo>
                        <a:pt x="118" y="136"/>
                      </a:lnTo>
                      <a:lnTo>
                        <a:pt x="119" y="136"/>
                      </a:lnTo>
                      <a:lnTo>
                        <a:pt x="119" y="137"/>
                      </a:lnTo>
                      <a:lnTo>
                        <a:pt x="121" y="138"/>
                      </a:lnTo>
                      <a:lnTo>
                        <a:pt x="122" y="140"/>
                      </a:lnTo>
                      <a:lnTo>
                        <a:pt x="123" y="141"/>
                      </a:lnTo>
                      <a:lnTo>
                        <a:pt x="123" y="142"/>
                      </a:lnTo>
                      <a:lnTo>
                        <a:pt x="124" y="142"/>
                      </a:lnTo>
                      <a:lnTo>
                        <a:pt x="124" y="143"/>
                      </a:lnTo>
                      <a:lnTo>
                        <a:pt x="126" y="143"/>
                      </a:lnTo>
                      <a:lnTo>
                        <a:pt x="126" y="145"/>
                      </a:lnTo>
                      <a:lnTo>
                        <a:pt x="127" y="145"/>
                      </a:lnTo>
                      <a:lnTo>
                        <a:pt x="127" y="146"/>
                      </a:lnTo>
                      <a:lnTo>
                        <a:pt x="128" y="147"/>
                      </a:lnTo>
                      <a:lnTo>
                        <a:pt x="130" y="149"/>
                      </a:lnTo>
                      <a:lnTo>
                        <a:pt x="131" y="150"/>
                      </a:lnTo>
                      <a:lnTo>
                        <a:pt x="132" y="151"/>
                      </a:lnTo>
                      <a:lnTo>
                        <a:pt x="132" y="152"/>
                      </a:lnTo>
                      <a:lnTo>
                        <a:pt x="133" y="152"/>
                      </a:lnTo>
                      <a:lnTo>
                        <a:pt x="133" y="154"/>
                      </a:lnTo>
                      <a:lnTo>
                        <a:pt x="135" y="154"/>
                      </a:lnTo>
                      <a:lnTo>
                        <a:pt x="135" y="155"/>
                      </a:lnTo>
                      <a:lnTo>
                        <a:pt x="136" y="155"/>
                      </a:lnTo>
                      <a:lnTo>
                        <a:pt x="136" y="156"/>
                      </a:lnTo>
                      <a:lnTo>
                        <a:pt x="137" y="157"/>
                      </a:lnTo>
                      <a:lnTo>
                        <a:pt x="138" y="159"/>
                      </a:lnTo>
                      <a:lnTo>
                        <a:pt x="140" y="160"/>
                      </a:lnTo>
                      <a:lnTo>
                        <a:pt x="140" y="161"/>
                      </a:lnTo>
                      <a:lnTo>
                        <a:pt x="141" y="162"/>
                      </a:lnTo>
                      <a:lnTo>
                        <a:pt x="142" y="164"/>
                      </a:lnTo>
                      <a:lnTo>
                        <a:pt x="144" y="165"/>
                      </a:lnTo>
                      <a:lnTo>
                        <a:pt x="144" y="166"/>
                      </a:lnTo>
                      <a:lnTo>
                        <a:pt x="145" y="166"/>
                      </a:lnTo>
                      <a:lnTo>
                        <a:pt x="145" y="168"/>
                      </a:lnTo>
                      <a:lnTo>
                        <a:pt x="146" y="168"/>
                      </a:lnTo>
                      <a:lnTo>
                        <a:pt x="146" y="169"/>
                      </a:lnTo>
                      <a:lnTo>
                        <a:pt x="147" y="169"/>
                      </a:lnTo>
                      <a:lnTo>
                        <a:pt x="147" y="170"/>
                      </a:lnTo>
                      <a:lnTo>
                        <a:pt x="149" y="171"/>
                      </a:lnTo>
                      <a:lnTo>
                        <a:pt x="150" y="173"/>
                      </a:lnTo>
                      <a:lnTo>
                        <a:pt x="151" y="174"/>
                      </a:lnTo>
                      <a:lnTo>
                        <a:pt x="152" y="175"/>
                      </a:lnTo>
                      <a:lnTo>
                        <a:pt x="152" y="176"/>
                      </a:lnTo>
                      <a:lnTo>
                        <a:pt x="154" y="176"/>
                      </a:lnTo>
                      <a:lnTo>
                        <a:pt x="154" y="178"/>
                      </a:lnTo>
                      <a:lnTo>
                        <a:pt x="155" y="178"/>
                      </a:lnTo>
                      <a:lnTo>
                        <a:pt x="155" y="179"/>
                      </a:lnTo>
                      <a:lnTo>
                        <a:pt x="156" y="179"/>
                      </a:lnTo>
                      <a:lnTo>
                        <a:pt x="156" y="180"/>
                      </a:lnTo>
                      <a:lnTo>
                        <a:pt x="158" y="182"/>
                      </a:lnTo>
                      <a:lnTo>
                        <a:pt x="159" y="183"/>
                      </a:lnTo>
                      <a:lnTo>
                        <a:pt x="160" y="184"/>
                      </a:lnTo>
                      <a:lnTo>
                        <a:pt x="160" y="185"/>
                      </a:lnTo>
                      <a:lnTo>
                        <a:pt x="161" y="185"/>
                      </a:lnTo>
                      <a:lnTo>
                        <a:pt x="161" y="187"/>
                      </a:lnTo>
                      <a:lnTo>
                        <a:pt x="163" y="187"/>
                      </a:lnTo>
                      <a:lnTo>
                        <a:pt x="163" y="188"/>
                      </a:lnTo>
                      <a:lnTo>
                        <a:pt x="164" y="188"/>
                      </a:lnTo>
                      <a:lnTo>
                        <a:pt x="164" y="189"/>
                      </a:lnTo>
                      <a:lnTo>
                        <a:pt x="164" y="190"/>
                      </a:lnTo>
                      <a:lnTo>
                        <a:pt x="165" y="190"/>
                      </a:lnTo>
                      <a:lnTo>
                        <a:pt x="165" y="192"/>
                      </a:lnTo>
                      <a:lnTo>
                        <a:pt x="166" y="192"/>
                      </a:lnTo>
                      <a:lnTo>
                        <a:pt x="166" y="193"/>
                      </a:lnTo>
                      <a:lnTo>
                        <a:pt x="168" y="193"/>
                      </a:lnTo>
                      <a:lnTo>
                        <a:pt x="168" y="194"/>
                      </a:lnTo>
                      <a:lnTo>
                        <a:pt x="169" y="195"/>
                      </a:lnTo>
                      <a:lnTo>
                        <a:pt x="170" y="197"/>
                      </a:lnTo>
                      <a:lnTo>
                        <a:pt x="171" y="198"/>
                      </a:lnTo>
                      <a:lnTo>
                        <a:pt x="173" y="199"/>
                      </a:lnTo>
                      <a:lnTo>
                        <a:pt x="173" y="201"/>
                      </a:lnTo>
                      <a:lnTo>
                        <a:pt x="174" y="201"/>
                      </a:lnTo>
                      <a:lnTo>
                        <a:pt x="174" y="202"/>
                      </a:lnTo>
                      <a:lnTo>
                        <a:pt x="175" y="202"/>
                      </a:lnTo>
                      <a:lnTo>
                        <a:pt x="175" y="203"/>
                      </a:lnTo>
                      <a:lnTo>
                        <a:pt x="177" y="203"/>
                      </a:lnTo>
                      <a:lnTo>
                        <a:pt x="177" y="204"/>
                      </a:lnTo>
                      <a:lnTo>
                        <a:pt x="178" y="206"/>
                      </a:lnTo>
                      <a:lnTo>
                        <a:pt x="179" y="207"/>
                      </a:lnTo>
                      <a:lnTo>
                        <a:pt x="180" y="208"/>
                      </a:lnTo>
                      <a:lnTo>
                        <a:pt x="180" y="209"/>
                      </a:lnTo>
                      <a:lnTo>
                        <a:pt x="182" y="209"/>
                      </a:lnTo>
                      <a:lnTo>
                        <a:pt x="182" y="211"/>
                      </a:lnTo>
                      <a:lnTo>
                        <a:pt x="183" y="211"/>
                      </a:lnTo>
                      <a:lnTo>
                        <a:pt x="183" y="212"/>
                      </a:lnTo>
                      <a:lnTo>
                        <a:pt x="184" y="212"/>
                      </a:lnTo>
                      <a:lnTo>
                        <a:pt x="184" y="213"/>
                      </a:lnTo>
                      <a:lnTo>
                        <a:pt x="185" y="215"/>
                      </a:lnTo>
                      <a:lnTo>
                        <a:pt x="185" y="216"/>
                      </a:lnTo>
                      <a:lnTo>
                        <a:pt x="187" y="216"/>
                      </a:lnTo>
                      <a:lnTo>
                        <a:pt x="187" y="217"/>
                      </a:lnTo>
                      <a:lnTo>
                        <a:pt x="188" y="217"/>
                      </a:lnTo>
                      <a:lnTo>
                        <a:pt x="188" y="218"/>
                      </a:lnTo>
                      <a:lnTo>
                        <a:pt x="189" y="218"/>
                      </a:lnTo>
                      <a:lnTo>
                        <a:pt x="189" y="220"/>
                      </a:lnTo>
                      <a:lnTo>
                        <a:pt x="191" y="221"/>
                      </a:lnTo>
                      <a:lnTo>
                        <a:pt x="192" y="222"/>
                      </a:lnTo>
                      <a:lnTo>
                        <a:pt x="193" y="223"/>
                      </a:lnTo>
                      <a:lnTo>
                        <a:pt x="193" y="225"/>
                      </a:lnTo>
                      <a:lnTo>
                        <a:pt x="194" y="225"/>
                      </a:lnTo>
                      <a:lnTo>
                        <a:pt x="194" y="226"/>
                      </a:lnTo>
                      <a:lnTo>
                        <a:pt x="196" y="226"/>
                      </a:lnTo>
                      <a:lnTo>
                        <a:pt x="196" y="227"/>
                      </a:lnTo>
                      <a:lnTo>
                        <a:pt x="197" y="227"/>
                      </a:lnTo>
                      <a:lnTo>
                        <a:pt x="197" y="229"/>
                      </a:lnTo>
                      <a:lnTo>
                        <a:pt x="198" y="230"/>
                      </a:lnTo>
                      <a:lnTo>
                        <a:pt x="199" y="231"/>
                      </a:lnTo>
                      <a:lnTo>
                        <a:pt x="201" y="232"/>
                      </a:lnTo>
                      <a:lnTo>
                        <a:pt x="201" y="234"/>
                      </a:lnTo>
                      <a:lnTo>
                        <a:pt x="202" y="234"/>
                      </a:lnTo>
                      <a:lnTo>
                        <a:pt x="202" y="235"/>
                      </a:lnTo>
                      <a:lnTo>
                        <a:pt x="203" y="235"/>
                      </a:lnTo>
                      <a:lnTo>
                        <a:pt x="203" y="236"/>
                      </a:lnTo>
                      <a:lnTo>
                        <a:pt x="204" y="236"/>
                      </a:lnTo>
                      <a:lnTo>
                        <a:pt x="204" y="237"/>
                      </a:lnTo>
                      <a:lnTo>
                        <a:pt x="206" y="239"/>
                      </a:lnTo>
                      <a:lnTo>
                        <a:pt x="206" y="240"/>
                      </a:lnTo>
                      <a:lnTo>
                        <a:pt x="207" y="240"/>
                      </a:lnTo>
                      <a:lnTo>
                        <a:pt x="207" y="241"/>
                      </a:lnTo>
                      <a:lnTo>
                        <a:pt x="208" y="241"/>
                      </a:lnTo>
                      <a:lnTo>
                        <a:pt x="208" y="242"/>
                      </a:lnTo>
                      <a:lnTo>
                        <a:pt x="210" y="242"/>
                      </a:lnTo>
                      <a:lnTo>
                        <a:pt x="210" y="244"/>
                      </a:lnTo>
                      <a:lnTo>
                        <a:pt x="211" y="245"/>
                      </a:lnTo>
                      <a:lnTo>
                        <a:pt x="212" y="246"/>
                      </a:lnTo>
                      <a:lnTo>
                        <a:pt x="213" y="248"/>
                      </a:lnTo>
                      <a:lnTo>
                        <a:pt x="213" y="249"/>
                      </a:lnTo>
                      <a:lnTo>
                        <a:pt x="215" y="249"/>
                      </a:lnTo>
                      <a:lnTo>
                        <a:pt x="215" y="250"/>
                      </a:lnTo>
                      <a:lnTo>
                        <a:pt x="216" y="250"/>
                      </a:lnTo>
                      <a:lnTo>
                        <a:pt x="216" y="251"/>
                      </a:lnTo>
                      <a:lnTo>
                        <a:pt x="217" y="251"/>
                      </a:lnTo>
                      <a:lnTo>
                        <a:pt x="217" y="253"/>
                      </a:lnTo>
                      <a:lnTo>
                        <a:pt x="218" y="254"/>
                      </a:lnTo>
                      <a:lnTo>
                        <a:pt x="220" y="255"/>
                      </a:lnTo>
                      <a:lnTo>
                        <a:pt x="221" y="256"/>
                      </a:lnTo>
                      <a:lnTo>
                        <a:pt x="221" y="258"/>
                      </a:lnTo>
                      <a:lnTo>
                        <a:pt x="222" y="258"/>
                      </a:lnTo>
                      <a:lnTo>
                        <a:pt x="222" y="259"/>
                      </a:lnTo>
                      <a:lnTo>
                        <a:pt x="224" y="259"/>
                      </a:lnTo>
                      <a:lnTo>
                        <a:pt x="224" y="260"/>
                      </a:lnTo>
                      <a:lnTo>
                        <a:pt x="225" y="262"/>
                      </a:lnTo>
                      <a:lnTo>
                        <a:pt x="226" y="263"/>
                      </a:lnTo>
                      <a:lnTo>
                        <a:pt x="226" y="264"/>
                      </a:lnTo>
                      <a:lnTo>
                        <a:pt x="227" y="264"/>
                      </a:lnTo>
                      <a:lnTo>
                        <a:pt x="227" y="265"/>
                      </a:lnTo>
                      <a:lnTo>
                        <a:pt x="229" y="265"/>
                      </a:lnTo>
                      <a:lnTo>
                        <a:pt x="229" y="267"/>
                      </a:lnTo>
                      <a:lnTo>
                        <a:pt x="230" y="267"/>
                      </a:lnTo>
                      <a:lnTo>
                        <a:pt x="230" y="268"/>
                      </a:lnTo>
                      <a:lnTo>
                        <a:pt x="231" y="269"/>
                      </a:lnTo>
                      <a:lnTo>
                        <a:pt x="232" y="270"/>
                      </a:lnTo>
                      <a:lnTo>
                        <a:pt x="234" y="272"/>
                      </a:lnTo>
                      <a:lnTo>
                        <a:pt x="234" y="273"/>
                      </a:lnTo>
                      <a:lnTo>
                        <a:pt x="235" y="273"/>
                      </a:lnTo>
                      <a:lnTo>
                        <a:pt x="235" y="274"/>
                      </a:lnTo>
                      <a:lnTo>
                        <a:pt x="236" y="274"/>
                      </a:lnTo>
                      <a:lnTo>
                        <a:pt x="236" y="276"/>
                      </a:lnTo>
                      <a:lnTo>
                        <a:pt x="238" y="276"/>
                      </a:lnTo>
                      <a:lnTo>
                        <a:pt x="238" y="277"/>
                      </a:lnTo>
                      <a:lnTo>
                        <a:pt x="239" y="278"/>
                      </a:lnTo>
                      <a:lnTo>
                        <a:pt x="240" y="279"/>
                      </a:lnTo>
                      <a:lnTo>
                        <a:pt x="241" y="281"/>
                      </a:lnTo>
                      <a:lnTo>
                        <a:pt x="241" y="282"/>
                      </a:lnTo>
                      <a:lnTo>
                        <a:pt x="243" y="283"/>
                      </a:lnTo>
                      <a:lnTo>
                        <a:pt x="244" y="284"/>
                      </a:lnTo>
                      <a:lnTo>
                        <a:pt x="245" y="286"/>
                      </a:lnTo>
                      <a:lnTo>
                        <a:pt x="246" y="287"/>
                      </a:lnTo>
                      <a:lnTo>
                        <a:pt x="246" y="288"/>
                      </a:lnTo>
                      <a:lnTo>
                        <a:pt x="248" y="288"/>
                      </a:lnTo>
                      <a:lnTo>
                        <a:pt x="248" y="289"/>
                      </a:lnTo>
                      <a:lnTo>
                        <a:pt x="249" y="289"/>
                      </a:lnTo>
                      <a:lnTo>
                        <a:pt x="249" y="291"/>
                      </a:lnTo>
                      <a:lnTo>
                        <a:pt x="250" y="291"/>
                      </a:lnTo>
                      <a:lnTo>
                        <a:pt x="250" y="292"/>
                      </a:lnTo>
                      <a:lnTo>
                        <a:pt x="251" y="293"/>
                      </a:lnTo>
                      <a:lnTo>
                        <a:pt x="253" y="295"/>
                      </a:lnTo>
                      <a:lnTo>
                        <a:pt x="254" y="296"/>
                      </a:lnTo>
                      <a:lnTo>
                        <a:pt x="254" y="297"/>
                      </a:lnTo>
                      <a:lnTo>
                        <a:pt x="255" y="297"/>
                      </a:lnTo>
                      <a:lnTo>
                        <a:pt x="255" y="298"/>
                      </a:lnTo>
                      <a:lnTo>
                        <a:pt x="257" y="298"/>
                      </a:lnTo>
                      <a:lnTo>
                        <a:pt x="257" y="300"/>
                      </a:lnTo>
                      <a:lnTo>
                        <a:pt x="258" y="300"/>
                      </a:lnTo>
                      <a:lnTo>
                        <a:pt x="258" y="301"/>
                      </a:lnTo>
                      <a:lnTo>
                        <a:pt x="258" y="302"/>
                      </a:lnTo>
                      <a:lnTo>
                        <a:pt x="259" y="302"/>
                      </a:lnTo>
                      <a:lnTo>
                        <a:pt x="259" y="303"/>
                      </a:lnTo>
                      <a:lnTo>
                        <a:pt x="260" y="303"/>
                      </a:lnTo>
                      <a:lnTo>
                        <a:pt x="260" y="305"/>
                      </a:lnTo>
                      <a:lnTo>
                        <a:pt x="262" y="305"/>
                      </a:lnTo>
                      <a:lnTo>
                        <a:pt x="262" y="306"/>
                      </a:lnTo>
                      <a:lnTo>
                        <a:pt x="263" y="307"/>
                      </a:lnTo>
                      <a:lnTo>
                        <a:pt x="264" y="309"/>
                      </a:lnTo>
                      <a:lnTo>
                        <a:pt x="265" y="310"/>
                      </a:lnTo>
                      <a:lnTo>
                        <a:pt x="267" y="311"/>
                      </a:lnTo>
                      <a:lnTo>
                        <a:pt x="267" y="312"/>
                      </a:lnTo>
                      <a:lnTo>
                        <a:pt x="268" y="312"/>
                      </a:lnTo>
                      <a:lnTo>
                        <a:pt x="268" y="314"/>
                      </a:lnTo>
                      <a:lnTo>
                        <a:pt x="269" y="314"/>
                      </a:lnTo>
                      <a:lnTo>
                        <a:pt x="269" y="315"/>
                      </a:lnTo>
                      <a:lnTo>
                        <a:pt x="271" y="315"/>
                      </a:lnTo>
                      <a:lnTo>
                        <a:pt x="271" y="316"/>
                      </a:lnTo>
                      <a:lnTo>
                        <a:pt x="272" y="317"/>
                      </a:lnTo>
                      <a:lnTo>
                        <a:pt x="273" y="319"/>
                      </a:lnTo>
                      <a:lnTo>
                        <a:pt x="274" y="320"/>
                      </a:lnTo>
                      <a:lnTo>
                        <a:pt x="274" y="321"/>
                      </a:lnTo>
                      <a:lnTo>
                        <a:pt x="276" y="322"/>
                      </a:lnTo>
                      <a:lnTo>
                        <a:pt x="277" y="324"/>
                      </a:lnTo>
                      <a:lnTo>
                        <a:pt x="278" y="325"/>
                      </a:lnTo>
                      <a:lnTo>
                        <a:pt x="278" y="326"/>
                      </a:lnTo>
                      <a:lnTo>
                        <a:pt x="279" y="326"/>
                      </a:lnTo>
                      <a:lnTo>
                        <a:pt x="279" y="328"/>
                      </a:lnTo>
                      <a:lnTo>
                        <a:pt x="281" y="328"/>
                      </a:lnTo>
                      <a:lnTo>
                        <a:pt x="281" y="329"/>
                      </a:lnTo>
                      <a:lnTo>
                        <a:pt x="282" y="329"/>
                      </a:lnTo>
                      <a:lnTo>
                        <a:pt x="282" y="330"/>
                      </a:lnTo>
                      <a:lnTo>
                        <a:pt x="283" y="330"/>
                      </a:lnTo>
                      <a:lnTo>
                        <a:pt x="283" y="331"/>
                      </a:lnTo>
                      <a:lnTo>
                        <a:pt x="284" y="333"/>
                      </a:lnTo>
                      <a:lnTo>
                        <a:pt x="286" y="334"/>
                      </a:lnTo>
                      <a:lnTo>
                        <a:pt x="287" y="335"/>
                      </a:lnTo>
                      <a:lnTo>
                        <a:pt x="287" y="336"/>
                      </a:lnTo>
                      <a:lnTo>
                        <a:pt x="288" y="336"/>
                      </a:lnTo>
                      <a:lnTo>
                        <a:pt x="288" y="338"/>
                      </a:lnTo>
                      <a:lnTo>
                        <a:pt x="290" y="338"/>
                      </a:lnTo>
                      <a:lnTo>
                        <a:pt x="290" y="339"/>
                      </a:lnTo>
                      <a:lnTo>
                        <a:pt x="291" y="339"/>
                      </a:lnTo>
                      <a:lnTo>
                        <a:pt x="291" y="340"/>
                      </a:lnTo>
                      <a:lnTo>
                        <a:pt x="291" y="342"/>
                      </a:lnTo>
                      <a:lnTo>
                        <a:pt x="292" y="342"/>
                      </a:lnTo>
                      <a:lnTo>
                        <a:pt x="292" y="343"/>
                      </a:lnTo>
                      <a:lnTo>
                        <a:pt x="293" y="343"/>
                      </a:lnTo>
                      <a:lnTo>
                        <a:pt x="293" y="344"/>
                      </a:lnTo>
                      <a:lnTo>
                        <a:pt x="295" y="344"/>
                      </a:lnTo>
                      <a:lnTo>
                        <a:pt x="295" y="345"/>
                      </a:lnTo>
                      <a:lnTo>
                        <a:pt x="296" y="347"/>
                      </a:lnTo>
                      <a:lnTo>
                        <a:pt x="297" y="348"/>
                      </a:lnTo>
                      <a:lnTo>
                        <a:pt x="298" y="349"/>
                      </a:lnTo>
                      <a:lnTo>
                        <a:pt x="298" y="350"/>
                      </a:lnTo>
                      <a:lnTo>
                        <a:pt x="300" y="350"/>
                      </a:lnTo>
                      <a:lnTo>
                        <a:pt x="300" y="352"/>
                      </a:lnTo>
                      <a:lnTo>
                        <a:pt x="301" y="352"/>
                      </a:lnTo>
                      <a:lnTo>
                        <a:pt x="301" y="353"/>
                      </a:lnTo>
                      <a:lnTo>
                        <a:pt x="302" y="353"/>
                      </a:lnTo>
                      <a:lnTo>
                        <a:pt x="302" y="354"/>
                      </a:lnTo>
                      <a:lnTo>
                        <a:pt x="304" y="354"/>
                      </a:lnTo>
                      <a:lnTo>
                        <a:pt x="304" y="356"/>
                      </a:lnTo>
                      <a:lnTo>
                        <a:pt x="305" y="357"/>
                      </a:lnTo>
                      <a:lnTo>
                        <a:pt x="306" y="358"/>
                      </a:lnTo>
                      <a:lnTo>
                        <a:pt x="307" y="359"/>
                      </a:lnTo>
                      <a:lnTo>
                        <a:pt x="307" y="361"/>
                      </a:lnTo>
                      <a:lnTo>
                        <a:pt x="309" y="362"/>
                      </a:lnTo>
                      <a:lnTo>
                        <a:pt x="310" y="363"/>
                      </a:lnTo>
                      <a:lnTo>
                        <a:pt x="311" y="364"/>
                      </a:lnTo>
                      <a:lnTo>
                        <a:pt x="311" y="366"/>
                      </a:lnTo>
                      <a:lnTo>
                        <a:pt x="312" y="366"/>
                      </a:lnTo>
                      <a:lnTo>
                        <a:pt x="312" y="367"/>
                      </a:lnTo>
                      <a:lnTo>
                        <a:pt x="314" y="367"/>
                      </a:lnTo>
                      <a:lnTo>
                        <a:pt x="314" y="368"/>
                      </a:lnTo>
                      <a:lnTo>
                        <a:pt x="315" y="368"/>
                      </a:lnTo>
                      <a:lnTo>
                        <a:pt x="315" y="369"/>
                      </a:lnTo>
                      <a:lnTo>
                        <a:pt x="316" y="371"/>
                      </a:lnTo>
                      <a:lnTo>
                        <a:pt x="318" y="372"/>
                      </a:lnTo>
                      <a:lnTo>
                        <a:pt x="319" y="373"/>
                      </a:lnTo>
                      <a:lnTo>
                        <a:pt x="320" y="375"/>
                      </a:lnTo>
                      <a:lnTo>
                        <a:pt x="320" y="376"/>
                      </a:lnTo>
                      <a:lnTo>
                        <a:pt x="321" y="376"/>
                      </a:lnTo>
                      <a:lnTo>
                        <a:pt x="321" y="377"/>
                      </a:lnTo>
                      <a:lnTo>
                        <a:pt x="323" y="377"/>
                      </a:lnTo>
                      <a:lnTo>
                        <a:pt x="323" y="378"/>
                      </a:lnTo>
                      <a:lnTo>
                        <a:pt x="324" y="380"/>
                      </a:lnTo>
                      <a:lnTo>
                        <a:pt x="324" y="381"/>
                      </a:lnTo>
                      <a:lnTo>
                        <a:pt x="325" y="381"/>
                      </a:lnTo>
                      <a:lnTo>
                        <a:pt x="325" y="382"/>
                      </a:lnTo>
                      <a:lnTo>
                        <a:pt x="326" y="382"/>
                      </a:lnTo>
                      <a:lnTo>
                        <a:pt x="326" y="383"/>
                      </a:lnTo>
                      <a:lnTo>
                        <a:pt x="328" y="383"/>
                      </a:lnTo>
                      <a:lnTo>
                        <a:pt x="328" y="385"/>
                      </a:lnTo>
                      <a:lnTo>
                        <a:pt x="329" y="386"/>
                      </a:lnTo>
                      <a:lnTo>
                        <a:pt x="330" y="387"/>
                      </a:lnTo>
                      <a:lnTo>
                        <a:pt x="331" y="389"/>
                      </a:lnTo>
                      <a:lnTo>
                        <a:pt x="331" y="390"/>
                      </a:lnTo>
                      <a:lnTo>
                        <a:pt x="333" y="390"/>
                      </a:lnTo>
                      <a:lnTo>
                        <a:pt x="333" y="391"/>
                      </a:lnTo>
                      <a:lnTo>
                        <a:pt x="334" y="391"/>
                      </a:lnTo>
                      <a:lnTo>
                        <a:pt x="334" y="392"/>
                      </a:lnTo>
                      <a:lnTo>
                        <a:pt x="335" y="392"/>
                      </a:lnTo>
                      <a:lnTo>
                        <a:pt x="335" y="394"/>
                      </a:lnTo>
                      <a:lnTo>
                        <a:pt x="337" y="395"/>
                      </a:lnTo>
                      <a:lnTo>
                        <a:pt x="338" y="396"/>
                      </a:lnTo>
                      <a:lnTo>
                        <a:pt x="338" y="397"/>
                      </a:lnTo>
                      <a:lnTo>
                        <a:pt x="339" y="397"/>
                      </a:lnTo>
                      <a:lnTo>
                        <a:pt x="339" y="399"/>
                      </a:lnTo>
                      <a:lnTo>
                        <a:pt x="340" y="399"/>
                      </a:lnTo>
                      <a:lnTo>
                        <a:pt x="340" y="400"/>
                      </a:lnTo>
                      <a:lnTo>
                        <a:pt x="342" y="401"/>
                      </a:lnTo>
                      <a:lnTo>
                        <a:pt x="343" y="402"/>
                      </a:lnTo>
                      <a:lnTo>
                        <a:pt x="344" y="404"/>
                      </a:lnTo>
                      <a:lnTo>
                        <a:pt x="344" y="405"/>
                      </a:lnTo>
                      <a:lnTo>
                        <a:pt x="345" y="405"/>
                      </a:lnTo>
                      <a:lnTo>
                        <a:pt x="345" y="406"/>
                      </a:lnTo>
                      <a:lnTo>
                        <a:pt x="347" y="406"/>
                      </a:lnTo>
                      <a:lnTo>
                        <a:pt x="347" y="408"/>
                      </a:lnTo>
                      <a:lnTo>
                        <a:pt x="348" y="408"/>
                      </a:lnTo>
                      <a:lnTo>
                        <a:pt x="348" y="409"/>
                      </a:lnTo>
                      <a:lnTo>
                        <a:pt x="349" y="410"/>
                      </a:lnTo>
                      <a:lnTo>
                        <a:pt x="351" y="411"/>
                      </a:lnTo>
                      <a:lnTo>
                        <a:pt x="352" y="413"/>
                      </a:lnTo>
                      <a:lnTo>
                        <a:pt x="352" y="414"/>
                      </a:lnTo>
                      <a:lnTo>
                        <a:pt x="353" y="415"/>
                      </a:lnTo>
                      <a:lnTo>
                        <a:pt x="354" y="416"/>
                      </a:lnTo>
                      <a:lnTo>
                        <a:pt x="356" y="418"/>
                      </a:lnTo>
                      <a:lnTo>
                        <a:pt x="356" y="419"/>
                      </a:lnTo>
                      <a:lnTo>
                        <a:pt x="357" y="419"/>
                      </a:lnTo>
                      <a:lnTo>
                        <a:pt x="357" y="420"/>
                      </a:lnTo>
                      <a:lnTo>
                        <a:pt x="358" y="420"/>
                      </a:lnTo>
                      <a:lnTo>
                        <a:pt x="358" y="422"/>
                      </a:lnTo>
                      <a:lnTo>
                        <a:pt x="359" y="422"/>
                      </a:lnTo>
                      <a:lnTo>
                        <a:pt x="359" y="423"/>
                      </a:lnTo>
                      <a:lnTo>
                        <a:pt x="361" y="423"/>
                      </a:lnTo>
                      <a:lnTo>
                        <a:pt x="361" y="424"/>
                      </a:lnTo>
                      <a:lnTo>
                        <a:pt x="362" y="425"/>
                      </a:lnTo>
                      <a:lnTo>
                        <a:pt x="363" y="427"/>
                      </a:lnTo>
                      <a:lnTo>
                        <a:pt x="364" y="428"/>
                      </a:lnTo>
                      <a:lnTo>
                        <a:pt x="364" y="429"/>
                      </a:lnTo>
                      <a:lnTo>
                        <a:pt x="366" y="429"/>
                      </a:lnTo>
                      <a:lnTo>
                        <a:pt x="366" y="430"/>
                      </a:lnTo>
                      <a:lnTo>
                        <a:pt x="367" y="430"/>
                      </a:lnTo>
                      <a:lnTo>
                        <a:pt x="367" y="432"/>
                      </a:lnTo>
                      <a:lnTo>
                        <a:pt x="368" y="433"/>
                      </a:lnTo>
                      <a:lnTo>
                        <a:pt x="368" y="434"/>
                      </a:lnTo>
                      <a:lnTo>
                        <a:pt x="370" y="434"/>
                      </a:lnTo>
                      <a:lnTo>
                        <a:pt x="370" y="436"/>
                      </a:lnTo>
                      <a:lnTo>
                        <a:pt x="371" y="436"/>
                      </a:lnTo>
                      <a:lnTo>
                        <a:pt x="371" y="437"/>
                      </a:lnTo>
                      <a:lnTo>
                        <a:pt x="372" y="437"/>
                      </a:lnTo>
                      <a:lnTo>
                        <a:pt x="372" y="438"/>
                      </a:lnTo>
                      <a:lnTo>
                        <a:pt x="373" y="439"/>
                      </a:lnTo>
                      <a:lnTo>
                        <a:pt x="375" y="441"/>
                      </a:lnTo>
                      <a:lnTo>
                        <a:pt x="376" y="442"/>
                      </a:lnTo>
                      <a:lnTo>
                        <a:pt x="377" y="443"/>
                      </a:lnTo>
                      <a:lnTo>
                        <a:pt x="377" y="444"/>
                      </a:lnTo>
                      <a:lnTo>
                        <a:pt x="378" y="444"/>
                      </a:lnTo>
                      <a:lnTo>
                        <a:pt x="378" y="446"/>
                      </a:lnTo>
                      <a:lnTo>
                        <a:pt x="380" y="446"/>
                      </a:lnTo>
                      <a:lnTo>
                        <a:pt x="380" y="447"/>
                      </a:lnTo>
                      <a:lnTo>
                        <a:pt x="381" y="447"/>
                      </a:lnTo>
                      <a:lnTo>
                        <a:pt x="381" y="448"/>
                      </a:lnTo>
                      <a:lnTo>
                        <a:pt x="381" y="449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703" name="Freeform 167"/>
                <p:cNvSpPr>
                  <a:spLocks noChangeAspect="1"/>
                </p:cNvSpPr>
                <p:nvPr/>
              </p:nvSpPr>
              <p:spPr bwMode="auto">
                <a:xfrm>
                  <a:off x="4053" y="2628"/>
                  <a:ext cx="195" cy="315"/>
                </a:xfrm>
                <a:custGeom>
                  <a:avLst/>
                  <a:gdLst>
                    <a:gd name="T0" fmla="*/ 5 w 375"/>
                    <a:gd name="T1" fmla="*/ 6 h 483"/>
                    <a:gd name="T2" fmla="*/ 11 w 375"/>
                    <a:gd name="T3" fmla="*/ 12 h 483"/>
                    <a:gd name="T4" fmla="*/ 17 w 375"/>
                    <a:gd name="T5" fmla="*/ 20 h 483"/>
                    <a:gd name="T6" fmla="*/ 23 w 375"/>
                    <a:gd name="T7" fmla="*/ 27 h 483"/>
                    <a:gd name="T8" fmla="*/ 30 w 375"/>
                    <a:gd name="T9" fmla="*/ 36 h 483"/>
                    <a:gd name="T10" fmla="*/ 37 w 375"/>
                    <a:gd name="T11" fmla="*/ 42 h 483"/>
                    <a:gd name="T12" fmla="*/ 44 w 375"/>
                    <a:gd name="T13" fmla="*/ 53 h 483"/>
                    <a:gd name="T14" fmla="*/ 50 w 375"/>
                    <a:gd name="T15" fmla="*/ 59 h 483"/>
                    <a:gd name="T16" fmla="*/ 57 w 375"/>
                    <a:gd name="T17" fmla="*/ 68 h 483"/>
                    <a:gd name="T18" fmla="*/ 62 w 375"/>
                    <a:gd name="T19" fmla="*/ 74 h 483"/>
                    <a:gd name="T20" fmla="*/ 69 w 375"/>
                    <a:gd name="T21" fmla="*/ 83 h 483"/>
                    <a:gd name="T22" fmla="*/ 74 w 375"/>
                    <a:gd name="T23" fmla="*/ 88 h 483"/>
                    <a:gd name="T24" fmla="*/ 80 w 375"/>
                    <a:gd name="T25" fmla="*/ 96 h 483"/>
                    <a:gd name="T26" fmla="*/ 85 w 375"/>
                    <a:gd name="T27" fmla="*/ 102 h 483"/>
                    <a:gd name="T28" fmla="*/ 90 w 375"/>
                    <a:gd name="T29" fmla="*/ 107 h 483"/>
                    <a:gd name="T30" fmla="*/ 98 w 375"/>
                    <a:gd name="T31" fmla="*/ 117 h 483"/>
                    <a:gd name="T32" fmla="*/ 103 w 375"/>
                    <a:gd name="T33" fmla="*/ 124 h 483"/>
                    <a:gd name="T34" fmla="*/ 110 w 375"/>
                    <a:gd name="T35" fmla="*/ 134 h 483"/>
                    <a:gd name="T36" fmla="*/ 116 w 375"/>
                    <a:gd name="T37" fmla="*/ 140 h 483"/>
                    <a:gd name="T38" fmla="*/ 122 w 375"/>
                    <a:gd name="T39" fmla="*/ 148 h 483"/>
                    <a:gd name="T40" fmla="*/ 130 w 375"/>
                    <a:gd name="T41" fmla="*/ 155 h 483"/>
                    <a:gd name="T42" fmla="*/ 133 w 375"/>
                    <a:gd name="T43" fmla="*/ 162 h 483"/>
                    <a:gd name="T44" fmla="*/ 141 w 375"/>
                    <a:gd name="T45" fmla="*/ 171 h 483"/>
                    <a:gd name="T46" fmla="*/ 146 w 375"/>
                    <a:gd name="T47" fmla="*/ 177 h 483"/>
                    <a:gd name="T48" fmla="*/ 151 w 375"/>
                    <a:gd name="T49" fmla="*/ 183 h 483"/>
                    <a:gd name="T50" fmla="*/ 159 w 375"/>
                    <a:gd name="T51" fmla="*/ 192 h 483"/>
                    <a:gd name="T52" fmla="*/ 164 w 375"/>
                    <a:gd name="T53" fmla="*/ 200 h 483"/>
                    <a:gd name="T54" fmla="*/ 169 w 375"/>
                    <a:gd name="T55" fmla="*/ 206 h 483"/>
                    <a:gd name="T56" fmla="*/ 175 w 375"/>
                    <a:gd name="T57" fmla="*/ 213 h 483"/>
                    <a:gd name="T58" fmla="*/ 183 w 375"/>
                    <a:gd name="T59" fmla="*/ 223 h 483"/>
                    <a:gd name="T60" fmla="*/ 189 w 375"/>
                    <a:gd name="T61" fmla="*/ 230 h 483"/>
                    <a:gd name="T62" fmla="*/ 194 w 375"/>
                    <a:gd name="T63" fmla="*/ 237 h 483"/>
                    <a:gd name="T64" fmla="*/ 199 w 375"/>
                    <a:gd name="T65" fmla="*/ 243 h 483"/>
                    <a:gd name="T66" fmla="*/ 204 w 375"/>
                    <a:gd name="T67" fmla="*/ 251 h 483"/>
                    <a:gd name="T68" fmla="*/ 212 w 375"/>
                    <a:gd name="T69" fmla="*/ 260 h 483"/>
                    <a:gd name="T70" fmla="*/ 220 w 375"/>
                    <a:gd name="T71" fmla="*/ 270 h 483"/>
                    <a:gd name="T72" fmla="*/ 226 w 375"/>
                    <a:gd name="T73" fmla="*/ 279 h 483"/>
                    <a:gd name="T74" fmla="*/ 232 w 375"/>
                    <a:gd name="T75" fmla="*/ 288 h 483"/>
                    <a:gd name="T76" fmla="*/ 239 w 375"/>
                    <a:gd name="T77" fmla="*/ 294 h 483"/>
                    <a:gd name="T78" fmla="*/ 245 w 375"/>
                    <a:gd name="T79" fmla="*/ 303 h 483"/>
                    <a:gd name="T80" fmla="*/ 250 w 375"/>
                    <a:gd name="T81" fmla="*/ 310 h 483"/>
                    <a:gd name="T82" fmla="*/ 257 w 375"/>
                    <a:gd name="T83" fmla="*/ 319 h 483"/>
                    <a:gd name="T84" fmla="*/ 264 w 375"/>
                    <a:gd name="T85" fmla="*/ 328 h 483"/>
                    <a:gd name="T86" fmla="*/ 272 w 375"/>
                    <a:gd name="T87" fmla="*/ 338 h 483"/>
                    <a:gd name="T88" fmla="*/ 278 w 375"/>
                    <a:gd name="T89" fmla="*/ 346 h 483"/>
                    <a:gd name="T90" fmla="*/ 282 w 375"/>
                    <a:gd name="T91" fmla="*/ 354 h 483"/>
                    <a:gd name="T92" fmla="*/ 287 w 375"/>
                    <a:gd name="T93" fmla="*/ 360 h 483"/>
                    <a:gd name="T94" fmla="*/ 293 w 375"/>
                    <a:gd name="T95" fmla="*/ 368 h 483"/>
                    <a:gd name="T96" fmla="*/ 300 w 375"/>
                    <a:gd name="T97" fmla="*/ 376 h 483"/>
                    <a:gd name="T98" fmla="*/ 304 w 375"/>
                    <a:gd name="T99" fmla="*/ 383 h 483"/>
                    <a:gd name="T100" fmla="*/ 310 w 375"/>
                    <a:gd name="T101" fmla="*/ 390 h 483"/>
                    <a:gd name="T102" fmla="*/ 316 w 375"/>
                    <a:gd name="T103" fmla="*/ 399 h 483"/>
                    <a:gd name="T104" fmla="*/ 320 w 375"/>
                    <a:gd name="T105" fmla="*/ 406 h 483"/>
                    <a:gd name="T106" fmla="*/ 326 w 375"/>
                    <a:gd name="T107" fmla="*/ 413 h 483"/>
                    <a:gd name="T108" fmla="*/ 331 w 375"/>
                    <a:gd name="T109" fmla="*/ 422 h 483"/>
                    <a:gd name="T110" fmla="*/ 339 w 375"/>
                    <a:gd name="T111" fmla="*/ 431 h 483"/>
                    <a:gd name="T112" fmla="*/ 343 w 375"/>
                    <a:gd name="T113" fmla="*/ 439 h 483"/>
                    <a:gd name="T114" fmla="*/ 349 w 375"/>
                    <a:gd name="T115" fmla="*/ 448 h 483"/>
                    <a:gd name="T116" fmla="*/ 356 w 375"/>
                    <a:gd name="T117" fmla="*/ 455 h 483"/>
                    <a:gd name="T118" fmla="*/ 361 w 375"/>
                    <a:gd name="T119" fmla="*/ 463 h 483"/>
                    <a:gd name="T120" fmla="*/ 366 w 375"/>
                    <a:gd name="T121" fmla="*/ 472 h 483"/>
                    <a:gd name="T122" fmla="*/ 372 w 375"/>
                    <a:gd name="T123" fmla="*/ 479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5" h="48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1" y="13"/>
                      </a:lnTo>
                      <a:lnTo>
                        <a:pt x="13" y="14"/>
                      </a:lnTo>
                      <a:lnTo>
                        <a:pt x="14" y="16"/>
                      </a:lnTo>
                      <a:lnTo>
                        <a:pt x="14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8" y="21"/>
                      </a:lnTo>
                      <a:lnTo>
                        <a:pt x="19" y="22"/>
                      </a:lnTo>
                      <a:lnTo>
                        <a:pt x="20" y="23"/>
                      </a:lnTo>
                      <a:lnTo>
                        <a:pt x="20" y="25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4" y="27"/>
                      </a:lnTo>
                      <a:lnTo>
                        <a:pt x="24" y="28"/>
                      </a:lnTo>
                      <a:lnTo>
                        <a:pt x="25" y="30"/>
                      </a:lnTo>
                      <a:lnTo>
                        <a:pt x="27" y="31"/>
                      </a:lnTo>
                      <a:lnTo>
                        <a:pt x="28" y="32"/>
                      </a:lnTo>
                      <a:lnTo>
                        <a:pt x="28" y="34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2" y="37"/>
                      </a:lnTo>
                      <a:lnTo>
                        <a:pt x="33" y="39"/>
                      </a:lnTo>
                      <a:lnTo>
                        <a:pt x="33" y="40"/>
                      </a:lnTo>
                      <a:lnTo>
                        <a:pt x="34" y="40"/>
                      </a:lnTo>
                      <a:lnTo>
                        <a:pt x="34" y="41"/>
                      </a:lnTo>
                      <a:lnTo>
                        <a:pt x="36" y="41"/>
                      </a:lnTo>
                      <a:lnTo>
                        <a:pt x="36" y="42"/>
                      </a:lnTo>
                      <a:lnTo>
                        <a:pt x="37" y="42"/>
                      </a:lnTo>
                      <a:lnTo>
                        <a:pt x="37" y="44"/>
                      </a:lnTo>
                      <a:lnTo>
                        <a:pt x="38" y="45"/>
                      </a:lnTo>
                      <a:lnTo>
                        <a:pt x="39" y="46"/>
                      </a:lnTo>
                      <a:lnTo>
                        <a:pt x="41" y="47"/>
                      </a:lnTo>
                      <a:lnTo>
                        <a:pt x="41" y="49"/>
                      </a:lnTo>
                      <a:lnTo>
                        <a:pt x="42" y="50"/>
                      </a:lnTo>
                      <a:lnTo>
                        <a:pt x="43" y="51"/>
                      </a:lnTo>
                      <a:lnTo>
                        <a:pt x="44" y="53"/>
                      </a:lnTo>
                      <a:lnTo>
                        <a:pt x="44" y="54"/>
                      </a:lnTo>
                      <a:lnTo>
                        <a:pt x="46" y="54"/>
                      </a:lnTo>
                      <a:lnTo>
                        <a:pt x="46" y="55"/>
                      </a:lnTo>
                      <a:lnTo>
                        <a:pt x="47" y="55"/>
                      </a:lnTo>
                      <a:lnTo>
                        <a:pt x="47" y="56"/>
                      </a:lnTo>
                      <a:lnTo>
                        <a:pt x="48" y="56"/>
                      </a:lnTo>
                      <a:lnTo>
                        <a:pt x="48" y="58"/>
                      </a:lnTo>
                      <a:lnTo>
                        <a:pt x="50" y="59"/>
                      </a:lnTo>
                      <a:lnTo>
                        <a:pt x="51" y="60"/>
                      </a:lnTo>
                      <a:lnTo>
                        <a:pt x="52" y="61"/>
                      </a:lnTo>
                      <a:lnTo>
                        <a:pt x="52" y="63"/>
                      </a:lnTo>
                      <a:lnTo>
                        <a:pt x="53" y="63"/>
                      </a:lnTo>
                      <a:lnTo>
                        <a:pt x="53" y="64"/>
                      </a:lnTo>
                      <a:lnTo>
                        <a:pt x="55" y="65"/>
                      </a:lnTo>
                      <a:lnTo>
                        <a:pt x="56" y="67"/>
                      </a:lnTo>
                      <a:lnTo>
                        <a:pt x="57" y="68"/>
                      </a:lnTo>
                      <a:lnTo>
                        <a:pt x="57" y="69"/>
                      </a:lnTo>
                      <a:lnTo>
                        <a:pt x="58" y="69"/>
                      </a:lnTo>
                      <a:lnTo>
                        <a:pt x="58" y="70"/>
                      </a:lnTo>
                      <a:lnTo>
                        <a:pt x="60" y="70"/>
                      </a:lnTo>
                      <a:lnTo>
                        <a:pt x="60" y="72"/>
                      </a:lnTo>
                      <a:lnTo>
                        <a:pt x="61" y="72"/>
                      </a:lnTo>
                      <a:lnTo>
                        <a:pt x="61" y="73"/>
                      </a:lnTo>
                      <a:lnTo>
                        <a:pt x="62" y="74"/>
                      </a:lnTo>
                      <a:lnTo>
                        <a:pt x="64" y="75"/>
                      </a:lnTo>
                      <a:lnTo>
                        <a:pt x="64" y="77"/>
                      </a:lnTo>
                      <a:lnTo>
                        <a:pt x="65" y="77"/>
                      </a:lnTo>
                      <a:lnTo>
                        <a:pt x="65" y="78"/>
                      </a:lnTo>
                      <a:lnTo>
                        <a:pt x="66" y="79"/>
                      </a:lnTo>
                      <a:lnTo>
                        <a:pt x="67" y="80"/>
                      </a:lnTo>
                      <a:lnTo>
                        <a:pt x="69" y="82"/>
                      </a:lnTo>
                      <a:lnTo>
                        <a:pt x="69" y="83"/>
                      </a:lnTo>
                      <a:lnTo>
                        <a:pt x="70" y="83"/>
                      </a:lnTo>
                      <a:lnTo>
                        <a:pt x="70" y="84"/>
                      </a:lnTo>
                      <a:lnTo>
                        <a:pt x="71" y="84"/>
                      </a:lnTo>
                      <a:lnTo>
                        <a:pt x="71" y="86"/>
                      </a:lnTo>
                      <a:lnTo>
                        <a:pt x="72" y="86"/>
                      </a:lnTo>
                      <a:lnTo>
                        <a:pt x="72" y="87"/>
                      </a:lnTo>
                      <a:lnTo>
                        <a:pt x="74" y="87"/>
                      </a:lnTo>
                      <a:lnTo>
                        <a:pt x="74" y="88"/>
                      </a:lnTo>
                      <a:lnTo>
                        <a:pt x="75" y="89"/>
                      </a:lnTo>
                      <a:lnTo>
                        <a:pt x="75" y="91"/>
                      </a:lnTo>
                      <a:lnTo>
                        <a:pt x="76" y="91"/>
                      </a:lnTo>
                      <a:lnTo>
                        <a:pt x="76" y="92"/>
                      </a:lnTo>
                      <a:lnTo>
                        <a:pt x="77" y="92"/>
                      </a:lnTo>
                      <a:lnTo>
                        <a:pt x="77" y="93"/>
                      </a:lnTo>
                      <a:lnTo>
                        <a:pt x="79" y="94"/>
                      </a:lnTo>
                      <a:lnTo>
                        <a:pt x="80" y="96"/>
                      </a:lnTo>
                      <a:lnTo>
                        <a:pt x="81" y="97"/>
                      </a:lnTo>
                      <a:lnTo>
                        <a:pt x="81" y="98"/>
                      </a:lnTo>
                      <a:lnTo>
                        <a:pt x="83" y="98"/>
                      </a:lnTo>
                      <a:lnTo>
                        <a:pt x="83" y="100"/>
                      </a:lnTo>
                      <a:lnTo>
                        <a:pt x="84" y="100"/>
                      </a:lnTo>
                      <a:lnTo>
                        <a:pt x="84" y="101"/>
                      </a:lnTo>
                      <a:lnTo>
                        <a:pt x="85" y="101"/>
                      </a:lnTo>
                      <a:lnTo>
                        <a:pt x="85" y="102"/>
                      </a:lnTo>
                      <a:lnTo>
                        <a:pt x="85" y="103"/>
                      </a:lnTo>
                      <a:lnTo>
                        <a:pt x="86" y="103"/>
                      </a:lnTo>
                      <a:lnTo>
                        <a:pt x="86" y="105"/>
                      </a:lnTo>
                      <a:lnTo>
                        <a:pt x="88" y="105"/>
                      </a:lnTo>
                      <a:lnTo>
                        <a:pt x="88" y="106"/>
                      </a:lnTo>
                      <a:lnTo>
                        <a:pt x="89" y="106"/>
                      </a:lnTo>
                      <a:lnTo>
                        <a:pt x="89" y="107"/>
                      </a:lnTo>
                      <a:lnTo>
                        <a:pt x="90" y="107"/>
                      </a:lnTo>
                      <a:lnTo>
                        <a:pt x="90" y="108"/>
                      </a:lnTo>
                      <a:lnTo>
                        <a:pt x="91" y="110"/>
                      </a:lnTo>
                      <a:lnTo>
                        <a:pt x="93" y="111"/>
                      </a:lnTo>
                      <a:lnTo>
                        <a:pt x="94" y="112"/>
                      </a:lnTo>
                      <a:lnTo>
                        <a:pt x="94" y="114"/>
                      </a:lnTo>
                      <a:lnTo>
                        <a:pt x="95" y="115"/>
                      </a:lnTo>
                      <a:lnTo>
                        <a:pt x="97" y="116"/>
                      </a:lnTo>
                      <a:lnTo>
                        <a:pt x="98" y="117"/>
                      </a:lnTo>
                      <a:lnTo>
                        <a:pt x="98" y="119"/>
                      </a:lnTo>
                      <a:lnTo>
                        <a:pt x="99" y="119"/>
                      </a:lnTo>
                      <a:lnTo>
                        <a:pt x="99" y="120"/>
                      </a:lnTo>
                      <a:lnTo>
                        <a:pt x="100" y="120"/>
                      </a:lnTo>
                      <a:lnTo>
                        <a:pt x="100" y="121"/>
                      </a:lnTo>
                      <a:lnTo>
                        <a:pt x="102" y="121"/>
                      </a:lnTo>
                      <a:lnTo>
                        <a:pt x="102" y="122"/>
                      </a:lnTo>
                      <a:lnTo>
                        <a:pt x="103" y="124"/>
                      </a:lnTo>
                      <a:lnTo>
                        <a:pt x="104" y="125"/>
                      </a:lnTo>
                      <a:lnTo>
                        <a:pt x="105" y="126"/>
                      </a:lnTo>
                      <a:lnTo>
                        <a:pt x="105" y="127"/>
                      </a:lnTo>
                      <a:lnTo>
                        <a:pt x="107" y="129"/>
                      </a:lnTo>
                      <a:lnTo>
                        <a:pt x="108" y="130"/>
                      </a:lnTo>
                      <a:lnTo>
                        <a:pt x="109" y="131"/>
                      </a:lnTo>
                      <a:lnTo>
                        <a:pt x="110" y="133"/>
                      </a:lnTo>
                      <a:lnTo>
                        <a:pt x="110" y="134"/>
                      </a:lnTo>
                      <a:lnTo>
                        <a:pt x="112" y="134"/>
                      </a:lnTo>
                      <a:lnTo>
                        <a:pt x="112" y="135"/>
                      </a:lnTo>
                      <a:lnTo>
                        <a:pt x="113" y="135"/>
                      </a:lnTo>
                      <a:lnTo>
                        <a:pt x="113" y="136"/>
                      </a:lnTo>
                      <a:lnTo>
                        <a:pt x="114" y="138"/>
                      </a:lnTo>
                      <a:lnTo>
                        <a:pt x="114" y="139"/>
                      </a:lnTo>
                      <a:lnTo>
                        <a:pt x="116" y="139"/>
                      </a:lnTo>
                      <a:lnTo>
                        <a:pt x="116" y="140"/>
                      </a:lnTo>
                      <a:lnTo>
                        <a:pt x="117" y="140"/>
                      </a:lnTo>
                      <a:lnTo>
                        <a:pt x="117" y="141"/>
                      </a:lnTo>
                      <a:lnTo>
                        <a:pt x="118" y="141"/>
                      </a:lnTo>
                      <a:lnTo>
                        <a:pt x="118" y="143"/>
                      </a:lnTo>
                      <a:lnTo>
                        <a:pt x="119" y="144"/>
                      </a:lnTo>
                      <a:lnTo>
                        <a:pt x="121" y="145"/>
                      </a:lnTo>
                      <a:lnTo>
                        <a:pt x="122" y="147"/>
                      </a:lnTo>
                      <a:lnTo>
                        <a:pt x="122" y="148"/>
                      </a:lnTo>
                      <a:lnTo>
                        <a:pt x="123" y="149"/>
                      </a:lnTo>
                      <a:lnTo>
                        <a:pt x="124" y="150"/>
                      </a:lnTo>
                      <a:lnTo>
                        <a:pt x="126" y="152"/>
                      </a:lnTo>
                      <a:lnTo>
                        <a:pt x="127" y="153"/>
                      </a:lnTo>
                      <a:lnTo>
                        <a:pt x="127" y="154"/>
                      </a:lnTo>
                      <a:lnTo>
                        <a:pt x="128" y="154"/>
                      </a:lnTo>
                      <a:lnTo>
                        <a:pt x="128" y="155"/>
                      </a:lnTo>
                      <a:lnTo>
                        <a:pt x="130" y="155"/>
                      </a:lnTo>
                      <a:lnTo>
                        <a:pt x="130" y="157"/>
                      </a:lnTo>
                      <a:lnTo>
                        <a:pt x="131" y="157"/>
                      </a:lnTo>
                      <a:lnTo>
                        <a:pt x="131" y="158"/>
                      </a:lnTo>
                      <a:lnTo>
                        <a:pt x="131" y="159"/>
                      </a:lnTo>
                      <a:lnTo>
                        <a:pt x="132" y="159"/>
                      </a:lnTo>
                      <a:lnTo>
                        <a:pt x="132" y="161"/>
                      </a:lnTo>
                      <a:lnTo>
                        <a:pt x="133" y="161"/>
                      </a:lnTo>
                      <a:lnTo>
                        <a:pt x="133" y="162"/>
                      </a:lnTo>
                      <a:lnTo>
                        <a:pt x="135" y="162"/>
                      </a:lnTo>
                      <a:lnTo>
                        <a:pt x="135" y="163"/>
                      </a:lnTo>
                      <a:lnTo>
                        <a:pt x="136" y="164"/>
                      </a:lnTo>
                      <a:lnTo>
                        <a:pt x="137" y="166"/>
                      </a:lnTo>
                      <a:lnTo>
                        <a:pt x="138" y="167"/>
                      </a:lnTo>
                      <a:lnTo>
                        <a:pt x="138" y="168"/>
                      </a:lnTo>
                      <a:lnTo>
                        <a:pt x="140" y="169"/>
                      </a:lnTo>
                      <a:lnTo>
                        <a:pt x="141" y="171"/>
                      </a:lnTo>
                      <a:lnTo>
                        <a:pt x="142" y="172"/>
                      </a:lnTo>
                      <a:lnTo>
                        <a:pt x="142" y="173"/>
                      </a:lnTo>
                      <a:lnTo>
                        <a:pt x="144" y="173"/>
                      </a:lnTo>
                      <a:lnTo>
                        <a:pt x="144" y="174"/>
                      </a:lnTo>
                      <a:lnTo>
                        <a:pt x="145" y="174"/>
                      </a:lnTo>
                      <a:lnTo>
                        <a:pt x="145" y="176"/>
                      </a:lnTo>
                      <a:lnTo>
                        <a:pt x="146" y="176"/>
                      </a:lnTo>
                      <a:lnTo>
                        <a:pt x="146" y="177"/>
                      </a:lnTo>
                      <a:lnTo>
                        <a:pt x="147" y="178"/>
                      </a:lnTo>
                      <a:lnTo>
                        <a:pt x="147" y="180"/>
                      </a:lnTo>
                      <a:lnTo>
                        <a:pt x="149" y="180"/>
                      </a:lnTo>
                      <a:lnTo>
                        <a:pt x="149" y="181"/>
                      </a:lnTo>
                      <a:lnTo>
                        <a:pt x="150" y="181"/>
                      </a:lnTo>
                      <a:lnTo>
                        <a:pt x="150" y="182"/>
                      </a:lnTo>
                      <a:lnTo>
                        <a:pt x="151" y="182"/>
                      </a:lnTo>
                      <a:lnTo>
                        <a:pt x="151" y="183"/>
                      </a:lnTo>
                      <a:lnTo>
                        <a:pt x="152" y="185"/>
                      </a:lnTo>
                      <a:lnTo>
                        <a:pt x="154" y="186"/>
                      </a:lnTo>
                      <a:lnTo>
                        <a:pt x="154" y="187"/>
                      </a:lnTo>
                      <a:lnTo>
                        <a:pt x="155" y="187"/>
                      </a:lnTo>
                      <a:lnTo>
                        <a:pt x="155" y="188"/>
                      </a:lnTo>
                      <a:lnTo>
                        <a:pt x="156" y="190"/>
                      </a:lnTo>
                      <a:lnTo>
                        <a:pt x="157" y="191"/>
                      </a:lnTo>
                      <a:lnTo>
                        <a:pt x="159" y="192"/>
                      </a:lnTo>
                      <a:lnTo>
                        <a:pt x="159" y="194"/>
                      </a:lnTo>
                      <a:lnTo>
                        <a:pt x="160" y="194"/>
                      </a:lnTo>
                      <a:lnTo>
                        <a:pt x="160" y="195"/>
                      </a:lnTo>
                      <a:lnTo>
                        <a:pt x="161" y="196"/>
                      </a:lnTo>
                      <a:lnTo>
                        <a:pt x="163" y="197"/>
                      </a:lnTo>
                      <a:lnTo>
                        <a:pt x="163" y="199"/>
                      </a:lnTo>
                      <a:lnTo>
                        <a:pt x="164" y="199"/>
                      </a:lnTo>
                      <a:lnTo>
                        <a:pt x="164" y="200"/>
                      </a:lnTo>
                      <a:lnTo>
                        <a:pt x="165" y="200"/>
                      </a:lnTo>
                      <a:lnTo>
                        <a:pt x="165" y="201"/>
                      </a:lnTo>
                      <a:lnTo>
                        <a:pt x="166" y="201"/>
                      </a:lnTo>
                      <a:lnTo>
                        <a:pt x="166" y="202"/>
                      </a:lnTo>
                      <a:lnTo>
                        <a:pt x="168" y="204"/>
                      </a:lnTo>
                      <a:lnTo>
                        <a:pt x="168" y="205"/>
                      </a:lnTo>
                      <a:lnTo>
                        <a:pt x="169" y="205"/>
                      </a:lnTo>
                      <a:lnTo>
                        <a:pt x="169" y="206"/>
                      </a:lnTo>
                      <a:lnTo>
                        <a:pt x="170" y="206"/>
                      </a:lnTo>
                      <a:lnTo>
                        <a:pt x="170" y="207"/>
                      </a:lnTo>
                      <a:lnTo>
                        <a:pt x="171" y="207"/>
                      </a:lnTo>
                      <a:lnTo>
                        <a:pt x="171" y="209"/>
                      </a:lnTo>
                      <a:lnTo>
                        <a:pt x="173" y="210"/>
                      </a:lnTo>
                      <a:lnTo>
                        <a:pt x="174" y="211"/>
                      </a:lnTo>
                      <a:lnTo>
                        <a:pt x="174" y="213"/>
                      </a:lnTo>
                      <a:lnTo>
                        <a:pt x="175" y="213"/>
                      </a:lnTo>
                      <a:lnTo>
                        <a:pt x="175" y="214"/>
                      </a:lnTo>
                      <a:lnTo>
                        <a:pt x="177" y="215"/>
                      </a:lnTo>
                      <a:lnTo>
                        <a:pt x="178" y="216"/>
                      </a:lnTo>
                      <a:lnTo>
                        <a:pt x="179" y="218"/>
                      </a:lnTo>
                      <a:lnTo>
                        <a:pt x="179" y="219"/>
                      </a:lnTo>
                      <a:lnTo>
                        <a:pt x="180" y="220"/>
                      </a:lnTo>
                      <a:lnTo>
                        <a:pt x="182" y="221"/>
                      </a:lnTo>
                      <a:lnTo>
                        <a:pt x="183" y="223"/>
                      </a:lnTo>
                      <a:lnTo>
                        <a:pt x="184" y="224"/>
                      </a:lnTo>
                      <a:lnTo>
                        <a:pt x="184" y="225"/>
                      </a:lnTo>
                      <a:lnTo>
                        <a:pt x="185" y="225"/>
                      </a:lnTo>
                      <a:lnTo>
                        <a:pt x="185" y="227"/>
                      </a:lnTo>
                      <a:lnTo>
                        <a:pt x="187" y="228"/>
                      </a:lnTo>
                      <a:lnTo>
                        <a:pt x="188" y="229"/>
                      </a:lnTo>
                      <a:lnTo>
                        <a:pt x="188" y="230"/>
                      </a:lnTo>
                      <a:lnTo>
                        <a:pt x="189" y="230"/>
                      </a:lnTo>
                      <a:lnTo>
                        <a:pt x="189" y="232"/>
                      </a:lnTo>
                      <a:lnTo>
                        <a:pt x="190" y="232"/>
                      </a:lnTo>
                      <a:lnTo>
                        <a:pt x="190" y="233"/>
                      </a:lnTo>
                      <a:lnTo>
                        <a:pt x="192" y="234"/>
                      </a:lnTo>
                      <a:lnTo>
                        <a:pt x="192" y="235"/>
                      </a:lnTo>
                      <a:lnTo>
                        <a:pt x="193" y="235"/>
                      </a:lnTo>
                      <a:lnTo>
                        <a:pt x="193" y="237"/>
                      </a:lnTo>
                      <a:lnTo>
                        <a:pt x="194" y="237"/>
                      </a:lnTo>
                      <a:lnTo>
                        <a:pt x="194" y="238"/>
                      </a:lnTo>
                      <a:lnTo>
                        <a:pt x="196" y="238"/>
                      </a:lnTo>
                      <a:lnTo>
                        <a:pt x="196" y="239"/>
                      </a:lnTo>
                      <a:lnTo>
                        <a:pt x="197" y="241"/>
                      </a:lnTo>
                      <a:lnTo>
                        <a:pt x="197" y="242"/>
                      </a:lnTo>
                      <a:lnTo>
                        <a:pt x="198" y="242"/>
                      </a:lnTo>
                      <a:lnTo>
                        <a:pt x="198" y="243"/>
                      </a:lnTo>
                      <a:lnTo>
                        <a:pt x="199" y="243"/>
                      </a:lnTo>
                      <a:lnTo>
                        <a:pt x="199" y="244"/>
                      </a:lnTo>
                      <a:lnTo>
                        <a:pt x="201" y="246"/>
                      </a:lnTo>
                      <a:lnTo>
                        <a:pt x="202" y="247"/>
                      </a:lnTo>
                      <a:lnTo>
                        <a:pt x="202" y="248"/>
                      </a:lnTo>
                      <a:lnTo>
                        <a:pt x="203" y="248"/>
                      </a:lnTo>
                      <a:lnTo>
                        <a:pt x="203" y="249"/>
                      </a:lnTo>
                      <a:lnTo>
                        <a:pt x="204" y="249"/>
                      </a:lnTo>
                      <a:lnTo>
                        <a:pt x="204" y="251"/>
                      </a:lnTo>
                      <a:lnTo>
                        <a:pt x="206" y="252"/>
                      </a:lnTo>
                      <a:lnTo>
                        <a:pt x="207" y="253"/>
                      </a:lnTo>
                      <a:lnTo>
                        <a:pt x="207" y="254"/>
                      </a:lnTo>
                      <a:lnTo>
                        <a:pt x="208" y="254"/>
                      </a:lnTo>
                      <a:lnTo>
                        <a:pt x="208" y="256"/>
                      </a:lnTo>
                      <a:lnTo>
                        <a:pt x="210" y="257"/>
                      </a:lnTo>
                      <a:lnTo>
                        <a:pt x="211" y="258"/>
                      </a:lnTo>
                      <a:lnTo>
                        <a:pt x="212" y="260"/>
                      </a:lnTo>
                      <a:lnTo>
                        <a:pt x="212" y="261"/>
                      </a:lnTo>
                      <a:lnTo>
                        <a:pt x="213" y="262"/>
                      </a:lnTo>
                      <a:lnTo>
                        <a:pt x="215" y="263"/>
                      </a:lnTo>
                      <a:lnTo>
                        <a:pt x="216" y="265"/>
                      </a:lnTo>
                      <a:lnTo>
                        <a:pt x="216" y="266"/>
                      </a:lnTo>
                      <a:lnTo>
                        <a:pt x="217" y="267"/>
                      </a:lnTo>
                      <a:lnTo>
                        <a:pt x="218" y="268"/>
                      </a:lnTo>
                      <a:lnTo>
                        <a:pt x="220" y="270"/>
                      </a:lnTo>
                      <a:lnTo>
                        <a:pt x="221" y="271"/>
                      </a:lnTo>
                      <a:lnTo>
                        <a:pt x="221" y="272"/>
                      </a:lnTo>
                      <a:lnTo>
                        <a:pt x="222" y="274"/>
                      </a:lnTo>
                      <a:lnTo>
                        <a:pt x="224" y="275"/>
                      </a:lnTo>
                      <a:lnTo>
                        <a:pt x="225" y="276"/>
                      </a:lnTo>
                      <a:lnTo>
                        <a:pt x="225" y="277"/>
                      </a:lnTo>
                      <a:lnTo>
                        <a:pt x="226" y="277"/>
                      </a:lnTo>
                      <a:lnTo>
                        <a:pt x="226" y="279"/>
                      </a:lnTo>
                      <a:lnTo>
                        <a:pt x="227" y="280"/>
                      </a:lnTo>
                      <a:lnTo>
                        <a:pt x="229" y="281"/>
                      </a:lnTo>
                      <a:lnTo>
                        <a:pt x="229" y="282"/>
                      </a:lnTo>
                      <a:lnTo>
                        <a:pt x="230" y="282"/>
                      </a:lnTo>
                      <a:lnTo>
                        <a:pt x="230" y="284"/>
                      </a:lnTo>
                      <a:lnTo>
                        <a:pt x="231" y="285"/>
                      </a:lnTo>
                      <a:lnTo>
                        <a:pt x="232" y="286"/>
                      </a:lnTo>
                      <a:lnTo>
                        <a:pt x="232" y="288"/>
                      </a:lnTo>
                      <a:lnTo>
                        <a:pt x="234" y="288"/>
                      </a:lnTo>
                      <a:lnTo>
                        <a:pt x="234" y="289"/>
                      </a:lnTo>
                      <a:lnTo>
                        <a:pt x="235" y="290"/>
                      </a:lnTo>
                      <a:lnTo>
                        <a:pt x="236" y="291"/>
                      </a:lnTo>
                      <a:lnTo>
                        <a:pt x="236" y="293"/>
                      </a:lnTo>
                      <a:lnTo>
                        <a:pt x="237" y="293"/>
                      </a:lnTo>
                      <a:lnTo>
                        <a:pt x="237" y="294"/>
                      </a:lnTo>
                      <a:lnTo>
                        <a:pt x="239" y="294"/>
                      </a:lnTo>
                      <a:lnTo>
                        <a:pt x="239" y="295"/>
                      </a:lnTo>
                      <a:lnTo>
                        <a:pt x="240" y="296"/>
                      </a:lnTo>
                      <a:lnTo>
                        <a:pt x="241" y="298"/>
                      </a:lnTo>
                      <a:lnTo>
                        <a:pt x="241" y="299"/>
                      </a:lnTo>
                      <a:lnTo>
                        <a:pt x="243" y="299"/>
                      </a:lnTo>
                      <a:lnTo>
                        <a:pt x="243" y="300"/>
                      </a:lnTo>
                      <a:lnTo>
                        <a:pt x="244" y="301"/>
                      </a:lnTo>
                      <a:lnTo>
                        <a:pt x="245" y="303"/>
                      </a:lnTo>
                      <a:lnTo>
                        <a:pt x="245" y="304"/>
                      </a:lnTo>
                      <a:lnTo>
                        <a:pt x="246" y="304"/>
                      </a:lnTo>
                      <a:lnTo>
                        <a:pt x="246" y="305"/>
                      </a:lnTo>
                      <a:lnTo>
                        <a:pt x="248" y="307"/>
                      </a:lnTo>
                      <a:lnTo>
                        <a:pt x="249" y="308"/>
                      </a:lnTo>
                      <a:lnTo>
                        <a:pt x="249" y="309"/>
                      </a:lnTo>
                      <a:lnTo>
                        <a:pt x="250" y="309"/>
                      </a:lnTo>
                      <a:lnTo>
                        <a:pt x="250" y="310"/>
                      </a:lnTo>
                      <a:lnTo>
                        <a:pt x="251" y="312"/>
                      </a:lnTo>
                      <a:lnTo>
                        <a:pt x="253" y="313"/>
                      </a:lnTo>
                      <a:lnTo>
                        <a:pt x="253" y="314"/>
                      </a:lnTo>
                      <a:lnTo>
                        <a:pt x="254" y="314"/>
                      </a:lnTo>
                      <a:lnTo>
                        <a:pt x="254" y="315"/>
                      </a:lnTo>
                      <a:lnTo>
                        <a:pt x="255" y="317"/>
                      </a:lnTo>
                      <a:lnTo>
                        <a:pt x="257" y="318"/>
                      </a:lnTo>
                      <a:lnTo>
                        <a:pt x="257" y="319"/>
                      </a:lnTo>
                      <a:lnTo>
                        <a:pt x="258" y="319"/>
                      </a:lnTo>
                      <a:lnTo>
                        <a:pt x="258" y="321"/>
                      </a:lnTo>
                      <a:lnTo>
                        <a:pt x="259" y="322"/>
                      </a:lnTo>
                      <a:lnTo>
                        <a:pt x="260" y="323"/>
                      </a:lnTo>
                      <a:lnTo>
                        <a:pt x="262" y="324"/>
                      </a:lnTo>
                      <a:lnTo>
                        <a:pt x="262" y="326"/>
                      </a:lnTo>
                      <a:lnTo>
                        <a:pt x="263" y="327"/>
                      </a:lnTo>
                      <a:lnTo>
                        <a:pt x="264" y="328"/>
                      </a:lnTo>
                      <a:lnTo>
                        <a:pt x="265" y="329"/>
                      </a:lnTo>
                      <a:lnTo>
                        <a:pt x="265" y="331"/>
                      </a:lnTo>
                      <a:lnTo>
                        <a:pt x="267" y="332"/>
                      </a:lnTo>
                      <a:lnTo>
                        <a:pt x="268" y="333"/>
                      </a:lnTo>
                      <a:lnTo>
                        <a:pt x="269" y="334"/>
                      </a:lnTo>
                      <a:lnTo>
                        <a:pt x="269" y="336"/>
                      </a:lnTo>
                      <a:lnTo>
                        <a:pt x="270" y="337"/>
                      </a:lnTo>
                      <a:lnTo>
                        <a:pt x="272" y="338"/>
                      </a:lnTo>
                      <a:lnTo>
                        <a:pt x="273" y="340"/>
                      </a:lnTo>
                      <a:lnTo>
                        <a:pt x="273" y="341"/>
                      </a:lnTo>
                      <a:lnTo>
                        <a:pt x="274" y="342"/>
                      </a:lnTo>
                      <a:lnTo>
                        <a:pt x="276" y="343"/>
                      </a:lnTo>
                      <a:lnTo>
                        <a:pt x="276" y="345"/>
                      </a:lnTo>
                      <a:lnTo>
                        <a:pt x="277" y="345"/>
                      </a:lnTo>
                      <a:lnTo>
                        <a:pt x="277" y="346"/>
                      </a:lnTo>
                      <a:lnTo>
                        <a:pt x="278" y="346"/>
                      </a:lnTo>
                      <a:lnTo>
                        <a:pt x="278" y="347"/>
                      </a:lnTo>
                      <a:lnTo>
                        <a:pt x="279" y="348"/>
                      </a:lnTo>
                      <a:lnTo>
                        <a:pt x="279" y="350"/>
                      </a:lnTo>
                      <a:lnTo>
                        <a:pt x="281" y="350"/>
                      </a:lnTo>
                      <a:lnTo>
                        <a:pt x="281" y="351"/>
                      </a:lnTo>
                      <a:lnTo>
                        <a:pt x="282" y="351"/>
                      </a:lnTo>
                      <a:lnTo>
                        <a:pt x="282" y="352"/>
                      </a:lnTo>
                      <a:lnTo>
                        <a:pt x="282" y="354"/>
                      </a:lnTo>
                      <a:lnTo>
                        <a:pt x="283" y="354"/>
                      </a:lnTo>
                      <a:lnTo>
                        <a:pt x="283" y="355"/>
                      </a:lnTo>
                      <a:lnTo>
                        <a:pt x="284" y="355"/>
                      </a:lnTo>
                      <a:lnTo>
                        <a:pt x="284" y="356"/>
                      </a:lnTo>
                      <a:lnTo>
                        <a:pt x="286" y="357"/>
                      </a:lnTo>
                      <a:lnTo>
                        <a:pt x="286" y="359"/>
                      </a:lnTo>
                      <a:lnTo>
                        <a:pt x="287" y="359"/>
                      </a:lnTo>
                      <a:lnTo>
                        <a:pt x="287" y="360"/>
                      </a:lnTo>
                      <a:lnTo>
                        <a:pt x="288" y="360"/>
                      </a:lnTo>
                      <a:lnTo>
                        <a:pt x="288" y="361"/>
                      </a:lnTo>
                      <a:lnTo>
                        <a:pt x="290" y="362"/>
                      </a:lnTo>
                      <a:lnTo>
                        <a:pt x="290" y="364"/>
                      </a:lnTo>
                      <a:lnTo>
                        <a:pt x="291" y="364"/>
                      </a:lnTo>
                      <a:lnTo>
                        <a:pt x="291" y="365"/>
                      </a:lnTo>
                      <a:lnTo>
                        <a:pt x="292" y="366"/>
                      </a:lnTo>
                      <a:lnTo>
                        <a:pt x="293" y="368"/>
                      </a:lnTo>
                      <a:lnTo>
                        <a:pt x="293" y="369"/>
                      </a:lnTo>
                      <a:lnTo>
                        <a:pt x="295" y="370"/>
                      </a:lnTo>
                      <a:lnTo>
                        <a:pt x="296" y="371"/>
                      </a:lnTo>
                      <a:lnTo>
                        <a:pt x="297" y="373"/>
                      </a:lnTo>
                      <a:lnTo>
                        <a:pt x="297" y="374"/>
                      </a:lnTo>
                      <a:lnTo>
                        <a:pt x="298" y="374"/>
                      </a:lnTo>
                      <a:lnTo>
                        <a:pt x="298" y="375"/>
                      </a:lnTo>
                      <a:lnTo>
                        <a:pt x="300" y="376"/>
                      </a:lnTo>
                      <a:lnTo>
                        <a:pt x="300" y="378"/>
                      </a:lnTo>
                      <a:lnTo>
                        <a:pt x="301" y="378"/>
                      </a:lnTo>
                      <a:lnTo>
                        <a:pt x="301" y="379"/>
                      </a:lnTo>
                      <a:lnTo>
                        <a:pt x="302" y="379"/>
                      </a:lnTo>
                      <a:lnTo>
                        <a:pt x="302" y="380"/>
                      </a:lnTo>
                      <a:lnTo>
                        <a:pt x="302" y="381"/>
                      </a:lnTo>
                      <a:lnTo>
                        <a:pt x="304" y="381"/>
                      </a:lnTo>
                      <a:lnTo>
                        <a:pt x="304" y="383"/>
                      </a:lnTo>
                      <a:lnTo>
                        <a:pt x="305" y="383"/>
                      </a:lnTo>
                      <a:lnTo>
                        <a:pt x="305" y="384"/>
                      </a:lnTo>
                      <a:lnTo>
                        <a:pt x="306" y="385"/>
                      </a:lnTo>
                      <a:lnTo>
                        <a:pt x="306" y="387"/>
                      </a:lnTo>
                      <a:lnTo>
                        <a:pt x="307" y="387"/>
                      </a:lnTo>
                      <a:lnTo>
                        <a:pt x="307" y="388"/>
                      </a:lnTo>
                      <a:lnTo>
                        <a:pt x="309" y="389"/>
                      </a:lnTo>
                      <a:lnTo>
                        <a:pt x="310" y="390"/>
                      </a:lnTo>
                      <a:lnTo>
                        <a:pt x="310" y="392"/>
                      </a:lnTo>
                      <a:lnTo>
                        <a:pt x="311" y="393"/>
                      </a:lnTo>
                      <a:lnTo>
                        <a:pt x="312" y="394"/>
                      </a:lnTo>
                      <a:lnTo>
                        <a:pt x="314" y="395"/>
                      </a:lnTo>
                      <a:lnTo>
                        <a:pt x="314" y="397"/>
                      </a:lnTo>
                      <a:lnTo>
                        <a:pt x="315" y="397"/>
                      </a:lnTo>
                      <a:lnTo>
                        <a:pt x="315" y="398"/>
                      </a:lnTo>
                      <a:lnTo>
                        <a:pt x="316" y="399"/>
                      </a:lnTo>
                      <a:lnTo>
                        <a:pt x="316" y="401"/>
                      </a:lnTo>
                      <a:lnTo>
                        <a:pt x="317" y="401"/>
                      </a:lnTo>
                      <a:lnTo>
                        <a:pt x="317" y="402"/>
                      </a:lnTo>
                      <a:lnTo>
                        <a:pt x="319" y="402"/>
                      </a:lnTo>
                      <a:lnTo>
                        <a:pt x="319" y="403"/>
                      </a:lnTo>
                      <a:lnTo>
                        <a:pt x="319" y="404"/>
                      </a:lnTo>
                      <a:lnTo>
                        <a:pt x="320" y="404"/>
                      </a:lnTo>
                      <a:lnTo>
                        <a:pt x="320" y="406"/>
                      </a:lnTo>
                      <a:lnTo>
                        <a:pt x="321" y="406"/>
                      </a:lnTo>
                      <a:lnTo>
                        <a:pt x="321" y="407"/>
                      </a:lnTo>
                      <a:lnTo>
                        <a:pt x="323" y="408"/>
                      </a:lnTo>
                      <a:lnTo>
                        <a:pt x="323" y="409"/>
                      </a:lnTo>
                      <a:lnTo>
                        <a:pt x="324" y="409"/>
                      </a:lnTo>
                      <a:lnTo>
                        <a:pt x="324" y="411"/>
                      </a:lnTo>
                      <a:lnTo>
                        <a:pt x="325" y="412"/>
                      </a:lnTo>
                      <a:lnTo>
                        <a:pt x="326" y="413"/>
                      </a:lnTo>
                      <a:lnTo>
                        <a:pt x="326" y="415"/>
                      </a:lnTo>
                      <a:lnTo>
                        <a:pt x="328" y="416"/>
                      </a:lnTo>
                      <a:lnTo>
                        <a:pt x="329" y="417"/>
                      </a:lnTo>
                      <a:lnTo>
                        <a:pt x="329" y="418"/>
                      </a:lnTo>
                      <a:lnTo>
                        <a:pt x="330" y="418"/>
                      </a:lnTo>
                      <a:lnTo>
                        <a:pt x="330" y="420"/>
                      </a:lnTo>
                      <a:lnTo>
                        <a:pt x="331" y="421"/>
                      </a:lnTo>
                      <a:lnTo>
                        <a:pt x="331" y="422"/>
                      </a:lnTo>
                      <a:lnTo>
                        <a:pt x="333" y="422"/>
                      </a:lnTo>
                      <a:lnTo>
                        <a:pt x="333" y="423"/>
                      </a:lnTo>
                      <a:lnTo>
                        <a:pt x="334" y="425"/>
                      </a:lnTo>
                      <a:lnTo>
                        <a:pt x="335" y="426"/>
                      </a:lnTo>
                      <a:lnTo>
                        <a:pt x="335" y="427"/>
                      </a:lnTo>
                      <a:lnTo>
                        <a:pt x="337" y="428"/>
                      </a:lnTo>
                      <a:lnTo>
                        <a:pt x="338" y="430"/>
                      </a:lnTo>
                      <a:lnTo>
                        <a:pt x="339" y="431"/>
                      </a:lnTo>
                      <a:lnTo>
                        <a:pt x="339" y="432"/>
                      </a:lnTo>
                      <a:lnTo>
                        <a:pt x="340" y="434"/>
                      </a:lnTo>
                      <a:lnTo>
                        <a:pt x="340" y="435"/>
                      </a:lnTo>
                      <a:lnTo>
                        <a:pt x="342" y="435"/>
                      </a:lnTo>
                      <a:lnTo>
                        <a:pt x="342" y="436"/>
                      </a:lnTo>
                      <a:lnTo>
                        <a:pt x="343" y="436"/>
                      </a:lnTo>
                      <a:lnTo>
                        <a:pt x="343" y="437"/>
                      </a:lnTo>
                      <a:lnTo>
                        <a:pt x="343" y="439"/>
                      </a:lnTo>
                      <a:lnTo>
                        <a:pt x="344" y="439"/>
                      </a:lnTo>
                      <a:lnTo>
                        <a:pt x="344" y="440"/>
                      </a:lnTo>
                      <a:lnTo>
                        <a:pt x="345" y="441"/>
                      </a:lnTo>
                      <a:lnTo>
                        <a:pt x="347" y="442"/>
                      </a:lnTo>
                      <a:lnTo>
                        <a:pt x="347" y="444"/>
                      </a:lnTo>
                      <a:lnTo>
                        <a:pt x="348" y="445"/>
                      </a:lnTo>
                      <a:lnTo>
                        <a:pt x="349" y="446"/>
                      </a:lnTo>
                      <a:lnTo>
                        <a:pt x="349" y="448"/>
                      </a:lnTo>
                      <a:lnTo>
                        <a:pt x="351" y="448"/>
                      </a:lnTo>
                      <a:lnTo>
                        <a:pt x="351" y="449"/>
                      </a:lnTo>
                      <a:lnTo>
                        <a:pt x="352" y="450"/>
                      </a:lnTo>
                      <a:lnTo>
                        <a:pt x="352" y="451"/>
                      </a:lnTo>
                      <a:lnTo>
                        <a:pt x="353" y="451"/>
                      </a:lnTo>
                      <a:lnTo>
                        <a:pt x="353" y="453"/>
                      </a:lnTo>
                      <a:lnTo>
                        <a:pt x="354" y="454"/>
                      </a:lnTo>
                      <a:lnTo>
                        <a:pt x="356" y="455"/>
                      </a:lnTo>
                      <a:lnTo>
                        <a:pt x="356" y="456"/>
                      </a:lnTo>
                      <a:lnTo>
                        <a:pt x="357" y="458"/>
                      </a:lnTo>
                      <a:lnTo>
                        <a:pt x="358" y="459"/>
                      </a:lnTo>
                      <a:lnTo>
                        <a:pt x="358" y="460"/>
                      </a:lnTo>
                      <a:lnTo>
                        <a:pt x="359" y="460"/>
                      </a:lnTo>
                      <a:lnTo>
                        <a:pt x="359" y="461"/>
                      </a:lnTo>
                      <a:lnTo>
                        <a:pt x="359" y="463"/>
                      </a:lnTo>
                      <a:lnTo>
                        <a:pt x="361" y="463"/>
                      </a:lnTo>
                      <a:lnTo>
                        <a:pt x="361" y="464"/>
                      </a:lnTo>
                      <a:lnTo>
                        <a:pt x="362" y="464"/>
                      </a:lnTo>
                      <a:lnTo>
                        <a:pt x="362" y="465"/>
                      </a:lnTo>
                      <a:lnTo>
                        <a:pt x="363" y="467"/>
                      </a:lnTo>
                      <a:lnTo>
                        <a:pt x="363" y="468"/>
                      </a:lnTo>
                      <a:lnTo>
                        <a:pt x="364" y="469"/>
                      </a:lnTo>
                      <a:lnTo>
                        <a:pt x="366" y="470"/>
                      </a:lnTo>
                      <a:lnTo>
                        <a:pt x="366" y="472"/>
                      </a:lnTo>
                      <a:lnTo>
                        <a:pt x="367" y="472"/>
                      </a:lnTo>
                      <a:lnTo>
                        <a:pt x="367" y="473"/>
                      </a:lnTo>
                      <a:lnTo>
                        <a:pt x="368" y="474"/>
                      </a:lnTo>
                      <a:lnTo>
                        <a:pt x="368" y="475"/>
                      </a:lnTo>
                      <a:lnTo>
                        <a:pt x="370" y="475"/>
                      </a:lnTo>
                      <a:lnTo>
                        <a:pt x="370" y="477"/>
                      </a:lnTo>
                      <a:lnTo>
                        <a:pt x="371" y="478"/>
                      </a:lnTo>
                      <a:lnTo>
                        <a:pt x="372" y="479"/>
                      </a:lnTo>
                      <a:lnTo>
                        <a:pt x="372" y="481"/>
                      </a:lnTo>
                      <a:lnTo>
                        <a:pt x="373" y="482"/>
                      </a:lnTo>
                      <a:lnTo>
                        <a:pt x="373" y="483"/>
                      </a:lnTo>
                      <a:lnTo>
                        <a:pt x="375" y="48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704" name="Freeform 168"/>
                <p:cNvSpPr>
                  <a:spLocks noChangeAspect="1"/>
                </p:cNvSpPr>
                <p:nvPr/>
              </p:nvSpPr>
              <p:spPr bwMode="auto">
                <a:xfrm>
                  <a:off x="4248" y="2943"/>
                  <a:ext cx="178" cy="339"/>
                </a:xfrm>
                <a:custGeom>
                  <a:avLst/>
                  <a:gdLst>
                    <a:gd name="T0" fmla="*/ 3 w 343"/>
                    <a:gd name="T1" fmla="*/ 6 h 522"/>
                    <a:gd name="T2" fmla="*/ 9 w 343"/>
                    <a:gd name="T3" fmla="*/ 14 h 522"/>
                    <a:gd name="T4" fmla="*/ 14 w 343"/>
                    <a:gd name="T5" fmla="*/ 23 h 522"/>
                    <a:gd name="T6" fmla="*/ 20 w 343"/>
                    <a:gd name="T7" fmla="*/ 31 h 522"/>
                    <a:gd name="T8" fmla="*/ 25 w 343"/>
                    <a:gd name="T9" fmla="*/ 39 h 522"/>
                    <a:gd name="T10" fmla="*/ 31 w 343"/>
                    <a:gd name="T11" fmla="*/ 48 h 522"/>
                    <a:gd name="T12" fmla="*/ 36 w 343"/>
                    <a:gd name="T13" fmla="*/ 57 h 522"/>
                    <a:gd name="T14" fmla="*/ 42 w 343"/>
                    <a:gd name="T15" fmla="*/ 65 h 522"/>
                    <a:gd name="T16" fmla="*/ 47 w 343"/>
                    <a:gd name="T17" fmla="*/ 74 h 522"/>
                    <a:gd name="T18" fmla="*/ 53 w 343"/>
                    <a:gd name="T19" fmla="*/ 81 h 522"/>
                    <a:gd name="T20" fmla="*/ 58 w 343"/>
                    <a:gd name="T21" fmla="*/ 90 h 522"/>
                    <a:gd name="T22" fmla="*/ 63 w 343"/>
                    <a:gd name="T23" fmla="*/ 98 h 522"/>
                    <a:gd name="T24" fmla="*/ 68 w 343"/>
                    <a:gd name="T25" fmla="*/ 107 h 522"/>
                    <a:gd name="T26" fmla="*/ 75 w 343"/>
                    <a:gd name="T27" fmla="*/ 116 h 522"/>
                    <a:gd name="T28" fmla="*/ 80 w 343"/>
                    <a:gd name="T29" fmla="*/ 125 h 522"/>
                    <a:gd name="T30" fmla="*/ 85 w 343"/>
                    <a:gd name="T31" fmla="*/ 133 h 522"/>
                    <a:gd name="T32" fmla="*/ 91 w 343"/>
                    <a:gd name="T33" fmla="*/ 142 h 522"/>
                    <a:gd name="T34" fmla="*/ 96 w 343"/>
                    <a:gd name="T35" fmla="*/ 151 h 522"/>
                    <a:gd name="T36" fmla="*/ 101 w 343"/>
                    <a:gd name="T37" fmla="*/ 160 h 522"/>
                    <a:gd name="T38" fmla="*/ 108 w 343"/>
                    <a:gd name="T39" fmla="*/ 170 h 522"/>
                    <a:gd name="T40" fmla="*/ 113 w 343"/>
                    <a:gd name="T41" fmla="*/ 179 h 522"/>
                    <a:gd name="T42" fmla="*/ 118 w 343"/>
                    <a:gd name="T43" fmla="*/ 187 h 522"/>
                    <a:gd name="T44" fmla="*/ 123 w 343"/>
                    <a:gd name="T45" fmla="*/ 196 h 522"/>
                    <a:gd name="T46" fmla="*/ 128 w 343"/>
                    <a:gd name="T47" fmla="*/ 205 h 522"/>
                    <a:gd name="T48" fmla="*/ 133 w 343"/>
                    <a:gd name="T49" fmla="*/ 212 h 522"/>
                    <a:gd name="T50" fmla="*/ 139 w 343"/>
                    <a:gd name="T51" fmla="*/ 221 h 522"/>
                    <a:gd name="T52" fmla="*/ 143 w 343"/>
                    <a:gd name="T53" fmla="*/ 230 h 522"/>
                    <a:gd name="T54" fmla="*/ 149 w 343"/>
                    <a:gd name="T55" fmla="*/ 239 h 522"/>
                    <a:gd name="T56" fmla="*/ 156 w 343"/>
                    <a:gd name="T57" fmla="*/ 249 h 522"/>
                    <a:gd name="T58" fmla="*/ 162 w 343"/>
                    <a:gd name="T59" fmla="*/ 259 h 522"/>
                    <a:gd name="T60" fmla="*/ 169 w 343"/>
                    <a:gd name="T61" fmla="*/ 269 h 522"/>
                    <a:gd name="T62" fmla="*/ 174 w 343"/>
                    <a:gd name="T63" fmla="*/ 279 h 522"/>
                    <a:gd name="T64" fmla="*/ 179 w 343"/>
                    <a:gd name="T65" fmla="*/ 287 h 522"/>
                    <a:gd name="T66" fmla="*/ 184 w 343"/>
                    <a:gd name="T67" fmla="*/ 296 h 522"/>
                    <a:gd name="T68" fmla="*/ 189 w 343"/>
                    <a:gd name="T69" fmla="*/ 304 h 522"/>
                    <a:gd name="T70" fmla="*/ 194 w 343"/>
                    <a:gd name="T71" fmla="*/ 312 h 522"/>
                    <a:gd name="T72" fmla="*/ 200 w 343"/>
                    <a:gd name="T73" fmla="*/ 321 h 522"/>
                    <a:gd name="T74" fmla="*/ 205 w 343"/>
                    <a:gd name="T75" fmla="*/ 330 h 522"/>
                    <a:gd name="T76" fmla="*/ 212 w 343"/>
                    <a:gd name="T77" fmla="*/ 339 h 522"/>
                    <a:gd name="T78" fmla="*/ 217 w 343"/>
                    <a:gd name="T79" fmla="*/ 348 h 522"/>
                    <a:gd name="T80" fmla="*/ 222 w 343"/>
                    <a:gd name="T81" fmla="*/ 357 h 522"/>
                    <a:gd name="T82" fmla="*/ 227 w 343"/>
                    <a:gd name="T83" fmla="*/ 365 h 522"/>
                    <a:gd name="T84" fmla="*/ 233 w 343"/>
                    <a:gd name="T85" fmla="*/ 373 h 522"/>
                    <a:gd name="T86" fmla="*/ 238 w 343"/>
                    <a:gd name="T87" fmla="*/ 382 h 522"/>
                    <a:gd name="T88" fmla="*/ 243 w 343"/>
                    <a:gd name="T89" fmla="*/ 390 h 522"/>
                    <a:gd name="T90" fmla="*/ 250 w 343"/>
                    <a:gd name="T91" fmla="*/ 399 h 522"/>
                    <a:gd name="T92" fmla="*/ 256 w 343"/>
                    <a:gd name="T93" fmla="*/ 408 h 522"/>
                    <a:gd name="T94" fmla="*/ 263 w 343"/>
                    <a:gd name="T95" fmla="*/ 417 h 522"/>
                    <a:gd name="T96" fmla="*/ 266 w 343"/>
                    <a:gd name="T97" fmla="*/ 424 h 522"/>
                    <a:gd name="T98" fmla="*/ 273 w 343"/>
                    <a:gd name="T99" fmla="*/ 433 h 522"/>
                    <a:gd name="T100" fmla="*/ 278 w 343"/>
                    <a:gd name="T101" fmla="*/ 439 h 522"/>
                    <a:gd name="T102" fmla="*/ 285 w 343"/>
                    <a:gd name="T103" fmla="*/ 450 h 522"/>
                    <a:gd name="T104" fmla="*/ 290 w 343"/>
                    <a:gd name="T105" fmla="*/ 456 h 522"/>
                    <a:gd name="T106" fmla="*/ 294 w 343"/>
                    <a:gd name="T107" fmla="*/ 462 h 522"/>
                    <a:gd name="T108" fmla="*/ 299 w 343"/>
                    <a:gd name="T109" fmla="*/ 470 h 522"/>
                    <a:gd name="T110" fmla="*/ 306 w 343"/>
                    <a:gd name="T111" fmla="*/ 476 h 522"/>
                    <a:gd name="T112" fmla="*/ 311 w 343"/>
                    <a:gd name="T113" fmla="*/ 483 h 522"/>
                    <a:gd name="T114" fmla="*/ 315 w 343"/>
                    <a:gd name="T115" fmla="*/ 489 h 522"/>
                    <a:gd name="T116" fmla="*/ 320 w 343"/>
                    <a:gd name="T117" fmla="*/ 494 h 522"/>
                    <a:gd name="T118" fmla="*/ 327 w 343"/>
                    <a:gd name="T119" fmla="*/ 504 h 522"/>
                    <a:gd name="T120" fmla="*/ 332 w 343"/>
                    <a:gd name="T121" fmla="*/ 511 h 522"/>
                    <a:gd name="T122" fmla="*/ 339 w 343"/>
                    <a:gd name="T123" fmla="*/ 518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43" h="52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5" y="24"/>
                      </a:lnTo>
                      <a:lnTo>
                        <a:pt x="16" y="25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20" y="31"/>
                      </a:lnTo>
                      <a:lnTo>
                        <a:pt x="20" y="32"/>
                      </a:lnTo>
                      <a:lnTo>
                        <a:pt x="21" y="33"/>
                      </a:lnTo>
                      <a:lnTo>
                        <a:pt x="21" y="34"/>
                      </a:lnTo>
                      <a:lnTo>
                        <a:pt x="22" y="34"/>
                      </a:lnTo>
                      <a:lnTo>
                        <a:pt x="22" y="36"/>
                      </a:lnTo>
                      <a:lnTo>
                        <a:pt x="24" y="37"/>
                      </a:lnTo>
                      <a:lnTo>
                        <a:pt x="25" y="38"/>
                      </a:lnTo>
                      <a:lnTo>
                        <a:pt x="25" y="39"/>
                      </a:lnTo>
                      <a:lnTo>
                        <a:pt x="26" y="41"/>
                      </a:lnTo>
                      <a:lnTo>
                        <a:pt x="26" y="42"/>
                      </a:lnTo>
                      <a:lnTo>
                        <a:pt x="28" y="42"/>
                      </a:lnTo>
                      <a:lnTo>
                        <a:pt x="28" y="43"/>
                      </a:lnTo>
                      <a:lnTo>
                        <a:pt x="29" y="45"/>
                      </a:lnTo>
                      <a:lnTo>
                        <a:pt x="29" y="46"/>
                      </a:lnTo>
                      <a:lnTo>
                        <a:pt x="30" y="47"/>
                      </a:lnTo>
                      <a:lnTo>
                        <a:pt x="31" y="48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3" y="51"/>
                      </a:lnTo>
                      <a:lnTo>
                        <a:pt x="34" y="52"/>
                      </a:lnTo>
                      <a:lnTo>
                        <a:pt x="34" y="53"/>
                      </a:lnTo>
                      <a:lnTo>
                        <a:pt x="35" y="55"/>
                      </a:lnTo>
                      <a:lnTo>
                        <a:pt x="36" y="56"/>
                      </a:lnTo>
                      <a:lnTo>
                        <a:pt x="36" y="57"/>
                      </a:lnTo>
                      <a:lnTo>
                        <a:pt x="38" y="57"/>
                      </a:lnTo>
                      <a:lnTo>
                        <a:pt x="38" y="58"/>
                      </a:lnTo>
                      <a:lnTo>
                        <a:pt x="38" y="60"/>
                      </a:lnTo>
                      <a:lnTo>
                        <a:pt x="39" y="60"/>
                      </a:lnTo>
                      <a:lnTo>
                        <a:pt x="39" y="61"/>
                      </a:lnTo>
                      <a:lnTo>
                        <a:pt x="40" y="62"/>
                      </a:lnTo>
                      <a:lnTo>
                        <a:pt x="42" y="64"/>
                      </a:lnTo>
                      <a:lnTo>
                        <a:pt x="42" y="65"/>
                      </a:lnTo>
                      <a:lnTo>
                        <a:pt x="43" y="66"/>
                      </a:lnTo>
                      <a:lnTo>
                        <a:pt x="43" y="67"/>
                      </a:lnTo>
                      <a:lnTo>
                        <a:pt x="44" y="67"/>
                      </a:lnTo>
                      <a:lnTo>
                        <a:pt x="44" y="69"/>
                      </a:lnTo>
                      <a:lnTo>
                        <a:pt x="45" y="70"/>
                      </a:lnTo>
                      <a:lnTo>
                        <a:pt x="45" y="71"/>
                      </a:lnTo>
                      <a:lnTo>
                        <a:pt x="47" y="72"/>
                      </a:lnTo>
                      <a:lnTo>
                        <a:pt x="47" y="74"/>
                      </a:lnTo>
                      <a:lnTo>
                        <a:pt x="48" y="74"/>
                      </a:lnTo>
                      <a:lnTo>
                        <a:pt x="48" y="75"/>
                      </a:lnTo>
                      <a:lnTo>
                        <a:pt x="49" y="76"/>
                      </a:lnTo>
                      <a:lnTo>
                        <a:pt x="49" y="78"/>
                      </a:lnTo>
                      <a:lnTo>
                        <a:pt x="50" y="79"/>
                      </a:lnTo>
                      <a:lnTo>
                        <a:pt x="52" y="80"/>
                      </a:lnTo>
                      <a:lnTo>
                        <a:pt x="52" y="81"/>
                      </a:lnTo>
                      <a:lnTo>
                        <a:pt x="53" y="81"/>
                      </a:lnTo>
                      <a:lnTo>
                        <a:pt x="53" y="83"/>
                      </a:lnTo>
                      <a:lnTo>
                        <a:pt x="54" y="84"/>
                      </a:lnTo>
                      <a:lnTo>
                        <a:pt x="54" y="85"/>
                      </a:lnTo>
                      <a:lnTo>
                        <a:pt x="56" y="86"/>
                      </a:lnTo>
                      <a:lnTo>
                        <a:pt x="57" y="88"/>
                      </a:lnTo>
                      <a:lnTo>
                        <a:pt x="57" y="89"/>
                      </a:lnTo>
                      <a:lnTo>
                        <a:pt x="58" y="89"/>
                      </a:lnTo>
                      <a:lnTo>
                        <a:pt x="58" y="90"/>
                      </a:lnTo>
                      <a:lnTo>
                        <a:pt x="58" y="92"/>
                      </a:lnTo>
                      <a:lnTo>
                        <a:pt x="59" y="92"/>
                      </a:lnTo>
                      <a:lnTo>
                        <a:pt x="59" y="93"/>
                      </a:lnTo>
                      <a:lnTo>
                        <a:pt x="61" y="94"/>
                      </a:lnTo>
                      <a:lnTo>
                        <a:pt x="62" y="95"/>
                      </a:lnTo>
                      <a:lnTo>
                        <a:pt x="62" y="97"/>
                      </a:lnTo>
                      <a:lnTo>
                        <a:pt x="62" y="98"/>
                      </a:lnTo>
                      <a:lnTo>
                        <a:pt x="63" y="98"/>
                      </a:lnTo>
                      <a:lnTo>
                        <a:pt x="63" y="99"/>
                      </a:lnTo>
                      <a:lnTo>
                        <a:pt x="64" y="100"/>
                      </a:lnTo>
                      <a:lnTo>
                        <a:pt x="66" y="102"/>
                      </a:lnTo>
                      <a:lnTo>
                        <a:pt x="66" y="103"/>
                      </a:lnTo>
                      <a:lnTo>
                        <a:pt x="67" y="104"/>
                      </a:lnTo>
                      <a:lnTo>
                        <a:pt x="67" y="105"/>
                      </a:lnTo>
                      <a:lnTo>
                        <a:pt x="68" y="105"/>
                      </a:lnTo>
                      <a:lnTo>
                        <a:pt x="68" y="107"/>
                      </a:lnTo>
                      <a:lnTo>
                        <a:pt x="69" y="108"/>
                      </a:lnTo>
                      <a:lnTo>
                        <a:pt x="69" y="109"/>
                      </a:lnTo>
                      <a:lnTo>
                        <a:pt x="71" y="111"/>
                      </a:lnTo>
                      <a:lnTo>
                        <a:pt x="71" y="112"/>
                      </a:lnTo>
                      <a:lnTo>
                        <a:pt x="72" y="112"/>
                      </a:lnTo>
                      <a:lnTo>
                        <a:pt x="72" y="113"/>
                      </a:lnTo>
                      <a:lnTo>
                        <a:pt x="73" y="114"/>
                      </a:lnTo>
                      <a:lnTo>
                        <a:pt x="75" y="116"/>
                      </a:lnTo>
                      <a:lnTo>
                        <a:pt x="75" y="117"/>
                      </a:lnTo>
                      <a:lnTo>
                        <a:pt x="76" y="118"/>
                      </a:lnTo>
                      <a:lnTo>
                        <a:pt x="76" y="119"/>
                      </a:lnTo>
                      <a:lnTo>
                        <a:pt x="77" y="119"/>
                      </a:lnTo>
                      <a:lnTo>
                        <a:pt x="77" y="121"/>
                      </a:lnTo>
                      <a:lnTo>
                        <a:pt x="78" y="122"/>
                      </a:lnTo>
                      <a:lnTo>
                        <a:pt x="78" y="123"/>
                      </a:lnTo>
                      <a:lnTo>
                        <a:pt x="80" y="125"/>
                      </a:lnTo>
                      <a:lnTo>
                        <a:pt x="80" y="126"/>
                      </a:lnTo>
                      <a:lnTo>
                        <a:pt x="81" y="126"/>
                      </a:lnTo>
                      <a:lnTo>
                        <a:pt x="81" y="127"/>
                      </a:lnTo>
                      <a:lnTo>
                        <a:pt x="82" y="128"/>
                      </a:lnTo>
                      <a:lnTo>
                        <a:pt x="82" y="130"/>
                      </a:lnTo>
                      <a:lnTo>
                        <a:pt x="83" y="131"/>
                      </a:lnTo>
                      <a:lnTo>
                        <a:pt x="85" y="132"/>
                      </a:lnTo>
                      <a:lnTo>
                        <a:pt x="85" y="133"/>
                      </a:lnTo>
                      <a:lnTo>
                        <a:pt x="86" y="135"/>
                      </a:lnTo>
                      <a:lnTo>
                        <a:pt x="86" y="136"/>
                      </a:lnTo>
                      <a:lnTo>
                        <a:pt x="87" y="137"/>
                      </a:lnTo>
                      <a:lnTo>
                        <a:pt x="89" y="139"/>
                      </a:lnTo>
                      <a:lnTo>
                        <a:pt x="89" y="140"/>
                      </a:lnTo>
                      <a:lnTo>
                        <a:pt x="90" y="140"/>
                      </a:lnTo>
                      <a:lnTo>
                        <a:pt x="90" y="141"/>
                      </a:lnTo>
                      <a:lnTo>
                        <a:pt x="91" y="142"/>
                      </a:lnTo>
                      <a:lnTo>
                        <a:pt x="91" y="144"/>
                      </a:lnTo>
                      <a:lnTo>
                        <a:pt x="92" y="145"/>
                      </a:lnTo>
                      <a:lnTo>
                        <a:pt x="92" y="146"/>
                      </a:lnTo>
                      <a:lnTo>
                        <a:pt x="94" y="146"/>
                      </a:lnTo>
                      <a:lnTo>
                        <a:pt x="94" y="147"/>
                      </a:lnTo>
                      <a:lnTo>
                        <a:pt x="95" y="149"/>
                      </a:lnTo>
                      <a:lnTo>
                        <a:pt x="95" y="150"/>
                      </a:lnTo>
                      <a:lnTo>
                        <a:pt x="96" y="151"/>
                      </a:lnTo>
                      <a:lnTo>
                        <a:pt x="96" y="152"/>
                      </a:lnTo>
                      <a:lnTo>
                        <a:pt x="97" y="152"/>
                      </a:lnTo>
                      <a:lnTo>
                        <a:pt x="97" y="154"/>
                      </a:lnTo>
                      <a:lnTo>
                        <a:pt x="99" y="155"/>
                      </a:lnTo>
                      <a:lnTo>
                        <a:pt x="99" y="156"/>
                      </a:lnTo>
                      <a:lnTo>
                        <a:pt x="100" y="158"/>
                      </a:lnTo>
                      <a:lnTo>
                        <a:pt x="101" y="159"/>
                      </a:lnTo>
                      <a:lnTo>
                        <a:pt x="101" y="160"/>
                      </a:lnTo>
                      <a:lnTo>
                        <a:pt x="102" y="161"/>
                      </a:lnTo>
                      <a:lnTo>
                        <a:pt x="102" y="163"/>
                      </a:lnTo>
                      <a:lnTo>
                        <a:pt x="104" y="164"/>
                      </a:lnTo>
                      <a:lnTo>
                        <a:pt x="105" y="165"/>
                      </a:lnTo>
                      <a:lnTo>
                        <a:pt x="105" y="166"/>
                      </a:lnTo>
                      <a:lnTo>
                        <a:pt x="106" y="168"/>
                      </a:lnTo>
                      <a:lnTo>
                        <a:pt x="106" y="169"/>
                      </a:lnTo>
                      <a:lnTo>
                        <a:pt x="108" y="170"/>
                      </a:lnTo>
                      <a:lnTo>
                        <a:pt x="109" y="172"/>
                      </a:lnTo>
                      <a:lnTo>
                        <a:pt x="109" y="173"/>
                      </a:lnTo>
                      <a:lnTo>
                        <a:pt x="110" y="173"/>
                      </a:lnTo>
                      <a:lnTo>
                        <a:pt x="110" y="174"/>
                      </a:lnTo>
                      <a:lnTo>
                        <a:pt x="111" y="175"/>
                      </a:lnTo>
                      <a:lnTo>
                        <a:pt x="111" y="177"/>
                      </a:lnTo>
                      <a:lnTo>
                        <a:pt x="113" y="178"/>
                      </a:lnTo>
                      <a:lnTo>
                        <a:pt x="113" y="179"/>
                      </a:lnTo>
                      <a:lnTo>
                        <a:pt x="114" y="179"/>
                      </a:lnTo>
                      <a:lnTo>
                        <a:pt x="114" y="180"/>
                      </a:lnTo>
                      <a:lnTo>
                        <a:pt x="115" y="182"/>
                      </a:lnTo>
                      <a:lnTo>
                        <a:pt x="115" y="183"/>
                      </a:lnTo>
                      <a:lnTo>
                        <a:pt x="116" y="184"/>
                      </a:lnTo>
                      <a:lnTo>
                        <a:pt x="116" y="185"/>
                      </a:lnTo>
                      <a:lnTo>
                        <a:pt x="118" y="185"/>
                      </a:lnTo>
                      <a:lnTo>
                        <a:pt x="118" y="187"/>
                      </a:lnTo>
                      <a:lnTo>
                        <a:pt x="119" y="188"/>
                      </a:lnTo>
                      <a:lnTo>
                        <a:pt x="119" y="189"/>
                      </a:lnTo>
                      <a:lnTo>
                        <a:pt x="120" y="191"/>
                      </a:lnTo>
                      <a:lnTo>
                        <a:pt x="120" y="192"/>
                      </a:lnTo>
                      <a:lnTo>
                        <a:pt x="122" y="192"/>
                      </a:lnTo>
                      <a:lnTo>
                        <a:pt x="122" y="193"/>
                      </a:lnTo>
                      <a:lnTo>
                        <a:pt x="123" y="194"/>
                      </a:lnTo>
                      <a:lnTo>
                        <a:pt x="123" y="196"/>
                      </a:lnTo>
                      <a:lnTo>
                        <a:pt x="124" y="197"/>
                      </a:lnTo>
                      <a:lnTo>
                        <a:pt x="124" y="198"/>
                      </a:lnTo>
                      <a:lnTo>
                        <a:pt x="125" y="198"/>
                      </a:lnTo>
                      <a:lnTo>
                        <a:pt x="125" y="199"/>
                      </a:lnTo>
                      <a:lnTo>
                        <a:pt x="127" y="201"/>
                      </a:lnTo>
                      <a:lnTo>
                        <a:pt x="128" y="202"/>
                      </a:lnTo>
                      <a:lnTo>
                        <a:pt x="128" y="203"/>
                      </a:lnTo>
                      <a:lnTo>
                        <a:pt x="128" y="205"/>
                      </a:lnTo>
                      <a:lnTo>
                        <a:pt x="129" y="205"/>
                      </a:lnTo>
                      <a:lnTo>
                        <a:pt x="129" y="206"/>
                      </a:lnTo>
                      <a:lnTo>
                        <a:pt x="130" y="207"/>
                      </a:lnTo>
                      <a:lnTo>
                        <a:pt x="132" y="208"/>
                      </a:lnTo>
                      <a:lnTo>
                        <a:pt x="132" y="210"/>
                      </a:lnTo>
                      <a:lnTo>
                        <a:pt x="132" y="211"/>
                      </a:lnTo>
                      <a:lnTo>
                        <a:pt x="133" y="211"/>
                      </a:lnTo>
                      <a:lnTo>
                        <a:pt x="133" y="212"/>
                      </a:lnTo>
                      <a:lnTo>
                        <a:pt x="134" y="213"/>
                      </a:lnTo>
                      <a:lnTo>
                        <a:pt x="136" y="215"/>
                      </a:lnTo>
                      <a:lnTo>
                        <a:pt x="136" y="216"/>
                      </a:lnTo>
                      <a:lnTo>
                        <a:pt x="136" y="217"/>
                      </a:lnTo>
                      <a:lnTo>
                        <a:pt x="137" y="217"/>
                      </a:lnTo>
                      <a:lnTo>
                        <a:pt x="137" y="219"/>
                      </a:lnTo>
                      <a:lnTo>
                        <a:pt x="138" y="220"/>
                      </a:lnTo>
                      <a:lnTo>
                        <a:pt x="139" y="221"/>
                      </a:lnTo>
                      <a:lnTo>
                        <a:pt x="139" y="222"/>
                      </a:lnTo>
                      <a:lnTo>
                        <a:pt x="139" y="224"/>
                      </a:lnTo>
                      <a:lnTo>
                        <a:pt x="141" y="224"/>
                      </a:lnTo>
                      <a:lnTo>
                        <a:pt x="141" y="225"/>
                      </a:lnTo>
                      <a:lnTo>
                        <a:pt x="142" y="226"/>
                      </a:lnTo>
                      <a:lnTo>
                        <a:pt x="143" y="227"/>
                      </a:lnTo>
                      <a:lnTo>
                        <a:pt x="143" y="229"/>
                      </a:lnTo>
                      <a:lnTo>
                        <a:pt x="143" y="230"/>
                      </a:lnTo>
                      <a:lnTo>
                        <a:pt x="144" y="230"/>
                      </a:lnTo>
                      <a:lnTo>
                        <a:pt x="144" y="231"/>
                      </a:lnTo>
                      <a:lnTo>
                        <a:pt x="146" y="232"/>
                      </a:lnTo>
                      <a:lnTo>
                        <a:pt x="147" y="234"/>
                      </a:lnTo>
                      <a:lnTo>
                        <a:pt x="147" y="235"/>
                      </a:lnTo>
                      <a:lnTo>
                        <a:pt x="148" y="236"/>
                      </a:lnTo>
                      <a:lnTo>
                        <a:pt x="148" y="238"/>
                      </a:lnTo>
                      <a:lnTo>
                        <a:pt x="149" y="239"/>
                      </a:lnTo>
                      <a:lnTo>
                        <a:pt x="151" y="240"/>
                      </a:lnTo>
                      <a:lnTo>
                        <a:pt x="151" y="241"/>
                      </a:lnTo>
                      <a:lnTo>
                        <a:pt x="152" y="243"/>
                      </a:lnTo>
                      <a:lnTo>
                        <a:pt x="152" y="244"/>
                      </a:lnTo>
                      <a:lnTo>
                        <a:pt x="153" y="245"/>
                      </a:lnTo>
                      <a:lnTo>
                        <a:pt x="155" y="246"/>
                      </a:lnTo>
                      <a:lnTo>
                        <a:pt x="155" y="248"/>
                      </a:lnTo>
                      <a:lnTo>
                        <a:pt x="156" y="249"/>
                      </a:lnTo>
                      <a:lnTo>
                        <a:pt x="156" y="250"/>
                      </a:lnTo>
                      <a:lnTo>
                        <a:pt x="157" y="252"/>
                      </a:lnTo>
                      <a:lnTo>
                        <a:pt x="158" y="253"/>
                      </a:lnTo>
                      <a:lnTo>
                        <a:pt x="158" y="254"/>
                      </a:lnTo>
                      <a:lnTo>
                        <a:pt x="160" y="255"/>
                      </a:lnTo>
                      <a:lnTo>
                        <a:pt x="160" y="257"/>
                      </a:lnTo>
                      <a:lnTo>
                        <a:pt x="161" y="258"/>
                      </a:lnTo>
                      <a:lnTo>
                        <a:pt x="162" y="259"/>
                      </a:lnTo>
                      <a:lnTo>
                        <a:pt x="162" y="260"/>
                      </a:lnTo>
                      <a:lnTo>
                        <a:pt x="163" y="262"/>
                      </a:lnTo>
                      <a:lnTo>
                        <a:pt x="163" y="263"/>
                      </a:lnTo>
                      <a:lnTo>
                        <a:pt x="165" y="264"/>
                      </a:lnTo>
                      <a:lnTo>
                        <a:pt x="166" y="266"/>
                      </a:lnTo>
                      <a:lnTo>
                        <a:pt x="166" y="267"/>
                      </a:lnTo>
                      <a:lnTo>
                        <a:pt x="167" y="268"/>
                      </a:lnTo>
                      <a:lnTo>
                        <a:pt x="169" y="269"/>
                      </a:lnTo>
                      <a:lnTo>
                        <a:pt x="169" y="271"/>
                      </a:lnTo>
                      <a:lnTo>
                        <a:pt x="170" y="272"/>
                      </a:lnTo>
                      <a:lnTo>
                        <a:pt x="170" y="273"/>
                      </a:lnTo>
                      <a:lnTo>
                        <a:pt x="171" y="274"/>
                      </a:lnTo>
                      <a:lnTo>
                        <a:pt x="172" y="276"/>
                      </a:lnTo>
                      <a:lnTo>
                        <a:pt x="172" y="277"/>
                      </a:lnTo>
                      <a:lnTo>
                        <a:pt x="174" y="278"/>
                      </a:lnTo>
                      <a:lnTo>
                        <a:pt x="174" y="279"/>
                      </a:lnTo>
                      <a:lnTo>
                        <a:pt x="175" y="279"/>
                      </a:lnTo>
                      <a:lnTo>
                        <a:pt x="175" y="281"/>
                      </a:lnTo>
                      <a:lnTo>
                        <a:pt x="176" y="282"/>
                      </a:lnTo>
                      <a:lnTo>
                        <a:pt x="176" y="283"/>
                      </a:lnTo>
                      <a:lnTo>
                        <a:pt x="177" y="285"/>
                      </a:lnTo>
                      <a:lnTo>
                        <a:pt x="177" y="286"/>
                      </a:lnTo>
                      <a:lnTo>
                        <a:pt x="179" y="286"/>
                      </a:lnTo>
                      <a:lnTo>
                        <a:pt x="179" y="287"/>
                      </a:lnTo>
                      <a:lnTo>
                        <a:pt x="180" y="288"/>
                      </a:lnTo>
                      <a:lnTo>
                        <a:pt x="180" y="290"/>
                      </a:lnTo>
                      <a:lnTo>
                        <a:pt x="181" y="291"/>
                      </a:lnTo>
                      <a:lnTo>
                        <a:pt x="181" y="292"/>
                      </a:lnTo>
                      <a:lnTo>
                        <a:pt x="182" y="292"/>
                      </a:lnTo>
                      <a:lnTo>
                        <a:pt x="182" y="293"/>
                      </a:lnTo>
                      <a:lnTo>
                        <a:pt x="184" y="295"/>
                      </a:lnTo>
                      <a:lnTo>
                        <a:pt x="184" y="296"/>
                      </a:lnTo>
                      <a:lnTo>
                        <a:pt x="185" y="296"/>
                      </a:lnTo>
                      <a:lnTo>
                        <a:pt x="185" y="297"/>
                      </a:lnTo>
                      <a:lnTo>
                        <a:pt x="185" y="299"/>
                      </a:lnTo>
                      <a:lnTo>
                        <a:pt x="186" y="299"/>
                      </a:lnTo>
                      <a:lnTo>
                        <a:pt x="186" y="300"/>
                      </a:lnTo>
                      <a:lnTo>
                        <a:pt x="188" y="301"/>
                      </a:lnTo>
                      <a:lnTo>
                        <a:pt x="189" y="302"/>
                      </a:lnTo>
                      <a:lnTo>
                        <a:pt x="189" y="304"/>
                      </a:lnTo>
                      <a:lnTo>
                        <a:pt x="189" y="305"/>
                      </a:lnTo>
                      <a:lnTo>
                        <a:pt x="190" y="305"/>
                      </a:lnTo>
                      <a:lnTo>
                        <a:pt x="190" y="306"/>
                      </a:lnTo>
                      <a:lnTo>
                        <a:pt x="191" y="307"/>
                      </a:lnTo>
                      <a:lnTo>
                        <a:pt x="193" y="309"/>
                      </a:lnTo>
                      <a:lnTo>
                        <a:pt x="193" y="310"/>
                      </a:lnTo>
                      <a:lnTo>
                        <a:pt x="194" y="311"/>
                      </a:lnTo>
                      <a:lnTo>
                        <a:pt x="194" y="312"/>
                      </a:lnTo>
                      <a:lnTo>
                        <a:pt x="195" y="314"/>
                      </a:lnTo>
                      <a:lnTo>
                        <a:pt x="196" y="315"/>
                      </a:lnTo>
                      <a:lnTo>
                        <a:pt x="196" y="316"/>
                      </a:lnTo>
                      <a:lnTo>
                        <a:pt x="198" y="318"/>
                      </a:lnTo>
                      <a:lnTo>
                        <a:pt x="198" y="319"/>
                      </a:lnTo>
                      <a:lnTo>
                        <a:pt x="199" y="319"/>
                      </a:lnTo>
                      <a:lnTo>
                        <a:pt x="199" y="320"/>
                      </a:lnTo>
                      <a:lnTo>
                        <a:pt x="200" y="321"/>
                      </a:lnTo>
                      <a:lnTo>
                        <a:pt x="200" y="323"/>
                      </a:lnTo>
                      <a:lnTo>
                        <a:pt x="202" y="324"/>
                      </a:lnTo>
                      <a:lnTo>
                        <a:pt x="202" y="325"/>
                      </a:lnTo>
                      <a:lnTo>
                        <a:pt x="203" y="325"/>
                      </a:lnTo>
                      <a:lnTo>
                        <a:pt x="203" y="326"/>
                      </a:lnTo>
                      <a:lnTo>
                        <a:pt x="204" y="328"/>
                      </a:lnTo>
                      <a:lnTo>
                        <a:pt x="205" y="329"/>
                      </a:lnTo>
                      <a:lnTo>
                        <a:pt x="205" y="330"/>
                      </a:lnTo>
                      <a:lnTo>
                        <a:pt x="207" y="332"/>
                      </a:lnTo>
                      <a:lnTo>
                        <a:pt x="207" y="333"/>
                      </a:lnTo>
                      <a:lnTo>
                        <a:pt x="208" y="334"/>
                      </a:lnTo>
                      <a:lnTo>
                        <a:pt x="209" y="335"/>
                      </a:lnTo>
                      <a:lnTo>
                        <a:pt x="209" y="337"/>
                      </a:lnTo>
                      <a:lnTo>
                        <a:pt x="210" y="338"/>
                      </a:lnTo>
                      <a:lnTo>
                        <a:pt x="210" y="339"/>
                      </a:lnTo>
                      <a:lnTo>
                        <a:pt x="212" y="339"/>
                      </a:lnTo>
                      <a:lnTo>
                        <a:pt x="212" y="340"/>
                      </a:lnTo>
                      <a:lnTo>
                        <a:pt x="213" y="342"/>
                      </a:lnTo>
                      <a:lnTo>
                        <a:pt x="213" y="343"/>
                      </a:lnTo>
                      <a:lnTo>
                        <a:pt x="214" y="344"/>
                      </a:lnTo>
                      <a:lnTo>
                        <a:pt x="214" y="346"/>
                      </a:lnTo>
                      <a:lnTo>
                        <a:pt x="216" y="346"/>
                      </a:lnTo>
                      <a:lnTo>
                        <a:pt x="216" y="347"/>
                      </a:lnTo>
                      <a:lnTo>
                        <a:pt x="217" y="348"/>
                      </a:lnTo>
                      <a:lnTo>
                        <a:pt x="217" y="349"/>
                      </a:lnTo>
                      <a:lnTo>
                        <a:pt x="218" y="351"/>
                      </a:lnTo>
                      <a:lnTo>
                        <a:pt x="219" y="352"/>
                      </a:lnTo>
                      <a:lnTo>
                        <a:pt x="219" y="353"/>
                      </a:lnTo>
                      <a:lnTo>
                        <a:pt x="221" y="353"/>
                      </a:lnTo>
                      <a:lnTo>
                        <a:pt x="221" y="354"/>
                      </a:lnTo>
                      <a:lnTo>
                        <a:pt x="222" y="356"/>
                      </a:lnTo>
                      <a:lnTo>
                        <a:pt x="222" y="357"/>
                      </a:lnTo>
                      <a:lnTo>
                        <a:pt x="223" y="358"/>
                      </a:lnTo>
                      <a:lnTo>
                        <a:pt x="224" y="359"/>
                      </a:lnTo>
                      <a:lnTo>
                        <a:pt x="224" y="361"/>
                      </a:lnTo>
                      <a:lnTo>
                        <a:pt x="226" y="361"/>
                      </a:lnTo>
                      <a:lnTo>
                        <a:pt x="226" y="362"/>
                      </a:lnTo>
                      <a:lnTo>
                        <a:pt x="226" y="363"/>
                      </a:lnTo>
                      <a:lnTo>
                        <a:pt x="227" y="363"/>
                      </a:lnTo>
                      <a:lnTo>
                        <a:pt x="227" y="365"/>
                      </a:lnTo>
                      <a:lnTo>
                        <a:pt x="228" y="366"/>
                      </a:lnTo>
                      <a:lnTo>
                        <a:pt x="229" y="367"/>
                      </a:lnTo>
                      <a:lnTo>
                        <a:pt x="229" y="368"/>
                      </a:lnTo>
                      <a:lnTo>
                        <a:pt x="229" y="370"/>
                      </a:lnTo>
                      <a:lnTo>
                        <a:pt x="231" y="370"/>
                      </a:lnTo>
                      <a:lnTo>
                        <a:pt x="231" y="371"/>
                      </a:lnTo>
                      <a:lnTo>
                        <a:pt x="232" y="372"/>
                      </a:lnTo>
                      <a:lnTo>
                        <a:pt x="233" y="373"/>
                      </a:lnTo>
                      <a:lnTo>
                        <a:pt x="233" y="375"/>
                      </a:lnTo>
                      <a:lnTo>
                        <a:pt x="235" y="376"/>
                      </a:lnTo>
                      <a:lnTo>
                        <a:pt x="235" y="377"/>
                      </a:lnTo>
                      <a:lnTo>
                        <a:pt x="236" y="377"/>
                      </a:lnTo>
                      <a:lnTo>
                        <a:pt x="236" y="379"/>
                      </a:lnTo>
                      <a:lnTo>
                        <a:pt x="237" y="380"/>
                      </a:lnTo>
                      <a:lnTo>
                        <a:pt x="237" y="381"/>
                      </a:lnTo>
                      <a:lnTo>
                        <a:pt x="238" y="382"/>
                      </a:lnTo>
                      <a:lnTo>
                        <a:pt x="240" y="384"/>
                      </a:lnTo>
                      <a:lnTo>
                        <a:pt x="241" y="385"/>
                      </a:lnTo>
                      <a:lnTo>
                        <a:pt x="241" y="386"/>
                      </a:lnTo>
                      <a:lnTo>
                        <a:pt x="242" y="386"/>
                      </a:lnTo>
                      <a:lnTo>
                        <a:pt x="242" y="387"/>
                      </a:lnTo>
                      <a:lnTo>
                        <a:pt x="242" y="389"/>
                      </a:lnTo>
                      <a:lnTo>
                        <a:pt x="243" y="389"/>
                      </a:lnTo>
                      <a:lnTo>
                        <a:pt x="243" y="390"/>
                      </a:lnTo>
                      <a:lnTo>
                        <a:pt x="245" y="391"/>
                      </a:lnTo>
                      <a:lnTo>
                        <a:pt x="246" y="393"/>
                      </a:lnTo>
                      <a:lnTo>
                        <a:pt x="246" y="394"/>
                      </a:lnTo>
                      <a:lnTo>
                        <a:pt x="247" y="395"/>
                      </a:lnTo>
                      <a:lnTo>
                        <a:pt x="247" y="396"/>
                      </a:lnTo>
                      <a:lnTo>
                        <a:pt x="249" y="396"/>
                      </a:lnTo>
                      <a:lnTo>
                        <a:pt x="249" y="398"/>
                      </a:lnTo>
                      <a:lnTo>
                        <a:pt x="250" y="399"/>
                      </a:lnTo>
                      <a:lnTo>
                        <a:pt x="250" y="400"/>
                      </a:lnTo>
                      <a:lnTo>
                        <a:pt x="251" y="401"/>
                      </a:lnTo>
                      <a:lnTo>
                        <a:pt x="252" y="403"/>
                      </a:lnTo>
                      <a:lnTo>
                        <a:pt x="254" y="404"/>
                      </a:lnTo>
                      <a:lnTo>
                        <a:pt x="254" y="405"/>
                      </a:lnTo>
                      <a:lnTo>
                        <a:pt x="255" y="406"/>
                      </a:lnTo>
                      <a:lnTo>
                        <a:pt x="255" y="408"/>
                      </a:lnTo>
                      <a:lnTo>
                        <a:pt x="256" y="408"/>
                      </a:lnTo>
                      <a:lnTo>
                        <a:pt x="256" y="409"/>
                      </a:lnTo>
                      <a:lnTo>
                        <a:pt x="257" y="410"/>
                      </a:lnTo>
                      <a:lnTo>
                        <a:pt x="257" y="412"/>
                      </a:lnTo>
                      <a:lnTo>
                        <a:pt x="259" y="413"/>
                      </a:lnTo>
                      <a:lnTo>
                        <a:pt x="260" y="414"/>
                      </a:lnTo>
                      <a:lnTo>
                        <a:pt x="261" y="415"/>
                      </a:lnTo>
                      <a:lnTo>
                        <a:pt x="261" y="417"/>
                      </a:lnTo>
                      <a:lnTo>
                        <a:pt x="263" y="417"/>
                      </a:lnTo>
                      <a:lnTo>
                        <a:pt x="263" y="418"/>
                      </a:lnTo>
                      <a:lnTo>
                        <a:pt x="263" y="419"/>
                      </a:lnTo>
                      <a:lnTo>
                        <a:pt x="264" y="419"/>
                      </a:lnTo>
                      <a:lnTo>
                        <a:pt x="264" y="420"/>
                      </a:lnTo>
                      <a:lnTo>
                        <a:pt x="265" y="420"/>
                      </a:lnTo>
                      <a:lnTo>
                        <a:pt x="265" y="422"/>
                      </a:lnTo>
                      <a:lnTo>
                        <a:pt x="266" y="423"/>
                      </a:lnTo>
                      <a:lnTo>
                        <a:pt x="266" y="424"/>
                      </a:lnTo>
                      <a:lnTo>
                        <a:pt x="268" y="426"/>
                      </a:lnTo>
                      <a:lnTo>
                        <a:pt x="269" y="427"/>
                      </a:lnTo>
                      <a:lnTo>
                        <a:pt x="270" y="428"/>
                      </a:lnTo>
                      <a:lnTo>
                        <a:pt x="270" y="429"/>
                      </a:lnTo>
                      <a:lnTo>
                        <a:pt x="271" y="431"/>
                      </a:lnTo>
                      <a:lnTo>
                        <a:pt x="271" y="432"/>
                      </a:lnTo>
                      <a:lnTo>
                        <a:pt x="273" y="432"/>
                      </a:lnTo>
                      <a:lnTo>
                        <a:pt x="273" y="433"/>
                      </a:lnTo>
                      <a:lnTo>
                        <a:pt x="274" y="433"/>
                      </a:lnTo>
                      <a:lnTo>
                        <a:pt x="274" y="434"/>
                      </a:lnTo>
                      <a:lnTo>
                        <a:pt x="274" y="436"/>
                      </a:lnTo>
                      <a:lnTo>
                        <a:pt x="275" y="436"/>
                      </a:lnTo>
                      <a:lnTo>
                        <a:pt x="275" y="437"/>
                      </a:lnTo>
                      <a:lnTo>
                        <a:pt x="276" y="437"/>
                      </a:lnTo>
                      <a:lnTo>
                        <a:pt x="276" y="438"/>
                      </a:lnTo>
                      <a:lnTo>
                        <a:pt x="278" y="439"/>
                      </a:lnTo>
                      <a:lnTo>
                        <a:pt x="279" y="441"/>
                      </a:lnTo>
                      <a:lnTo>
                        <a:pt x="279" y="442"/>
                      </a:lnTo>
                      <a:lnTo>
                        <a:pt x="280" y="443"/>
                      </a:lnTo>
                      <a:lnTo>
                        <a:pt x="282" y="445"/>
                      </a:lnTo>
                      <a:lnTo>
                        <a:pt x="283" y="446"/>
                      </a:lnTo>
                      <a:lnTo>
                        <a:pt x="283" y="447"/>
                      </a:lnTo>
                      <a:lnTo>
                        <a:pt x="284" y="448"/>
                      </a:lnTo>
                      <a:lnTo>
                        <a:pt x="285" y="450"/>
                      </a:lnTo>
                      <a:lnTo>
                        <a:pt x="285" y="451"/>
                      </a:lnTo>
                      <a:lnTo>
                        <a:pt x="287" y="451"/>
                      </a:lnTo>
                      <a:lnTo>
                        <a:pt x="287" y="452"/>
                      </a:lnTo>
                      <a:lnTo>
                        <a:pt x="288" y="453"/>
                      </a:lnTo>
                      <a:lnTo>
                        <a:pt x="288" y="455"/>
                      </a:lnTo>
                      <a:lnTo>
                        <a:pt x="289" y="455"/>
                      </a:lnTo>
                      <a:lnTo>
                        <a:pt x="289" y="456"/>
                      </a:lnTo>
                      <a:lnTo>
                        <a:pt x="290" y="456"/>
                      </a:lnTo>
                      <a:lnTo>
                        <a:pt x="290" y="457"/>
                      </a:lnTo>
                      <a:lnTo>
                        <a:pt x="290" y="459"/>
                      </a:lnTo>
                      <a:lnTo>
                        <a:pt x="292" y="459"/>
                      </a:lnTo>
                      <a:lnTo>
                        <a:pt x="292" y="460"/>
                      </a:lnTo>
                      <a:lnTo>
                        <a:pt x="293" y="460"/>
                      </a:lnTo>
                      <a:lnTo>
                        <a:pt x="293" y="461"/>
                      </a:lnTo>
                      <a:lnTo>
                        <a:pt x="294" y="461"/>
                      </a:lnTo>
                      <a:lnTo>
                        <a:pt x="294" y="462"/>
                      </a:lnTo>
                      <a:lnTo>
                        <a:pt x="294" y="464"/>
                      </a:lnTo>
                      <a:lnTo>
                        <a:pt x="296" y="464"/>
                      </a:lnTo>
                      <a:lnTo>
                        <a:pt x="296" y="465"/>
                      </a:lnTo>
                      <a:lnTo>
                        <a:pt x="297" y="465"/>
                      </a:lnTo>
                      <a:lnTo>
                        <a:pt x="297" y="466"/>
                      </a:lnTo>
                      <a:lnTo>
                        <a:pt x="298" y="467"/>
                      </a:lnTo>
                      <a:lnTo>
                        <a:pt x="299" y="469"/>
                      </a:lnTo>
                      <a:lnTo>
                        <a:pt x="299" y="470"/>
                      </a:lnTo>
                      <a:lnTo>
                        <a:pt x="301" y="470"/>
                      </a:lnTo>
                      <a:lnTo>
                        <a:pt x="301" y="471"/>
                      </a:lnTo>
                      <a:lnTo>
                        <a:pt x="302" y="473"/>
                      </a:lnTo>
                      <a:lnTo>
                        <a:pt x="303" y="474"/>
                      </a:lnTo>
                      <a:lnTo>
                        <a:pt x="303" y="475"/>
                      </a:lnTo>
                      <a:lnTo>
                        <a:pt x="304" y="475"/>
                      </a:lnTo>
                      <a:lnTo>
                        <a:pt x="304" y="476"/>
                      </a:lnTo>
                      <a:lnTo>
                        <a:pt x="306" y="476"/>
                      </a:lnTo>
                      <a:lnTo>
                        <a:pt x="306" y="478"/>
                      </a:lnTo>
                      <a:lnTo>
                        <a:pt x="307" y="479"/>
                      </a:lnTo>
                      <a:lnTo>
                        <a:pt x="307" y="480"/>
                      </a:lnTo>
                      <a:lnTo>
                        <a:pt x="308" y="480"/>
                      </a:lnTo>
                      <a:lnTo>
                        <a:pt x="308" y="481"/>
                      </a:lnTo>
                      <a:lnTo>
                        <a:pt x="309" y="481"/>
                      </a:lnTo>
                      <a:lnTo>
                        <a:pt x="309" y="483"/>
                      </a:lnTo>
                      <a:lnTo>
                        <a:pt x="311" y="483"/>
                      </a:lnTo>
                      <a:lnTo>
                        <a:pt x="311" y="484"/>
                      </a:lnTo>
                      <a:lnTo>
                        <a:pt x="311" y="485"/>
                      </a:lnTo>
                      <a:lnTo>
                        <a:pt x="312" y="485"/>
                      </a:lnTo>
                      <a:lnTo>
                        <a:pt x="312" y="486"/>
                      </a:lnTo>
                      <a:lnTo>
                        <a:pt x="313" y="486"/>
                      </a:lnTo>
                      <a:lnTo>
                        <a:pt x="313" y="488"/>
                      </a:lnTo>
                      <a:lnTo>
                        <a:pt x="315" y="488"/>
                      </a:lnTo>
                      <a:lnTo>
                        <a:pt x="315" y="489"/>
                      </a:lnTo>
                      <a:lnTo>
                        <a:pt x="316" y="489"/>
                      </a:lnTo>
                      <a:lnTo>
                        <a:pt x="316" y="490"/>
                      </a:lnTo>
                      <a:lnTo>
                        <a:pt x="316" y="492"/>
                      </a:lnTo>
                      <a:lnTo>
                        <a:pt x="317" y="492"/>
                      </a:lnTo>
                      <a:lnTo>
                        <a:pt x="317" y="493"/>
                      </a:lnTo>
                      <a:lnTo>
                        <a:pt x="318" y="493"/>
                      </a:lnTo>
                      <a:lnTo>
                        <a:pt x="318" y="494"/>
                      </a:lnTo>
                      <a:lnTo>
                        <a:pt x="320" y="494"/>
                      </a:lnTo>
                      <a:lnTo>
                        <a:pt x="320" y="495"/>
                      </a:lnTo>
                      <a:lnTo>
                        <a:pt x="321" y="497"/>
                      </a:lnTo>
                      <a:lnTo>
                        <a:pt x="322" y="498"/>
                      </a:lnTo>
                      <a:lnTo>
                        <a:pt x="323" y="499"/>
                      </a:lnTo>
                      <a:lnTo>
                        <a:pt x="323" y="500"/>
                      </a:lnTo>
                      <a:lnTo>
                        <a:pt x="325" y="502"/>
                      </a:lnTo>
                      <a:lnTo>
                        <a:pt x="326" y="503"/>
                      </a:lnTo>
                      <a:lnTo>
                        <a:pt x="327" y="504"/>
                      </a:lnTo>
                      <a:lnTo>
                        <a:pt x="327" y="506"/>
                      </a:lnTo>
                      <a:lnTo>
                        <a:pt x="329" y="506"/>
                      </a:lnTo>
                      <a:lnTo>
                        <a:pt x="329" y="507"/>
                      </a:lnTo>
                      <a:lnTo>
                        <a:pt x="330" y="507"/>
                      </a:lnTo>
                      <a:lnTo>
                        <a:pt x="330" y="508"/>
                      </a:lnTo>
                      <a:lnTo>
                        <a:pt x="331" y="508"/>
                      </a:lnTo>
                      <a:lnTo>
                        <a:pt x="331" y="509"/>
                      </a:lnTo>
                      <a:lnTo>
                        <a:pt x="332" y="511"/>
                      </a:lnTo>
                      <a:lnTo>
                        <a:pt x="334" y="512"/>
                      </a:lnTo>
                      <a:lnTo>
                        <a:pt x="335" y="513"/>
                      </a:lnTo>
                      <a:lnTo>
                        <a:pt x="336" y="514"/>
                      </a:lnTo>
                      <a:lnTo>
                        <a:pt x="336" y="516"/>
                      </a:lnTo>
                      <a:lnTo>
                        <a:pt x="337" y="516"/>
                      </a:lnTo>
                      <a:lnTo>
                        <a:pt x="337" y="517"/>
                      </a:lnTo>
                      <a:lnTo>
                        <a:pt x="339" y="517"/>
                      </a:lnTo>
                      <a:lnTo>
                        <a:pt x="339" y="518"/>
                      </a:lnTo>
                      <a:lnTo>
                        <a:pt x="340" y="518"/>
                      </a:lnTo>
                      <a:lnTo>
                        <a:pt x="340" y="520"/>
                      </a:lnTo>
                      <a:lnTo>
                        <a:pt x="341" y="521"/>
                      </a:lnTo>
                      <a:lnTo>
                        <a:pt x="343" y="522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705" name="Freeform 169"/>
                <p:cNvSpPr>
                  <a:spLocks noChangeAspect="1"/>
                </p:cNvSpPr>
                <p:nvPr/>
              </p:nvSpPr>
              <p:spPr bwMode="auto">
                <a:xfrm>
                  <a:off x="4426" y="3282"/>
                  <a:ext cx="270" cy="140"/>
                </a:xfrm>
                <a:custGeom>
                  <a:avLst/>
                  <a:gdLst>
                    <a:gd name="T0" fmla="*/ 5 w 519"/>
                    <a:gd name="T1" fmla="*/ 5 h 217"/>
                    <a:gd name="T2" fmla="*/ 11 w 519"/>
                    <a:gd name="T3" fmla="*/ 13 h 217"/>
                    <a:gd name="T4" fmla="*/ 17 w 519"/>
                    <a:gd name="T5" fmla="*/ 19 h 217"/>
                    <a:gd name="T6" fmla="*/ 24 w 519"/>
                    <a:gd name="T7" fmla="*/ 27 h 217"/>
                    <a:gd name="T8" fmla="*/ 31 w 519"/>
                    <a:gd name="T9" fmla="*/ 34 h 217"/>
                    <a:gd name="T10" fmla="*/ 40 w 519"/>
                    <a:gd name="T11" fmla="*/ 43 h 217"/>
                    <a:gd name="T12" fmla="*/ 46 w 519"/>
                    <a:gd name="T13" fmla="*/ 50 h 217"/>
                    <a:gd name="T14" fmla="*/ 52 w 519"/>
                    <a:gd name="T15" fmla="*/ 55 h 217"/>
                    <a:gd name="T16" fmla="*/ 59 w 519"/>
                    <a:gd name="T17" fmla="*/ 61 h 217"/>
                    <a:gd name="T18" fmla="*/ 66 w 519"/>
                    <a:gd name="T19" fmla="*/ 66 h 217"/>
                    <a:gd name="T20" fmla="*/ 72 w 519"/>
                    <a:gd name="T21" fmla="*/ 72 h 217"/>
                    <a:gd name="T22" fmla="*/ 80 w 519"/>
                    <a:gd name="T23" fmla="*/ 78 h 217"/>
                    <a:gd name="T24" fmla="*/ 87 w 519"/>
                    <a:gd name="T25" fmla="*/ 84 h 217"/>
                    <a:gd name="T26" fmla="*/ 95 w 519"/>
                    <a:gd name="T27" fmla="*/ 89 h 217"/>
                    <a:gd name="T28" fmla="*/ 101 w 519"/>
                    <a:gd name="T29" fmla="*/ 94 h 217"/>
                    <a:gd name="T30" fmla="*/ 109 w 519"/>
                    <a:gd name="T31" fmla="*/ 100 h 217"/>
                    <a:gd name="T32" fmla="*/ 119 w 519"/>
                    <a:gd name="T33" fmla="*/ 107 h 217"/>
                    <a:gd name="T34" fmla="*/ 128 w 519"/>
                    <a:gd name="T35" fmla="*/ 112 h 217"/>
                    <a:gd name="T36" fmla="*/ 135 w 519"/>
                    <a:gd name="T37" fmla="*/ 117 h 217"/>
                    <a:gd name="T38" fmla="*/ 143 w 519"/>
                    <a:gd name="T39" fmla="*/ 122 h 217"/>
                    <a:gd name="T40" fmla="*/ 151 w 519"/>
                    <a:gd name="T41" fmla="*/ 126 h 217"/>
                    <a:gd name="T42" fmla="*/ 158 w 519"/>
                    <a:gd name="T43" fmla="*/ 131 h 217"/>
                    <a:gd name="T44" fmla="*/ 166 w 519"/>
                    <a:gd name="T45" fmla="*/ 135 h 217"/>
                    <a:gd name="T46" fmla="*/ 173 w 519"/>
                    <a:gd name="T47" fmla="*/ 138 h 217"/>
                    <a:gd name="T48" fmla="*/ 182 w 519"/>
                    <a:gd name="T49" fmla="*/ 142 h 217"/>
                    <a:gd name="T50" fmla="*/ 191 w 519"/>
                    <a:gd name="T51" fmla="*/ 146 h 217"/>
                    <a:gd name="T52" fmla="*/ 198 w 519"/>
                    <a:gd name="T53" fmla="*/ 150 h 217"/>
                    <a:gd name="T54" fmla="*/ 205 w 519"/>
                    <a:gd name="T55" fmla="*/ 154 h 217"/>
                    <a:gd name="T56" fmla="*/ 214 w 519"/>
                    <a:gd name="T57" fmla="*/ 156 h 217"/>
                    <a:gd name="T58" fmla="*/ 222 w 519"/>
                    <a:gd name="T59" fmla="*/ 160 h 217"/>
                    <a:gd name="T60" fmla="*/ 231 w 519"/>
                    <a:gd name="T61" fmla="*/ 163 h 217"/>
                    <a:gd name="T62" fmla="*/ 238 w 519"/>
                    <a:gd name="T63" fmla="*/ 166 h 217"/>
                    <a:gd name="T64" fmla="*/ 246 w 519"/>
                    <a:gd name="T65" fmla="*/ 169 h 217"/>
                    <a:gd name="T66" fmla="*/ 255 w 519"/>
                    <a:gd name="T67" fmla="*/ 171 h 217"/>
                    <a:gd name="T68" fmla="*/ 264 w 519"/>
                    <a:gd name="T69" fmla="*/ 174 h 217"/>
                    <a:gd name="T70" fmla="*/ 271 w 519"/>
                    <a:gd name="T71" fmla="*/ 177 h 217"/>
                    <a:gd name="T72" fmla="*/ 279 w 519"/>
                    <a:gd name="T73" fmla="*/ 179 h 217"/>
                    <a:gd name="T74" fmla="*/ 289 w 519"/>
                    <a:gd name="T75" fmla="*/ 182 h 217"/>
                    <a:gd name="T76" fmla="*/ 298 w 519"/>
                    <a:gd name="T77" fmla="*/ 183 h 217"/>
                    <a:gd name="T78" fmla="*/ 306 w 519"/>
                    <a:gd name="T79" fmla="*/ 185 h 217"/>
                    <a:gd name="T80" fmla="*/ 314 w 519"/>
                    <a:gd name="T81" fmla="*/ 188 h 217"/>
                    <a:gd name="T82" fmla="*/ 323 w 519"/>
                    <a:gd name="T83" fmla="*/ 189 h 217"/>
                    <a:gd name="T84" fmla="*/ 331 w 519"/>
                    <a:gd name="T85" fmla="*/ 192 h 217"/>
                    <a:gd name="T86" fmla="*/ 341 w 519"/>
                    <a:gd name="T87" fmla="*/ 193 h 217"/>
                    <a:gd name="T88" fmla="*/ 351 w 519"/>
                    <a:gd name="T89" fmla="*/ 196 h 217"/>
                    <a:gd name="T90" fmla="*/ 360 w 519"/>
                    <a:gd name="T91" fmla="*/ 197 h 217"/>
                    <a:gd name="T92" fmla="*/ 370 w 519"/>
                    <a:gd name="T93" fmla="*/ 198 h 217"/>
                    <a:gd name="T94" fmla="*/ 378 w 519"/>
                    <a:gd name="T95" fmla="*/ 201 h 217"/>
                    <a:gd name="T96" fmla="*/ 387 w 519"/>
                    <a:gd name="T97" fmla="*/ 202 h 217"/>
                    <a:gd name="T98" fmla="*/ 397 w 519"/>
                    <a:gd name="T99" fmla="*/ 203 h 217"/>
                    <a:gd name="T100" fmla="*/ 406 w 519"/>
                    <a:gd name="T101" fmla="*/ 205 h 217"/>
                    <a:gd name="T102" fmla="*/ 416 w 519"/>
                    <a:gd name="T103" fmla="*/ 206 h 217"/>
                    <a:gd name="T104" fmla="*/ 426 w 519"/>
                    <a:gd name="T105" fmla="*/ 207 h 217"/>
                    <a:gd name="T106" fmla="*/ 436 w 519"/>
                    <a:gd name="T107" fmla="*/ 208 h 217"/>
                    <a:gd name="T108" fmla="*/ 447 w 519"/>
                    <a:gd name="T109" fmla="*/ 210 h 217"/>
                    <a:gd name="T110" fmla="*/ 455 w 519"/>
                    <a:gd name="T111" fmla="*/ 211 h 217"/>
                    <a:gd name="T112" fmla="*/ 464 w 519"/>
                    <a:gd name="T113" fmla="*/ 212 h 217"/>
                    <a:gd name="T114" fmla="*/ 474 w 519"/>
                    <a:gd name="T115" fmla="*/ 212 h 217"/>
                    <a:gd name="T116" fmla="*/ 485 w 519"/>
                    <a:gd name="T117" fmla="*/ 213 h 217"/>
                    <a:gd name="T118" fmla="*/ 495 w 519"/>
                    <a:gd name="T119" fmla="*/ 215 h 217"/>
                    <a:gd name="T120" fmla="*/ 505 w 519"/>
                    <a:gd name="T121" fmla="*/ 216 h 217"/>
                    <a:gd name="T122" fmla="*/ 515 w 519"/>
                    <a:gd name="T123" fmla="*/ 21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19" h="217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2" y="14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6" y="18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1" y="24"/>
                      </a:lnTo>
                      <a:lnTo>
                        <a:pt x="22" y="25"/>
                      </a:lnTo>
                      <a:lnTo>
                        <a:pt x="24" y="27"/>
                      </a:lnTo>
                      <a:lnTo>
                        <a:pt x="25" y="27"/>
                      </a:lnTo>
                      <a:lnTo>
                        <a:pt x="25" y="28"/>
                      </a:lnTo>
                      <a:lnTo>
                        <a:pt x="26" y="29"/>
                      </a:lnTo>
                      <a:lnTo>
                        <a:pt x="27" y="31"/>
                      </a:lnTo>
                      <a:lnTo>
                        <a:pt x="29" y="32"/>
                      </a:lnTo>
                      <a:lnTo>
                        <a:pt x="30" y="32"/>
                      </a:lnTo>
                      <a:lnTo>
                        <a:pt x="30" y="33"/>
                      </a:lnTo>
                      <a:lnTo>
                        <a:pt x="31" y="34"/>
                      </a:lnTo>
                      <a:lnTo>
                        <a:pt x="33" y="36"/>
                      </a:lnTo>
                      <a:lnTo>
                        <a:pt x="34" y="37"/>
                      </a:lnTo>
                      <a:lnTo>
                        <a:pt x="35" y="38"/>
                      </a:lnTo>
                      <a:lnTo>
                        <a:pt x="36" y="39"/>
                      </a:lnTo>
                      <a:lnTo>
                        <a:pt x="38" y="39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40" y="43"/>
                      </a:lnTo>
                      <a:lnTo>
                        <a:pt x="41" y="43"/>
                      </a:lnTo>
                      <a:lnTo>
                        <a:pt x="41" y="44"/>
                      </a:lnTo>
                      <a:lnTo>
                        <a:pt x="43" y="46"/>
                      </a:lnTo>
                      <a:lnTo>
                        <a:pt x="44" y="46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5" y="48"/>
                      </a:lnTo>
                      <a:lnTo>
                        <a:pt x="46" y="50"/>
                      </a:lnTo>
                      <a:lnTo>
                        <a:pt x="48" y="50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49" y="52"/>
                      </a:lnTo>
                      <a:lnTo>
                        <a:pt x="50" y="52"/>
                      </a:lnTo>
                      <a:lnTo>
                        <a:pt x="50" y="53"/>
                      </a:lnTo>
                      <a:lnTo>
                        <a:pt x="52" y="53"/>
                      </a:lnTo>
                      <a:lnTo>
                        <a:pt x="52" y="55"/>
                      </a:lnTo>
                      <a:lnTo>
                        <a:pt x="53" y="55"/>
                      </a:lnTo>
                      <a:lnTo>
                        <a:pt x="54" y="56"/>
                      </a:lnTo>
                      <a:lnTo>
                        <a:pt x="54" y="57"/>
                      </a:lnTo>
                      <a:lnTo>
                        <a:pt x="55" y="57"/>
                      </a:lnTo>
                      <a:lnTo>
                        <a:pt x="57" y="58"/>
                      </a:lnTo>
                      <a:lnTo>
                        <a:pt x="58" y="58"/>
                      </a:lnTo>
                      <a:lnTo>
                        <a:pt x="58" y="60"/>
                      </a:lnTo>
                      <a:lnTo>
                        <a:pt x="59" y="61"/>
                      </a:lnTo>
                      <a:lnTo>
                        <a:pt x="60" y="61"/>
                      </a:lnTo>
                      <a:lnTo>
                        <a:pt x="60" y="62"/>
                      </a:lnTo>
                      <a:lnTo>
                        <a:pt x="62" y="62"/>
                      </a:lnTo>
                      <a:lnTo>
                        <a:pt x="62" y="64"/>
                      </a:lnTo>
                      <a:lnTo>
                        <a:pt x="63" y="64"/>
                      </a:lnTo>
                      <a:lnTo>
                        <a:pt x="63" y="65"/>
                      </a:lnTo>
                      <a:lnTo>
                        <a:pt x="64" y="65"/>
                      </a:lnTo>
                      <a:lnTo>
                        <a:pt x="66" y="66"/>
                      </a:lnTo>
                      <a:lnTo>
                        <a:pt x="67" y="67"/>
                      </a:lnTo>
                      <a:lnTo>
                        <a:pt x="68" y="69"/>
                      </a:lnTo>
                      <a:lnTo>
                        <a:pt x="69" y="69"/>
                      </a:lnTo>
                      <a:lnTo>
                        <a:pt x="69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2" y="71"/>
                      </a:lnTo>
                      <a:lnTo>
                        <a:pt x="72" y="72"/>
                      </a:lnTo>
                      <a:lnTo>
                        <a:pt x="73" y="72"/>
                      </a:lnTo>
                      <a:lnTo>
                        <a:pt x="74" y="74"/>
                      </a:lnTo>
                      <a:lnTo>
                        <a:pt x="76" y="75"/>
                      </a:lnTo>
                      <a:lnTo>
                        <a:pt x="77" y="75"/>
                      </a:lnTo>
                      <a:lnTo>
                        <a:pt x="77" y="76"/>
                      </a:lnTo>
                      <a:lnTo>
                        <a:pt x="78" y="76"/>
                      </a:lnTo>
                      <a:lnTo>
                        <a:pt x="78" y="78"/>
                      </a:lnTo>
                      <a:lnTo>
                        <a:pt x="80" y="78"/>
                      </a:lnTo>
                      <a:lnTo>
                        <a:pt x="80" y="79"/>
                      </a:lnTo>
                      <a:lnTo>
                        <a:pt x="81" y="79"/>
                      </a:lnTo>
                      <a:lnTo>
                        <a:pt x="82" y="80"/>
                      </a:lnTo>
                      <a:lnTo>
                        <a:pt x="83" y="81"/>
                      </a:lnTo>
                      <a:lnTo>
                        <a:pt x="85" y="81"/>
                      </a:lnTo>
                      <a:lnTo>
                        <a:pt x="85" y="83"/>
                      </a:lnTo>
                      <a:lnTo>
                        <a:pt x="86" y="83"/>
                      </a:lnTo>
                      <a:lnTo>
                        <a:pt x="87" y="84"/>
                      </a:lnTo>
                      <a:lnTo>
                        <a:pt x="88" y="85"/>
                      </a:lnTo>
                      <a:lnTo>
                        <a:pt x="90" y="85"/>
                      </a:lnTo>
                      <a:lnTo>
                        <a:pt x="90" y="86"/>
                      </a:lnTo>
                      <a:lnTo>
                        <a:pt x="91" y="86"/>
                      </a:lnTo>
                      <a:lnTo>
                        <a:pt x="91" y="88"/>
                      </a:lnTo>
                      <a:lnTo>
                        <a:pt x="92" y="88"/>
                      </a:lnTo>
                      <a:lnTo>
                        <a:pt x="93" y="89"/>
                      </a:lnTo>
                      <a:lnTo>
                        <a:pt x="95" y="89"/>
                      </a:lnTo>
                      <a:lnTo>
                        <a:pt x="95" y="90"/>
                      </a:lnTo>
                      <a:lnTo>
                        <a:pt x="96" y="90"/>
                      </a:lnTo>
                      <a:lnTo>
                        <a:pt x="96" y="91"/>
                      </a:lnTo>
                      <a:lnTo>
                        <a:pt x="97" y="91"/>
                      </a:lnTo>
                      <a:lnTo>
                        <a:pt x="99" y="93"/>
                      </a:lnTo>
                      <a:lnTo>
                        <a:pt x="100" y="93"/>
                      </a:lnTo>
                      <a:lnTo>
                        <a:pt x="100" y="94"/>
                      </a:lnTo>
                      <a:lnTo>
                        <a:pt x="101" y="94"/>
                      </a:lnTo>
                      <a:lnTo>
                        <a:pt x="102" y="95"/>
                      </a:lnTo>
                      <a:lnTo>
                        <a:pt x="104" y="97"/>
                      </a:lnTo>
                      <a:lnTo>
                        <a:pt x="105" y="97"/>
                      </a:lnTo>
                      <a:lnTo>
                        <a:pt x="105" y="98"/>
                      </a:lnTo>
                      <a:lnTo>
                        <a:pt x="106" y="98"/>
                      </a:lnTo>
                      <a:lnTo>
                        <a:pt x="107" y="99"/>
                      </a:lnTo>
                      <a:lnTo>
                        <a:pt x="109" y="99"/>
                      </a:lnTo>
                      <a:lnTo>
                        <a:pt x="109" y="100"/>
                      </a:lnTo>
                      <a:lnTo>
                        <a:pt x="110" y="100"/>
                      </a:lnTo>
                      <a:lnTo>
                        <a:pt x="111" y="102"/>
                      </a:lnTo>
                      <a:lnTo>
                        <a:pt x="113" y="103"/>
                      </a:lnTo>
                      <a:lnTo>
                        <a:pt x="114" y="103"/>
                      </a:lnTo>
                      <a:lnTo>
                        <a:pt x="115" y="104"/>
                      </a:lnTo>
                      <a:lnTo>
                        <a:pt x="116" y="105"/>
                      </a:lnTo>
                      <a:lnTo>
                        <a:pt x="118" y="105"/>
                      </a:lnTo>
                      <a:lnTo>
                        <a:pt x="119" y="107"/>
                      </a:lnTo>
                      <a:lnTo>
                        <a:pt x="120" y="108"/>
                      </a:lnTo>
                      <a:lnTo>
                        <a:pt x="121" y="108"/>
                      </a:lnTo>
                      <a:lnTo>
                        <a:pt x="123" y="109"/>
                      </a:lnTo>
                      <a:lnTo>
                        <a:pt x="124" y="109"/>
                      </a:lnTo>
                      <a:lnTo>
                        <a:pt x="124" y="111"/>
                      </a:lnTo>
                      <a:lnTo>
                        <a:pt x="125" y="111"/>
                      </a:lnTo>
                      <a:lnTo>
                        <a:pt x="126" y="112"/>
                      </a:lnTo>
                      <a:lnTo>
                        <a:pt x="128" y="112"/>
                      </a:lnTo>
                      <a:lnTo>
                        <a:pt x="128" y="113"/>
                      </a:lnTo>
                      <a:lnTo>
                        <a:pt x="129" y="113"/>
                      </a:lnTo>
                      <a:lnTo>
                        <a:pt x="130" y="114"/>
                      </a:lnTo>
                      <a:lnTo>
                        <a:pt x="132" y="114"/>
                      </a:lnTo>
                      <a:lnTo>
                        <a:pt x="132" y="116"/>
                      </a:lnTo>
                      <a:lnTo>
                        <a:pt x="133" y="116"/>
                      </a:lnTo>
                      <a:lnTo>
                        <a:pt x="134" y="117"/>
                      </a:lnTo>
                      <a:lnTo>
                        <a:pt x="135" y="117"/>
                      </a:lnTo>
                      <a:lnTo>
                        <a:pt x="135" y="118"/>
                      </a:lnTo>
                      <a:lnTo>
                        <a:pt x="137" y="118"/>
                      </a:lnTo>
                      <a:lnTo>
                        <a:pt x="138" y="118"/>
                      </a:lnTo>
                      <a:lnTo>
                        <a:pt x="138" y="119"/>
                      </a:lnTo>
                      <a:lnTo>
                        <a:pt x="139" y="119"/>
                      </a:lnTo>
                      <a:lnTo>
                        <a:pt x="140" y="121"/>
                      </a:lnTo>
                      <a:lnTo>
                        <a:pt x="142" y="121"/>
                      </a:lnTo>
                      <a:lnTo>
                        <a:pt x="143" y="122"/>
                      </a:lnTo>
                      <a:lnTo>
                        <a:pt x="144" y="122"/>
                      </a:lnTo>
                      <a:lnTo>
                        <a:pt x="144" y="123"/>
                      </a:lnTo>
                      <a:lnTo>
                        <a:pt x="146" y="123"/>
                      </a:lnTo>
                      <a:lnTo>
                        <a:pt x="147" y="123"/>
                      </a:lnTo>
                      <a:lnTo>
                        <a:pt x="147" y="124"/>
                      </a:lnTo>
                      <a:lnTo>
                        <a:pt x="148" y="124"/>
                      </a:lnTo>
                      <a:lnTo>
                        <a:pt x="149" y="126"/>
                      </a:lnTo>
                      <a:lnTo>
                        <a:pt x="151" y="126"/>
                      </a:lnTo>
                      <a:lnTo>
                        <a:pt x="152" y="127"/>
                      </a:lnTo>
                      <a:lnTo>
                        <a:pt x="153" y="127"/>
                      </a:lnTo>
                      <a:lnTo>
                        <a:pt x="153" y="128"/>
                      </a:lnTo>
                      <a:lnTo>
                        <a:pt x="154" y="128"/>
                      </a:lnTo>
                      <a:lnTo>
                        <a:pt x="156" y="128"/>
                      </a:lnTo>
                      <a:lnTo>
                        <a:pt x="156" y="130"/>
                      </a:lnTo>
                      <a:lnTo>
                        <a:pt x="157" y="130"/>
                      </a:lnTo>
                      <a:lnTo>
                        <a:pt x="158" y="131"/>
                      </a:lnTo>
                      <a:lnTo>
                        <a:pt x="160" y="131"/>
                      </a:lnTo>
                      <a:lnTo>
                        <a:pt x="161" y="131"/>
                      </a:lnTo>
                      <a:lnTo>
                        <a:pt x="161" y="132"/>
                      </a:lnTo>
                      <a:lnTo>
                        <a:pt x="162" y="132"/>
                      </a:lnTo>
                      <a:lnTo>
                        <a:pt x="163" y="133"/>
                      </a:lnTo>
                      <a:lnTo>
                        <a:pt x="165" y="133"/>
                      </a:lnTo>
                      <a:lnTo>
                        <a:pt x="165" y="135"/>
                      </a:lnTo>
                      <a:lnTo>
                        <a:pt x="166" y="135"/>
                      </a:lnTo>
                      <a:lnTo>
                        <a:pt x="167" y="135"/>
                      </a:lnTo>
                      <a:lnTo>
                        <a:pt x="168" y="136"/>
                      </a:lnTo>
                      <a:lnTo>
                        <a:pt x="170" y="136"/>
                      </a:lnTo>
                      <a:lnTo>
                        <a:pt x="170" y="137"/>
                      </a:lnTo>
                      <a:lnTo>
                        <a:pt x="171" y="137"/>
                      </a:lnTo>
                      <a:lnTo>
                        <a:pt x="172" y="137"/>
                      </a:lnTo>
                      <a:lnTo>
                        <a:pt x="172" y="138"/>
                      </a:lnTo>
                      <a:lnTo>
                        <a:pt x="173" y="138"/>
                      </a:lnTo>
                      <a:lnTo>
                        <a:pt x="175" y="138"/>
                      </a:lnTo>
                      <a:lnTo>
                        <a:pt x="176" y="140"/>
                      </a:lnTo>
                      <a:lnTo>
                        <a:pt x="177" y="140"/>
                      </a:lnTo>
                      <a:lnTo>
                        <a:pt x="177" y="141"/>
                      </a:lnTo>
                      <a:lnTo>
                        <a:pt x="179" y="141"/>
                      </a:lnTo>
                      <a:lnTo>
                        <a:pt x="180" y="141"/>
                      </a:lnTo>
                      <a:lnTo>
                        <a:pt x="181" y="142"/>
                      </a:lnTo>
                      <a:lnTo>
                        <a:pt x="182" y="142"/>
                      </a:lnTo>
                      <a:lnTo>
                        <a:pt x="184" y="144"/>
                      </a:lnTo>
                      <a:lnTo>
                        <a:pt x="185" y="144"/>
                      </a:lnTo>
                      <a:lnTo>
                        <a:pt x="186" y="145"/>
                      </a:lnTo>
                      <a:lnTo>
                        <a:pt x="187" y="145"/>
                      </a:lnTo>
                      <a:lnTo>
                        <a:pt x="189" y="145"/>
                      </a:lnTo>
                      <a:lnTo>
                        <a:pt x="189" y="146"/>
                      </a:lnTo>
                      <a:lnTo>
                        <a:pt x="190" y="146"/>
                      </a:lnTo>
                      <a:lnTo>
                        <a:pt x="191" y="146"/>
                      </a:lnTo>
                      <a:lnTo>
                        <a:pt x="191" y="147"/>
                      </a:lnTo>
                      <a:lnTo>
                        <a:pt x="193" y="147"/>
                      </a:lnTo>
                      <a:lnTo>
                        <a:pt x="194" y="147"/>
                      </a:lnTo>
                      <a:lnTo>
                        <a:pt x="194" y="149"/>
                      </a:lnTo>
                      <a:lnTo>
                        <a:pt x="195" y="149"/>
                      </a:lnTo>
                      <a:lnTo>
                        <a:pt x="196" y="149"/>
                      </a:lnTo>
                      <a:lnTo>
                        <a:pt x="196" y="150"/>
                      </a:lnTo>
                      <a:lnTo>
                        <a:pt x="198" y="150"/>
                      </a:lnTo>
                      <a:lnTo>
                        <a:pt x="199" y="150"/>
                      </a:lnTo>
                      <a:lnTo>
                        <a:pt x="200" y="151"/>
                      </a:lnTo>
                      <a:lnTo>
                        <a:pt x="201" y="151"/>
                      </a:lnTo>
                      <a:lnTo>
                        <a:pt x="203" y="151"/>
                      </a:lnTo>
                      <a:lnTo>
                        <a:pt x="203" y="152"/>
                      </a:lnTo>
                      <a:lnTo>
                        <a:pt x="204" y="152"/>
                      </a:lnTo>
                      <a:lnTo>
                        <a:pt x="205" y="152"/>
                      </a:lnTo>
                      <a:lnTo>
                        <a:pt x="205" y="154"/>
                      </a:lnTo>
                      <a:lnTo>
                        <a:pt x="207" y="154"/>
                      </a:lnTo>
                      <a:lnTo>
                        <a:pt x="208" y="154"/>
                      </a:lnTo>
                      <a:lnTo>
                        <a:pt x="209" y="154"/>
                      </a:lnTo>
                      <a:lnTo>
                        <a:pt x="209" y="155"/>
                      </a:lnTo>
                      <a:lnTo>
                        <a:pt x="210" y="155"/>
                      </a:lnTo>
                      <a:lnTo>
                        <a:pt x="212" y="155"/>
                      </a:lnTo>
                      <a:lnTo>
                        <a:pt x="213" y="156"/>
                      </a:lnTo>
                      <a:lnTo>
                        <a:pt x="214" y="156"/>
                      </a:lnTo>
                      <a:lnTo>
                        <a:pt x="215" y="158"/>
                      </a:lnTo>
                      <a:lnTo>
                        <a:pt x="217" y="158"/>
                      </a:lnTo>
                      <a:lnTo>
                        <a:pt x="218" y="158"/>
                      </a:lnTo>
                      <a:lnTo>
                        <a:pt x="218" y="159"/>
                      </a:lnTo>
                      <a:lnTo>
                        <a:pt x="219" y="159"/>
                      </a:lnTo>
                      <a:lnTo>
                        <a:pt x="220" y="159"/>
                      </a:lnTo>
                      <a:lnTo>
                        <a:pt x="222" y="159"/>
                      </a:lnTo>
                      <a:lnTo>
                        <a:pt x="222" y="160"/>
                      </a:lnTo>
                      <a:lnTo>
                        <a:pt x="223" y="160"/>
                      </a:lnTo>
                      <a:lnTo>
                        <a:pt x="224" y="160"/>
                      </a:lnTo>
                      <a:lnTo>
                        <a:pt x="226" y="161"/>
                      </a:lnTo>
                      <a:lnTo>
                        <a:pt x="227" y="161"/>
                      </a:lnTo>
                      <a:lnTo>
                        <a:pt x="228" y="161"/>
                      </a:lnTo>
                      <a:lnTo>
                        <a:pt x="228" y="163"/>
                      </a:lnTo>
                      <a:lnTo>
                        <a:pt x="229" y="163"/>
                      </a:lnTo>
                      <a:lnTo>
                        <a:pt x="231" y="163"/>
                      </a:lnTo>
                      <a:lnTo>
                        <a:pt x="232" y="163"/>
                      </a:lnTo>
                      <a:lnTo>
                        <a:pt x="232" y="164"/>
                      </a:lnTo>
                      <a:lnTo>
                        <a:pt x="233" y="164"/>
                      </a:lnTo>
                      <a:lnTo>
                        <a:pt x="234" y="164"/>
                      </a:lnTo>
                      <a:lnTo>
                        <a:pt x="236" y="165"/>
                      </a:lnTo>
                      <a:lnTo>
                        <a:pt x="237" y="165"/>
                      </a:lnTo>
                      <a:lnTo>
                        <a:pt x="238" y="165"/>
                      </a:lnTo>
                      <a:lnTo>
                        <a:pt x="238" y="166"/>
                      </a:lnTo>
                      <a:lnTo>
                        <a:pt x="240" y="166"/>
                      </a:lnTo>
                      <a:lnTo>
                        <a:pt x="241" y="166"/>
                      </a:lnTo>
                      <a:lnTo>
                        <a:pt x="242" y="166"/>
                      </a:lnTo>
                      <a:lnTo>
                        <a:pt x="242" y="168"/>
                      </a:lnTo>
                      <a:lnTo>
                        <a:pt x="243" y="168"/>
                      </a:lnTo>
                      <a:lnTo>
                        <a:pt x="245" y="168"/>
                      </a:lnTo>
                      <a:lnTo>
                        <a:pt x="246" y="168"/>
                      </a:lnTo>
                      <a:lnTo>
                        <a:pt x="246" y="169"/>
                      </a:lnTo>
                      <a:lnTo>
                        <a:pt x="247" y="169"/>
                      </a:lnTo>
                      <a:lnTo>
                        <a:pt x="248" y="169"/>
                      </a:lnTo>
                      <a:lnTo>
                        <a:pt x="250" y="169"/>
                      </a:lnTo>
                      <a:lnTo>
                        <a:pt x="250" y="170"/>
                      </a:lnTo>
                      <a:lnTo>
                        <a:pt x="251" y="170"/>
                      </a:lnTo>
                      <a:lnTo>
                        <a:pt x="252" y="170"/>
                      </a:lnTo>
                      <a:lnTo>
                        <a:pt x="253" y="170"/>
                      </a:lnTo>
                      <a:lnTo>
                        <a:pt x="255" y="171"/>
                      </a:lnTo>
                      <a:lnTo>
                        <a:pt x="256" y="171"/>
                      </a:lnTo>
                      <a:lnTo>
                        <a:pt x="257" y="171"/>
                      </a:lnTo>
                      <a:lnTo>
                        <a:pt x="259" y="173"/>
                      </a:lnTo>
                      <a:lnTo>
                        <a:pt x="260" y="173"/>
                      </a:lnTo>
                      <a:lnTo>
                        <a:pt x="261" y="173"/>
                      </a:lnTo>
                      <a:lnTo>
                        <a:pt x="262" y="173"/>
                      </a:lnTo>
                      <a:lnTo>
                        <a:pt x="262" y="174"/>
                      </a:lnTo>
                      <a:lnTo>
                        <a:pt x="264" y="174"/>
                      </a:lnTo>
                      <a:lnTo>
                        <a:pt x="265" y="174"/>
                      </a:lnTo>
                      <a:lnTo>
                        <a:pt x="266" y="174"/>
                      </a:lnTo>
                      <a:lnTo>
                        <a:pt x="266" y="175"/>
                      </a:lnTo>
                      <a:lnTo>
                        <a:pt x="267" y="175"/>
                      </a:lnTo>
                      <a:lnTo>
                        <a:pt x="269" y="175"/>
                      </a:lnTo>
                      <a:lnTo>
                        <a:pt x="270" y="175"/>
                      </a:lnTo>
                      <a:lnTo>
                        <a:pt x="270" y="177"/>
                      </a:lnTo>
                      <a:lnTo>
                        <a:pt x="271" y="177"/>
                      </a:lnTo>
                      <a:lnTo>
                        <a:pt x="273" y="177"/>
                      </a:lnTo>
                      <a:lnTo>
                        <a:pt x="274" y="177"/>
                      </a:lnTo>
                      <a:lnTo>
                        <a:pt x="275" y="177"/>
                      </a:lnTo>
                      <a:lnTo>
                        <a:pt x="275" y="178"/>
                      </a:lnTo>
                      <a:lnTo>
                        <a:pt x="276" y="178"/>
                      </a:lnTo>
                      <a:lnTo>
                        <a:pt x="278" y="178"/>
                      </a:lnTo>
                      <a:lnTo>
                        <a:pt x="279" y="178"/>
                      </a:lnTo>
                      <a:lnTo>
                        <a:pt x="279" y="179"/>
                      </a:lnTo>
                      <a:lnTo>
                        <a:pt x="280" y="179"/>
                      </a:lnTo>
                      <a:lnTo>
                        <a:pt x="281" y="179"/>
                      </a:lnTo>
                      <a:lnTo>
                        <a:pt x="283" y="179"/>
                      </a:lnTo>
                      <a:lnTo>
                        <a:pt x="284" y="180"/>
                      </a:lnTo>
                      <a:lnTo>
                        <a:pt x="285" y="180"/>
                      </a:lnTo>
                      <a:lnTo>
                        <a:pt x="287" y="180"/>
                      </a:lnTo>
                      <a:lnTo>
                        <a:pt x="288" y="180"/>
                      </a:lnTo>
                      <a:lnTo>
                        <a:pt x="289" y="182"/>
                      </a:lnTo>
                      <a:lnTo>
                        <a:pt x="290" y="182"/>
                      </a:lnTo>
                      <a:lnTo>
                        <a:pt x="292" y="182"/>
                      </a:lnTo>
                      <a:lnTo>
                        <a:pt x="293" y="182"/>
                      </a:lnTo>
                      <a:lnTo>
                        <a:pt x="293" y="183"/>
                      </a:lnTo>
                      <a:lnTo>
                        <a:pt x="294" y="183"/>
                      </a:lnTo>
                      <a:lnTo>
                        <a:pt x="295" y="183"/>
                      </a:lnTo>
                      <a:lnTo>
                        <a:pt x="297" y="183"/>
                      </a:lnTo>
                      <a:lnTo>
                        <a:pt x="298" y="183"/>
                      </a:lnTo>
                      <a:lnTo>
                        <a:pt x="298" y="184"/>
                      </a:lnTo>
                      <a:lnTo>
                        <a:pt x="299" y="184"/>
                      </a:lnTo>
                      <a:lnTo>
                        <a:pt x="300" y="184"/>
                      </a:lnTo>
                      <a:lnTo>
                        <a:pt x="302" y="184"/>
                      </a:lnTo>
                      <a:lnTo>
                        <a:pt x="303" y="184"/>
                      </a:lnTo>
                      <a:lnTo>
                        <a:pt x="303" y="185"/>
                      </a:lnTo>
                      <a:lnTo>
                        <a:pt x="304" y="185"/>
                      </a:lnTo>
                      <a:lnTo>
                        <a:pt x="306" y="185"/>
                      </a:lnTo>
                      <a:lnTo>
                        <a:pt x="307" y="185"/>
                      </a:lnTo>
                      <a:lnTo>
                        <a:pt x="308" y="185"/>
                      </a:lnTo>
                      <a:lnTo>
                        <a:pt x="308" y="187"/>
                      </a:lnTo>
                      <a:lnTo>
                        <a:pt x="309" y="187"/>
                      </a:lnTo>
                      <a:lnTo>
                        <a:pt x="311" y="187"/>
                      </a:lnTo>
                      <a:lnTo>
                        <a:pt x="312" y="187"/>
                      </a:lnTo>
                      <a:lnTo>
                        <a:pt x="313" y="187"/>
                      </a:lnTo>
                      <a:lnTo>
                        <a:pt x="314" y="188"/>
                      </a:lnTo>
                      <a:lnTo>
                        <a:pt x="316" y="188"/>
                      </a:lnTo>
                      <a:lnTo>
                        <a:pt x="317" y="188"/>
                      </a:lnTo>
                      <a:lnTo>
                        <a:pt x="318" y="188"/>
                      </a:lnTo>
                      <a:lnTo>
                        <a:pt x="320" y="188"/>
                      </a:lnTo>
                      <a:lnTo>
                        <a:pt x="320" y="189"/>
                      </a:lnTo>
                      <a:lnTo>
                        <a:pt x="321" y="189"/>
                      </a:lnTo>
                      <a:lnTo>
                        <a:pt x="322" y="189"/>
                      </a:lnTo>
                      <a:lnTo>
                        <a:pt x="323" y="189"/>
                      </a:lnTo>
                      <a:lnTo>
                        <a:pt x="325" y="189"/>
                      </a:lnTo>
                      <a:lnTo>
                        <a:pt x="325" y="191"/>
                      </a:lnTo>
                      <a:lnTo>
                        <a:pt x="326" y="191"/>
                      </a:lnTo>
                      <a:lnTo>
                        <a:pt x="327" y="191"/>
                      </a:lnTo>
                      <a:lnTo>
                        <a:pt x="328" y="191"/>
                      </a:lnTo>
                      <a:lnTo>
                        <a:pt x="330" y="191"/>
                      </a:lnTo>
                      <a:lnTo>
                        <a:pt x="331" y="191"/>
                      </a:lnTo>
                      <a:lnTo>
                        <a:pt x="331" y="192"/>
                      </a:lnTo>
                      <a:lnTo>
                        <a:pt x="332" y="192"/>
                      </a:lnTo>
                      <a:lnTo>
                        <a:pt x="333" y="192"/>
                      </a:lnTo>
                      <a:lnTo>
                        <a:pt x="335" y="192"/>
                      </a:lnTo>
                      <a:lnTo>
                        <a:pt x="336" y="192"/>
                      </a:lnTo>
                      <a:lnTo>
                        <a:pt x="337" y="193"/>
                      </a:lnTo>
                      <a:lnTo>
                        <a:pt x="339" y="193"/>
                      </a:lnTo>
                      <a:lnTo>
                        <a:pt x="340" y="193"/>
                      </a:lnTo>
                      <a:lnTo>
                        <a:pt x="341" y="193"/>
                      </a:lnTo>
                      <a:lnTo>
                        <a:pt x="342" y="193"/>
                      </a:lnTo>
                      <a:lnTo>
                        <a:pt x="344" y="194"/>
                      </a:lnTo>
                      <a:lnTo>
                        <a:pt x="345" y="194"/>
                      </a:lnTo>
                      <a:lnTo>
                        <a:pt x="346" y="194"/>
                      </a:lnTo>
                      <a:lnTo>
                        <a:pt x="347" y="194"/>
                      </a:lnTo>
                      <a:lnTo>
                        <a:pt x="349" y="194"/>
                      </a:lnTo>
                      <a:lnTo>
                        <a:pt x="350" y="196"/>
                      </a:lnTo>
                      <a:lnTo>
                        <a:pt x="351" y="196"/>
                      </a:lnTo>
                      <a:lnTo>
                        <a:pt x="353" y="196"/>
                      </a:lnTo>
                      <a:lnTo>
                        <a:pt x="354" y="196"/>
                      </a:lnTo>
                      <a:lnTo>
                        <a:pt x="355" y="196"/>
                      </a:lnTo>
                      <a:lnTo>
                        <a:pt x="356" y="196"/>
                      </a:lnTo>
                      <a:lnTo>
                        <a:pt x="356" y="197"/>
                      </a:lnTo>
                      <a:lnTo>
                        <a:pt x="358" y="197"/>
                      </a:lnTo>
                      <a:lnTo>
                        <a:pt x="359" y="197"/>
                      </a:lnTo>
                      <a:lnTo>
                        <a:pt x="360" y="197"/>
                      </a:lnTo>
                      <a:lnTo>
                        <a:pt x="361" y="197"/>
                      </a:lnTo>
                      <a:lnTo>
                        <a:pt x="363" y="197"/>
                      </a:lnTo>
                      <a:lnTo>
                        <a:pt x="364" y="198"/>
                      </a:lnTo>
                      <a:lnTo>
                        <a:pt x="365" y="198"/>
                      </a:lnTo>
                      <a:lnTo>
                        <a:pt x="367" y="198"/>
                      </a:lnTo>
                      <a:lnTo>
                        <a:pt x="368" y="198"/>
                      </a:lnTo>
                      <a:lnTo>
                        <a:pt x="369" y="198"/>
                      </a:lnTo>
                      <a:lnTo>
                        <a:pt x="370" y="198"/>
                      </a:lnTo>
                      <a:lnTo>
                        <a:pt x="370" y="199"/>
                      </a:lnTo>
                      <a:lnTo>
                        <a:pt x="372" y="199"/>
                      </a:lnTo>
                      <a:lnTo>
                        <a:pt x="373" y="199"/>
                      </a:lnTo>
                      <a:lnTo>
                        <a:pt x="374" y="199"/>
                      </a:lnTo>
                      <a:lnTo>
                        <a:pt x="375" y="199"/>
                      </a:lnTo>
                      <a:lnTo>
                        <a:pt x="377" y="199"/>
                      </a:lnTo>
                      <a:lnTo>
                        <a:pt x="378" y="199"/>
                      </a:lnTo>
                      <a:lnTo>
                        <a:pt x="378" y="201"/>
                      </a:lnTo>
                      <a:lnTo>
                        <a:pt x="379" y="201"/>
                      </a:lnTo>
                      <a:lnTo>
                        <a:pt x="380" y="201"/>
                      </a:lnTo>
                      <a:lnTo>
                        <a:pt x="382" y="201"/>
                      </a:lnTo>
                      <a:lnTo>
                        <a:pt x="383" y="201"/>
                      </a:lnTo>
                      <a:lnTo>
                        <a:pt x="384" y="201"/>
                      </a:lnTo>
                      <a:lnTo>
                        <a:pt x="386" y="201"/>
                      </a:lnTo>
                      <a:lnTo>
                        <a:pt x="386" y="202"/>
                      </a:lnTo>
                      <a:lnTo>
                        <a:pt x="387" y="202"/>
                      </a:lnTo>
                      <a:lnTo>
                        <a:pt x="388" y="202"/>
                      </a:lnTo>
                      <a:lnTo>
                        <a:pt x="389" y="202"/>
                      </a:lnTo>
                      <a:lnTo>
                        <a:pt x="391" y="202"/>
                      </a:lnTo>
                      <a:lnTo>
                        <a:pt x="392" y="202"/>
                      </a:lnTo>
                      <a:lnTo>
                        <a:pt x="393" y="202"/>
                      </a:lnTo>
                      <a:lnTo>
                        <a:pt x="394" y="203"/>
                      </a:lnTo>
                      <a:lnTo>
                        <a:pt x="396" y="203"/>
                      </a:lnTo>
                      <a:lnTo>
                        <a:pt x="397" y="203"/>
                      </a:lnTo>
                      <a:lnTo>
                        <a:pt x="398" y="203"/>
                      </a:lnTo>
                      <a:lnTo>
                        <a:pt x="400" y="203"/>
                      </a:lnTo>
                      <a:lnTo>
                        <a:pt x="401" y="203"/>
                      </a:lnTo>
                      <a:lnTo>
                        <a:pt x="402" y="203"/>
                      </a:lnTo>
                      <a:lnTo>
                        <a:pt x="402" y="205"/>
                      </a:lnTo>
                      <a:lnTo>
                        <a:pt x="403" y="205"/>
                      </a:lnTo>
                      <a:lnTo>
                        <a:pt x="405" y="205"/>
                      </a:lnTo>
                      <a:lnTo>
                        <a:pt x="406" y="205"/>
                      </a:lnTo>
                      <a:lnTo>
                        <a:pt x="407" y="205"/>
                      </a:lnTo>
                      <a:lnTo>
                        <a:pt x="408" y="205"/>
                      </a:lnTo>
                      <a:lnTo>
                        <a:pt x="410" y="205"/>
                      </a:lnTo>
                      <a:lnTo>
                        <a:pt x="411" y="205"/>
                      </a:lnTo>
                      <a:lnTo>
                        <a:pt x="412" y="206"/>
                      </a:lnTo>
                      <a:lnTo>
                        <a:pt x="413" y="206"/>
                      </a:lnTo>
                      <a:lnTo>
                        <a:pt x="415" y="206"/>
                      </a:lnTo>
                      <a:lnTo>
                        <a:pt x="416" y="206"/>
                      </a:lnTo>
                      <a:lnTo>
                        <a:pt x="417" y="206"/>
                      </a:lnTo>
                      <a:lnTo>
                        <a:pt x="419" y="206"/>
                      </a:lnTo>
                      <a:lnTo>
                        <a:pt x="420" y="206"/>
                      </a:lnTo>
                      <a:lnTo>
                        <a:pt x="421" y="207"/>
                      </a:lnTo>
                      <a:lnTo>
                        <a:pt x="422" y="207"/>
                      </a:lnTo>
                      <a:lnTo>
                        <a:pt x="424" y="207"/>
                      </a:lnTo>
                      <a:lnTo>
                        <a:pt x="425" y="207"/>
                      </a:lnTo>
                      <a:lnTo>
                        <a:pt x="426" y="207"/>
                      </a:lnTo>
                      <a:lnTo>
                        <a:pt x="427" y="207"/>
                      </a:lnTo>
                      <a:lnTo>
                        <a:pt x="429" y="207"/>
                      </a:lnTo>
                      <a:lnTo>
                        <a:pt x="430" y="207"/>
                      </a:lnTo>
                      <a:lnTo>
                        <a:pt x="431" y="208"/>
                      </a:lnTo>
                      <a:lnTo>
                        <a:pt x="433" y="208"/>
                      </a:lnTo>
                      <a:lnTo>
                        <a:pt x="434" y="208"/>
                      </a:lnTo>
                      <a:lnTo>
                        <a:pt x="435" y="208"/>
                      </a:lnTo>
                      <a:lnTo>
                        <a:pt x="436" y="208"/>
                      </a:lnTo>
                      <a:lnTo>
                        <a:pt x="438" y="208"/>
                      </a:lnTo>
                      <a:lnTo>
                        <a:pt x="439" y="208"/>
                      </a:lnTo>
                      <a:lnTo>
                        <a:pt x="440" y="208"/>
                      </a:lnTo>
                      <a:lnTo>
                        <a:pt x="441" y="210"/>
                      </a:lnTo>
                      <a:lnTo>
                        <a:pt x="443" y="210"/>
                      </a:lnTo>
                      <a:lnTo>
                        <a:pt x="444" y="210"/>
                      </a:lnTo>
                      <a:lnTo>
                        <a:pt x="445" y="210"/>
                      </a:lnTo>
                      <a:lnTo>
                        <a:pt x="447" y="210"/>
                      </a:lnTo>
                      <a:lnTo>
                        <a:pt x="448" y="210"/>
                      </a:lnTo>
                      <a:lnTo>
                        <a:pt x="449" y="210"/>
                      </a:lnTo>
                      <a:lnTo>
                        <a:pt x="450" y="210"/>
                      </a:lnTo>
                      <a:lnTo>
                        <a:pt x="452" y="210"/>
                      </a:lnTo>
                      <a:lnTo>
                        <a:pt x="452" y="211"/>
                      </a:lnTo>
                      <a:lnTo>
                        <a:pt x="453" y="211"/>
                      </a:lnTo>
                      <a:lnTo>
                        <a:pt x="454" y="211"/>
                      </a:lnTo>
                      <a:lnTo>
                        <a:pt x="455" y="211"/>
                      </a:lnTo>
                      <a:lnTo>
                        <a:pt x="457" y="211"/>
                      </a:lnTo>
                      <a:lnTo>
                        <a:pt x="458" y="211"/>
                      </a:lnTo>
                      <a:lnTo>
                        <a:pt x="459" y="211"/>
                      </a:lnTo>
                      <a:lnTo>
                        <a:pt x="460" y="211"/>
                      </a:lnTo>
                      <a:lnTo>
                        <a:pt x="462" y="211"/>
                      </a:lnTo>
                      <a:lnTo>
                        <a:pt x="463" y="211"/>
                      </a:lnTo>
                      <a:lnTo>
                        <a:pt x="463" y="212"/>
                      </a:lnTo>
                      <a:lnTo>
                        <a:pt x="464" y="212"/>
                      </a:lnTo>
                      <a:lnTo>
                        <a:pt x="466" y="212"/>
                      </a:lnTo>
                      <a:lnTo>
                        <a:pt x="467" y="212"/>
                      </a:lnTo>
                      <a:lnTo>
                        <a:pt x="468" y="212"/>
                      </a:lnTo>
                      <a:lnTo>
                        <a:pt x="469" y="212"/>
                      </a:lnTo>
                      <a:lnTo>
                        <a:pt x="471" y="212"/>
                      </a:lnTo>
                      <a:lnTo>
                        <a:pt x="472" y="212"/>
                      </a:lnTo>
                      <a:lnTo>
                        <a:pt x="473" y="212"/>
                      </a:lnTo>
                      <a:lnTo>
                        <a:pt x="474" y="212"/>
                      </a:lnTo>
                      <a:lnTo>
                        <a:pt x="476" y="213"/>
                      </a:lnTo>
                      <a:lnTo>
                        <a:pt x="477" y="213"/>
                      </a:lnTo>
                      <a:lnTo>
                        <a:pt x="478" y="213"/>
                      </a:lnTo>
                      <a:lnTo>
                        <a:pt x="480" y="213"/>
                      </a:lnTo>
                      <a:lnTo>
                        <a:pt x="481" y="213"/>
                      </a:lnTo>
                      <a:lnTo>
                        <a:pt x="482" y="213"/>
                      </a:lnTo>
                      <a:lnTo>
                        <a:pt x="483" y="213"/>
                      </a:lnTo>
                      <a:lnTo>
                        <a:pt x="485" y="213"/>
                      </a:lnTo>
                      <a:lnTo>
                        <a:pt x="486" y="213"/>
                      </a:lnTo>
                      <a:lnTo>
                        <a:pt x="487" y="213"/>
                      </a:lnTo>
                      <a:lnTo>
                        <a:pt x="488" y="215"/>
                      </a:lnTo>
                      <a:lnTo>
                        <a:pt x="490" y="215"/>
                      </a:lnTo>
                      <a:lnTo>
                        <a:pt x="491" y="215"/>
                      </a:lnTo>
                      <a:lnTo>
                        <a:pt x="492" y="215"/>
                      </a:lnTo>
                      <a:lnTo>
                        <a:pt x="494" y="215"/>
                      </a:lnTo>
                      <a:lnTo>
                        <a:pt x="495" y="215"/>
                      </a:lnTo>
                      <a:lnTo>
                        <a:pt x="496" y="215"/>
                      </a:lnTo>
                      <a:lnTo>
                        <a:pt x="497" y="215"/>
                      </a:lnTo>
                      <a:lnTo>
                        <a:pt x="499" y="215"/>
                      </a:lnTo>
                      <a:lnTo>
                        <a:pt x="500" y="215"/>
                      </a:lnTo>
                      <a:lnTo>
                        <a:pt x="501" y="215"/>
                      </a:lnTo>
                      <a:lnTo>
                        <a:pt x="502" y="216"/>
                      </a:lnTo>
                      <a:lnTo>
                        <a:pt x="504" y="216"/>
                      </a:lnTo>
                      <a:lnTo>
                        <a:pt x="505" y="216"/>
                      </a:lnTo>
                      <a:lnTo>
                        <a:pt x="506" y="216"/>
                      </a:lnTo>
                      <a:lnTo>
                        <a:pt x="507" y="216"/>
                      </a:lnTo>
                      <a:lnTo>
                        <a:pt x="509" y="216"/>
                      </a:lnTo>
                      <a:lnTo>
                        <a:pt x="510" y="216"/>
                      </a:lnTo>
                      <a:lnTo>
                        <a:pt x="511" y="216"/>
                      </a:lnTo>
                      <a:lnTo>
                        <a:pt x="513" y="216"/>
                      </a:lnTo>
                      <a:lnTo>
                        <a:pt x="514" y="216"/>
                      </a:lnTo>
                      <a:lnTo>
                        <a:pt x="515" y="216"/>
                      </a:lnTo>
                      <a:lnTo>
                        <a:pt x="516" y="216"/>
                      </a:lnTo>
                      <a:lnTo>
                        <a:pt x="516" y="217"/>
                      </a:lnTo>
                      <a:lnTo>
                        <a:pt x="518" y="217"/>
                      </a:lnTo>
                      <a:lnTo>
                        <a:pt x="519" y="217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706" name="Freeform 170"/>
                <p:cNvSpPr>
                  <a:spLocks noChangeAspect="1"/>
                </p:cNvSpPr>
                <p:nvPr/>
              </p:nvSpPr>
              <p:spPr bwMode="auto">
                <a:xfrm>
                  <a:off x="4696" y="3422"/>
                  <a:ext cx="324" cy="17"/>
                </a:xfrm>
                <a:custGeom>
                  <a:avLst/>
                  <a:gdLst>
                    <a:gd name="T0" fmla="*/ 9 w 620"/>
                    <a:gd name="T1" fmla="*/ 0 h 22"/>
                    <a:gd name="T2" fmla="*/ 19 w 620"/>
                    <a:gd name="T3" fmla="*/ 1 h 22"/>
                    <a:gd name="T4" fmla="*/ 29 w 620"/>
                    <a:gd name="T5" fmla="*/ 1 h 22"/>
                    <a:gd name="T6" fmla="*/ 38 w 620"/>
                    <a:gd name="T7" fmla="*/ 3 h 22"/>
                    <a:gd name="T8" fmla="*/ 48 w 620"/>
                    <a:gd name="T9" fmla="*/ 3 h 22"/>
                    <a:gd name="T10" fmla="*/ 57 w 620"/>
                    <a:gd name="T11" fmla="*/ 4 h 22"/>
                    <a:gd name="T12" fmla="*/ 67 w 620"/>
                    <a:gd name="T13" fmla="*/ 4 h 22"/>
                    <a:gd name="T14" fmla="*/ 76 w 620"/>
                    <a:gd name="T15" fmla="*/ 5 h 22"/>
                    <a:gd name="T16" fmla="*/ 86 w 620"/>
                    <a:gd name="T17" fmla="*/ 5 h 22"/>
                    <a:gd name="T18" fmla="*/ 96 w 620"/>
                    <a:gd name="T19" fmla="*/ 7 h 22"/>
                    <a:gd name="T20" fmla="*/ 107 w 620"/>
                    <a:gd name="T21" fmla="*/ 7 h 22"/>
                    <a:gd name="T22" fmla="*/ 115 w 620"/>
                    <a:gd name="T23" fmla="*/ 8 h 22"/>
                    <a:gd name="T24" fmla="*/ 126 w 620"/>
                    <a:gd name="T25" fmla="*/ 8 h 22"/>
                    <a:gd name="T26" fmla="*/ 136 w 620"/>
                    <a:gd name="T27" fmla="*/ 8 h 22"/>
                    <a:gd name="T28" fmla="*/ 145 w 620"/>
                    <a:gd name="T29" fmla="*/ 9 h 22"/>
                    <a:gd name="T30" fmla="*/ 155 w 620"/>
                    <a:gd name="T31" fmla="*/ 9 h 22"/>
                    <a:gd name="T32" fmla="*/ 165 w 620"/>
                    <a:gd name="T33" fmla="*/ 9 h 22"/>
                    <a:gd name="T34" fmla="*/ 174 w 620"/>
                    <a:gd name="T35" fmla="*/ 10 h 22"/>
                    <a:gd name="T36" fmla="*/ 184 w 620"/>
                    <a:gd name="T37" fmla="*/ 10 h 22"/>
                    <a:gd name="T38" fmla="*/ 194 w 620"/>
                    <a:gd name="T39" fmla="*/ 10 h 22"/>
                    <a:gd name="T40" fmla="*/ 203 w 620"/>
                    <a:gd name="T41" fmla="*/ 12 h 22"/>
                    <a:gd name="T42" fmla="*/ 213 w 620"/>
                    <a:gd name="T43" fmla="*/ 12 h 22"/>
                    <a:gd name="T44" fmla="*/ 223 w 620"/>
                    <a:gd name="T45" fmla="*/ 12 h 22"/>
                    <a:gd name="T46" fmla="*/ 234 w 620"/>
                    <a:gd name="T47" fmla="*/ 12 h 22"/>
                    <a:gd name="T48" fmla="*/ 244 w 620"/>
                    <a:gd name="T49" fmla="*/ 13 h 22"/>
                    <a:gd name="T50" fmla="*/ 254 w 620"/>
                    <a:gd name="T51" fmla="*/ 13 h 22"/>
                    <a:gd name="T52" fmla="*/ 264 w 620"/>
                    <a:gd name="T53" fmla="*/ 13 h 22"/>
                    <a:gd name="T54" fmla="*/ 274 w 620"/>
                    <a:gd name="T55" fmla="*/ 14 h 22"/>
                    <a:gd name="T56" fmla="*/ 284 w 620"/>
                    <a:gd name="T57" fmla="*/ 14 h 22"/>
                    <a:gd name="T58" fmla="*/ 295 w 620"/>
                    <a:gd name="T59" fmla="*/ 14 h 22"/>
                    <a:gd name="T60" fmla="*/ 305 w 620"/>
                    <a:gd name="T61" fmla="*/ 14 h 22"/>
                    <a:gd name="T62" fmla="*/ 315 w 620"/>
                    <a:gd name="T63" fmla="*/ 14 h 22"/>
                    <a:gd name="T64" fmla="*/ 324 w 620"/>
                    <a:gd name="T65" fmla="*/ 15 h 22"/>
                    <a:gd name="T66" fmla="*/ 334 w 620"/>
                    <a:gd name="T67" fmla="*/ 15 h 22"/>
                    <a:gd name="T68" fmla="*/ 344 w 620"/>
                    <a:gd name="T69" fmla="*/ 15 h 22"/>
                    <a:gd name="T70" fmla="*/ 354 w 620"/>
                    <a:gd name="T71" fmla="*/ 15 h 22"/>
                    <a:gd name="T72" fmla="*/ 364 w 620"/>
                    <a:gd name="T73" fmla="*/ 17 h 22"/>
                    <a:gd name="T74" fmla="*/ 375 w 620"/>
                    <a:gd name="T75" fmla="*/ 17 h 22"/>
                    <a:gd name="T76" fmla="*/ 385 w 620"/>
                    <a:gd name="T77" fmla="*/ 17 h 22"/>
                    <a:gd name="T78" fmla="*/ 395 w 620"/>
                    <a:gd name="T79" fmla="*/ 17 h 22"/>
                    <a:gd name="T80" fmla="*/ 405 w 620"/>
                    <a:gd name="T81" fmla="*/ 17 h 22"/>
                    <a:gd name="T82" fmla="*/ 415 w 620"/>
                    <a:gd name="T83" fmla="*/ 18 h 22"/>
                    <a:gd name="T84" fmla="*/ 425 w 620"/>
                    <a:gd name="T85" fmla="*/ 18 h 22"/>
                    <a:gd name="T86" fmla="*/ 435 w 620"/>
                    <a:gd name="T87" fmla="*/ 18 h 22"/>
                    <a:gd name="T88" fmla="*/ 446 w 620"/>
                    <a:gd name="T89" fmla="*/ 18 h 22"/>
                    <a:gd name="T90" fmla="*/ 456 w 620"/>
                    <a:gd name="T91" fmla="*/ 18 h 22"/>
                    <a:gd name="T92" fmla="*/ 465 w 620"/>
                    <a:gd name="T93" fmla="*/ 19 h 22"/>
                    <a:gd name="T94" fmla="*/ 475 w 620"/>
                    <a:gd name="T95" fmla="*/ 19 h 22"/>
                    <a:gd name="T96" fmla="*/ 485 w 620"/>
                    <a:gd name="T97" fmla="*/ 19 h 22"/>
                    <a:gd name="T98" fmla="*/ 495 w 620"/>
                    <a:gd name="T99" fmla="*/ 19 h 22"/>
                    <a:gd name="T100" fmla="*/ 505 w 620"/>
                    <a:gd name="T101" fmla="*/ 19 h 22"/>
                    <a:gd name="T102" fmla="*/ 515 w 620"/>
                    <a:gd name="T103" fmla="*/ 19 h 22"/>
                    <a:gd name="T104" fmla="*/ 524 w 620"/>
                    <a:gd name="T105" fmla="*/ 21 h 22"/>
                    <a:gd name="T106" fmla="*/ 535 w 620"/>
                    <a:gd name="T107" fmla="*/ 21 h 22"/>
                    <a:gd name="T108" fmla="*/ 545 w 620"/>
                    <a:gd name="T109" fmla="*/ 21 h 22"/>
                    <a:gd name="T110" fmla="*/ 555 w 620"/>
                    <a:gd name="T111" fmla="*/ 21 h 22"/>
                    <a:gd name="T112" fmla="*/ 565 w 620"/>
                    <a:gd name="T113" fmla="*/ 21 h 22"/>
                    <a:gd name="T114" fmla="*/ 575 w 620"/>
                    <a:gd name="T115" fmla="*/ 21 h 22"/>
                    <a:gd name="T116" fmla="*/ 584 w 620"/>
                    <a:gd name="T117" fmla="*/ 22 h 22"/>
                    <a:gd name="T118" fmla="*/ 594 w 620"/>
                    <a:gd name="T119" fmla="*/ 22 h 22"/>
                    <a:gd name="T120" fmla="*/ 604 w 620"/>
                    <a:gd name="T121" fmla="*/ 22 h 22"/>
                    <a:gd name="T122" fmla="*/ 615 w 620"/>
                    <a:gd name="T12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20" h="2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0" y="3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4" y="3"/>
                      </a:lnTo>
                      <a:lnTo>
                        <a:pt x="35" y="3"/>
                      </a:lnTo>
                      <a:lnTo>
                        <a:pt x="37" y="3"/>
                      </a:lnTo>
                      <a:lnTo>
                        <a:pt x="38" y="3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4" y="3"/>
                      </a:lnTo>
                      <a:lnTo>
                        <a:pt x="46" y="3"/>
                      </a:lnTo>
                      <a:lnTo>
                        <a:pt x="47" y="3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9" y="4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3" y="4"/>
                      </a:lnTo>
                      <a:lnTo>
                        <a:pt x="55" y="4"/>
                      </a:lnTo>
                      <a:lnTo>
                        <a:pt x="56" y="4"/>
                      </a:lnTo>
                      <a:lnTo>
                        <a:pt x="57" y="4"/>
                      </a:lnTo>
                      <a:lnTo>
                        <a:pt x="58" y="4"/>
                      </a:lnTo>
                      <a:lnTo>
                        <a:pt x="60" y="4"/>
                      </a:lnTo>
                      <a:lnTo>
                        <a:pt x="61" y="4"/>
                      </a:lnTo>
                      <a:lnTo>
                        <a:pt x="62" y="4"/>
                      </a:lnTo>
                      <a:lnTo>
                        <a:pt x="63" y="4"/>
                      </a:lnTo>
                      <a:lnTo>
                        <a:pt x="65" y="4"/>
                      </a:lnTo>
                      <a:lnTo>
                        <a:pt x="66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68" y="5"/>
                      </a:lnTo>
                      <a:lnTo>
                        <a:pt x="70" y="5"/>
                      </a:lnTo>
                      <a:lnTo>
                        <a:pt x="71" y="5"/>
                      </a:lnTo>
                      <a:lnTo>
                        <a:pt x="72" y="5"/>
                      </a:lnTo>
                      <a:lnTo>
                        <a:pt x="74" y="5"/>
                      </a:lnTo>
                      <a:lnTo>
                        <a:pt x="75" y="5"/>
                      </a:lnTo>
                      <a:lnTo>
                        <a:pt x="76" y="5"/>
                      </a:lnTo>
                      <a:lnTo>
                        <a:pt x="77" y="5"/>
                      </a:lnTo>
                      <a:lnTo>
                        <a:pt x="79" y="5"/>
                      </a:lnTo>
                      <a:lnTo>
                        <a:pt x="80" y="5"/>
                      </a:lnTo>
                      <a:lnTo>
                        <a:pt x="81" y="5"/>
                      </a:lnTo>
                      <a:lnTo>
                        <a:pt x="82" y="5"/>
                      </a:lnTo>
                      <a:lnTo>
                        <a:pt x="84" y="5"/>
                      </a:lnTo>
                      <a:lnTo>
                        <a:pt x="85" y="5"/>
                      </a:lnTo>
                      <a:lnTo>
                        <a:pt x="86" y="5"/>
                      </a:lnTo>
                      <a:lnTo>
                        <a:pt x="88" y="5"/>
                      </a:lnTo>
                      <a:lnTo>
                        <a:pt x="89" y="5"/>
                      </a:lnTo>
                      <a:lnTo>
                        <a:pt x="90" y="7"/>
                      </a:lnTo>
                      <a:lnTo>
                        <a:pt x="91" y="7"/>
                      </a:lnTo>
                      <a:lnTo>
                        <a:pt x="93" y="7"/>
                      </a:lnTo>
                      <a:lnTo>
                        <a:pt x="94" y="7"/>
                      </a:lnTo>
                      <a:lnTo>
                        <a:pt x="95" y="7"/>
                      </a:lnTo>
                      <a:lnTo>
                        <a:pt x="96" y="7"/>
                      </a:lnTo>
                      <a:lnTo>
                        <a:pt x="98" y="7"/>
                      </a:lnTo>
                      <a:lnTo>
                        <a:pt x="99" y="7"/>
                      </a:lnTo>
                      <a:lnTo>
                        <a:pt x="100" y="7"/>
                      </a:lnTo>
                      <a:lnTo>
                        <a:pt x="101" y="7"/>
                      </a:lnTo>
                      <a:lnTo>
                        <a:pt x="103" y="7"/>
                      </a:lnTo>
                      <a:lnTo>
                        <a:pt x="104" y="7"/>
                      </a:lnTo>
                      <a:lnTo>
                        <a:pt x="105" y="7"/>
                      </a:lnTo>
                      <a:lnTo>
                        <a:pt x="107" y="7"/>
                      </a:lnTo>
                      <a:lnTo>
                        <a:pt x="108" y="7"/>
                      </a:lnTo>
                      <a:lnTo>
                        <a:pt x="109" y="7"/>
                      </a:lnTo>
                      <a:lnTo>
                        <a:pt x="110" y="7"/>
                      </a:lnTo>
                      <a:lnTo>
                        <a:pt x="112" y="7"/>
                      </a:lnTo>
                      <a:lnTo>
                        <a:pt x="113" y="7"/>
                      </a:lnTo>
                      <a:lnTo>
                        <a:pt x="114" y="7"/>
                      </a:lnTo>
                      <a:lnTo>
                        <a:pt x="114" y="8"/>
                      </a:lnTo>
                      <a:lnTo>
                        <a:pt x="115" y="8"/>
                      </a:lnTo>
                      <a:lnTo>
                        <a:pt x="117" y="8"/>
                      </a:lnTo>
                      <a:lnTo>
                        <a:pt x="118" y="8"/>
                      </a:lnTo>
                      <a:lnTo>
                        <a:pt x="119" y="8"/>
                      </a:lnTo>
                      <a:lnTo>
                        <a:pt x="121" y="8"/>
                      </a:lnTo>
                      <a:lnTo>
                        <a:pt x="122" y="8"/>
                      </a:lnTo>
                      <a:lnTo>
                        <a:pt x="123" y="8"/>
                      </a:lnTo>
                      <a:lnTo>
                        <a:pt x="124" y="8"/>
                      </a:lnTo>
                      <a:lnTo>
                        <a:pt x="126" y="8"/>
                      </a:lnTo>
                      <a:lnTo>
                        <a:pt x="127" y="8"/>
                      </a:lnTo>
                      <a:lnTo>
                        <a:pt x="128" y="8"/>
                      </a:lnTo>
                      <a:lnTo>
                        <a:pt x="129" y="8"/>
                      </a:lnTo>
                      <a:lnTo>
                        <a:pt x="131" y="8"/>
                      </a:lnTo>
                      <a:lnTo>
                        <a:pt x="132" y="8"/>
                      </a:lnTo>
                      <a:lnTo>
                        <a:pt x="133" y="8"/>
                      </a:lnTo>
                      <a:lnTo>
                        <a:pt x="135" y="8"/>
                      </a:lnTo>
                      <a:lnTo>
                        <a:pt x="136" y="8"/>
                      </a:lnTo>
                      <a:lnTo>
                        <a:pt x="137" y="8"/>
                      </a:lnTo>
                      <a:lnTo>
                        <a:pt x="138" y="8"/>
                      </a:lnTo>
                      <a:lnTo>
                        <a:pt x="138" y="9"/>
                      </a:lnTo>
                      <a:lnTo>
                        <a:pt x="140" y="9"/>
                      </a:lnTo>
                      <a:lnTo>
                        <a:pt x="141" y="9"/>
                      </a:lnTo>
                      <a:lnTo>
                        <a:pt x="142" y="9"/>
                      </a:lnTo>
                      <a:lnTo>
                        <a:pt x="143" y="9"/>
                      </a:lnTo>
                      <a:lnTo>
                        <a:pt x="145" y="9"/>
                      </a:lnTo>
                      <a:lnTo>
                        <a:pt x="146" y="9"/>
                      </a:lnTo>
                      <a:lnTo>
                        <a:pt x="147" y="9"/>
                      </a:lnTo>
                      <a:lnTo>
                        <a:pt x="148" y="9"/>
                      </a:lnTo>
                      <a:lnTo>
                        <a:pt x="150" y="9"/>
                      </a:lnTo>
                      <a:lnTo>
                        <a:pt x="151" y="9"/>
                      </a:lnTo>
                      <a:lnTo>
                        <a:pt x="152" y="9"/>
                      </a:lnTo>
                      <a:lnTo>
                        <a:pt x="154" y="9"/>
                      </a:lnTo>
                      <a:lnTo>
                        <a:pt x="155" y="9"/>
                      </a:lnTo>
                      <a:lnTo>
                        <a:pt x="156" y="9"/>
                      </a:lnTo>
                      <a:lnTo>
                        <a:pt x="157" y="9"/>
                      </a:lnTo>
                      <a:lnTo>
                        <a:pt x="159" y="9"/>
                      </a:lnTo>
                      <a:lnTo>
                        <a:pt x="160" y="9"/>
                      </a:lnTo>
                      <a:lnTo>
                        <a:pt x="161" y="9"/>
                      </a:lnTo>
                      <a:lnTo>
                        <a:pt x="162" y="9"/>
                      </a:lnTo>
                      <a:lnTo>
                        <a:pt x="164" y="9"/>
                      </a:lnTo>
                      <a:lnTo>
                        <a:pt x="165" y="9"/>
                      </a:lnTo>
                      <a:lnTo>
                        <a:pt x="166" y="9"/>
                      </a:lnTo>
                      <a:lnTo>
                        <a:pt x="168" y="9"/>
                      </a:lnTo>
                      <a:lnTo>
                        <a:pt x="169" y="9"/>
                      </a:lnTo>
                      <a:lnTo>
                        <a:pt x="169" y="10"/>
                      </a:lnTo>
                      <a:lnTo>
                        <a:pt x="170" y="10"/>
                      </a:lnTo>
                      <a:lnTo>
                        <a:pt x="171" y="10"/>
                      </a:lnTo>
                      <a:lnTo>
                        <a:pt x="173" y="10"/>
                      </a:lnTo>
                      <a:lnTo>
                        <a:pt x="174" y="10"/>
                      </a:lnTo>
                      <a:lnTo>
                        <a:pt x="175" y="10"/>
                      </a:lnTo>
                      <a:lnTo>
                        <a:pt x="176" y="10"/>
                      </a:lnTo>
                      <a:lnTo>
                        <a:pt x="178" y="10"/>
                      </a:lnTo>
                      <a:lnTo>
                        <a:pt x="179" y="10"/>
                      </a:lnTo>
                      <a:lnTo>
                        <a:pt x="180" y="10"/>
                      </a:lnTo>
                      <a:lnTo>
                        <a:pt x="181" y="10"/>
                      </a:lnTo>
                      <a:lnTo>
                        <a:pt x="183" y="10"/>
                      </a:lnTo>
                      <a:lnTo>
                        <a:pt x="184" y="10"/>
                      </a:lnTo>
                      <a:lnTo>
                        <a:pt x="185" y="10"/>
                      </a:lnTo>
                      <a:lnTo>
                        <a:pt x="187" y="10"/>
                      </a:lnTo>
                      <a:lnTo>
                        <a:pt x="188" y="10"/>
                      </a:lnTo>
                      <a:lnTo>
                        <a:pt x="189" y="10"/>
                      </a:lnTo>
                      <a:lnTo>
                        <a:pt x="190" y="10"/>
                      </a:lnTo>
                      <a:lnTo>
                        <a:pt x="192" y="10"/>
                      </a:lnTo>
                      <a:lnTo>
                        <a:pt x="193" y="10"/>
                      </a:lnTo>
                      <a:lnTo>
                        <a:pt x="194" y="10"/>
                      </a:lnTo>
                      <a:lnTo>
                        <a:pt x="195" y="10"/>
                      </a:lnTo>
                      <a:lnTo>
                        <a:pt x="197" y="10"/>
                      </a:lnTo>
                      <a:lnTo>
                        <a:pt x="197" y="12"/>
                      </a:lnTo>
                      <a:lnTo>
                        <a:pt x="198" y="12"/>
                      </a:lnTo>
                      <a:lnTo>
                        <a:pt x="199" y="12"/>
                      </a:lnTo>
                      <a:lnTo>
                        <a:pt x="201" y="12"/>
                      </a:lnTo>
                      <a:lnTo>
                        <a:pt x="202" y="12"/>
                      </a:lnTo>
                      <a:lnTo>
                        <a:pt x="203" y="12"/>
                      </a:lnTo>
                      <a:lnTo>
                        <a:pt x="204" y="12"/>
                      </a:lnTo>
                      <a:lnTo>
                        <a:pt x="206" y="12"/>
                      </a:lnTo>
                      <a:lnTo>
                        <a:pt x="207" y="12"/>
                      </a:lnTo>
                      <a:lnTo>
                        <a:pt x="208" y="12"/>
                      </a:lnTo>
                      <a:lnTo>
                        <a:pt x="209" y="12"/>
                      </a:lnTo>
                      <a:lnTo>
                        <a:pt x="211" y="12"/>
                      </a:lnTo>
                      <a:lnTo>
                        <a:pt x="212" y="12"/>
                      </a:lnTo>
                      <a:lnTo>
                        <a:pt x="213" y="12"/>
                      </a:lnTo>
                      <a:lnTo>
                        <a:pt x="215" y="12"/>
                      </a:lnTo>
                      <a:lnTo>
                        <a:pt x="216" y="12"/>
                      </a:lnTo>
                      <a:lnTo>
                        <a:pt x="217" y="12"/>
                      </a:lnTo>
                      <a:lnTo>
                        <a:pt x="218" y="12"/>
                      </a:lnTo>
                      <a:lnTo>
                        <a:pt x="220" y="12"/>
                      </a:lnTo>
                      <a:lnTo>
                        <a:pt x="221" y="12"/>
                      </a:lnTo>
                      <a:lnTo>
                        <a:pt x="222" y="12"/>
                      </a:lnTo>
                      <a:lnTo>
                        <a:pt x="223" y="12"/>
                      </a:lnTo>
                      <a:lnTo>
                        <a:pt x="225" y="12"/>
                      </a:lnTo>
                      <a:lnTo>
                        <a:pt x="226" y="12"/>
                      </a:lnTo>
                      <a:lnTo>
                        <a:pt x="227" y="12"/>
                      </a:lnTo>
                      <a:lnTo>
                        <a:pt x="228" y="12"/>
                      </a:lnTo>
                      <a:lnTo>
                        <a:pt x="230" y="12"/>
                      </a:lnTo>
                      <a:lnTo>
                        <a:pt x="231" y="12"/>
                      </a:lnTo>
                      <a:lnTo>
                        <a:pt x="232" y="12"/>
                      </a:lnTo>
                      <a:lnTo>
                        <a:pt x="234" y="12"/>
                      </a:lnTo>
                      <a:lnTo>
                        <a:pt x="235" y="13"/>
                      </a:lnTo>
                      <a:lnTo>
                        <a:pt x="236" y="13"/>
                      </a:lnTo>
                      <a:lnTo>
                        <a:pt x="237" y="13"/>
                      </a:lnTo>
                      <a:lnTo>
                        <a:pt x="239" y="13"/>
                      </a:lnTo>
                      <a:lnTo>
                        <a:pt x="240" y="13"/>
                      </a:lnTo>
                      <a:lnTo>
                        <a:pt x="241" y="13"/>
                      </a:lnTo>
                      <a:lnTo>
                        <a:pt x="242" y="13"/>
                      </a:lnTo>
                      <a:lnTo>
                        <a:pt x="244" y="13"/>
                      </a:lnTo>
                      <a:lnTo>
                        <a:pt x="245" y="13"/>
                      </a:lnTo>
                      <a:lnTo>
                        <a:pt x="246" y="13"/>
                      </a:lnTo>
                      <a:lnTo>
                        <a:pt x="248" y="13"/>
                      </a:lnTo>
                      <a:lnTo>
                        <a:pt x="249" y="13"/>
                      </a:lnTo>
                      <a:lnTo>
                        <a:pt x="250" y="13"/>
                      </a:lnTo>
                      <a:lnTo>
                        <a:pt x="251" y="13"/>
                      </a:lnTo>
                      <a:lnTo>
                        <a:pt x="253" y="13"/>
                      </a:lnTo>
                      <a:lnTo>
                        <a:pt x="254" y="13"/>
                      </a:lnTo>
                      <a:lnTo>
                        <a:pt x="255" y="13"/>
                      </a:lnTo>
                      <a:lnTo>
                        <a:pt x="256" y="13"/>
                      </a:lnTo>
                      <a:lnTo>
                        <a:pt x="258" y="13"/>
                      </a:lnTo>
                      <a:lnTo>
                        <a:pt x="259" y="13"/>
                      </a:lnTo>
                      <a:lnTo>
                        <a:pt x="260" y="13"/>
                      </a:lnTo>
                      <a:lnTo>
                        <a:pt x="262" y="13"/>
                      </a:lnTo>
                      <a:lnTo>
                        <a:pt x="263" y="13"/>
                      </a:lnTo>
                      <a:lnTo>
                        <a:pt x="264" y="13"/>
                      </a:lnTo>
                      <a:lnTo>
                        <a:pt x="265" y="13"/>
                      </a:lnTo>
                      <a:lnTo>
                        <a:pt x="267" y="13"/>
                      </a:lnTo>
                      <a:lnTo>
                        <a:pt x="268" y="13"/>
                      </a:lnTo>
                      <a:lnTo>
                        <a:pt x="269" y="14"/>
                      </a:lnTo>
                      <a:lnTo>
                        <a:pt x="270" y="14"/>
                      </a:lnTo>
                      <a:lnTo>
                        <a:pt x="272" y="14"/>
                      </a:lnTo>
                      <a:lnTo>
                        <a:pt x="273" y="14"/>
                      </a:lnTo>
                      <a:lnTo>
                        <a:pt x="274" y="14"/>
                      </a:lnTo>
                      <a:lnTo>
                        <a:pt x="275" y="14"/>
                      </a:lnTo>
                      <a:lnTo>
                        <a:pt x="277" y="14"/>
                      </a:lnTo>
                      <a:lnTo>
                        <a:pt x="278" y="14"/>
                      </a:lnTo>
                      <a:lnTo>
                        <a:pt x="279" y="14"/>
                      </a:lnTo>
                      <a:lnTo>
                        <a:pt x="281" y="14"/>
                      </a:lnTo>
                      <a:lnTo>
                        <a:pt x="282" y="14"/>
                      </a:lnTo>
                      <a:lnTo>
                        <a:pt x="283" y="14"/>
                      </a:lnTo>
                      <a:lnTo>
                        <a:pt x="284" y="14"/>
                      </a:lnTo>
                      <a:lnTo>
                        <a:pt x="286" y="14"/>
                      </a:lnTo>
                      <a:lnTo>
                        <a:pt x="287" y="14"/>
                      </a:lnTo>
                      <a:lnTo>
                        <a:pt x="288" y="14"/>
                      </a:lnTo>
                      <a:lnTo>
                        <a:pt x="289" y="14"/>
                      </a:lnTo>
                      <a:lnTo>
                        <a:pt x="291" y="14"/>
                      </a:lnTo>
                      <a:lnTo>
                        <a:pt x="292" y="14"/>
                      </a:lnTo>
                      <a:lnTo>
                        <a:pt x="293" y="14"/>
                      </a:lnTo>
                      <a:lnTo>
                        <a:pt x="295" y="14"/>
                      </a:lnTo>
                      <a:lnTo>
                        <a:pt x="296" y="14"/>
                      </a:lnTo>
                      <a:lnTo>
                        <a:pt x="297" y="14"/>
                      </a:lnTo>
                      <a:lnTo>
                        <a:pt x="298" y="14"/>
                      </a:lnTo>
                      <a:lnTo>
                        <a:pt x="300" y="14"/>
                      </a:lnTo>
                      <a:lnTo>
                        <a:pt x="301" y="14"/>
                      </a:lnTo>
                      <a:lnTo>
                        <a:pt x="302" y="14"/>
                      </a:lnTo>
                      <a:lnTo>
                        <a:pt x="303" y="14"/>
                      </a:lnTo>
                      <a:lnTo>
                        <a:pt x="305" y="14"/>
                      </a:lnTo>
                      <a:lnTo>
                        <a:pt x="306" y="14"/>
                      </a:lnTo>
                      <a:lnTo>
                        <a:pt x="307" y="14"/>
                      </a:lnTo>
                      <a:lnTo>
                        <a:pt x="308" y="14"/>
                      </a:lnTo>
                      <a:lnTo>
                        <a:pt x="310" y="14"/>
                      </a:lnTo>
                      <a:lnTo>
                        <a:pt x="311" y="14"/>
                      </a:lnTo>
                      <a:lnTo>
                        <a:pt x="312" y="14"/>
                      </a:lnTo>
                      <a:lnTo>
                        <a:pt x="314" y="14"/>
                      </a:lnTo>
                      <a:lnTo>
                        <a:pt x="315" y="14"/>
                      </a:lnTo>
                      <a:lnTo>
                        <a:pt x="315" y="15"/>
                      </a:lnTo>
                      <a:lnTo>
                        <a:pt x="316" y="15"/>
                      </a:lnTo>
                      <a:lnTo>
                        <a:pt x="317" y="15"/>
                      </a:lnTo>
                      <a:lnTo>
                        <a:pt x="319" y="15"/>
                      </a:lnTo>
                      <a:lnTo>
                        <a:pt x="320" y="15"/>
                      </a:lnTo>
                      <a:lnTo>
                        <a:pt x="321" y="15"/>
                      </a:lnTo>
                      <a:lnTo>
                        <a:pt x="322" y="15"/>
                      </a:lnTo>
                      <a:lnTo>
                        <a:pt x="324" y="15"/>
                      </a:lnTo>
                      <a:lnTo>
                        <a:pt x="325" y="15"/>
                      </a:lnTo>
                      <a:lnTo>
                        <a:pt x="326" y="15"/>
                      </a:lnTo>
                      <a:lnTo>
                        <a:pt x="328" y="15"/>
                      </a:lnTo>
                      <a:lnTo>
                        <a:pt x="329" y="15"/>
                      </a:lnTo>
                      <a:lnTo>
                        <a:pt x="330" y="15"/>
                      </a:lnTo>
                      <a:lnTo>
                        <a:pt x="331" y="15"/>
                      </a:lnTo>
                      <a:lnTo>
                        <a:pt x="333" y="15"/>
                      </a:lnTo>
                      <a:lnTo>
                        <a:pt x="334" y="15"/>
                      </a:lnTo>
                      <a:lnTo>
                        <a:pt x="335" y="15"/>
                      </a:lnTo>
                      <a:lnTo>
                        <a:pt x="336" y="15"/>
                      </a:lnTo>
                      <a:lnTo>
                        <a:pt x="338" y="15"/>
                      </a:lnTo>
                      <a:lnTo>
                        <a:pt x="339" y="15"/>
                      </a:lnTo>
                      <a:lnTo>
                        <a:pt x="340" y="15"/>
                      </a:lnTo>
                      <a:lnTo>
                        <a:pt x="342" y="15"/>
                      </a:lnTo>
                      <a:lnTo>
                        <a:pt x="343" y="15"/>
                      </a:lnTo>
                      <a:lnTo>
                        <a:pt x="344" y="15"/>
                      </a:lnTo>
                      <a:lnTo>
                        <a:pt x="345" y="15"/>
                      </a:lnTo>
                      <a:lnTo>
                        <a:pt x="347" y="15"/>
                      </a:lnTo>
                      <a:lnTo>
                        <a:pt x="348" y="15"/>
                      </a:lnTo>
                      <a:lnTo>
                        <a:pt x="349" y="15"/>
                      </a:lnTo>
                      <a:lnTo>
                        <a:pt x="350" y="15"/>
                      </a:lnTo>
                      <a:lnTo>
                        <a:pt x="352" y="15"/>
                      </a:lnTo>
                      <a:lnTo>
                        <a:pt x="353" y="15"/>
                      </a:lnTo>
                      <a:lnTo>
                        <a:pt x="354" y="15"/>
                      </a:lnTo>
                      <a:lnTo>
                        <a:pt x="355" y="15"/>
                      </a:lnTo>
                      <a:lnTo>
                        <a:pt x="357" y="17"/>
                      </a:lnTo>
                      <a:lnTo>
                        <a:pt x="358" y="17"/>
                      </a:lnTo>
                      <a:lnTo>
                        <a:pt x="359" y="17"/>
                      </a:lnTo>
                      <a:lnTo>
                        <a:pt x="361" y="17"/>
                      </a:lnTo>
                      <a:lnTo>
                        <a:pt x="362" y="17"/>
                      </a:lnTo>
                      <a:lnTo>
                        <a:pt x="363" y="17"/>
                      </a:lnTo>
                      <a:lnTo>
                        <a:pt x="364" y="17"/>
                      </a:lnTo>
                      <a:lnTo>
                        <a:pt x="366" y="17"/>
                      </a:lnTo>
                      <a:lnTo>
                        <a:pt x="367" y="17"/>
                      </a:lnTo>
                      <a:lnTo>
                        <a:pt x="368" y="17"/>
                      </a:lnTo>
                      <a:lnTo>
                        <a:pt x="369" y="17"/>
                      </a:lnTo>
                      <a:lnTo>
                        <a:pt x="371" y="17"/>
                      </a:lnTo>
                      <a:lnTo>
                        <a:pt x="372" y="17"/>
                      </a:lnTo>
                      <a:lnTo>
                        <a:pt x="373" y="17"/>
                      </a:lnTo>
                      <a:lnTo>
                        <a:pt x="375" y="17"/>
                      </a:lnTo>
                      <a:lnTo>
                        <a:pt x="376" y="17"/>
                      </a:lnTo>
                      <a:lnTo>
                        <a:pt x="377" y="17"/>
                      </a:lnTo>
                      <a:lnTo>
                        <a:pt x="378" y="17"/>
                      </a:lnTo>
                      <a:lnTo>
                        <a:pt x="380" y="17"/>
                      </a:lnTo>
                      <a:lnTo>
                        <a:pt x="381" y="17"/>
                      </a:lnTo>
                      <a:lnTo>
                        <a:pt x="382" y="17"/>
                      </a:lnTo>
                      <a:lnTo>
                        <a:pt x="383" y="17"/>
                      </a:lnTo>
                      <a:lnTo>
                        <a:pt x="385" y="17"/>
                      </a:lnTo>
                      <a:lnTo>
                        <a:pt x="386" y="17"/>
                      </a:lnTo>
                      <a:lnTo>
                        <a:pt x="387" y="17"/>
                      </a:lnTo>
                      <a:lnTo>
                        <a:pt x="388" y="17"/>
                      </a:lnTo>
                      <a:lnTo>
                        <a:pt x="390" y="17"/>
                      </a:lnTo>
                      <a:lnTo>
                        <a:pt x="391" y="17"/>
                      </a:lnTo>
                      <a:lnTo>
                        <a:pt x="392" y="17"/>
                      </a:lnTo>
                      <a:lnTo>
                        <a:pt x="394" y="17"/>
                      </a:lnTo>
                      <a:lnTo>
                        <a:pt x="395" y="17"/>
                      </a:lnTo>
                      <a:lnTo>
                        <a:pt x="396" y="17"/>
                      </a:lnTo>
                      <a:lnTo>
                        <a:pt x="397" y="17"/>
                      </a:lnTo>
                      <a:lnTo>
                        <a:pt x="399" y="17"/>
                      </a:lnTo>
                      <a:lnTo>
                        <a:pt x="400" y="17"/>
                      </a:lnTo>
                      <a:lnTo>
                        <a:pt x="401" y="17"/>
                      </a:lnTo>
                      <a:lnTo>
                        <a:pt x="402" y="17"/>
                      </a:lnTo>
                      <a:lnTo>
                        <a:pt x="404" y="17"/>
                      </a:lnTo>
                      <a:lnTo>
                        <a:pt x="405" y="17"/>
                      </a:lnTo>
                      <a:lnTo>
                        <a:pt x="406" y="17"/>
                      </a:lnTo>
                      <a:lnTo>
                        <a:pt x="408" y="17"/>
                      </a:lnTo>
                      <a:lnTo>
                        <a:pt x="409" y="17"/>
                      </a:lnTo>
                      <a:lnTo>
                        <a:pt x="410" y="17"/>
                      </a:lnTo>
                      <a:lnTo>
                        <a:pt x="411" y="17"/>
                      </a:lnTo>
                      <a:lnTo>
                        <a:pt x="413" y="18"/>
                      </a:lnTo>
                      <a:lnTo>
                        <a:pt x="414" y="18"/>
                      </a:lnTo>
                      <a:lnTo>
                        <a:pt x="415" y="18"/>
                      </a:lnTo>
                      <a:lnTo>
                        <a:pt x="416" y="18"/>
                      </a:lnTo>
                      <a:lnTo>
                        <a:pt x="418" y="18"/>
                      </a:lnTo>
                      <a:lnTo>
                        <a:pt x="419" y="18"/>
                      </a:lnTo>
                      <a:lnTo>
                        <a:pt x="420" y="18"/>
                      </a:lnTo>
                      <a:lnTo>
                        <a:pt x="422" y="18"/>
                      </a:lnTo>
                      <a:lnTo>
                        <a:pt x="423" y="18"/>
                      </a:lnTo>
                      <a:lnTo>
                        <a:pt x="424" y="18"/>
                      </a:lnTo>
                      <a:lnTo>
                        <a:pt x="425" y="18"/>
                      </a:lnTo>
                      <a:lnTo>
                        <a:pt x="427" y="18"/>
                      </a:lnTo>
                      <a:lnTo>
                        <a:pt x="428" y="18"/>
                      </a:lnTo>
                      <a:lnTo>
                        <a:pt x="429" y="18"/>
                      </a:lnTo>
                      <a:lnTo>
                        <a:pt x="430" y="18"/>
                      </a:lnTo>
                      <a:lnTo>
                        <a:pt x="432" y="18"/>
                      </a:lnTo>
                      <a:lnTo>
                        <a:pt x="433" y="18"/>
                      </a:lnTo>
                      <a:lnTo>
                        <a:pt x="434" y="18"/>
                      </a:lnTo>
                      <a:lnTo>
                        <a:pt x="435" y="18"/>
                      </a:lnTo>
                      <a:lnTo>
                        <a:pt x="437" y="18"/>
                      </a:lnTo>
                      <a:lnTo>
                        <a:pt x="438" y="18"/>
                      </a:lnTo>
                      <a:lnTo>
                        <a:pt x="439" y="18"/>
                      </a:lnTo>
                      <a:lnTo>
                        <a:pt x="441" y="18"/>
                      </a:lnTo>
                      <a:lnTo>
                        <a:pt x="442" y="18"/>
                      </a:lnTo>
                      <a:lnTo>
                        <a:pt x="443" y="18"/>
                      </a:lnTo>
                      <a:lnTo>
                        <a:pt x="444" y="18"/>
                      </a:lnTo>
                      <a:lnTo>
                        <a:pt x="446" y="18"/>
                      </a:lnTo>
                      <a:lnTo>
                        <a:pt x="447" y="18"/>
                      </a:lnTo>
                      <a:lnTo>
                        <a:pt x="448" y="18"/>
                      </a:lnTo>
                      <a:lnTo>
                        <a:pt x="449" y="18"/>
                      </a:lnTo>
                      <a:lnTo>
                        <a:pt x="451" y="18"/>
                      </a:lnTo>
                      <a:lnTo>
                        <a:pt x="452" y="18"/>
                      </a:lnTo>
                      <a:lnTo>
                        <a:pt x="453" y="18"/>
                      </a:lnTo>
                      <a:lnTo>
                        <a:pt x="455" y="18"/>
                      </a:lnTo>
                      <a:lnTo>
                        <a:pt x="456" y="18"/>
                      </a:lnTo>
                      <a:lnTo>
                        <a:pt x="457" y="18"/>
                      </a:lnTo>
                      <a:lnTo>
                        <a:pt x="458" y="18"/>
                      </a:lnTo>
                      <a:lnTo>
                        <a:pt x="460" y="18"/>
                      </a:lnTo>
                      <a:lnTo>
                        <a:pt x="460" y="19"/>
                      </a:lnTo>
                      <a:lnTo>
                        <a:pt x="461" y="19"/>
                      </a:lnTo>
                      <a:lnTo>
                        <a:pt x="462" y="19"/>
                      </a:lnTo>
                      <a:lnTo>
                        <a:pt x="463" y="19"/>
                      </a:lnTo>
                      <a:lnTo>
                        <a:pt x="465" y="19"/>
                      </a:lnTo>
                      <a:lnTo>
                        <a:pt x="466" y="19"/>
                      </a:lnTo>
                      <a:lnTo>
                        <a:pt x="467" y="19"/>
                      </a:lnTo>
                      <a:lnTo>
                        <a:pt x="468" y="19"/>
                      </a:lnTo>
                      <a:lnTo>
                        <a:pt x="470" y="19"/>
                      </a:lnTo>
                      <a:lnTo>
                        <a:pt x="471" y="19"/>
                      </a:lnTo>
                      <a:lnTo>
                        <a:pt x="472" y="19"/>
                      </a:lnTo>
                      <a:lnTo>
                        <a:pt x="474" y="19"/>
                      </a:lnTo>
                      <a:lnTo>
                        <a:pt x="475" y="19"/>
                      </a:lnTo>
                      <a:lnTo>
                        <a:pt x="476" y="19"/>
                      </a:lnTo>
                      <a:lnTo>
                        <a:pt x="477" y="19"/>
                      </a:lnTo>
                      <a:lnTo>
                        <a:pt x="479" y="19"/>
                      </a:lnTo>
                      <a:lnTo>
                        <a:pt x="480" y="19"/>
                      </a:lnTo>
                      <a:lnTo>
                        <a:pt x="481" y="19"/>
                      </a:lnTo>
                      <a:lnTo>
                        <a:pt x="482" y="19"/>
                      </a:lnTo>
                      <a:lnTo>
                        <a:pt x="484" y="19"/>
                      </a:lnTo>
                      <a:lnTo>
                        <a:pt x="485" y="19"/>
                      </a:lnTo>
                      <a:lnTo>
                        <a:pt x="486" y="19"/>
                      </a:lnTo>
                      <a:lnTo>
                        <a:pt x="488" y="19"/>
                      </a:lnTo>
                      <a:lnTo>
                        <a:pt x="489" y="19"/>
                      </a:lnTo>
                      <a:lnTo>
                        <a:pt x="490" y="19"/>
                      </a:lnTo>
                      <a:lnTo>
                        <a:pt x="491" y="19"/>
                      </a:lnTo>
                      <a:lnTo>
                        <a:pt x="493" y="19"/>
                      </a:lnTo>
                      <a:lnTo>
                        <a:pt x="494" y="19"/>
                      </a:lnTo>
                      <a:lnTo>
                        <a:pt x="495" y="19"/>
                      </a:lnTo>
                      <a:lnTo>
                        <a:pt x="496" y="19"/>
                      </a:lnTo>
                      <a:lnTo>
                        <a:pt x="498" y="19"/>
                      </a:lnTo>
                      <a:lnTo>
                        <a:pt x="499" y="19"/>
                      </a:lnTo>
                      <a:lnTo>
                        <a:pt x="500" y="19"/>
                      </a:lnTo>
                      <a:lnTo>
                        <a:pt x="502" y="19"/>
                      </a:lnTo>
                      <a:lnTo>
                        <a:pt x="503" y="19"/>
                      </a:lnTo>
                      <a:lnTo>
                        <a:pt x="504" y="19"/>
                      </a:lnTo>
                      <a:lnTo>
                        <a:pt x="505" y="19"/>
                      </a:lnTo>
                      <a:lnTo>
                        <a:pt x="507" y="19"/>
                      </a:lnTo>
                      <a:lnTo>
                        <a:pt x="508" y="19"/>
                      </a:lnTo>
                      <a:lnTo>
                        <a:pt x="509" y="19"/>
                      </a:lnTo>
                      <a:lnTo>
                        <a:pt x="510" y="19"/>
                      </a:lnTo>
                      <a:lnTo>
                        <a:pt x="512" y="19"/>
                      </a:lnTo>
                      <a:lnTo>
                        <a:pt x="513" y="19"/>
                      </a:lnTo>
                      <a:lnTo>
                        <a:pt x="514" y="19"/>
                      </a:lnTo>
                      <a:lnTo>
                        <a:pt x="515" y="19"/>
                      </a:lnTo>
                      <a:lnTo>
                        <a:pt x="517" y="19"/>
                      </a:lnTo>
                      <a:lnTo>
                        <a:pt x="518" y="19"/>
                      </a:lnTo>
                      <a:lnTo>
                        <a:pt x="519" y="19"/>
                      </a:lnTo>
                      <a:lnTo>
                        <a:pt x="521" y="19"/>
                      </a:lnTo>
                      <a:lnTo>
                        <a:pt x="522" y="19"/>
                      </a:lnTo>
                      <a:lnTo>
                        <a:pt x="523" y="19"/>
                      </a:lnTo>
                      <a:lnTo>
                        <a:pt x="524" y="19"/>
                      </a:lnTo>
                      <a:lnTo>
                        <a:pt x="524" y="21"/>
                      </a:lnTo>
                      <a:lnTo>
                        <a:pt x="526" y="21"/>
                      </a:lnTo>
                      <a:lnTo>
                        <a:pt x="527" y="21"/>
                      </a:lnTo>
                      <a:lnTo>
                        <a:pt x="528" y="21"/>
                      </a:lnTo>
                      <a:lnTo>
                        <a:pt x="529" y="21"/>
                      </a:lnTo>
                      <a:lnTo>
                        <a:pt x="531" y="21"/>
                      </a:lnTo>
                      <a:lnTo>
                        <a:pt x="532" y="21"/>
                      </a:lnTo>
                      <a:lnTo>
                        <a:pt x="533" y="21"/>
                      </a:lnTo>
                      <a:lnTo>
                        <a:pt x="535" y="21"/>
                      </a:lnTo>
                      <a:lnTo>
                        <a:pt x="536" y="21"/>
                      </a:lnTo>
                      <a:lnTo>
                        <a:pt x="537" y="21"/>
                      </a:lnTo>
                      <a:lnTo>
                        <a:pt x="538" y="21"/>
                      </a:lnTo>
                      <a:lnTo>
                        <a:pt x="540" y="21"/>
                      </a:lnTo>
                      <a:lnTo>
                        <a:pt x="541" y="21"/>
                      </a:lnTo>
                      <a:lnTo>
                        <a:pt x="542" y="21"/>
                      </a:lnTo>
                      <a:lnTo>
                        <a:pt x="543" y="21"/>
                      </a:lnTo>
                      <a:lnTo>
                        <a:pt x="545" y="21"/>
                      </a:lnTo>
                      <a:lnTo>
                        <a:pt x="546" y="21"/>
                      </a:lnTo>
                      <a:lnTo>
                        <a:pt x="547" y="21"/>
                      </a:lnTo>
                      <a:lnTo>
                        <a:pt x="549" y="21"/>
                      </a:lnTo>
                      <a:lnTo>
                        <a:pt x="550" y="21"/>
                      </a:lnTo>
                      <a:lnTo>
                        <a:pt x="551" y="21"/>
                      </a:lnTo>
                      <a:lnTo>
                        <a:pt x="552" y="21"/>
                      </a:lnTo>
                      <a:lnTo>
                        <a:pt x="554" y="21"/>
                      </a:lnTo>
                      <a:lnTo>
                        <a:pt x="555" y="21"/>
                      </a:lnTo>
                      <a:lnTo>
                        <a:pt x="556" y="21"/>
                      </a:lnTo>
                      <a:lnTo>
                        <a:pt x="557" y="21"/>
                      </a:lnTo>
                      <a:lnTo>
                        <a:pt x="559" y="21"/>
                      </a:lnTo>
                      <a:lnTo>
                        <a:pt x="560" y="21"/>
                      </a:lnTo>
                      <a:lnTo>
                        <a:pt x="561" y="21"/>
                      </a:lnTo>
                      <a:lnTo>
                        <a:pt x="562" y="21"/>
                      </a:lnTo>
                      <a:lnTo>
                        <a:pt x="564" y="21"/>
                      </a:lnTo>
                      <a:lnTo>
                        <a:pt x="565" y="21"/>
                      </a:lnTo>
                      <a:lnTo>
                        <a:pt x="566" y="21"/>
                      </a:lnTo>
                      <a:lnTo>
                        <a:pt x="568" y="21"/>
                      </a:lnTo>
                      <a:lnTo>
                        <a:pt x="569" y="21"/>
                      </a:lnTo>
                      <a:lnTo>
                        <a:pt x="570" y="21"/>
                      </a:lnTo>
                      <a:lnTo>
                        <a:pt x="571" y="21"/>
                      </a:lnTo>
                      <a:lnTo>
                        <a:pt x="573" y="21"/>
                      </a:lnTo>
                      <a:lnTo>
                        <a:pt x="574" y="21"/>
                      </a:lnTo>
                      <a:lnTo>
                        <a:pt x="575" y="21"/>
                      </a:lnTo>
                      <a:lnTo>
                        <a:pt x="576" y="21"/>
                      </a:lnTo>
                      <a:lnTo>
                        <a:pt x="578" y="21"/>
                      </a:lnTo>
                      <a:lnTo>
                        <a:pt x="579" y="21"/>
                      </a:lnTo>
                      <a:lnTo>
                        <a:pt x="579" y="22"/>
                      </a:lnTo>
                      <a:lnTo>
                        <a:pt x="580" y="22"/>
                      </a:lnTo>
                      <a:lnTo>
                        <a:pt x="582" y="22"/>
                      </a:lnTo>
                      <a:lnTo>
                        <a:pt x="583" y="22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7" y="22"/>
                      </a:lnTo>
                      <a:lnTo>
                        <a:pt x="588" y="22"/>
                      </a:lnTo>
                      <a:lnTo>
                        <a:pt x="589" y="22"/>
                      </a:lnTo>
                      <a:lnTo>
                        <a:pt x="590" y="22"/>
                      </a:lnTo>
                      <a:lnTo>
                        <a:pt x="592" y="22"/>
                      </a:lnTo>
                      <a:lnTo>
                        <a:pt x="593" y="22"/>
                      </a:lnTo>
                      <a:lnTo>
                        <a:pt x="594" y="22"/>
                      </a:lnTo>
                      <a:lnTo>
                        <a:pt x="595" y="22"/>
                      </a:lnTo>
                      <a:lnTo>
                        <a:pt x="597" y="22"/>
                      </a:lnTo>
                      <a:lnTo>
                        <a:pt x="598" y="22"/>
                      </a:lnTo>
                      <a:lnTo>
                        <a:pt x="599" y="22"/>
                      </a:lnTo>
                      <a:lnTo>
                        <a:pt x="601" y="22"/>
                      </a:lnTo>
                      <a:lnTo>
                        <a:pt x="602" y="22"/>
                      </a:lnTo>
                      <a:lnTo>
                        <a:pt x="603" y="22"/>
                      </a:lnTo>
                      <a:lnTo>
                        <a:pt x="604" y="22"/>
                      </a:lnTo>
                      <a:lnTo>
                        <a:pt x="606" y="22"/>
                      </a:lnTo>
                      <a:lnTo>
                        <a:pt x="607" y="22"/>
                      </a:lnTo>
                      <a:lnTo>
                        <a:pt x="608" y="22"/>
                      </a:lnTo>
                      <a:lnTo>
                        <a:pt x="609" y="22"/>
                      </a:lnTo>
                      <a:lnTo>
                        <a:pt x="611" y="22"/>
                      </a:lnTo>
                      <a:lnTo>
                        <a:pt x="612" y="22"/>
                      </a:lnTo>
                      <a:lnTo>
                        <a:pt x="613" y="22"/>
                      </a:lnTo>
                      <a:lnTo>
                        <a:pt x="615" y="22"/>
                      </a:lnTo>
                      <a:lnTo>
                        <a:pt x="616" y="22"/>
                      </a:lnTo>
                      <a:lnTo>
                        <a:pt x="617" y="22"/>
                      </a:lnTo>
                      <a:lnTo>
                        <a:pt x="618" y="22"/>
                      </a:lnTo>
                      <a:lnTo>
                        <a:pt x="620" y="22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707" name="Freeform 171"/>
                <p:cNvSpPr>
                  <a:spLocks noChangeAspect="1"/>
                </p:cNvSpPr>
                <p:nvPr/>
              </p:nvSpPr>
              <p:spPr bwMode="auto">
                <a:xfrm>
                  <a:off x="2002" y="3470"/>
                  <a:ext cx="330" cy="1"/>
                </a:xfrm>
                <a:custGeom>
                  <a:avLst/>
                  <a:gdLst>
                    <a:gd name="T0" fmla="*/ 9 w 633"/>
                    <a:gd name="T1" fmla="*/ 0 h 3"/>
                    <a:gd name="T2" fmla="*/ 19 w 633"/>
                    <a:gd name="T3" fmla="*/ 0 h 3"/>
                    <a:gd name="T4" fmla="*/ 29 w 633"/>
                    <a:gd name="T5" fmla="*/ 0 h 3"/>
                    <a:gd name="T6" fmla="*/ 39 w 633"/>
                    <a:gd name="T7" fmla="*/ 0 h 3"/>
                    <a:gd name="T8" fmla="*/ 50 w 633"/>
                    <a:gd name="T9" fmla="*/ 0 h 3"/>
                    <a:gd name="T10" fmla="*/ 60 w 633"/>
                    <a:gd name="T11" fmla="*/ 0 h 3"/>
                    <a:gd name="T12" fmla="*/ 70 w 633"/>
                    <a:gd name="T13" fmla="*/ 0 h 3"/>
                    <a:gd name="T14" fmla="*/ 80 w 633"/>
                    <a:gd name="T15" fmla="*/ 0 h 3"/>
                    <a:gd name="T16" fmla="*/ 90 w 633"/>
                    <a:gd name="T17" fmla="*/ 0 h 3"/>
                    <a:gd name="T18" fmla="*/ 100 w 633"/>
                    <a:gd name="T19" fmla="*/ 0 h 3"/>
                    <a:gd name="T20" fmla="*/ 111 w 633"/>
                    <a:gd name="T21" fmla="*/ 0 h 3"/>
                    <a:gd name="T22" fmla="*/ 121 w 633"/>
                    <a:gd name="T23" fmla="*/ 0 h 3"/>
                    <a:gd name="T24" fmla="*/ 131 w 633"/>
                    <a:gd name="T25" fmla="*/ 0 h 3"/>
                    <a:gd name="T26" fmla="*/ 141 w 633"/>
                    <a:gd name="T27" fmla="*/ 0 h 3"/>
                    <a:gd name="T28" fmla="*/ 151 w 633"/>
                    <a:gd name="T29" fmla="*/ 0 h 3"/>
                    <a:gd name="T30" fmla="*/ 161 w 633"/>
                    <a:gd name="T31" fmla="*/ 0 h 3"/>
                    <a:gd name="T32" fmla="*/ 172 w 633"/>
                    <a:gd name="T33" fmla="*/ 0 h 3"/>
                    <a:gd name="T34" fmla="*/ 182 w 633"/>
                    <a:gd name="T35" fmla="*/ 0 h 3"/>
                    <a:gd name="T36" fmla="*/ 192 w 633"/>
                    <a:gd name="T37" fmla="*/ 0 h 3"/>
                    <a:gd name="T38" fmla="*/ 202 w 633"/>
                    <a:gd name="T39" fmla="*/ 0 h 3"/>
                    <a:gd name="T40" fmla="*/ 212 w 633"/>
                    <a:gd name="T41" fmla="*/ 0 h 3"/>
                    <a:gd name="T42" fmla="*/ 221 w 633"/>
                    <a:gd name="T43" fmla="*/ 1 h 3"/>
                    <a:gd name="T44" fmla="*/ 231 w 633"/>
                    <a:gd name="T45" fmla="*/ 1 h 3"/>
                    <a:gd name="T46" fmla="*/ 241 w 633"/>
                    <a:gd name="T47" fmla="*/ 1 h 3"/>
                    <a:gd name="T48" fmla="*/ 252 w 633"/>
                    <a:gd name="T49" fmla="*/ 1 h 3"/>
                    <a:gd name="T50" fmla="*/ 262 w 633"/>
                    <a:gd name="T51" fmla="*/ 1 h 3"/>
                    <a:gd name="T52" fmla="*/ 272 w 633"/>
                    <a:gd name="T53" fmla="*/ 1 h 3"/>
                    <a:gd name="T54" fmla="*/ 282 w 633"/>
                    <a:gd name="T55" fmla="*/ 1 h 3"/>
                    <a:gd name="T56" fmla="*/ 292 w 633"/>
                    <a:gd name="T57" fmla="*/ 1 h 3"/>
                    <a:gd name="T58" fmla="*/ 302 w 633"/>
                    <a:gd name="T59" fmla="*/ 1 h 3"/>
                    <a:gd name="T60" fmla="*/ 312 w 633"/>
                    <a:gd name="T61" fmla="*/ 1 h 3"/>
                    <a:gd name="T62" fmla="*/ 323 w 633"/>
                    <a:gd name="T63" fmla="*/ 1 h 3"/>
                    <a:gd name="T64" fmla="*/ 333 w 633"/>
                    <a:gd name="T65" fmla="*/ 1 h 3"/>
                    <a:gd name="T66" fmla="*/ 343 w 633"/>
                    <a:gd name="T67" fmla="*/ 1 h 3"/>
                    <a:gd name="T68" fmla="*/ 353 w 633"/>
                    <a:gd name="T69" fmla="*/ 1 h 3"/>
                    <a:gd name="T70" fmla="*/ 363 w 633"/>
                    <a:gd name="T71" fmla="*/ 1 h 3"/>
                    <a:gd name="T72" fmla="*/ 373 w 633"/>
                    <a:gd name="T73" fmla="*/ 1 h 3"/>
                    <a:gd name="T74" fmla="*/ 384 w 633"/>
                    <a:gd name="T75" fmla="*/ 1 h 3"/>
                    <a:gd name="T76" fmla="*/ 394 w 633"/>
                    <a:gd name="T77" fmla="*/ 1 h 3"/>
                    <a:gd name="T78" fmla="*/ 404 w 633"/>
                    <a:gd name="T79" fmla="*/ 1 h 3"/>
                    <a:gd name="T80" fmla="*/ 414 w 633"/>
                    <a:gd name="T81" fmla="*/ 1 h 3"/>
                    <a:gd name="T82" fmla="*/ 424 w 633"/>
                    <a:gd name="T83" fmla="*/ 1 h 3"/>
                    <a:gd name="T84" fmla="*/ 434 w 633"/>
                    <a:gd name="T85" fmla="*/ 1 h 3"/>
                    <a:gd name="T86" fmla="*/ 445 w 633"/>
                    <a:gd name="T87" fmla="*/ 1 h 3"/>
                    <a:gd name="T88" fmla="*/ 455 w 633"/>
                    <a:gd name="T89" fmla="*/ 1 h 3"/>
                    <a:gd name="T90" fmla="*/ 465 w 633"/>
                    <a:gd name="T91" fmla="*/ 1 h 3"/>
                    <a:gd name="T92" fmla="*/ 475 w 633"/>
                    <a:gd name="T93" fmla="*/ 1 h 3"/>
                    <a:gd name="T94" fmla="*/ 485 w 633"/>
                    <a:gd name="T95" fmla="*/ 1 h 3"/>
                    <a:gd name="T96" fmla="*/ 495 w 633"/>
                    <a:gd name="T97" fmla="*/ 1 h 3"/>
                    <a:gd name="T98" fmla="*/ 506 w 633"/>
                    <a:gd name="T99" fmla="*/ 1 h 3"/>
                    <a:gd name="T100" fmla="*/ 516 w 633"/>
                    <a:gd name="T101" fmla="*/ 1 h 3"/>
                    <a:gd name="T102" fmla="*/ 526 w 633"/>
                    <a:gd name="T103" fmla="*/ 1 h 3"/>
                    <a:gd name="T104" fmla="*/ 536 w 633"/>
                    <a:gd name="T105" fmla="*/ 1 h 3"/>
                    <a:gd name="T106" fmla="*/ 546 w 633"/>
                    <a:gd name="T107" fmla="*/ 1 h 3"/>
                    <a:gd name="T108" fmla="*/ 556 w 633"/>
                    <a:gd name="T109" fmla="*/ 1 h 3"/>
                    <a:gd name="T110" fmla="*/ 566 w 633"/>
                    <a:gd name="T111" fmla="*/ 3 h 3"/>
                    <a:gd name="T112" fmla="*/ 577 w 633"/>
                    <a:gd name="T113" fmla="*/ 3 h 3"/>
                    <a:gd name="T114" fmla="*/ 587 w 633"/>
                    <a:gd name="T115" fmla="*/ 3 h 3"/>
                    <a:gd name="T116" fmla="*/ 597 w 633"/>
                    <a:gd name="T117" fmla="*/ 3 h 3"/>
                    <a:gd name="T118" fmla="*/ 607 w 633"/>
                    <a:gd name="T119" fmla="*/ 3 h 3"/>
                    <a:gd name="T120" fmla="*/ 617 w 633"/>
                    <a:gd name="T121" fmla="*/ 3 h 3"/>
                    <a:gd name="T122" fmla="*/ 627 w 633"/>
                    <a:gd name="T12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33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0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0"/>
                      </a:lnTo>
                      <a:lnTo>
                        <a:pt x="220" y="0"/>
                      </a:lnTo>
                      <a:lnTo>
                        <a:pt x="221" y="0"/>
                      </a:lnTo>
                      <a:lnTo>
                        <a:pt x="221" y="1"/>
                      </a:lnTo>
                      <a:lnTo>
                        <a:pt x="222" y="1"/>
                      </a:lnTo>
                      <a:lnTo>
                        <a:pt x="224" y="1"/>
                      </a:lnTo>
                      <a:lnTo>
                        <a:pt x="225" y="1"/>
                      </a:lnTo>
                      <a:lnTo>
                        <a:pt x="226" y="1"/>
                      </a:lnTo>
                      <a:lnTo>
                        <a:pt x="227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4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8" y="1"/>
                      </a:lnTo>
                      <a:lnTo>
                        <a:pt x="279" y="1"/>
                      </a:lnTo>
                      <a:lnTo>
                        <a:pt x="281" y="1"/>
                      </a:lnTo>
                      <a:lnTo>
                        <a:pt x="282" y="1"/>
                      </a:lnTo>
                      <a:lnTo>
                        <a:pt x="283" y="1"/>
                      </a:lnTo>
                      <a:lnTo>
                        <a:pt x="285" y="1"/>
                      </a:lnTo>
                      <a:lnTo>
                        <a:pt x="286" y="1"/>
                      </a:lnTo>
                      <a:lnTo>
                        <a:pt x="287" y="1"/>
                      </a:lnTo>
                      <a:lnTo>
                        <a:pt x="288" y="1"/>
                      </a:lnTo>
                      <a:lnTo>
                        <a:pt x="290" y="1"/>
                      </a:lnTo>
                      <a:lnTo>
                        <a:pt x="291" y="1"/>
                      </a:lnTo>
                      <a:lnTo>
                        <a:pt x="292" y="1"/>
                      </a:lnTo>
                      <a:lnTo>
                        <a:pt x="293" y="1"/>
                      </a:lnTo>
                      <a:lnTo>
                        <a:pt x="295" y="1"/>
                      </a:lnTo>
                      <a:lnTo>
                        <a:pt x="296" y="1"/>
                      </a:lnTo>
                      <a:lnTo>
                        <a:pt x="297" y="1"/>
                      </a:lnTo>
                      <a:lnTo>
                        <a:pt x="299" y="1"/>
                      </a:lnTo>
                      <a:lnTo>
                        <a:pt x="300" y="1"/>
                      </a:lnTo>
                      <a:lnTo>
                        <a:pt x="301" y="1"/>
                      </a:lnTo>
                      <a:lnTo>
                        <a:pt x="302" y="1"/>
                      </a:lnTo>
                      <a:lnTo>
                        <a:pt x="304" y="1"/>
                      </a:lnTo>
                      <a:lnTo>
                        <a:pt x="305" y="1"/>
                      </a:lnTo>
                      <a:lnTo>
                        <a:pt x="306" y="1"/>
                      </a:lnTo>
                      <a:lnTo>
                        <a:pt x="307" y="1"/>
                      </a:lnTo>
                      <a:lnTo>
                        <a:pt x="309" y="1"/>
                      </a:lnTo>
                      <a:lnTo>
                        <a:pt x="310" y="1"/>
                      </a:lnTo>
                      <a:lnTo>
                        <a:pt x="311" y="1"/>
                      </a:lnTo>
                      <a:lnTo>
                        <a:pt x="312" y="1"/>
                      </a:lnTo>
                      <a:lnTo>
                        <a:pt x="314" y="1"/>
                      </a:lnTo>
                      <a:lnTo>
                        <a:pt x="315" y="1"/>
                      </a:lnTo>
                      <a:lnTo>
                        <a:pt x="316" y="1"/>
                      </a:lnTo>
                      <a:lnTo>
                        <a:pt x="318" y="1"/>
                      </a:lnTo>
                      <a:lnTo>
                        <a:pt x="319" y="1"/>
                      </a:lnTo>
                      <a:lnTo>
                        <a:pt x="320" y="1"/>
                      </a:lnTo>
                      <a:lnTo>
                        <a:pt x="321" y="1"/>
                      </a:lnTo>
                      <a:lnTo>
                        <a:pt x="323" y="1"/>
                      </a:lnTo>
                      <a:lnTo>
                        <a:pt x="324" y="1"/>
                      </a:lnTo>
                      <a:lnTo>
                        <a:pt x="325" y="1"/>
                      </a:lnTo>
                      <a:lnTo>
                        <a:pt x="326" y="1"/>
                      </a:lnTo>
                      <a:lnTo>
                        <a:pt x="328" y="1"/>
                      </a:lnTo>
                      <a:lnTo>
                        <a:pt x="329" y="1"/>
                      </a:lnTo>
                      <a:lnTo>
                        <a:pt x="330" y="1"/>
                      </a:lnTo>
                      <a:lnTo>
                        <a:pt x="332" y="1"/>
                      </a:lnTo>
                      <a:lnTo>
                        <a:pt x="333" y="1"/>
                      </a:lnTo>
                      <a:lnTo>
                        <a:pt x="334" y="1"/>
                      </a:lnTo>
                      <a:lnTo>
                        <a:pt x="335" y="1"/>
                      </a:lnTo>
                      <a:lnTo>
                        <a:pt x="337" y="1"/>
                      </a:lnTo>
                      <a:lnTo>
                        <a:pt x="338" y="1"/>
                      </a:lnTo>
                      <a:lnTo>
                        <a:pt x="339" y="1"/>
                      </a:lnTo>
                      <a:lnTo>
                        <a:pt x="340" y="1"/>
                      </a:lnTo>
                      <a:lnTo>
                        <a:pt x="342" y="1"/>
                      </a:lnTo>
                      <a:lnTo>
                        <a:pt x="343" y="1"/>
                      </a:lnTo>
                      <a:lnTo>
                        <a:pt x="344" y="1"/>
                      </a:lnTo>
                      <a:lnTo>
                        <a:pt x="345" y="1"/>
                      </a:lnTo>
                      <a:lnTo>
                        <a:pt x="347" y="1"/>
                      </a:lnTo>
                      <a:lnTo>
                        <a:pt x="348" y="1"/>
                      </a:lnTo>
                      <a:lnTo>
                        <a:pt x="349" y="1"/>
                      </a:lnTo>
                      <a:lnTo>
                        <a:pt x="351" y="1"/>
                      </a:lnTo>
                      <a:lnTo>
                        <a:pt x="352" y="1"/>
                      </a:lnTo>
                      <a:lnTo>
                        <a:pt x="353" y="1"/>
                      </a:lnTo>
                      <a:lnTo>
                        <a:pt x="354" y="1"/>
                      </a:lnTo>
                      <a:lnTo>
                        <a:pt x="356" y="1"/>
                      </a:lnTo>
                      <a:lnTo>
                        <a:pt x="357" y="1"/>
                      </a:lnTo>
                      <a:lnTo>
                        <a:pt x="358" y="1"/>
                      </a:lnTo>
                      <a:lnTo>
                        <a:pt x="359" y="1"/>
                      </a:lnTo>
                      <a:lnTo>
                        <a:pt x="361" y="1"/>
                      </a:lnTo>
                      <a:lnTo>
                        <a:pt x="362" y="1"/>
                      </a:lnTo>
                      <a:lnTo>
                        <a:pt x="363" y="1"/>
                      </a:lnTo>
                      <a:lnTo>
                        <a:pt x="365" y="1"/>
                      </a:lnTo>
                      <a:lnTo>
                        <a:pt x="366" y="1"/>
                      </a:lnTo>
                      <a:lnTo>
                        <a:pt x="367" y="1"/>
                      </a:lnTo>
                      <a:lnTo>
                        <a:pt x="368" y="1"/>
                      </a:lnTo>
                      <a:lnTo>
                        <a:pt x="370" y="1"/>
                      </a:lnTo>
                      <a:lnTo>
                        <a:pt x="371" y="1"/>
                      </a:lnTo>
                      <a:lnTo>
                        <a:pt x="372" y="1"/>
                      </a:lnTo>
                      <a:lnTo>
                        <a:pt x="373" y="1"/>
                      </a:lnTo>
                      <a:lnTo>
                        <a:pt x="375" y="1"/>
                      </a:lnTo>
                      <a:lnTo>
                        <a:pt x="376" y="1"/>
                      </a:lnTo>
                      <a:lnTo>
                        <a:pt x="377" y="1"/>
                      </a:lnTo>
                      <a:lnTo>
                        <a:pt x="379" y="1"/>
                      </a:lnTo>
                      <a:lnTo>
                        <a:pt x="380" y="1"/>
                      </a:lnTo>
                      <a:lnTo>
                        <a:pt x="381" y="1"/>
                      </a:lnTo>
                      <a:lnTo>
                        <a:pt x="382" y="1"/>
                      </a:lnTo>
                      <a:lnTo>
                        <a:pt x="384" y="1"/>
                      </a:lnTo>
                      <a:lnTo>
                        <a:pt x="385" y="1"/>
                      </a:lnTo>
                      <a:lnTo>
                        <a:pt x="386" y="1"/>
                      </a:lnTo>
                      <a:lnTo>
                        <a:pt x="387" y="1"/>
                      </a:lnTo>
                      <a:lnTo>
                        <a:pt x="389" y="1"/>
                      </a:lnTo>
                      <a:lnTo>
                        <a:pt x="390" y="1"/>
                      </a:lnTo>
                      <a:lnTo>
                        <a:pt x="391" y="1"/>
                      </a:lnTo>
                      <a:lnTo>
                        <a:pt x="392" y="1"/>
                      </a:lnTo>
                      <a:lnTo>
                        <a:pt x="394" y="1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8" y="1"/>
                      </a:lnTo>
                      <a:lnTo>
                        <a:pt x="399" y="1"/>
                      </a:lnTo>
                      <a:lnTo>
                        <a:pt x="400" y="1"/>
                      </a:lnTo>
                      <a:lnTo>
                        <a:pt x="401" y="1"/>
                      </a:lnTo>
                      <a:lnTo>
                        <a:pt x="403" y="1"/>
                      </a:lnTo>
                      <a:lnTo>
                        <a:pt x="404" y="1"/>
                      </a:lnTo>
                      <a:lnTo>
                        <a:pt x="405" y="1"/>
                      </a:lnTo>
                      <a:lnTo>
                        <a:pt x="406" y="1"/>
                      </a:lnTo>
                      <a:lnTo>
                        <a:pt x="408" y="1"/>
                      </a:lnTo>
                      <a:lnTo>
                        <a:pt x="409" y="1"/>
                      </a:lnTo>
                      <a:lnTo>
                        <a:pt x="410" y="1"/>
                      </a:lnTo>
                      <a:lnTo>
                        <a:pt x="412" y="1"/>
                      </a:lnTo>
                      <a:lnTo>
                        <a:pt x="413" y="1"/>
                      </a:lnTo>
                      <a:lnTo>
                        <a:pt x="414" y="1"/>
                      </a:lnTo>
                      <a:lnTo>
                        <a:pt x="415" y="1"/>
                      </a:lnTo>
                      <a:lnTo>
                        <a:pt x="417" y="1"/>
                      </a:lnTo>
                      <a:lnTo>
                        <a:pt x="418" y="1"/>
                      </a:lnTo>
                      <a:lnTo>
                        <a:pt x="419" y="1"/>
                      </a:lnTo>
                      <a:lnTo>
                        <a:pt x="420" y="1"/>
                      </a:lnTo>
                      <a:lnTo>
                        <a:pt x="422" y="1"/>
                      </a:lnTo>
                      <a:lnTo>
                        <a:pt x="423" y="1"/>
                      </a:lnTo>
                      <a:lnTo>
                        <a:pt x="424" y="1"/>
                      </a:lnTo>
                      <a:lnTo>
                        <a:pt x="426" y="1"/>
                      </a:lnTo>
                      <a:lnTo>
                        <a:pt x="427" y="1"/>
                      </a:lnTo>
                      <a:lnTo>
                        <a:pt x="428" y="1"/>
                      </a:lnTo>
                      <a:lnTo>
                        <a:pt x="429" y="1"/>
                      </a:lnTo>
                      <a:lnTo>
                        <a:pt x="431" y="1"/>
                      </a:lnTo>
                      <a:lnTo>
                        <a:pt x="432" y="1"/>
                      </a:lnTo>
                      <a:lnTo>
                        <a:pt x="433" y="1"/>
                      </a:lnTo>
                      <a:lnTo>
                        <a:pt x="434" y="1"/>
                      </a:lnTo>
                      <a:lnTo>
                        <a:pt x="436" y="1"/>
                      </a:lnTo>
                      <a:lnTo>
                        <a:pt x="437" y="1"/>
                      </a:lnTo>
                      <a:lnTo>
                        <a:pt x="438" y="1"/>
                      </a:lnTo>
                      <a:lnTo>
                        <a:pt x="439" y="1"/>
                      </a:lnTo>
                      <a:lnTo>
                        <a:pt x="441" y="1"/>
                      </a:lnTo>
                      <a:lnTo>
                        <a:pt x="442" y="1"/>
                      </a:lnTo>
                      <a:lnTo>
                        <a:pt x="443" y="1"/>
                      </a:lnTo>
                      <a:lnTo>
                        <a:pt x="445" y="1"/>
                      </a:lnTo>
                      <a:lnTo>
                        <a:pt x="446" y="1"/>
                      </a:lnTo>
                      <a:lnTo>
                        <a:pt x="447" y="1"/>
                      </a:lnTo>
                      <a:lnTo>
                        <a:pt x="448" y="1"/>
                      </a:lnTo>
                      <a:lnTo>
                        <a:pt x="450" y="1"/>
                      </a:lnTo>
                      <a:lnTo>
                        <a:pt x="451" y="1"/>
                      </a:lnTo>
                      <a:lnTo>
                        <a:pt x="452" y="1"/>
                      </a:lnTo>
                      <a:lnTo>
                        <a:pt x="453" y="1"/>
                      </a:lnTo>
                      <a:lnTo>
                        <a:pt x="455" y="1"/>
                      </a:lnTo>
                      <a:lnTo>
                        <a:pt x="456" y="1"/>
                      </a:lnTo>
                      <a:lnTo>
                        <a:pt x="457" y="1"/>
                      </a:lnTo>
                      <a:lnTo>
                        <a:pt x="459" y="1"/>
                      </a:lnTo>
                      <a:lnTo>
                        <a:pt x="460" y="1"/>
                      </a:lnTo>
                      <a:lnTo>
                        <a:pt x="461" y="1"/>
                      </a:lnTo>
                      <a:lnTo>
                        <a:pt x="462" y="1"/>
                      </a:lnTo>
                      <a:lnTo>
                        <a:pt x="464" y="1"/>
                      </a:lnTo>
                      <a:lnTo>
                        <a:pt x="465" y="1"/>
                      </a:lnTo>
                      <a:lnTo>
                        <a:pt x="466" y="1"/>
                      </a:lnTo>
                      <a:lnTo>
                        <a:pt x="467" y="1"/>
                      </a:lnTo>
                      <a:lnTo>
                        <a:pt x="469" y="1"/>
                      </a:lnTo>
                      <a:lnTo>
                        <a:pt x="470" y="1"/>
                      </a:lnTo>
                      <a:lnTo>
                        <a:pt x="471" y="1"/>
                      </a:lnTo>
                      <a:lnTo>
                        <a:pt x="472" y="1"/>
                      </a:lnTo>
                      <a:lnTo>
                        <a:pt x="474" y="1"/>
                      </a:lnTo>
                      <a:lnTo>
                        <a:pt x="475" y="1"/>
                      </a:lnTo>
                      <a:lnTo>
                        <a:pt x="476" y="1"/>
                      </a:lnTo>
                      <a:lnTo>
                        <a:pt x="478" y="1"/>
                      </a:lnTo>
                      <a:lnTo>
                        <a:pt x="479" y="1"/>
                      </a:lnTo>
                      <a:lnTo>
                        <a:pt x="480" y="1"/>
                      </a:lnTo>
                      <a:lnTo>
                        <a:pt x="481" y="1"/>
                      </a:lnTo>
                      <a:lnTo>
                        <a:pt x="483" y="1"/>
                      </a:lnTo>
                      <a:lnTo>
                        <a:pt x="484" y="1"/>
                      </a:lnTo>
                      <a:lnTo>
                        <a:pt x="485" y="1"/>
                      </a:lnTo>
                      <a:lnTo>
                        <a:pt x="486" y="1"/>
                      </a:lnTo>
                      <a:lnTo>
                        <a:pt x="488" y="1"/>
                      </a:lnTo>
                      <a:lnTo>
                        <a:pt x="489" y="1"/>
                      </a:lnTo>
                      <a:lnTo>
                        <a:pt x="490" y="1"/>
                      </a:lnTo>
                      <a:lnTo>
                        <a:pt x="492" y="1"/>
                      </a:lnTo>
                      <a:lnTo>
                        <a:pt x="493" y="1"/>
                      </a:lnTo>
                      <a:lnTo>
                        <a:pt x="494" y="1"/>
                      </a:lnTo>
                      <a:lnTo>
                        <a:pt x="495" y="1"/>
                      </a:lnTo>
                      <a:lnTo>
                        <a:pt x="497" y="1"/>
                      </a:lnTo>
                      <a:lnTo>
                        <a:pt x="498" y="1"/>
                      </a:lnTo>
                      <a:lnTo>
                        <a:pt x="499" y="1"/>
                      </a:lnTo>
                      <a:lnTo>
                        <a:pt x="500" y="1"/>
                      </a:lnTo>
                      <a:lnTo>
                        <a:pt x="502" y="1"/>
                      </a:lnTo>
                      <a:lnTo>
                        <a:pt x="503" y="1"/>
                      </a:lnTo>
                      <a:lnTo>
                        <a:pt x="504" y="1"/>
                      </a:lnTo>
                      <a:lnTo>
                        <a:pt x="506" y="1"/>
                      </a:lnTo>
                      <a:lnTo>
                        <a:pt x="507" y="1"/>
                      </a:lnTo>
                      <a:lnTo>
                        <a:pt x="508" y="1"/>
                      </a:lnTo>
                      <a:lnTo>
                        <a:pt x="509" y="1"/>
                      </a:lnTo>
                      <a:lnTo>
                        <a:pt x="511" y="1"/>
                      </a:lnTo>
                      <a:lnTo>
                        <a:pt x="512" y="1"/>
                      </a:lnTo>
                      <a:lnTo>
                        <a:pt x="513" y="1"/>
                      </a:lnTo>
                      <a:lnTo>
                        <a:pt x="514" y="1"/>
                      </a:lnTo>
                      <a:lnTo>
                        <a:pt x="516" y="1"/>
                      </a:lnTo>
                      <a:lnTo>
                        <a:pt x="517" y="1"/>
                      </a:lnTo>
                      <a:lnTo>
                        <a:pt x="518" y="1"/>
                      </a:lnTo>
                      <a:lnTo>
                        <a:pt x="519" y="1"/>
                      </a:lnTo>
                      <a:lnTo>
                        <a:pt x="521" y="1"/>
                      </a:lnTo>
                      <a:lnTo>
                        <a:pt x="522" y="1"/>
                      </a:lnTo>
                      <a:lnTo>
                        <a:pt x="523" y="1"/>
                      </a:lnTo>
                      <a:lnTo>
                        <a:pt x="525" y="1"/>
                      </a:lnTo>
                      <a:lnTo>
                        <a:pt x="526" y="1"/>
                      </a:lnTo>
                      <a:lnTo>
                        <a:pt x="527" y="1"/>
                      </a:lnTo>
                      <a:lnTo>
                        <a:pt x="528" y="1"/>
                      </a:lnTo>
                      <a:lnTo>
                        <a:pt x="530" y="1"/>
                      </a:lnTo>
                      <a:lnTo>
                        <a:pt x="531" y="1"/>
                      </a:lnTo>
                      <a:lnTo>
                        <a:pt x="532" y="1"/>
                      </a:lnTo>
                      <a:lnTo>
                        <a:pt x="533" y="1"/>
                      </a:lnTo>
                      <a:lnTo>
                        <a:pt x="535" y="1"/>
                      </a:lnTo>
                      <a:lnTo>
                        <a:pt x="536" y="1"/>
                      </a:lnTo>
                      <a:lnTo>
                        <a:pt x="537" y="1"/>
                      </a:lnTo>
                      <a:lnTo>
                        <a:pt x="539" y="1"/>
                      </a:lnTo>
                      <a:lnTo>
                        <a:pt x="540" y="1"/>
                      </a:lnTo>
                      <a:lnTo>
                        <a:pt x="541" y="1"/>
                      </a:lnTo>
                      <a:lnTo>
                        <a:pt x="542" y="1"/>
                      </a:lnTo>
                      <a:lnTo>
                        <a:pt x="544" y="1"/>
                      </a:lnTo>
                      <a:lnTo>
                        <a:pt x="545" y="1"/>
                      </a:lnTo>
                      <a:lnTo>
                        <a:pt x="546" y="1"/>
                      </a:lnTo>
                      <a:lnTo>
                        <a:pt x="547" y="1"/>
                      </a:lnTo>
                      <a:lnTo>
                        <a:pt x="549" y="1"/>
                      </a:lnTo>
                      <a:lnTo>
                        <a:pt x="550" y="1"/>
                      </a:lnTo>
                      <a:lnTo>
                        <a:pt x="551" y="1"/>
                      </a:lnTo>
                      <a:lnTo>
                        <a:pt x="552" y="1"/>
                      </a:lnTo>
                      <a:lnTo>
                        <a:pt x="554" y="1"/>
                      </a:lnTo>
                      <a:lnTo>
                        <a:pt x="555" y="1"/>
                      </a:lnTo>
                      <a:lnTo>
                        <a:pt x="556" y="1"/>
                      </a:lnTo>
                      <a:lnTo>
                        <a:pt x="558" y="3"/>
                      </a:lnTo>
                      <a:lnTo>
                        <a:pt x="559" y="3"/>
                      </a:lnTo>
                      <a:lnTo>
                        <a:pt x="560" y="3"/>
                      </a:lnTo>
                      <a:lnTo>
                        <a:pt x="561" y="3"/>
                      </a:lnTo>
                      <a:lnTo>
                        <a:pt x="563" y="3"/>
                      </a:lnTo>
                      <a:lnTo>
                        <a:pt x="564" y="3"/>
                      </a:lnTo>
                      <a:lnTo>
                        <a:pt x="565" y="3"/>
                      </a:lnTo>
                      <a:lnTo>
                        <a:pt x="566" y="3"/>
                      </a:lnTo>
                      <a:lnTo>
                        <a:pt x="568" y="3"/>
                      </a:lnTo>
                      <a:lnTo>
                        <a:pt x="569" y="3"/>
                      </a:lnTo>
                      <a:lnTo>
                        <a:pt x="570" y="3"/>
                      </a:lnTo>
                      <a:lnTo>
                        <a:pt x="572" y="3"/>
                      </a:lnTo>
                      <a:lnTo>
                        <a:pt x="573" y="3"/>
                      </a:lnTo>
                      <a:lnTo>
                        <a:pt x="574" y="3"/>
                      </a:lnTo>
                      <a:lnTo>
                        <a:pt x="575" y="3"/>
                      </a:lnTo>
                      <a:lnTo>
                        <a:pt x="577" y="3"/>
                      </a:lnTo>
                      <a:lnTo>
                        <a:pt x="578" y="3"/>
                      </a:lnTo>
                      <a:lnTo>
                        <a:pt x="579" y="3"/>
                      </a:lnTo>
                      <a:lnTo>
                        <a:pt x="580" y="3"/>
                      </a:lnTo>
                      <a:lnTo>
                        <a:pt x="582" y="3"/>
                      </a:lnTo>
                      <a:lnTo>
                        <a:pt x="583" y="3"/>
                      </a:lnTo>
                      <a:lnTo>
                        <a:pt x="584" y="3"/>
                      </a:lnTo>
                      <a:lnTo>
                        <a:pt x="586" y="3"/>
                      </a:lnTo>
                      <a:lnTo>
                        <a:pt x="587" y="3"/>
                      </a:lnTo>
                      <a:lnTo>
                        <a:pt x="588" y="3"/>
                      </a:lnTo>
                      <a:lnTo>
                        <a:pt x="589" y="3"/>
                      </a:lnTo>
                      <a:lnTo>
                        <a:pt x="591" y="3"/>
                      </a:lnTo>
                      <a:lnTo>
                        <a:pt x="592" y="3"/>
                      </a:lnTo>
                      <a:lnTo>
                        <a:pt x="593" y="3"/>
                      </a:lnTo>
                      <a:lnTo>
                        <a:pt x="594" y="3"/>
                      </a:lnTo>
                      <a:lnTo>
                        <a:pt x="596" y="3"/>
                      </a:lnTo>
                      <a:lnTo>
                        <a:pt x="597" y="3"/>
                      </a:lnTo>
                      <a:lnTo>
                        <a:pt x="598" y="3"/>
                      </a:lnTo>
                      <a:lnTo>
                        <a:pt x="599" y="3"/>
                      </a:lnTo>
                      <a:lnTo>
                        <a:pt x="601" y="3"/>
                      </a:lnTo>
                      <a:lnTo>
                        <a:pt x="602" y="3"/>
                      </a:lnTo>
                      <a:lnTo>
                        <a:pt x="603" y="3"/>
                      </a:lnTo>
                      <a:lnTo>
                        <a:pt x="605" y="3"/>
                      </a:lnTo>
                      <a:lnTo>
                        <a:pt x="606" y="3"/>
                      </a:lnTo>
                      <a:lnTo>
                        <a:pt x="607" y="3"/>
                      </a:lnTo>
                      <a:lnTo>
                        <a:pt x="608" y="3"/>
                      </a:lnTo>
                      <a:lnTo>
                        <a:pt x="610" y="3"/>
                      </a:lnTo>
                      <a:lnTo>
                        <a:pt x="611" y="3"/>
                      </a:lnTo>
                      <a:lnTo>
                        <a:pt x="612" y="3"/>
                      </a:lnTo>
                      <a:lnTo>
                        <a:pt x="613" y="3"/>
                      </a:lnTo>
                      <a:lnTo>
                        <a:pt x="615" y="3"/>
                      </a:lnTo>
                      <a:lnTo>
                        <a:pt x="616" y="3"/>
                      </a:lnTo>
                      <a:lnTo>
                        <a:pt x="617" y="3"/>
                      </a:lnTo>
                      <a:lnTo>
                        <a:pt x="619" y="3"/>
                      </a:lnTo>
                      <a:lnTo>
                        <a:pt x="620" y="3"/>
                      </a:lnTo>
                      <a:lnTo>
                        <a:pt x="621" y="3"/>
                      </a:lnTo>
                      <a:lnTo>
                        <a:pt x="622" y="3"/>
                      </a:lnTo>
                      <a:lnTo>
                        <a:pt x="624" y="3"/>
                      </a:lnTo>
                      <a:lnTo>
                        <a:pt x="625" y="3"/>
                      </a:lnTo>
                      <a:lnTo>
                        <a:pt x="626" y="3"/>
                      </a:lnTo>
                      <a:lnTo>
                        <a:pt x="627" y="3"/>
                      </a:lnTo>
                      <a:lnTo>
                        <a:pt x="629" y="3"/>
                      </a:lnTo>
                      <a:lnTo>
                        <a:pt x="630" y="3"/>
                      </a:lnTo>
                      <a:lnTo>
                        <a:pt x="631" y="3"/>
                      </a:lnTo>
                      <a:lnTo>
                        <a:pt x="633" y="3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5708" name="Line 172"/>
              <p:cNvSpPr>
                <a:spLocks noChangeAspect="1" noChangeShapeType="1"/>
              </p:cNvSpPr>
              <p:nvPr/>
            </p:nvSpPr>
            <p:spPr bwMode="auto">
              <a:xfrm>
                <a:off x="2848" y="1457"/>
                <a:ext cx="187" cy="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09" name="Line 173"/>
              <p:cNvSpPr>
                <a:spLocks noChangeAspect="1" noChangeShapeType="1"/>
              </p:cNvSpPr>
              <p:nvPr/>
            </p:nvSpPr>
            <p:spPr bwMode="auto">
              <a:xfrm>
                <a:off x="2452" y="1457"/>
                <a:ext cx="187" cy="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10" name="Line 174"/>
              <p:cNvSpPr>
                <a:spLocks noChangeAspect="1" noChangeShapeType="1"/>
              </p:cNvSpPr>
              <p:nvPr/>
            </p:nvSpPr>
            <p:spPr bwMode="auto">
              <a:xfrm>
                <a:off x="3244" y="1457"/>
                <a:ext cx="187" cy="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711" name="Line 175"/>
            <p:cNvSpPr>
              <a:spLocks noChangeShapeType="1"/>
            </p:cNvSpPr>
            <p:nvPr/>
          </p:nvSpPr>
          <p:spPr bwMode="auto">
            <a:xfrm flipV="1">
              <a:off x="3923" y="3163"/>
              <a:ext cx="485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712" name="Line 176"/>
            <p:cNvSpPr>
              <a:spLocks noChangeShapeType="1"/>
            </p:cNvSpPr>
            <p:nvPr/>
          </p:nvSpPr>
          <p:spPr bwMode="auto">
            <a:xfrm>
              <a:off x="3925" y="3358"/>
              <a:ext cx="486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361951" y="5564040"/>
            <a:ext cx="5900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tx1"/>
                </a:solidFill>
                <a:effectLst/>
              </a:rPr>
              <a:t>Geleidbaarheid</a:t>
            </a:r>
            <a:r>
              <a:rPr lang="en-US" sz="2400" b="0" dirty="0">
                <a:solidFill>
                  <a:schemeClr val="tx1"/>
                </a:solidFill>
                <a:effectLst/>
              </a:rPr>
              <a:t> van </a:t>
            </a:r>
            <a:r>
              <a:rPr lang="en-US" sz="2400" b="0" dirty="0" err="1">
                <a:solidFill>
                  <a:schemeClr val="tx1"/>
                </a:solidFill>
                <a:effectLst/>
              </a:rPr>
              <a:t>relevante</a:t>
            </a:r>
            <a:endParaRPr lang="en-US" sz="2400" b="0" dirty="0">
              <a:solidFill>
                <a:schemeClr val="tx1"/>
              </a:solidFill>
              <a:effectLst/>
            </a:endParaRPr>
          </a:p>
          <a:p>
            <a:r>
              <a:rPr lang="en-US" sz="2400" b="0" dirty="0" err="1">
                <a:solidFill>
                  <a:schemeClr val="tx1"/>
                </a:solidFill>
                <a:effectLst/>
              </a:rPr>
              <a:t>ionen</a:t>
            </a:r>
            <a:r>
              <a:rPr lang="en-US" sz="2400" b="0" dirty="0">
                <a:solidFill>
                  <a:schemeClr val="tx1"/>
                </a:solidFill>
                <a:effectLst/>
              </a:rPr>
              <a:t> is spanning- </a:t>
            </a:r>
            <a:r>
              <a:rPr lang="en-US" sz="2400" b="0" dirty="0" err="1">
                <a:solidFill>
                  <a:schemeClr val="tx1"/>
                </a:solidFill>
                <a:effectLst/>
              </a:rPr>
              <a:t>en</a:t>
            </a:r>
            <a:r>
              <a:rPr lang="en-US" sz="2400" b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</a:rPr>
              <a:t>tijd</a:t>
            </a:r>
            <a:r>
              <a:rPr lang="en-US" sz="2400" b="0" dirty="0">
                <a:solidFill>
                  <a:schemeClr val="tx1"/>
                </a:solidFill>
                <a:effectLst/>
              </a:rPr>
              <a:t>-</a:t>
            </a:r>
            <a:br>
              <a:rPr lang="en-US" sz="2400" b="0" dirty="0">
                <a:solidFill>
                  <a:schemeClr val="tx1"/>
                </a:solidFill>
                <a:effectLst/>
              </a:rPr>
            </a:br>
            <a:r>
              <a:rPr lang="en-US" sz="2400" b="0" dirty="0" err="1">
                <a:solidFill>
                  <a:schemeClr val="tx1"/>
                </a:solidFill>
                <a:effectLst/>
              </a:rPr>
              <a:t>afhankelijken</a:t>
            </a:r>
            <a:r>
              <a:rPr lang="en-US" sz="2400" b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</a:rPr>
              <a:t>leidt</a:t>
            </a:r>
            <a:r>
              <a:rPr lang="en-US" sz="2400" b="0" dirty="0">
                <a:solidFill>
                  <a:schemeClr val="tx1"/>
                </a:solidFill>
                <a:effectLst/>
              </a:rPr>
              <a:t> tot </a:t>
            </a:r>
            <a:r>
              <a:rPr lang="en-US" sz="2400" b="0" dirty="0" err="1">
                <a:solidFill>
                  <a:schemeClr val="tx1"/>
                </a:solidFill>
                <a:effectLst/>
              </a:rPr>
              <a:t>een</a:t>
            </a:r>
            <a:r>
              <a:rPr lang="en-US" sz="2400" b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actiepotentiaal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3031" y="188640"/>
            <a:ext cx="9060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kern="0" dirty="0">
                <a:solidFill>
                  <a:srgbClr val="FF6600"/>
                </a:solidFill>
                <a:latin typeface="FagoNo" panose="00000500000000000000" pitchFamily="2" charset="0"/>
                <a:ea typeface="ＭＳ Ｐゴシック"/>
                <a:cs typeface="FagoNo" panose="00000500000000000000" pitchFamily="2" charset="0"/>
              </a:rPr>
              <a:t>elektrisch model exciteerbare cel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1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Theoretische kennis impulsoverdracht opfrissen</a:t>
            </a:r>
          </a:p>
          <a:p>
            <a:r>
              <a:rPr lang="nl-NL" dirty="0"/>
              <a:t>Elektrische model celmembraan (o.a. Wet van </a:t>
            </a:r>
            <a:r>
              <a:rPr lang="nl-NL" dirty="0" err="1"/>
              <a:t>Nernst</a:t>
            </a:r>
            <a:r>
              <a:rPr lang="nl-NL" dirty="0"/>
              <a:t>).</a:t>
            </a:r>
          </a:p>
          <a:p>
            <a:endParaRPr lang="nl-NL" dirty="0"/>
          </a:p>
          <a:p>
            <a:r>
              <a:rPr lang="nl-NL" dirty="0"/>
              <a:t>Lesideeën aan de hand van practica UvA</a:t>
            </a:r>
          </a:p>
          <a:p>
            <a:r>
              <a:rPr lang="nl-NL" dirty="0"/>
              <a:t>Inzicht in sterk versimpeld modellen (</a:t>
            </a:r>
            <a:r>
              <a:rPr lang="nl-NL" dirty="0" err="1"/>
              <a:t>o.a</a:t>
            </a:r>
            <a:r>
              <a:rPr lang="nl-NL" dirty="0"/>
              <a:t> Hodgkin-Huxley model).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3579710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 van actiepotentiaal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17" y="1268760"/>
            <a:ext cx="8878887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1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 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 elkaar door de laatste modellen lopen. </a:t>
            </a:r>
          </a:p>
          <a:p>
            <a:endParaRPr lang="nl-NL" dirty="0"/>
          </a:p>
          <a:p>
            <a:r>
              <a:rPr lang="nl-NL" dirty="0"/>
              <a:t>In 2 of 3-tal aan de slag met de modellen en opgaven!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68589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70" y="1340769"/>
            <a:ext cx="7593896" cy="4896544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-36512" y="5368949"/>
            <a:ext cx="856895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FagoNo" panose="00000500000000000000" pitchFamily="2" charset="0"/>
                <a:ea typeface="+mj-ea"/>
                <a:cs typeface="FagoNo" panose="00000500000000000000" pitchFamily="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dirty="0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21754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Leuke links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http://www9.biostr.washington.edu/da.html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http://www.med.harvard.edu/AANLIB/home.html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19602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nl-NL" dirty="0"/>
              <a:t>Opzet workshop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12776"/>
            <a:ext cx="8064500" cy="4103787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nl-NL" sz="2400" dirty="0"/>
              <a:t>10:45 		Introductie workshop en doel van de 			ochtend</a:t>
            </a:r>
          </a:p>
          <a:p>
            <a:pPr marL="0" indent="0">
              <a:buFontTx/>
              <a:buNone/>
              <a:defRPr/>
            </a:pPr>
            <a:endParaRPr lang="nl-NL" sz="2400" dirty="0"/>
          </a:p>
          <a:p>
            <a:pPr marL="0" indent="0">
              <a:buNone/>
              <a:defRPr/>
            </a:pPr>
            <a:r>
              <a:rPr lang="nl-NL" sz="2400" dirty="0"/>
              <a:t>11:00		Neurofysiologie 1952&amp;2017</a:t>
            </a:r>
          </a:p>
          <a:p>
            <a:pPr marL="0" indent="0">
              <a:buFontTx/>
              <a:buNone/>
              <a:defRPr/>
            </a:pPr>
            <a:endParaRPr lang="nl-NL" sz="2400" dirty="0"/>
          </a:p>
          <a:p>
            <a:pPr marL="0" indent="0">
              <a:buNone/>
              <a:defRPr/>
            </a:pPr>
            <a:r>
              <a:rPr lang="nl-NL" sz="2400" dirty="0"/>
              <a:t>11:15		Opfrissen actiepotentialen en modellen 			doorlopen.</a:t>
            </a:r>
          </a:p>
          <a:p>
            <a:pPr marL="0" indent="0">
              <a:buNone/>
              <a:defRPr/>
            </a:pPr>
            <a:endParaRPr lang="nl-NL" sz="2400" dirty="0"/>
          </a:p>
          <a:p>
            <a:pPr marL="0" indent="0">
              <a:buFontTx/>
              <a:buNone/>
              <a:defRPr/>
            </a:pPr>
            <a:r>
              <a:rPr lang="nl-NL" sz="2400" dirty="0"/>
              <a:t>11:30		Praktisch: spelen met modellen</a:t>
            </a:r>
          </a:p>
          <a:p>
            <a:pPr marL="0" indent="0">
              <a:buFontTx/>
              <a:buNone/>
              <a:defRPr/>
            </a:pPr>
            <a:endParaRPr lang="nl-NL" sz="2400" dirty="0"/>
          </a:p>
          <a:p>
            <a:pPr marL="0" indent="0">
              <a:buFontTx/>
              <a:buNone/>
              <a:defRPr/>
            </a:pPr>
            <a:r>
              <a:rPr lang="nl-NL" sz="2400" dirty="0"/>
              <a:t>12.05		Afsluiting en vragen		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1952…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Hodgkin &amp; Huxley beschrijven eerste elektrische eigenschappen aan een reuze-axon van pijlinktvis.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5" name="Picture 1033" descr="Hodgkin-Huxley electrisch schema or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264275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7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5120569" cy="28803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…2017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12776"/>
            <a:ext cx="3730228" cy="49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0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Excitatie met neurotransmitter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0" y="1484784"/>
            <a:ext cx="421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Actipotentialen en synaptische stromen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314" y="2086183"/>
            <a:ext cx="4927419" cy="3254453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5148064" y="1844824"/>
            <a:ext cx="3541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Actiepotentiaal in excitatiore cel (zwart, driehoek)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4788024" y="5661248"/>
            <a:ext cx="4538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Inwaardse synaptische stroom in inhibitoire cel (rode, ronde cel)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3" y="2203339"/>
            <a:ext cx="3085769" cy="30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0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UvA Practicum: Regenworm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www.cma-science.nl</a:t>
            </a:r>
          </a:p>
        </p:txBody>
      </p:sp>
    </p:spTree>
    <p:extLst>
      <p:ext uri="{BB962C8B-B14F-4D97-AF65-F5344CB8AC3E}">
        <p14:creationId xmlns:p14="http://schemas.microsoft.com/office/powerpoint/2010/main" val="14904673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EAEAEA"/>
      </a:lt1>
      <a:dk2>
        <a:srgbClr val="FF6600"/>
      </a:dk2>
      <a:lt2>
        <a:srgbClr val="808080"/>
      </a:lt2>
      <a:accent1>
        <a:srgbClr val="FF6600"/>
      </a:accent1>
      <a:accent2>
        <a:srgbClr val="333399"/>
      </a:accent2>
      <a:accent3>
        <a:srgbClr val="F3F3F3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DDDDDD"/>
        </a:lt1>
        <a:dk2>
          <a:srgbClr val="FF9933"/>
        </a:dk2>
        <a:lt2>
          <a:srgbClr val="808080"/>
        </a:lt2>
        <a:accent1>
          <a:srgbClr val="ECAD3C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4D3A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DDDDDD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EAEAEA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F3F3F3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6285</TotalTime>
  <Words>744</Words>
  <Application>Microsoft Office PowerPoint</Application>
  <PresentationFormat>Diavoorstelling (4:3)</PresentationFormat>
  <Paragraphs>193</Paragraphs>
  <Slides>23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FagoNo</vt:lpstr>
      <vt:lpstr>Times</vt:lpstr>
      <vt:lpstr>Default Design</vt:lpstr>
      <vt:lpstr>Andre Heck (A.J.P.Heck@uva.nl ) Merel Collenteur ( merelcollenteur@gmail.com) </vt:lpstr>
      <vt:lpstr>Doel van de workshop</vt:lpstr>
      <vt:lpstr>Opzet workshop</vt:lpstr>
      <vt:lpstr>1952…</vt:lpstr>
      <vt:lpstr>…2017</vt:lpstr>
      <vt:lpstr>PowerPoint-presentatie</vt:lpstr>
      <vt:lpstr>PowerPoint-presentatie</vt:lpstr>
      <vt:lpstr>Excitatie met neurotransmitter</vt:lpstr>
      <vt:lpstr>UvA Practicum: Regenworm </vt:lpstr>
      <vt:lpstr>PowerPoint-presentatie</vt:lpstr>
      <vt:lpstr>Opfrissen!</vt:lpstr>
      <vt:lpstr>Elektrisch model celmembraan</vt:lpstr>
      <vt:lpstr>Hoofdrolspelers membraanpotentiaal </vt:lpstr>
      <vt:lpstr>Membraanpotentiaal</vt:lpstr>
      <vt:lpstr>Membraanpotentiaal bij 1 ion </vt:lpstr>
      <vt:lpstr>Membraanpotentiaal bij 1 ion </vt:lpstr>
      <vt:lpstr>Membraanpotentiaal</vt:lpstr>
      <vt:lpstr>Model </vt:lpstr>
      <vt:lpstr>PowerPoint-presentatie</vt:lpstr>
      <vt:lpstr>Vorm van actiepotentiaal</vt:lpstr>
      <vt:lpstr>Zelf aan de slag!</vt:lpstr>
      <vt:lpstr>Vragen?</vt:lpstr>
      <vt:lpstr>Leuke links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products</dc:title>
  <dc:creator>miodus</dc:creator>
  <cp:lastModifiedBy>Tycho Malmberg</cp:lastModifiedBy>
  <cp:revision>334</cp:revision>
  <dcterms:created xsi:type="dcterms:W3CDTF">2009-02-19T13:45:19Z</dcterms:created>
  <dcterms:modified xsi:type="dcterms:W3CDTF">2017-01-20T14:39:13Z</dcterms:modified>
</cp:coreProperties>
</file>