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8"/>
  </p:notesMasterIdLst>
  <p:sldIdLst>
    <p:sldId id="256" r:id="rId2"/>
    <p:sldId id="257" r:id="rId3"/>
    <p:sldId id="258" r:id="rId4"/>
    <p:sldId id="259" r:id="rId5"/>
    <p:sldId id="266" r:id="rId6"/>
    <p:sldId id="281" r:id="rId7"/>
    <p:sldId id="268" r:id="rId8"/>
    <p:sldId id="267" r:id="rId9"/>
    <p:sldId id="269" r:id="rId10"/>
    <p:sldId id="322" r:id="rId11"/>
    <p:sldId id="279" r:id="rId12"/>
    <p:sldId id="270" r:id="rId13"/>
    <p:sldId id="280" r:id="rId14"/>
    <p:sldId id="318" r:id="rId15"/>
    <p:sldId id="319" r:id="rId16"/>
    <p:sldId id="320" r:id="rId17"/>
    <p:sldId id="275" r:id="rId18"/>
    <p:sldId id="272" r:id="rId19"/>
    <p:sldId id="273" r:id="rId20"/>
    <p:sldId id="274" r:id="rId21"/>
    <p:sldId id="276" r:id="rId22"/>
    <p:sldId id="283" r:id="rId23"/>
    <p:sldId id="277" r:id="rId24"/>
    <p:sldId id="278" r:id="rId25"/>
    <p:sldId id="284" r:id="rId26"/>
    <p:sldId id="282" r:id="rId27"/>
    <p:sldId id="285" r:id="rId28"/>
    <p:sldId id="286" r:id="rId29"/>
    <p:sldId id="288" r:id="rId30"/>
    <p:sldId id="291" r:id="rId31"/>
    <p:sldId id="294" r:id="rId32"/>
    <p:sldId id="287" r:id="rId33"/>
    <p:sldId id="292" r:id="rId34"/>
    <p:sldId id="293" r:id="rId35"/>
    <p:sldId id="300" r:id="rId36"/>
    <p:sldId id="301" r:id="rId37"/>
    <p:sldId id="306" r:id="rId38"/>
    <p:sldId id="307" r:id="rId39"/>
    <p:sldId id="308" r:id="rId40"/>
    <p:sldId id="305" r:id="rId41"/>
    <p:sldId id="309" r:id="rId42"/>
    <p:sldId id="310" r:id="rId43"/>
    <p:sldId id="311" r:id="rId44"/>
    <p:sldId id="312" r:id="rId45"/>
    <p:sldId id="295" r:id="rId46"/>
    <p:sldId id="289" r:id="rId47"/>
    <p:sldId id="297" r:id="rId48"/>
    <p:sldId id="321" r:id="rId49"/>
    <p:sldId id="290" r:id="rId50"/>
    <p:sldId id="303" r:id="rId51"/>
    <p:sldId id="323" r:id="rId52"/>
    <p:sldId id="324" r:id="rId53"/>
    <p:sldId id="325" r:id="rId54"/>
    <p:sldId id="326" r:id="rId55"/>
    <p:sldId id="327" r:id="rId56"/>
    <p:sldId id="328" r:id="rId57"/>
  </p:sldIdLst>
  <p:sldSz cx="9144000" cy="6858000" type="screen4x3"/>
  <p:notesSz cx="6858000" cy="9144000"/>
  <p:defaultTextStyle>
    <a:defPPr>
      <a:defRPr lang="en-US"/>
    </a:defPPr>
    <a:lvl1pPr algn="l" rtl="0" fontAlgn="base">
      <a:spcBef>
        <a:spcPct val="0"/>
      </a:spcBef>
      <a:spcAft>
        <a:spcPct val="0"/>
      </a:spcAft>
      <a:defRPr sz="2000" kern="1200">
        <a:solidFill>
          <a:schemeClr val="bg1"/>
        </a:solidFill>
        <a:latin typeface="Minion" charset="0"/>
        <a:ea typeface="ＭＳ Ｐゴシック" charset="0"/>
        <a:cs typeface="ＭＳ Ｐゴシック" charset="0"/>
      </a:defRPr>
    </a:lvl1pPr>
    <a:lvl2pPr marL="457200" algn="l" rtl="0" fontAlgn="base">
      <a:spcBef>
        <a:spcPct val="0"/>
      </a:spcBef>
      <a:spcAft>
        <a:spcPct val="0"/>
      </a:spcAft>
      <a:defRPr sz="2000" kern="1200">
        <a:solidFill>
          <a:schemeClr val="bg1"/>
        </a:solidFill>
        <a:latin typeface="Minion" charset="0"/>
        <a:ea typeface="ＭＳ Ｐゴシック" charset="0"/>
        <a:cs typeface="ＭＳ Ｐゴシック" charset="0"/>
      </a:defRPr>
    </a:lvl2pPr>
    <a:lvl3pPr marL="914400" algn="l" rtl="0" fontAlgn="base">
      <a:spcBef>
        <a:spcPct val="0"/>
      </a:spcBef>
      <a:spcAft>
        <a:spcPct val="0"/>
      </a:spcAft>
      <a:defRPr sz="2000" kern="1200">
        <a:solidFill>
          <a:schemeClr val="bg1"/>
        </a:solidFill>
        <a:latin typeface="Minion" charset="0"/>
        <a:ea typeface="ＭＳ Ｐゴシック" charset="0"/>
        <a:cs typeface="ＭＳ Ｐゴシック" charset="0"/>
      </a:defRPr>
    </a:lvl3pPr>
    <a:lvl4pPr marL="1371600" algn="l" rtl="0" fontAlgn="base">
      <a:spcBef>
        <a:spcPct val="0"/>
      </a:spcBef>
      <a:spcAft>
        <a:spcPct val="0"/>
      </a:spcAft>
      <a:defRPr sz="2000" kern="1200">
        <a:solidFill>
          <a:schemeClr val="bg1"/>
        </a:solidFill>
        <a:latin typeface="Minion" charset="0"/>
        <a:ea typeface="ＭＳ Ｐゴシック" charset="0"/>
        <a:cs typeface="ＭＳ Ｐゴシック" charset="0"/>
      </a:defRPr>
    </a:lvl4pPr>
    <a:lvl5pPr marL="1828800" algn="l" rtl="0" fontAlgn="base">
      <a:spcBef>
        <a:spcPct val="0"/>
      </a:spcBef>
      <a:spcAft>
        <a:spcPct val="0"/>
      </a:spcAft>
      <a:defRPr sz="2000" kern="1200">
        <a:solidFill>
          <a:schemeClr val="bg1"/>
        </a:solidFill>
        <a:latin typeface="Minion" charset="0"/>
        <a:ea typeface="ＭＳ Ｐゴシック" charset="0"/>
        <a:cs typeface="ＭＳ Ｐゴシック" charset="0"/>
      </a:defRPr>
    </a:lvl5pPr>
    <a:lvl6pPr marL="2286000" algn="l" defTabSz="457200" rtl="0" eaLnBrk="1" latinLnBrk="0" hangingPunct="1">
      <a:defRPr sz="2000" kern="1200">
        <a:solidFill>
          <a:schemeClr val="bg1"/>
        </a:solidFill>
        <a:latin typeface="Minion" charset="0"/>
        <a:ea typeface="ＭＳ Ｐゴシック" charset="0"/>
        <a:cs typeface="ＭＳ Ｐゴシック" charset="0"/>
      </a:defRPr>
    </a:lvl6pPr>
    <a:lvl7pPr marL="2743200" algn="l" defTabSz="457200" rtl="0" eaLnBrk="1" latinLnBrk="0" hangingPunct="1">
      <a:defRPr sz="2000" kern="1200">
        <a:solidFill>
          <a:schemeClr val="bg1"/>
        </a:solidFill>
        <a:latin typeface="Minion" charset="0"/>
        <a:ea typeface="ＭＳ Ｐゴシック" charset="0"/>
        <a:cs typeface="ＭＳ Ｐゴシック" charset="0"/>
      </a:defRPr>
    </a:lvl7pPr>
    <a:lvl8pPr marL="3200400" algn="l" defTabSz="457200" rtl="0" eaLnBrk="1" latinLnBrk="0" hangingPunct="1">
      <a:defRPr sz="2000" kern="1200">
        <a:solidFill>
          <a:schemeClr val="bg1"/>
        </a:solidFill>
        <a:latin typeface="Minion" charset="0"/>
        <a:ea typeface="ＭＳ Ｐゴシック" charset="0"/>
        <a:cs typeface="ＭＳ Ｐゴシック" charset="0"/>
      </a:defRPr>
    </a:lvl8pPr>
    <a:lvl9pPr marL="3657600" algn="l" defTabSz="457200" rtl="0" eaLnBrk="1" latinLnBrk="0" hangingPunct="1">
      <a:defRPr sz="2000" kern="1200">
        <a:solidFill>
          <a:schemeClr val="bg1"/>
        </a:solidFill>
        <a:latin typeface="Minion"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2A7"/>
    <a:srgbClr val="5692C9"/>
    <a:srgbClr val="EB7D11"/>
    <a:srgbClr val="007A45"/>
    <a:srgbClr val="DC002E"/>
    <a:srgbClr val="A6006A"/>
    <a:srgbClr val="D4D700"/>
    <a:srgbClr val="0C257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8" d="100"/>
          <a:sy n="108" d="100"/>
        </p:scale>
        <p:origin x="1704"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nSpc>
                <a:spcPct val="100000"/>
              </a:lnSpc>
              <a:buFontTx/>
              <a:buNone/>
              <a:defRPr sz="1200">
                <a:solidFill>
                  <a:schemeClr val="tx1"/>
                </a:solidFill>
                <a:latin typeface="Arial" charset="0"/>
                <a:ea typeface="+mn-ea"/>
                <a:cs typeface="+mn-cs"/>
              </a:defRPr>
            </a:lvl1pPr>
          </a:lstStyle>
          <a:p>
            <a:pPr>
              <a:defRPr/>
            </a:pPr>
            <a:endParaRPr lang="en-US"/>
          </a:p>
        </p:txBody>
      </p:sp>
      <p:sp>
        <p:nvSpPr>
          <p:cNvPr id="7171"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lnSpc>
                <a:spcPct val="100000"/>
              </a:lnSpc>
              <a:buFontTx/>
              <a:buNone/>
              <a:defRPr sz="1200">
                <a:solidFill>
                  <a:schemeClr val="tx1"/>
                </a:solidFill>
                <a:latin typeface="Arial" charset="0"/>
                <a:ea typeface="+mn-ea"/>
                <a:cs typeface="+mn-cs"/>
              </a:defRPr>
            </a:lvl1pPr>
          </a:lstStyle>
          <a:p>
            <a:pPr>
              <a:defRPr/>
            </a:pPr>
            <a:endParaRPr lang="en-US"/>
          </a:p>
        </p:txBody>
      </p:sp>
      <p:sp>
        <p:nvSpPr>
          <p:cNvPr id="5837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 uri="{FAA26D3D-D897-4be2-8F04-BA451C77F1D7}">
              <ma14:placeholderFlag xmlns:ma14="http://schemas.microsoft.com/office/mac/drawingml/2011/main" xmlns="" val="1"/>
            </a:ext>
          </a:extLst>
        </p:spPr>
      </p:sp>
      <p:sp>
        <p:nvSpPr>
          <p:cNvPr id="7173"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Klik om de opmaakprofielen van de modeltekst te bewerken</a:t>
            </a:r>
          </a:p>
          <a:p>
            <a:pPr lvl="1"/>
            <a:r>
              <a:rPr lang="en-US" noProof="0"/>
              <a:t>Tweede niveau</a:t>
            </a:r>
          </a:p>
          <a:p>
            <a:pPr lvl="2"/>
            <a:r>
              <a:rPr lang="en-US" noProof="0"/>
              <a:t>Derde niveau</a:t>
            </a:r>
          </a:p>
          <a:p>
            <a:pPr lvl="3"/>
            <a:r>
              <a:rPr lang="en-US" noProof="0"/>
              <a:t>Vierde niveau</a:t>
            </a:r>
          </a:p>
          <a:p>
            <a:pPr lvl="4"/>
            <a:r>
              <a:rPr lang="en-US" noProof="0"/>
              <a:t>Vijfde niveau</a:t>
            </a:r>
          </a:p>
        </p:txBody>
      </p:sp>
      <p:sp>
        <p:nvSpPr>
          <p:cNvPr id="7174"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nSpc>
                <a:spcPct val="100000"/>
              </a:lnSpc>
              <a:buFontTx/>
              <a:buNone/>
              <a:defRPr sz="1200">
                <a:solidFill>
                  <a:schemeClr val="tx1"/>
                </a:solidFill>
                <a:latin typeface="Arial" charset="0"/>
                <a:ea typeface="+mn-ea"/>
                <a:cs typeface="+mn-cs"/>
              </a:defRPr>
            </a:lvl1pPr>
          </a:lstStyle>
          <a:p>
            <a:pPr>
              <a:defRPr/>
            </a:pPr>
            <a:endParaRPr lang="en-US"/>
          </a:p>
        </p:txBody>
      </p:sp>
      <p:sp>
        <p:nvSpPr>
          <p:cNvPr id="7175"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lnSpc>
                <a:spcPct val="100000"/>
              </a:lnSpc>
              <a:buFontTx/>
              <a:buNone/>
              <a:defRPr sz="1200">
                <a:solidFill>
                  <a:schemeClr val="tx1"/>
                </a:solidFill>
                <a:latin typeface="Arial" charset="0"/>
                <a:ea typeface="+mn-ea"/>
                <a:cs typeface="+mn-cs"/>
              </a:defRPr>
            </a:lvl1pPr>
          </a:lstStyle>
          <a:p>
            <a:pPr>
              <a:defRPr/>
            </a:pPr>
            <a:fld id="{368C13F4-750B-7740-BB63-3F7AC3993B4E}" type="slidenum">
              <a:rPr lang="en-US"/>
              <a:pPr>
                <a:defRPr/>
              </a:pPr>
              <a:t>‹nr.›</a:t>
            </a:fld>
            <a:endParaRPr lang="en-US"/>
          </a:p>
        </p:txBody>
      </p:sp>
    </p:spTree>
    <p:extLst>
      <p:ext uri="{BB962C8B-B14F-4D97-AF65-F5344CB8AC3E}">
        <p14:creationId xmlns:p14="http://schemas.microsoft.com/office/powerpoint/2010/main" val="359061502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7"/>
          <p:cNvSpPr>
            <a:spLocks noGrp="1" noChangeArrowheads="1"/>
          </p:cNvSpPr>
          <p:nvPr>
            <p:ph type="sldNum" sz="quarter" idx="5"/>
          </p:nvPr>
        </p:nvSpPr>
        <p:spPr>
          <a:noFill/>
        </p:spPr>
        <p:txBody>
          <a:bodyPr/>
          <a:lstStyle>
            <a:lvl1pPr eaLnBrk="0" hangingPunct="0">
              <a:lnSpc>
                <a:spcPct val="95000"/>
              </a:lnSpc>
              <a:buFont typeface="Arial" charset="0"/>
              <a:defRPr sz="2000">
                <a:solidFill>
                  <a:schemeClr val="bg1"/>
                </a:solidFill>
                <a:latin typeface="Minion" charset="0"/>
                <a:ea typeface="ＭＳ Ｐゴシック" charset="0"/>
                <a:cs typeface="ＭＳ Ｐゴシック" charset="0"/>
              </a:defRPr>
            </a:lvl1pPr>
            <a:lvl2pPr marL="742950" indent="-285750" eaLnBrk="0" hangingPunct="0">
              <a:lnSpc>
                <a:spcPct val="95000"/>
              </a:lnSpc>
              <a:buFont typeface="Arial" charset="0"/>
              <a:defRPr sz="2000">
                <a:solidFill>
                  <a:schemeClr val="bg1"/>
                </a:solidFill>
                <a:latin typeface="Minion" charset="0"/>
                <a:ea typeface="ＭＳ Ｐゴシック" charset="0"/>
              </a:defRPr>
            </a:lvl2pPr>
            <a:lvl3pPr marL="1143000" indent="-228600" eaLnBrk="0" hangingPunct="0">
              <a:lnSpc>
                <a:spcPct val="95000"/>
              </a:lnSpc>
              <a:buFont typeface="Arial" charset="0"/>
              <a:defRPr sz="2000">
                <a:solidFill>
                  <a:schemeClr val="bg1"/>
                </a:solidFill>
                <a:latin typeface="Minion" charset="0"/>
                <a:ea typeface="ＭＳ Ｐゴシック" charset="0"/>
              </a:defRPr>
            </a:lvl3pPr>
            <a:lvl4pPr marL="1600200" indent="-228600" eaLnBrk="0" hangingPunct="0">
              <a:lnSpc>
                <a:spcPct val="95000"/>
              </a:lnSpc>
              <a:buFont typeface="Arial" charset="0"/>
              <a:defRPr sz="2000">
                <a:solidFill>
                  <a:schemeClr val="bg1"/>
                </a:solidFill>
                <a:latin typeface="Minion" charset="0"/>
                <a:ea typeface="ＭＳ Ｐゴシック" charset="0"/>
              </a:defRPr>
            </a:lvl4pPr>
            <a:lvl5pPr marL="2057400" indent="-228600" eaLnBrk="0" hangingPunct="0">
              <a:lnSpc>
                <a:spcPct val="95000"/>
              </a:lnSpc>
              <a:buFont typeface="Arial" charset="0"/>
              <a:defRPr sz="2000">
                <a:solidFill>
                  <a:schemeClr val="bg1"/>
                </a:solidFill>
                <a:latin typeface="Minion" charset="0"/>
                <a:ea typeface="ＭＳ Ｐゴシック" charset="0"/>
              </a:defRPr>
            </a:lvl5pPr>
            <a:lvl6pPr marL="2514600" indent="-228600" eaLnBrk="0" fontAlgn="base" hangingPunct="0">
              <a:lnSpc>
                <a:spcPct val="95000"/>
              </a:lnSpc>
              <a:spcBef>
                <a:spcPct val="0"/>
              </a:spcBef>
              <a:spcAft>
                <a:spcPct val="0"/>
              </a:spcAft>
              <a:buFont typeface="Arial" charset="0"/>
              <a:defRPr sz="2000">
                <a:solidFill>
                  <a:schemeClr val="bg1"/>
                </a:solidFill>
                <a:latin typeface="Minion" charset="0"/>
                <a:ea typeface="ＭＳ Ｐゴシック" charset="0"/>
              </a:defRPr>
            </a:lvl6pPr>
            <a:lvl7pPr marL="2971800" indent="-228600" eaLnBrk="0" fontAlgn="base" hangingPunct="0">
              <a:lnSpc>
                <a:spcPct val="95000"/>
              </a:lnSpc>
              <a:spcBef>
                <a:spcPct val="0"/>
              </a:spcBef>
              <a:spcAft>
                <a:spcPct val="0"/>
              </a:spcAft>
              <a:buFont typeface="Arial" charset="0"/>
              <a:defRPr sz="2000">
                <a:solidFill>
                  <a:schemeClr val="bg1"/>
                </a:solidFill>
                <a:latin typeface="Minion" charset="0"/>
                <a:ea typeface="ＭＳ Ｐゴシック" charset="0"/>
              </a:defRPr>
            </a:lvl7pPr>
            <a:lvl8pPr marL="3429000" indent="-228600" eaLnBrk="0" fontAlgn="base" hangingPunct="0">
              <a:lnSpc>
                <a:spcPct val="95000"/>
              </a:lnSpc>
              <a:spcBef>
                <a:spcPct val="0"/>
              </a:spcBef>
              <a:spcAft>
                <a:spcPct val="0"/>
              </a:spcAft>
              <a:buFont typeface="Arial" charset="0"/>
              <a:defRPr sz="2000">
                <a:solidFill>
                  <a:schemeClr val="bg1"/>
                </a:solidFill>
                <a:latin typeface="Minion" charset="0"/>
                <a:ea typeface="ＭＳ Ｐゴシック" charset="0"/>
              </a:defRPr>
            </a:lvl8pPr>
            <a:lvl9pPr marL="3886200" indent="-228600" eaLnBrk="0" fontAlgn="base" hangingPunct="0">
              <a:lnSpc>
                <a:spcPct val="95000"/>
              </a:lnSpc>
              <a:spcBef>
                <a:spcPct val="0"/>
              </a:spcBef>
              <a:spcAft>
                <a:spcPct val="0"/>
              </a:spcAft>
              <a:buFont typeface="Arial" charset="0"/>
              <a:defRPr sz="2000">
                <a:solidFill>
                  <a:schemeClr val="bg1"/>
                </a:solidFill>
                <a:latin typeface="Minion" charset="0"/>
                <a:ea typeface="ＭＳ Ｐゴシック" charset="0"/>
              </a:defRPr>
            </a:lvl9pPr>
          </a:lstStyle>
          <a:p>
            <a:pPr eaLnBrk="1" hangingPunct="1">
              <a:lnSpc>
                <a:spcPct val="100000"/>
              </a:lnSpc>
              <a:buFontTx/>
              <a:buNone/>
            </a:pPr>
            <a:fld id="{FA186ABB-4232-334F-939D-3DA1E987245F}" type="slidenum">
              <a:rPr lang="en-US" sz="1200">
                <a:solidFill>
                  <a:schemeClr val="tx1"/>
                </a:solidFill>
                <a:latin typeface="Arial" charset="0"/>
              </a:rPr>
              <a:pPr eaLnBrk="1" hangingPunct="1">
                <a:lnSpc>
                  <a:spcPct val="100000"/>
                </a:lnSpc>
                <a:buFontTx/>
                <a:buNone/>
              </a:pPr>
              <a:t>1</a:t>
            </a:fld>
            <a:endParaRPr lang="en-US" sz="1200">
              <a:solidFill>
                <a:schemeClr val="tx1"/>
              </a:solidFill>
              <a:latin typeface="Arial" charset="0"/>
            </a:endParaRPr>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extLst>
            <a:ext uri="{FAA26D3D-D897-4be2-8F04-BA451C77F1D7}">
              <ma14:placeholderFlag xmlns:ma14="http://schemas.microsoft.com/office/mac/drawingml/2011/main" xmlns="" val="1"/>
            </a:ext>
          </a:extLst>
        </p:spPr>
        <p:txBody>
          <a:bodyPr/>
          <a:lstStyle/>
          <a:p>
            <a:pPr eaLnBrk="1" hangingPunct="1"/>
            <a:endParaRPr lang="nl-NL"/>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Image Placeholder 1"/>
          <p:cNvSpPr>
            <a:spLocks noGrp="1" noRot="1" noChangeAspect="1"/>
          </p:cNvSpPr>
          <p:nvPr>
            <p:ph type="sldImg"/>
          </p:nvPr>
        </p:nvSpPr>
        <p:spPr>
          <a:ln/>
        </p:spPr>
      </p:sp>
      <p:sp>
        <p:nvSpPr>
          <p:cNvPr id="60418" name="Notes Placeholder 2"/>
          <p:cNvSpPr>
            <a:spLocks noGrp="1"/>
          </p:cNvSpPr>
          <p:nvPr>
            <p:ph type="body" idx="1"/>
          </p:nvPr>
        </p:nvSpPr>
        <p:spPr>
          <a:noFill/>
        </p:spPr>
        <p:txBody>
          <a:bodyPr/>
          <a:lstStyle/>
          <a:p>
            <a:pPr eaLnBrk="1" hangingPunct="1"/>
            <a:r>
              <a:rPr lang="en-US"/>
              <a:t>Bedankt!!</a:t>
            </a:r>
          </a:p>
        </p:txBody>
      </p:sp>
      <p:sp>
        <p:nvSpPr>
          <p:cNvPr id="60419" name="Slide Number Placeholder 3"/>
          <p:cNvSpPr>
            <a:spLocks noGrp="1"/>
          </p:cNvSpPr>
          <p:nvPr>
            <p:ph type="sldNum" sz="quarter" idx="5"/>
          </p:nvPr>
        </p:nvSpPr>
        <p:spPr>
          <a:noFill/>
        </p:spPr>
        <p:txBody>
          <a:bodyPr/>
          <a:lstStyle>
            <a:lvl1pPr eaLnBrk="0" hangingPunct="0">
              <a:lnSpc>
                <a:spcPct val="95000"/>
              </a:lnSpc>
              <a:buFont typeface="Arial" charset="0"/>
              <a:defRPr sz="2000">
                <a:solidFill>
                  <a:schemeClr val="bg1"/>
                </a:solidFill>
                <a:latin typeface="Minion" charset="0"/>
                <a:ea typeface="ＭＳ Ｐゴシック" charset="0"/>
                <a:cs typeface="ＭＳ Ｐゴシック" charset="0"/>
              </a:defRPr>
            </a:lvl1pPr>
            <a:lvl2pPr marL="742950" indent="-285750" eaLnBrk="0" hangingPunct="0">
              <a:lnSpc>
                <a:spcPct val="95000"/>
              </a:lnSpc>
              <a:buFont typeface="Arial" charset="0"/>
              <a:defRPr sz="2000">
                <a:solidFill>
                  <a:schemeClr val="bg1"/>
                </a:solidFill>
                <a:latin typeface="Minion" charset="0"/>
                <a:ea typeface="ＭＳ Ｐゴシック" charset="0"/>
              </a:defRPr>
            </a:lvl2pPr>
            <a:lvl3pPr marL="1143000" indent="-228600" eaLnBrk="0" hangingPunct="0">
              <a:lnSpc>
                <a:spcPct val="95000"/>
              </a:lnSpc>
              <a:buFont typeface="Arial" charset="0"/>
              <a:defRPr sz="2000">
                <a:solidFill>
                  <a:schemeClr val="bg1"/>
                </a:solidFill>
                <a:latin typeface="Minion" charset="0"/>
                <a:ea typeface="ＭＳ Ｐゴシック" charset="0"/>
              </a:defRPr>
            </a:lvl3pPr>
            <a:lvl4pPr marL="1600200" indent="-228600" eaLnBrk="0" hangingPunct="0">
              <a:lnSpc>
                <a:spcPct val="95000"/>
              </a:lnSpc>
              <a:buFont typeface="Arial" charset="0"/>
              <a:defRPr sz="2000">
                <a:solidFill>
                  <a:schemeClr val="bg1"/>
                </a:solidFill>
                <a:latin typeface="Minion" charset="0"/>
                <a:ea typeface="ＭＳ Ｐゴシック" charset="0"/>
              </a:defRPr>
            </a:lvl4pPr>
            <a:lvl5pPr marL="2057400" indent="-228600" eaLnBrk="0" hangingPunct="0">
              <a:lnSpc>
                <a:spcPct val="95000"/>
              </a:lnSpc>
              <a:buFont typeface="Arial" charset="0"/>
              <a:defRPr sz="2000">
                <a:solidFill>
                  <a:schemeClr val="bg1"/>
                </a:solidFill>
                <a:latin typeface="Minion" charset="0"/>
                <a:ea typeface="ＭＳ Ｐゴシック" charset="0"/>
              </a:defRPr>
            </a:lvl5pPr>
            <a:lvl6pPr marL="2514600" indent="-228600" eaLnBrk="0" fontAlgn="base" hangingPunct="0">
              <a:lnSpc>
                <a:spcPct val="95000"/>
              </a:lnSpc>
              <a:spcBef>
                <a:spcPct val="0"/>
              </a:spcBef>
              <a:spcAft>
                <a:spcPct val="0"/>
              </a:spcAft>
              <a:buFont typeface="Arial" charset="0"/>
              <a:defRPr sz="2000">
                <a:solidFill>
                  <a:schemeClr val="bg1"/>
                </a:solidFill>
                <a:latin typeface="Minion" charset="0"/>
                <a:ea typeface="ＭＳ Ｐゴシック" charset="0"/>
              </a:defRPr>
            </a:lvl6pPr>
            <a:lvl7pPr marL="2971800" indent="-228600" eaLnBrk="0" fontAlgn="base" hangingPunct="0">
              <a:lnSpc>
                <a:spcPct val="95000"/>
              </a:lnSpc>
              <a:spcBef>
                <a:spcPct val="0"/>
              </a:spcBef>
              <a:spcAft>
                <a:spcPct val="0"/>
              </a:spcAft>
              <a:buFont typeface="Arial" charset="0"/>
              <a:defRPr sz="2000">
                <a:solidFill>
                  <a:schemeClr val="bg1"/>
                </a:solidFill>
                <a:latin typeface="Minion" charset="0"/>
                <a:ea typeface="ＭＳ Ｐゴシック" charset="0"/>
              </a:defRPr>
            </a:lvl7pPr>
            <a:lvl8pPr marL="3429000" indent="-228600" eaLnBrk="0" fontAlgn="base" hangingPunct="0">
              <a:lnSpc>
                <a:spcPct val="95000"/>
              </a:lnSpc>
              <a:spcBef>
                <a:spcPct val="0"/>
              </a:spcBef>
              <a:spcAft>
                <a:spcPct val="0"/>
              </a:spcAft>
              <a:buFont typeface="Arial" charset="0"/>
              <a:defRPr sz="2000">
                <a:solidFill>
                  <a:schemeClr val="bg1"/>
                </a:solidFill>
                <a:latin typeface="Minion" charset="0"/>
                <a:ea typeface="ＭＳ Ｐゴシック" charset="0"/>
              </a:defRPr>
            </a:lvl8pPr>
            <a:lvl9pPr marL="3886200" indent="-228600" eaLnBrk="0" fontAlgn="base" hangingPunct="0">
              <a:lnSpc>
                <a:spcPct val="95000"/>
              </a:lnSpc>
              <a:spcBef>
                <a:spcPct val="0"/>
              </a:spcBef>
              <a:spcAft>
                <a:spcPct val="0"/>
              </a:spcAft>
              <a:buFont typeface="Arial" charset="0"/>
              <a:defRPr sz="2000">
                <a:solidFill>
                  <a:schemeClr val="bg1"/>
                </a:solidFill>
                <a:latin typeface="Minion" charset="0"/>
                <a:ea typeface="ＭＳ Ｐゴシック" charset="0"/>
              </a:defRPr>
            </a:lvl9pPr>
          </a:lstStyle>
          <a:p>
            <a:pPr eaLnBrk="1" hangingPunct="1">
              <a:lnSpc>
                <a:spcPct val="100000"/>
              </a:lnSpc>
              <a:buFontTx/>
              <a:buNone/>
            </a:pPr>
            <a:fld id="{8A654A0C-411E-7449-9648-8428F33F109E}" type="slidenum">
              <a:rPr lang="en-US" sz="1200">
                <a:solidFill>
                  <a:schemeClr val="tx1"/>
                </a:solidFill>
                <a:latin typeface="Arial" charset="0"/>
              </a:rPr>
              <a:pPr eaLnBrk="1" hangingPunct="1">
                <a:lnSpc>
                  <a:spcPct val="100000"/>
                </a:lnSpc>
                <a:buFontTx/>
                <a:buNone/>
              </a:pPr>
              <a:t>48</a:t>
            </a:fld>
            <a:endParaRPr lang="en-US" sz="1200">
              <a:solidFill>
                <a:schemeClr val="tx1"/>
              </a:solidFill>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8592BC"/>
        </a:solidFill>
        <a:effectLst/>
      </p:bgPr>
    </p:bg>
    <p:spTree>
      <p:nvGrpSpPr>
        <p:cNvPr id="1" name=""/>
        <p:cNvGrpSpPr/>
        <p:nvPr/>
      </p:nvGrpSpPr>
      <p:grpSpPr>
        <a:xfrm>
          <a:off x="0" y="0"/>
          <a:ext cx="0" cy="0"/>
          <a:chOff x="0" y="0"/>
          <a:chExt cx="0" cy="0"/>
        </a:xfrm>
      </p:grpSpPr>
      <p:sp>
        <p:nvSpPr>
          <p:cNvPr id="4" name="Rectangle 4"/>
          <p:cNvSpPr>
            <a:spLocks noChangeArrowheads="1"/>
          </p:cNvSpPr>
          <p:nvPr/>
        </p:nvSpPr>
        <p:spPr bwMode="auto">
          <a:xfrm>
            <a:off x="0" y="5057775"/>
            <a:ext cx="9144000" cy="14382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nSpc>
                <a:spcPct val="95000"/>
              </a:lnSpc>
              <a:buFont typeface="Arial" charset="0"/>
              <a:buNone/>
            </a:pPr>
            <a:endParaRPr lang="nl-NL"/>
          </a:p>
        </p:txBody>
      </p:sp>
      <p:sp>
        <p:nvSpPr>
          <p:cNvPr id="5" name="Rectangle 43"/>
          <p:cNvSpPr>
            <a:spLocks noChangeArrowheads="1"/>
          </p:cNvSpPr>
          <p:nvPr/>
        </p:nvSpPr>
        <p:spPr bwMode="auto">
          <a:xfrm>
            <a:off x="0" y="0"/>
            <a:ext cx="9144000" cy="4340225"/>
          </a:xfrm>
          <a:prstGeom prst="rect">
            <a:avLst/>
          </a:prstGeom>
          <a:solidFill>
            <a:srgbClr val="0C2577"/>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buFontTx/>
              <a:buChar char="•"/>
            </a:pPr>
            <a:endParaRPr lang="nl-NL" sz="1800">
              <a:solidFill>
                <a:schemeClr val="tx1"/>
              </a:solidFill>
              <a:latin typeface="Arial" charset="0"/>
            </a:endParaRPr>
          </a:p>
        </p:txBody>
      </p:sp>
      <p:sp>
        <p:nvSpPr>
          <p:cNvPr id="6" name="Rectangle 66"/>
          <p:cNvSpPr>
            <a:spLocks noChangeArrowheads="1"/>
          </p:cNvSpPr>
          <p:nvPr/>
        </p:nvSpPr>
        <p:spPr bwMode="auto">
          <a:xfrm>
            <a:off x="0" y="6497638"/>
            <a:ext cx="9144000" cy="360362"/>
          </a:xfrm>
          <a:prstGeom prst="rect">
            <a:avLst/>
          </a:prstGeom>
          <a:solidFill>
            <a:srgbClr val="0C2577"/>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nSpc>
                <a:spcPct val="95000"/>
              </a:lnSpc>
              <a:buFont typeface="Arial" charset="0"/>
              <a:buNone/>
            </a:pPr>
            <a:endParaRPr lang="nl-NL"/>
          </a:p>
        </p:txBody>
      </p:sp>
      <p:sp>
        <p:nvSpPr>
          <p:cNvPr id="7" name="Text Box 70"/>
          <p:cNvSpPr txBox="1">
            <a:spLocks noChangeArrowheads="1"/>
          </p:cNvSpPr>
          <p:nvPr/>
        </p:nvSpPr>
        <p:spPr bwMode="auto">
          <a:xfrm>
            <a:off x="3024188" y="6521450"/>
            <a:ext cx="611981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lnSpc>
                <a:spcPct val="95000"/>
              </a:lnSpc>
              <a:buFont typeface="Arial" charset="0"/>
              <a:defRPr sz="2000">
                <a:solidFill>
                  <a:schemeClr val="bg1"/>
                </a:solidFill>
                <a:latin typeface="Minion" charset="0"/>
                <a:ea typeface="ＭＳ Ｐゴシック" charset="0"/>
                <a:cs typeface="ＭＳ Ｐゴシック" charset="0"/>
              </a:defRPr>
            </a:lvl1pPr>
            <a:lvl2pPr marL="742950" indent="-285750" eaLnBrk="0" hangingPunct="0">
              <a:lnSpc>
                <a:spcPct val="95000"/>
              </a:lnSpc>
              <a:buFont typeface="Arial" charset="0"/>
              <a:defRPr sz="2000">
                <a:solidFill>
                  <a:schemeClr val="bg1"/>
                </a:solidFill>
                <a:latin typeface="Minion" charset="0"/>
                <a:ea typeface="ＭＳ Ｐゴシック" charset="0"/>
              </a:defRPr>
            </a:lvl2pPr>
            <a:lvl3pPr marL="1143000" indent="-228600" eaLnBrk="0" hangingPunct="0">
              <a:lnSpc>
                <a:spcPct val="95000"/>
              </a:lnSpc>
              <a:buFont typeface="Arial" charset="0"/>
              <a:defRPr sz="2000">
                <a:solidFill>
                  <a:schemeClr val="bg1"/>
                </a:solidFill>
                <a:latin typeface="Minion" charset="0"/>
                <a:ea typeface="ＭＳ Ｐゴシック" charset="0"/>
              </a:defRPr>
            </a:lvl3pPr>
            <a:lvl4pPr marL="1600200" indent="-228600" eaLnBrk="0" hangingPunct="0">
              <a:lnSpc>
                <a:spcPct val="95000"/>
              </a:lnSpc>
              <a:buFont typeface="Arial" charset="0"/>
              <a:defRPr sz="2000">
                <a:solidFill>
                  <a:schemeClr val="bg1"/>
                </a:solidFill>
                <a:latin typeface="Minion" charset="0"/>
                <a:ea typeface="ＭＳ Ｐゴシック" charset="0"/>
              </a:defRPr>
            </a:lvl4pPr>
            <a:lvl5pPr marL="2057400" indent="-228600" eaLnBrk="0" hangingPunct="0">
              <a:lnSpc>
                <a:spcPct val="95000"/>
              </a:lnSpc>
              <a:buFont typeface="Arial" charset="0"/>
              <a:defRPr sz="2000">
                <a:solidFill>
                  <a:schemeClr val="bg1"/>
                </a:solidFill>
                <a:latin typeface="Minion" charset="0"/>
                <a:ea typeface="ＭＳ Ｐゴシック" charset="0"/>
              </a:defRPr>
            </a:lvl5pPr>
            <a:lvl6pPr marL="2514600" indent="-228600" eaLnBrk="0" fontAlgn="base" hangingPunct="0">
              <a:lnSpc>
                <a:spcPct val="95000"/>
              </a:lnSpc>
              <a:spcBef>
                <a:spcPct val="0"/>
              </a:spcBef>
              <a:spcAft>
                <a:spcPct val="0"/>
              </a:spcAft>
              <a:buFont typeface="Arial" charset="0"/>
              <a:defRPr sz="2000">
                <a:solidFill>
                  <a:schemeClr val="bg1"/>
                </a:solidFill>
                <a:latin typeface="Minion" charset="0"/>
                <a:ea typeface="ＭＳ Ｐゴシック" charset="0"/>
              </a:defRPr>
            </a:lvl6pPr>
            <a:lvl7pPr marL="2971800" indent="-228600" eaLnBrk="0" fontAlgn="base" hangingPunct="0">
              <a:lnSpc>
                <a:spcPct val="95000"/>
              </a:lnSpc>
              <a:spcBef>
                <a:spcPct val="0"/>
              </a:spcBef>
              <a:spcAft>
                <a:spcPct val="0"/>
              </a:spcAft>
              <a:buFont typeface="Arial" charset="0"/>
              <a:defRPr sz="2000">
                <a:solidFill>
                  <a:schemeClr val="bg1"/>
                </a:solidFill>
                <a:latin typeface="Minion" charset="0"/>
                <a:ea typeface="ＭＳ Ｐゴシック" charset="0"/>
              </a:defRPr>
            </a:lvl7pPr>
            <a:lvl8pPr marL="3429000" indent="-228600" eaLnBrk="0" fontAlgn="base" hangingPunct="0">
              <a:lnSpc>
                <a:spcPct val="95000"/>
              </a:lnSpc>
              <a:spcBef>
                <a:spcPct val="0"/>
              </a:spcBef>
              <a:spcAft>
                <a:spcPct val="0"/>
              </a:spcAft>
              <a:buFont typeface="Arial" charset="0"/>
              <a:defRPr sz="2000">
                <a:solidFill>
                  <a:schemeClr val="bg1"/>
                </a:solidFill>
                <a:latin typeface="Minion" charset="0"/>
                <a:ea typeface="ＭＳ Ｐゴシック" charset="0"/>
              </a:defRPr>
            </a:lvl8pPr>
            <a:lvl9pPr marL="3886200" indent="-228600" eaLnBrk="0" fontAlgn="base" hangingPunct="0">
              <a:lnSpc>
                <a:spcPct val="95000"/>
              </a:lnSpc>
              <a:spcBef>
                <a:spcPct val="0"/>
              </a:spcBef>
              <a:spcAft>
                <a:spcPct val="0"/>
              </a:spcAft>
              <a:buFont typeface="Arial" charset="0"/>
              <a:defRPr sz="2000">
                <a:solidFill>
                  <a:schemeClr val="bg1"/>
                </a:solidFill>
                <a:latin typeface="Minion" charset="0"/>
                <a:ea typeface="ＭＳ Ｐゴシック" charset="0"/>
              </a:defRPr>
            </a:lvl9pPr>
          </a:lstStyle>
          <a:p>
            <a:pPr algn="r" eaLnBrk="1" hangingPunct="1">
              <a:lnSpc>
                <a:spcPct val="100000"/>
              </a:lnSpc>
              <a:spcBef>
                <a:spcPct val="50000"/>
              </a:spcBef>
              <a:buFontTx/>
              <a:buNone/>
            </a:pPr>
            <a:r>
              <a:rPr lang="en-US" sz="1600" b="1"/>
              <a:t>Universiteit Leiden. Bij ons leer je de wereld kennen.</a:t>
            </a:r>
          </a:p>
        </p:txBody>
      </p:sp>
      <p:pic>
        <p:nvPicPr>
          <p:cNvPr id="8" name="Picture 71" descr="Logo-UniversiteitLeiden-CMYK_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39750" y="5229225"/>
            <a:ext cx="2673350" cy="113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Rectangle 3"/>
          <p:cNvSpPr>
            <a:spLocks noGrp="1" noChangeArrowheads="1"/>
          </p:cNvSpPr>
          <p:nvPr>
            <p:ph type="subTitle" idx="1"/>
          </p:nvPr>
        </p:nvSpPr>
        <p:spPr>
          <a:xfrm>
            <a:off x="468313" y="4508500"/>
            <a:ext cx="5472112" cy="360363"/>
          </a:xfrm>
        </p:spPr>
        <p:txBody>
          <a:bodyPr/>
          <a:lstStyle>
            <a:lvl1pPr marL="0" indent="0">
              <a:buFontTx/>
              <a:buNone/>
              <a:defRPr sz="2000">
                <a:solidFill>
                  <a:schemeClr val="bg1"/>
                </a:solidFill>
              </a:defRPr>
            </a:lvl1pPr>
          </a:lstStyle>
          <a:p>
            <a:pPr lvl="0"/>
            <a:r>
              <a:rPr lang="en-US" noProof="0"/>
              <a:t>Click to edit Master subtitle style</a:t>
            </a:r>
            <a:endParaRPr lang="nl-NL" noProof="0"/>
          </a:p>
        </p:txBody>
      </p:sp>
      <p:sp>
        <p:nvSpPr>
          <p:cNvPr id="5122" name="Rectangle 2"/>
          <p:cNvSpPr>
            <a:spLocks noGrp="1" noChangeArrowheads="1"/>
          </p:cNvSpPr>
          <p:nvPr>
            <p:ph type="ctrTitle"/>
          </p:nvPr>
        </p:nvSpPr>
        <p:spPr>
          <a:xfrm>
            <a:off x="611188" y="1268413"/>
            <a:ext cx="7916862" cy="1439862"/>
          </a:xfrm>
        </p:spPr>
        <p:txBody>
          <a:bodyPr/>
          <a:lstStyle>
            <a:lvl1pPr algn="ctr">
              <a:defRPr>
                <a:solidFill>
                  <a:schemeClr val="bg1"/>
                </a:solidFill>
              </a:defRPr>
            </a:lvl1pPr>
          </a:lstStyle>
          <a:p>
            <a:pPr lvl="0"/>
            <a:r>
              <a:rPr lang="en-US" noProof="0"/>
              <a:t>Click to edit Master title style</a:t>
            </a:r>
          </a:p>
        </p:txBody>
      </p:sp>
      <p:sp>
        <p:nvSpPr>
          <p:cNvPr id="9" name="Rectangle 50"/>
          <p:cNvSpPr>
            <a:spLocks noGrp="1" noChangeArrowheads="1"/>
          </p:cNvSpPr>
          <p:nvPr>
            <p:ph type="dt" sz="quarter" idx="10"/>
          </p:nvPr>
        </p:nvSpPr>
        <p:spPr bwMode="auto">
          <a:xfrm>
            <a:off x="6084888" y="4511675"/>
            <a:ext cx="2613025" cy="3556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lnSpc>
                <a:spcPct val="100000"/>
              </a:lnSpc>
              <a:buFontTx/>
              <a:buNone/>
              <a:defRPr>
                <a:latin typeface="Minion" pitchFamily="2" charset="0"/>
                <a:ea typeface="+mn-ea"/>
                <a:cs typeface="+mn-cs"/>
              </a:defRPr>
            </a:lvl1pPr>
          </a:lstStyle>
          <a:p>
            <a:pPr>
              <a:defRPr/>
            </a:pPr>
            <a:endParaRPr lang="nl-NL"/>
          </a:p>
        </p:txBody>
      </p:sp>
    </p:spTree>
    <p:extLst>
      <p:ext uri="{BB962C8B-B14F-4D97-AF65-F5344CB8AC3E}">
        <p14:creationId xmlns:p14="http://schemas.microsoft.com/office/powerpoint/2010/main" val="36963425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l-NL"/>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Tree>
    <p:extLst>
      <p:ext uri="{BB962C8B-B14F-4D97-AF65-F5344CB8AC3E}">
        <p14:creationId xmlns:p14="http://schemas.microsoft.com/office/powerpoint/2010/main" val="12579613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0663" y="333375"/>
            <a:ext cx="2033587" cy="5543550"/>
          </a:xfrm>
        </p:spPr>
        <p:txBody>
          <a:bodyPr vert="eaVert"/>
          <a:lstStyle/>
          <a:p>
            <a:r>
              <a:rPr lang="en-US"/>
              <a:t>Click to edit Master title style</a:t>
            </a:r>
            <a:endParaRPr lang="nl-NL"/>
          </a:p>
        </p:txBody>
      </p:sp>
      <p:sp>
        <p:nvSpPr>
          <p:cNvPr id="3" name="Vertical Text Placeholder 2"/>
          <p:cNvSpPr>
            <a:spLocks noGrp="1"/>
          </p:cNvSpPr>
          <p:nvPr>
            <p:ph type="body" orient="vert" idx="1"/>
          </p:nvPr>
        </p:nvSpPr>
        <p:spPr>
          <a:xfrm>
            <a:off x="468313" y="333375"/>
            <a:ext cx="5949950" cy="55435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Tree>
    <p:extLst>
      <p:ext uri="{BB962C8B-B14F-4D97-AF65-F5344CB8AC3E}">
        <p14:creationId xmlns:p14="http://schemas.microsoft.com/office/powerpoint/2010/main" val="35391644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l-NL"/>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Tree>
    <p:extLst>
      <p:ext uri="{BB962C8B-B14F-4D97-AF65-F5344CB8AC3E}">
        <p14:creationId xmlns:p14="http://schemas.microsoft.com/office/powerpoint/2010/main" val="15736607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nl-NL"/>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7892016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l-NL"/>
          </a:p>
        </p:txBody>
      </p:sp>
      <p:sp>
        <p:nvSpPr>
          <p:cNvPr id="3" name="Content Placeholder 2"/>
          <p:cNvSpPr>
            <a:spLocks noGrp="1"/>
          </p:cNvSpPr>
          <p:nvPr>
            <p:ph sz="half" idx="1"/>
          </p:nvPr>
        </p:nvSpPr>
        <p:spPr>
          <a:xfrm>
            <a:off x="468313" y="1268413"/>
            <a:ext cx="3990975" cy="46085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Content Placeholder 3"/>
          <p:cNvSpPr>
            <a:spLocks noGrp="1"/>
          </p:cNvSpPr>
          <p:nvPr>
            <p:ph sz="half" idx="2"/>
          </p:nvPr>
        </p:nvSpPr>
        <p:spPr>
          <a:xfrm>
            <a:off x="4611688" y="1268413"/>
            <a:ext cx="3992562" cy="46085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Tree>
    <p:extLst>
      <p:ext uri="{BB962C8B-B14F-4D97-AF65-F5344CB8AC3E}">
        <p14:creationId xmlns:p14="http://schemas.microsoft.com/office/powerpoint/2010/main" val="7807316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nl-NL"/>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Tree>
    <p:extLst>
      <p:ext uri="{BB962C8B-B14F-4D97-AF65-F5344CB8AC3E}">
        <p14:creationId xmlns:p14="http://schemas.microsoft.com/office/powerpoint/2010/main" val="24075577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l-NL"/>
          </a:p>
        </p:txBody>
      </p:sp>
    </p:spTree>
    <p:extLst>
      <p:ext uri="{BB962C8B-B14F-4D97-AF65-F5344CB8AC3E}">
        <p14:creationId xmlns:p14="http://schemas.microsoft.com/office/powerpoint/2010/main" val="42462211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11135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nl-NL"/>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923527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nl-NL"/>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nl-NL"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1306886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68313" y="333375"/>
            <a:ext cx="8135937" cy="633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Titel van de dia</a:t>
            </a:r>
          </a:p>
        </p:txBody>
      </p:sp>
      <p:sp>
        <p:nvSpPr>
          <p:cNvPr id="1027" name="Rectangle 3"/>
          <p:cNvSpPr>
            <a:spLocks noGrp="1" noChangeArrowheads="1"/>
          </p:cNvSpPr>
          <p:nvPr>
            <p:ph type="body" idx="1"/>
          </p:nvPr>
        </p:nvSpPr>
        <p:spPr bwMode="auto">
          <a:xfrm>
            <a:off x="468313" y="1268413"/>
            <a:ext cx="8135937" cy="46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Tekst</a:t>
            </a:r>
          </a:p>
          <a:p>
            <a:pPr lvl="0"/>
            <a:r>
              <a:rPr lang="en-US"/>
              <a:t>Tekst</a:t>
            </a:r>
          </a:p>
          <a:p>
            <a:pPr lvl="1"/>
            <a:r>
              <a:rPr lang="en-US"/>
              <a:t>Tekst</a:t>
            </a:r>
          </a:p>
          <a:p>
            <a:pPr lvl="2"/>
            <a:r>
              <a:rPr lang="en-US"/>
              <a:t>Tekst</a:t>
            </a:r>
          </a:p>
          <a:p>
            <a:pPr lvl="3"/>
            <a:r>
              <a:rPr lang="en-US"/>
              <a:t>Tekst</a:t>
            </a:r>
          </a:p>
          <a:p>
            <a:pPr lvl="4"/>
            <a:r>
              <a:rPr lang="en-US"/>
              <a:t>Tekst</a:t>
            </a:r>
          </a:p>
          <a:p>
            <a:pPr lvl="4"/>
            <a:r>
              <a:rPr lang="en-US"/>
              <a:t>Tekst</a:t>
            </a:r>
          </a:p>
          <a:p>
            <a:pPr lvl="0"/>
            <a:endParaRPr lang="en-US"/>
          </a:p>
        </p:txBody>
      </p:sp>
      <p:sp>
        <p:nvSpPr>
          <p:cNvPr id="1028" name="Rectangle 46"/>
          <p:cNvSpPr>
            <a:spLocks noChangeArrowheads="1"/>
          </p:cNvSpPr>
          <p:nvPr/>
        </p:nvSpPr>
        <p:spPr bwMode="auto">
          <a:xfrm>
            <a:off x="0" y="6497638"/>
            <a:ext cx="9144000" cy="360362"/>
          </a:xfrm>
          <a:prstGeom prst="rect">
            <a:avLst/>
          </a:prstGeom>
          <a:solidFill>
            <a:srgbClr val="0C2577"/>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nSpc>
                <a:spcPct val="95000"/>
              </a:lnSpc>
              <a:buFont typeface="Arial" charset="0"/>
              <a:buNone/>
            </a:pPr>
            <a:endParaRPr lang="nl-NL"/>
          </a:p>
        </p:txBody>
      </p:sp>
      <p:sp>
        <p:nvSpPr>
          <p:cNvPr id="1029" name="Text Box 64"/>
          <p:cNvSpPr txBox="1">
            <a:spLocks noChangeArrowheads="1"/>
          </p:cNvSpPr>
          <p:nvPr/>
        </p:nvSpPr>
        <p:spPr bwMode="auto">
          <a:xfrm>
            <a:off x="3024188" y="6521450"/>
            <a:ext cx="611981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lnSpc>
                <a:spcPct val="95000"/>
              </a:lnSpc>
              <a:buFont typeface="Arial" charset="0"/>
              <a:defRPr sz="2000">
                <a:solidFill>
                  <a:schemeClr val="bg1"/>
                </a:solidFill>
                <a:latin typeface="Minion" charset="0"/>
                <a:ea typeface="ＭＳ Ｐゴシック" charset="0"/>
                <a:cs typeface="ＭＳ Ｐゴシック" charset="0"/>
              </a:defRPr>
            </a:lvl1pPr>
            <a:lvl2pPr marL="742950" indent="-285750" eaLnBrk="0" hangingPunct="0">
              <a:lnSpc>
                <a:spcPct val="95000"/>
              </a:lnSpc>
              <a:buFont typeface="Arial" charset="0"/>
              <a:defRPr sz="2000">
                <a:solidFill>
                  <a:schemeClr val="bg1"/>
                </a:solidFill>
                <a:latin typeface="Minion" charset="0"/>
                <a:ea typeface="ＭＳ Ｐゴシック" charset="0"/>
              </a:defRPr>
            </a:lvl2pPr>
            <a:lvl3pPr marL="1143000" indent="-228600" eaLnBrk="0" hangingPunct="0">
              <a:lnSpc>
                <a:spcPct val="95000"/>
              </a:lnSpc>
              <a:buFont typeface="Arial" charset="0"/>
              <a:defRPr sz="2000">
                <a:solidFill>
                  <a:schemeClr val="bg1"/>
                </a:solidFill>
                <a:latin typeface="Minion" charset="0"/>
                <a:ea typeface="ＭＳ Ｐゴシック" charset="0"/>
              </a:defRPr>
            </a:lvl3pPr>
            <a:lvl4pPr marL="1600200" indent="-228600" eaLnBrk="0" hangingPunct="0">
              <a:lnSpc>
                <a:spcPct val="95000"/>
              </a:lnSpc>
              <a:buFont typeface="Arial" charset="0"/>
              <a:defRPr sz="2000">
                <a:solidFill>
                  <a:schemeClr val="bg1"/>
                </a:solidFill>
                <a:latin typeface="Minion" charset="0"/>
                <a:ea typeface="ＭＳ Ｐゴシック" charset="0"/>
              </a:defRPr>
            </a:lvl4pPr>
            <a:lvl5pPr marL="2057400" indent="-228600" eaLnBrk="0" hangingPunct="0">
              <a:lnSpc>
                <a:spcPct val="95000"/>
              </a:lnSpc>
              <a:buFont typeface="Arial" charset="0"/>
              <a:defRPr sz="2000">
                <a:solidFill>
                  <a:schemeClr val="bg1"/>
                </a:solidFill>
                <a:latin typeface="Minion" charset="0"/>
                <a:ea typeface="ＭＳ Ｐゴシック" charset="0"/>
              </a:defRPr>
            </a:lvl5pPr>
            <a:lvl6pPr marL="2514600" indent="-228600" eaLnBrk="0" fontAlgn="base" hangingPunct="0">
              <a:lnSpc>
                <a:spcPct val="95000"/>
              </a:lnSpc>
              <a:spcBef>
                <a:spcPct val="0"/>
              </a:spcBef>
              <a:spcAft>
                <a:spcPct val="0"/>
              </a:spcAft>
              <a:buFont typeface="Arial" charset="0"/>
              <a:defRPr sz="2000">
                <a:solidFill>
                  <a:schemeClr val="bg1"/>
                </a:solidFill>
                <a:latin typeface="Minion" charset="0"/>
                <a:ea typeface="ＭＳ Ｐゴシック" charset="0"/>
              </a:defRPr>
            </a:lvl6pPr>
            <a:lvl7pPr marL="2971800" indent="-228600" eaLnBrk="0" fontAlgn="base" hangingPunct="0">
              <a:lnSpc>
                <a:spcPct val="95000"/>
              </a:lnSpc>
              <a:spcBef>
                <a:spcPct val="0"/>
              </a:spcBef>
              <a:spcAft>
                <a:spcPct val="0"/>
              </a:spcAft>
              <a:buFont typeface="Arial" charset="0"/>
              <a:defRPr sz="2000">
                <a:solidFill>
                  <a:schemeClr val="bg1"/>
                </a:solidFill>
                <a:latin typeface="Minion" charset="0"/>
                <a:ea typeface="ＭＳ Ｐゴシック" charset="0"/>
              </a:defRPr>
            </a:lvl7pPr>
            <a:lvl8pPr marL="3429000" indent="-228600" eaLnBrk="0" fontAlgn="base" hangingPunct="0">
              <a:lnSpc>
                <a:spcPct val="95000"/>
              </a:lnSpc>
              <a:spcBef>
                <a:spcPct val="0"/>
              </a:spcBef>
              <a:spcAft>
                <a:spcPct val="0"/>
              </a:spcAft>
              <a:buFont typeface="Arial" charset="0"/>
              <a:defRPr sz="2000">
                <a:solidFill>
                  <a:schemeClr val="bg1"/>
                </a:solidFill>
                <a:latin typeface="Minion" charset="0"/>
                <a:ea typeface="ＭＳ Ｐゴシック" charset="0"/>
              </a:defRPr>
            </a:lvl8pPr>
            <a:lvl9pPr marL="3886200" indent="-228600" eaLnBrk="0" fontAlgn="base" hangingPunct="0">
              <a:lnSpc>
                <a:spcPct val="95000"/>
              </a:lnSpc>
              <a:spcBef>
                <a:spcPct val="0"/>
              </a:spcBef>
              <a:spcAft>
                <a:spcPct val="0"/>
              </a:spcAft>
              <a:buFont typeface="Arial" charset="0"/>
              <a:defRPr sz="2000">
                <a:solidFill>
                  <a:schemeClr val="bg1"/>
                </a:solidFill>
                <a:latin typeface="Minion" charset="0"/>
                <a:ea typeface="ＭＳ Ｐゴシック" charset="0"/>
              </a:defRPr>
            </a:lvl9pPr>
          </a:lstStyle>
          <a:p>
            <a:pPr algn="r" eaLnBrk="1" hangingPunct="1">
              <a:lnSpc>
                <a:spcPct val="100000"/>
              </a:lnSpc>
              <a:spcBef>
                <a:spcPct val="50000"/>
              </a:spcBef>
              <a:buFontTx/>
              <a:buNone/>
            </a:pPr>
            <a:r>
              <a:rPr lang="en-US" sz="1600" b="1"/>
              <a:t>Universiteit Leiden. Bij ons leer je de wereld kennen.</a:t>
            </a:r>
          </a:p>
        </p:txBody>
      </p:sp>
    </p:spTree>
  </p:cSld>
  <p:clrMap bg1="lt1" tx1="dk1" bg2="lt2" tx2="dk2" accent1="accent1" accent2="accent2" accent3="accent3" accent4="accent4" accent5="accent5" accent6="accent6" hlink="hlink" folHlink="folHlink"/>
  <p:sldLayoutIdLst>
    <p:sldLayoutId id="2147483671"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txStyles>
    <p:titleStyle>
      <a:lvl1pPr algn="l" rtl="0" eaLnBrk="1" fontAlgn="base" hangingPunct="1">
        <a:spcBef>
          <a:spcPct val="0"/>
        </a:spcBef>
        <a:spcAft>
          <a:spcPct val="0"/>
        </a:spcAft>
        <a:defRPr sz="4400" b="1">
          <a:solidFill>
            <a:srgbClr val="0C2577"/>
          </a:solidFill>
          <a:latin typeface="+mj-lt"/>
          <a:ea typeface="ＭＳ Ｐゴシック" charset="0"/>
          <a:cs typeface="ＭＳ Ｐゴシック" charset="0"/>
        </a:defRPr>
      </a:lvl1pPr>
      <a:lvl2pPr algn="l" rtl="0" eaLnBrk="1" fontAlgn="base" hangingPunct="1">
        <a:spcBef>
          <a:spcPct val="0"/>
        </a:spcBef>
        <a:spcAft>
          <a:spcPct val="0"/>
        </a:spcAft>
        <a:defRPr sz="4400" b="1">
          <a:solidFill>
            <a:srgbClr val="0C2577"/>
          </a:solidFill>
          <a:latin typeface="Minion" pitchFamily="2" charset="0"/>
          <a:ea typeface="ＭＳ Ｐゴシック" charset="0"/>
          <a:cs typeface="ＭＳ Ｐゴシック" charset="0"/>
        </a:defRPr>
      </a:lvl2pPr>
      <a:lvl3pPr algn="l" rtl="0" eaLnBrk="1" fontAlgn="base" hangingPunct="1">
        <a:spcBef>
          <a:spcPct val="0"/>
        </a:spcBef>
        <a:spcAft>
          <a:spcPct val="0"/>
        </a:spcAft>
        <a:defRPr sz="4400" b="1">
          <a:solidFill>
            <a:srgbClr val="0C2577"/>
          </a:solidFill>
          <a:latin typeface="Minion" pitchFamily="2" charset="0"/>
          <a:ea typeface="ＭＳ Ｐゴシック" charset="0"/>
          <a:cs typeface="ＭＳ Ｐゴシック" charset="0"/>
        </a:defRPr>
      </a:lvl3pPr>
      <a:lvl4pPr algn="l" rtl="0" eaLnBrk="1" fontAlgn="base" hangingPunct="1">
        <a:spcBef>
          <a:spcPct val="0"/>
        </a:spcBef>
        <a:spcAft>
          <a:spcPct val="0"/>
        </a:spcAft>
        <a:defRPr sz="4400" b="1">
          <a:solidFill>
            <a:srgbClr val="0C2577"/>
          </a:solidFill>
          <a:latin typeface="Minion" pitchFamily="2" charset="0"/>
          <a:ea typeface="ＭＳ Ｐゴシック" charset="0"/>
          <a:cs typeface="ＭＳ Ｐゴシック" charset="0"/>
        </a:defRPr>
      </a:lvl4pPr>
      <a:lvl5pPr algn="l" rtl="0" eaLnBrk="1" fontAlgn="base" hangingPunct="1">
        <a:spcBef>
          <a:spcPct val="0"/>
        </a:spcBef>
        <a:spcAft>
          <a:spcPct val="0"/>
        </a:spcAft>
        <a:defRPr sz="4400" b="1">
          <a:solidFill>
            <a:srgbClr val="0C2577"/>
          </a:solidFill>
          <a:latin typeface="Minion" pitchFamily="2" charset="0"/>
          <a:ea typeface="ＭＳ Ｐゴシック" charset="0"/>
          <a:cs typeface="ＭＳ Ｐゴシック" charset="0"/>
        </a:defRPr>
      </a:lvl5pPr>
      <a:lvl6pPr marL="457200" algn="l" rtl="0" eaLnBrk="1" fontAlgn="base" hangingPunct="1">
        <a:spcBef>
          <a:spcPct val="0"/>
        </a:spcBef>
        <a:spcAft>
          <a:spcPct val="0"/>
        </a:spcAft>
        <a:defRPr sz="4400" b="1">
          <a:solidFill>
            <a:srgbClr val="0C2577"/>
          </a:solidFill>
          <a:latin typeface="Minion" pitchFamily="2" charset="0"/>
        </a:defRPr>
      </a:lvl6pPr>
      <a:lvl7pPr marL="914400" algn="l" rtl="0" eaLnBrk="1" fontAlgn="base" hangingPunct="1">
        <a:spcBef>
          <a:spcPct val="0"/>
        </a:spcBef>
        <a:spcAft>
          <a:spcPct val="0"/>
        </a:spcAft>
        <a:defRPr sz="4400" b="1">
          <a:solidFill>
            <a:srgbClr val="0C2577"/>
          </a:solidFill>
          <a:latin typeface="Minion" pitchFamily="2" charset="0"/>
        </a:defRPr>
      </a:lvl7pPr>
      <a:lvl8pPr marL="1371600" algn="l" rtl="0" eaLnBrk="1" fontAlgn="base" hangingPunct="1">
        <a:spcBef>
          <a:spcPct val="0"/>
        </a:spcBef>
        <a:spcAft>
          <a:spcPct val="0"/>
        </a:spcAft>
        <a:defRPr sz="4400" b="1">
          <a:solidFill>
            <a:srgbClr val="0C2577"/>
          </a:solidFill>
          <a:latin typeface="Minion" pitchFamily="2" charset="0"/>
        </a:defRPr>
      </a:lvl8pPr>
      <a:lvl9pPr marL="1828800" algn="l" rtl="0" eaLnBrk="1" fontAlgn="base" hangingPunct="1">
        <a:spcBef>
          <a:spcPct val="0"/>
        </a:spcBef>
        <a:spcAft>
          <a:spcPct val="0"/>
        </a:spcAft>
        <a:defRPr sz="4400" b="1">
          <a:solidFill>
            <a:srgbClr val="0C2577"/>
          </a:solidFill>
          <a:latin typeface="Minion" pitchFamily="2" charset="0"/>
        </a:defRPr>
      </a:lvl9pPr>
    </p:titleStyle>
    <p:bodyStyle>
      <a:lvl1pPr marL="342900" indent="-342900" algn="l" rtl="0" eaLnBrk="1" fontAlgn="base" hangingPunct="1">
        <a:spcBef>
          <a:spcPct val="0"/>
        </a:spcBef>
        <a:spcAft>
          <a:spcPct val="0"/>
        </a:spcAft>
        <a:buChar char="•"/>
        <a:defRPr sz="3200">
          <a:solidFill>
            <a:srgbClr val="0C2577"/>
          </a:solidFill>
          <a:latin typeface="+mn-lt"/>
          <a:ea typeface="ＭＳ Ｐゴシック" charset="0"/>
          <a:cs typeface="ＭＳ Ｐゴシック" charset="0"/>
        </a:defRPr>
      </a:lvl1pPr>
      <a:lvl2pPr marL="742950" indent="-285750" algn="l" rtl="0" eaLnBrk="1" fontAlgn="base" hangingPunct="1">
        <a:spcBef>
          <a:spcPct val="0"/>
        </a:spcBef>
        <a:spcAft>
          <a:spcPct val="0"/>
        </a:spcAft>
        <a:buChar char="•"/>
        <a:defRPr sz="2800">
          <a:solidFill>
            <a:srgbClr val="0C2577"/>
          </a:solidFill>
          <a:latin typeface="+mn-lt"/>
          <a:ea typeface="ＭＳ Ｐゴシック" charset="0"/>
        </a:defRPr>
      </a:lvl2pPr>
      <a:lvl3pPr marL="1143000" indent="-228600" algn="l" rtl="0" eaLnBrk="1" fontAlgn="base" hangingPunct="1">
        <a:spcBef>
          <a:spcPct val="0"/>
        </a:spcBef>
        <a:spcAft>
          <a:spcPct val="0"/>
        </a:spcAft>
        <a:buChar char="•"/>
        <a:defRPr sz="2400">
          <a:solidFill>
            <a:srgbClr val="0C2577"/>
          </a:solidFill>
          <a:latin typeface="+mn-lt"/>
          <a:ea typeface="ＭＳ Ｐゴシック" charset="0"/>
        </a:defRPr>
      </a:lvl3pPr>
      <a:lvl4pPr marL="1600200" indent="-228600" algn="l" rtl="0" eaLnBrk="1" fontAlgn="base" hangingPunct="1">
        <a:spcBef>
          <a:spcPct val="0"/>
        </a:spcBef>
        <a:spcAft>
          <a:spcPct val="0"/>
        </a:spcAft>
        <a:buChar char="•"/>
        <a:defRPr sz="2000">
          <a:solidFill>
            <a:srgbClr val="0C2577"/>
          </a:solidFill>
          <a:latin typeface="+mn-lt"/>
          <a:ea typeface="ＭＳ Ｐゴシック" charset="0"/>
        </a:defRPr>
      </a:lvl4pPr>
      <a:lvl5pPr marL="2057400" indent="-228600" algn="l" rtl="0" eaLnBrk="1" fontAlgn="base" hangingPunct="1">
        <a:spcBef>
          <a:spcPct val="0"/>
        </a:spcBef>
        <a:spcAft>
          <a:spcPct val="0"/>
        </a:spcAft>
        <a:buChar char="•"/>
        <a:defRPr sz="2000">
          <a:solidFill>
            <a:srgbClr val="0C2577"/>
          </a:solidFill>
          <a:latin typeface="+mn-lt"/>
          <a:ea typeface="ＭＳ Ｐゴシック" charset="0"/>
        </a:defRPr>
      </a:lvl5pPr>
      <a:lvl6pPr marL="2514600" indent="-228600" algn="l" rtl="0" eaLnBrk="1" fontAlgn="base" hangingPunct="1">
        <a:spcBef>
          <a:spcPct val="0"/>
        </a:spcBef>
        <a:spcAft>
          <a:spcPct val="0"/>
        </a:spcAft>
        <a:buChar char="•"/>
        <a:defRPr sz="2000">
          <a:solidFill>
            <a:srgbClr val="0C2577"/>
          </a:solidFill>
          <a:latin typeface="+mn-lt"/>
        </a:defRPr>
      </a:lvl6pPr>
      <a:lvl7pPr marL="2971800" indent="-228600" algn="l" rtl="0" eaLnBrk="1" fontAlgn="base" hangingPunct="1">
        <a:spcBef>
          <a:spcPct val="0"/>
        </a:spcBef>
        <a:spcAft>
          <a:spcPct val="0"/>
        </a:spcAft>
        <a:buChar char="•"/>
        <a:defRPr sz="2000">
          <a:solidFill>
            <a:srgbClr val="0C2577"/>
          </a:solidFill>
          <a:latin typeface="+mn-lt"/>
        </a:defRPr>
      </a:lvl7pPr>
      <a:lvl8pPr marL="3429000" indent="-228600" algn="l" rtl="0" eaLnBrk="1" fontAlgn="base" hangingPunct="1">
        <a:spcBef>
          <a:spcPct val="0"/>
        </a:spcBef>
        <a:spcAft>
          <a:spcPct val="0"/>
        </a:spcAft>
        <a:buChar char="•"/>
        <a:defRPr sz="2000">
          <a:solidFill>
            <a:srgbClr val="0C2577"/>
          </a:solidFill>
          <a:latin typeface="+mn-lt"/>
        </a:defRPr>
      </a:lvl8pPr>
      <a:lvl9pPr marL="3886200" indent="-228600" algn="l" rtl="0" eaLnBrk="1" fontAlgn="base" hangingPunct="1">
        <a:spcBef>
          <a:spcPct val="0"/>
        </a:spcBef>
        <a:spcAft>
          <a:spcPct val="0"/>
        </a:spcAft>
        <a:buChar char="•"/>
        <a:defRPr sz="2000">
          <a:solidFill>
            <a:srgbClr val="0C2577"/>
          </a:solidFill>
          <a:latin typeface="+mn-lt"/>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0.jpe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hyperlink" Target="http://vroegevogels.vara.nl/Fragment.202.0.html?tx_ttnews%5btt_news%5d=370802&amp;cHash=a7987f6e6ccacb00bb59c9bf61f446e1" TargetMode="External"/><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53.xml.rels><?xml version="1.0" encoding="UTF-8" standalone="yes"?>
<Relationships xmlns="http://schemas.openxmlformats.org/package/2006/relationships"><Relationship Id="rId3" Type="http://schemas.openxmlformats.org/officeDocument/2006/relationships/hyperlink" Target="https://www.sovon.nl/nl/content/de-halsbandparkiet-monniksparkiet-en-grote-alexanderparkiet-nederland-risicoanalyse-en-0" TargetMode="External"/><Relationship Id="rId2" Type="http://schemas.openxmlformats.org/officeDocument/2006/relationships/image" Target="../media/image33.jp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5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hyperlink" Target="https://www.nvwa.nl/documenten-nvwa/risicobeoordelingen-uitheemse-dieren/bestand/2207388/landbouwschade-door-halsbandparkieten" TargetMode="Externa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hyperlink" Target="http://www.faunabescherming.nl/fb_argus/2015/Argus2015_1(9-11).pdf"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6"/>
          <p:cNvSpPr>
            <a:spLocks noGrp="1" noChangeArrowheads="1"/>
          </p:cNvSpPr>
          <p:nvPr>
            <p:ph type="ctrTitle"/>
          </p:nvPr>
        </p:nvSpPr>
        <p:spPr/>
        <p:txBody>
          <a:bodyPr/>
          <a:lstStyle/>
          <a:p>
            <a:pPr eaLnBrk="1" hangingPunct="1"/>
            <a:r>
              <a:rPr lang="nl-NL">
                <a:latin typeface="Minion" charset="0"/>
              </a:rPr>
              <a:t>Halsbandparkieten Onderzoek CML</a:t>
            </a:r>
          </a:p>
        </p:txBody>
      </p:sp>
      <p:sp>
        <p:nvSpPr>
          <p:cNvPr id="3074" name="Rectangle 10"/>
          <p:cNvSpPr>
            <a:spLocks noGrp="1" noChangeArrowheads="1"/>
          </p:cNvSpPr>
          <p:nvPr>
            <p:ph type="subTitle" idx="1"/>
          </p:nvPr>
        </p:nvSpPr>
        <p:spPr>
          <a:xfrm>
            <a:off x="611188" y="4508500"/>
            <a:ext cx="7921625" cy="360363"/>
          </a:xfrm>
        </p:spPr>
        <p:txBody>
          <a:bodyPr/>
          <a:lstStyle/>
          <a:p>
            <a:pPr eaLnBrk="1" hangingPunct="1"/>
            <a:r>
              <a:rPr lang="nl-NL">
                <a:latin typeface="Minion" charset="0"/>
              </a:rPr>
              <a:t>Drs. Roelant Jonker				4 Maart 2015</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itle 1"/>
          <p:cNvSpPr>
            <a:spLocks noGrp="1"/>
          </p:cNvSpPr>
          <p:nvPr>
            <p:ph type="title"/>
          </p:nvPr>
        </p:nvSpPr>
        <p:spPr/>
        <p:txBody>
          <a:bodyPr/>
          <a:lstStyle/>
          <a:p>
            <a:pPr eaLnBrk="1" hangingPunct="1"/>
            <a:r>
              <a:rPr lang="nl-NL">
                <a:latin typeface="Minion" charset="0"/>
              </a:rPr>
              <a:t>Schade door vorst</a:t>
            </a:r>
          </a:p>
        </p:txBody>
      </p:sp>
      <p:pic>
        <p:nvPicPr>
          <p:cNvPr id="12290" name="Content Placeholder 3" descr="IMG_8579.JPG"/>
          <p:cNvPicPr>
            <a:picLocks noGrp="1" noChangeAspect="1"/>
          </p:cNvPicPr>
          <p:nvPr>
            <p:ph idx="1"/>
          </p:nvPr>
        </p:nvPicPr>
        <p:blipFill>
          <a:blip r:embed="rId2" cstate="email">
            <a:extLst>
              <a:ext uri="{28A0092B-C50C-407E-A947-70E740481C1C}">
                <a14:useLocalDpi xmlns:a14="http://schemas.microsoft.com/office/drawing/2010/main" val="0"/>
              </a:ext>
            </a:extLst>
          </a:blip>
          <a:srcRect t="7516" b="7516"/>
          <a:stretch>
            <a:fillRect/>
          </a:stretch>
        </p:blip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p:txBody>
          <a:bodyPr/>
          <a:lstStyle/>
          <a:p>
            <a:pPr eaLnBrk="1" hangingPunct="1"/>
            <a:r>
              <a:rPr lang="nl-NL">
                <a:latin typeface="Minion" charset="0"/>
              </a:rPr>
              <a:t>Halsbandparkiet </a:t>
            </a:r>
          </a:p>
        </p:txBody>
      </p:sp>
      <p:sp>
        <p:nvSpPr>
          <p:cNvPr id="13314" name="Content Placeholder 2"/>
          <p:cNvSpPr>
            <a:spLocks noGrp="1"/>
          </p:cNvSpPr>
          <p:nvPr>
            <p:ph idx="1"/>
          </p:nvPr>
        </p:nvSpPr>
        <p:spPr/>
        <p:txBody>
          <a:bodyPr/>
          <a:lstStyle/>
          <a:p>
            <a:pPr eaLnBrk="1" hangingPunct="1"/>
            <a:r>
              <a:rPr lang="nl-NL" i="1">
                <a:latin typeface="Minion" charset="0"/>
              </a:rPr>
              <a:t>Psittacula krameri</a:t>
            </a:r>
          </a:p>
          <a:p>
            <a:pPr eaLnBrk="1" hangingPunct="1"/>
            <a:endParaRPr lang="nl-NL" i="1">
              <a:latin typeface="Minion" charset="0"/>
            </a:endParaRPr>
          </a:p>
          <a:p>
            <a:pPr eaLnBrk="1" hangingPunct="1"/>
            <a:r>
              <a:rPr lang="nl-NL">
                <a:latin typeface="Minion" charset="0"/>
              </a:rPr>
              <a:t>Van oorsprong uit India &amp; Pakistan</a:t>
            </a:r>
          </a:p>
          <a:p>
            <a:pPr marL="457200" lvl="1" indent="0" eaLnBrk="1" hangingPunct="1">
              <a:buFontTx/>
              <a:buNone/>
            </a:pPr>
            <a:endParaRPr lang="nl-NL">
              <a:latin typeface="Minion" charset="0"/>
            </a:endParaRPr>
          </a:p>
          <a:p>
            <a:pPr eaLnBrk="1" hangingPunct="1"/>
            <a:r>
              <a:rPr lang="nl-NL">
                <a:latin typeface="Minion" charset="0"/>
              </a:rPr>
              <a:t>Eerste broedgeval 1968 Den Haag</a:t>
            </a:r>
          </a:p>
          <a:p>
            <a:pPr marL="800100" lvl="3" indent="-342900" eaLnBrk="1" hangingPunct="1"/>
            <a:r>
              <a:rPr lang="nl-NL">
                <a:latin typeface="Minion" charset="0"/>
              </a:rPr>
              <a:t>Paar kwartjes bij de V&amp;D</a:t>
            </a:r>
          </a:p>
          <a:p>
            <a:pPr eaLnBrk="1" hangingPunct="1"/>
            <a:endParaRPr lang="nl-NL">
              <a:latin typeface="Minion" charset="0"/>
            </a:endParaRPr>
          </a:p>
          <a:p>
            <a:pPr eaLnBrk="1" hangingPunct="1"/>
            <a:r>
              <a:rPr lang="nl-NL">
                <a:latin typeface="Minion" charset="0"/>
              </a:rPr>
              <a:t>Vooral (alleen?) in de steden</a:t>
            </a:r>
          </a:p>
          <a:p>
            <a:pPr eaLnBrk="1" hangingPunct="1"/>
            <a:endParaRPr lang="nl-NL">
              <a:latin typeface="Minion" charset="0"/>
            </a:endParaRPr>
          </a:p>
          <a:p>
            <a:pPr eaLnBrk="1" hangingPunct="1"/>
            <a:r>
              <a:rPr lang="nl-NL">
                <a:latin typeface="Minion" charset="0"/>
              </a:rPr>
              <a:t>Zo’n 12000 in Nederland</a:t>
            </a:r>
          </a:p>
          <a:p>
            <a:pPr eaLnBrk="1" hangingPunct="1"/>
            <a:endParaRPr lang="nl-NL">
              <a:latin typeface="Minion"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title"/>
          </p:nvPr>
        </p:nvSpPr>
        <p:spPr/>
        <p:txBody>
          <a:bodyPr/>
          <a:lstStyle/>
          <a:p>
            <a:pPr eaLnBrk="1" hangingPunct="1"/>
            <a:r>
              <a:rPr lang="nl-NL">
                <a:latin typeface="Minion" charset="0"/>
              </a:rPr>
              <a:t>Waarom onderzoek?</a:t>
            </a:r>
          </a:p>
        </p:txBody>
      </p:sp>
      <p:sp>
        <p:nvSpPr>
          <p:cNvPr id="3" name="Content Placeholder 2"/>
          <p:cNvSpPr>
            <a:spLocks noGrp="1"/>
          </p:cNvSpPr>
          <p:nvPr>
            <p:ph idx="1"/>
          </p:nvPr>
        </p:nvSpPr>
        <p:spPr/>
        <p:txBody>
          <a:bodyPr/>
          <a:lstStyle/>
          <a:p>
            <a:pPr marL="0" indent="0" eaLnBrk="1" hangingPunct="1">
              <a:buFontTx/>
              <a:buNone/>
              <a:defRPr/>
            </a:pPr>
            <a:r>
              <a:rPr lang="nl-NL" dirty="0">
                <a:ea typeface="+mn-ea"/>
                <a:cs typeface="+mn-cs"/>
              </a:rPr>
              <a:t>Gegronde en minder gegronde zorgen over:</a:t>
            </a:r>
          </a:p>
          <a:p>
            <a:pPr marL="0" indent="0" eaLnBrk="1" hangingPunct="1">
              <a:buFontTx/>
              <a:buNone/>
              <a:defRPr/>
            </a:pPr>
            <a:endParaRPr lang="nl-NL" dirty="0">
              <a:ea typeface="+mn-ea"/>
              <a:cs typeface="+mn-cs"/>
            </a:endParaRPr>
          </a:p>
          <a:p>
            <a:pPr marL="514350" indent="-514350" eaLnBrk="1" hangingPunct="1">
              <a:buFont typeface="+mj-lt"/>
              <a:buAutoNum type="arabicPeriod"/>
              <a:defRPr/>
            </a:pPr>
            <a:r>
              <a:rPr lang="nl-NL" dirty="0">
                <a:ea typeface="+mn-ea"/>
                <a:cs typeface="+mn-cs"/>
              </a:rPr>
              <a:t>Nestcompetitie (andere vogels en vleermuizen)</a:t>
            </a:r>
          </a:p>
          <a:p>
            <a:pPr marL="514350" indent="-514350" eaLnBrk="1" hangingPunct="1">
              <a:buFont typeface="+mj-lt"/>
              <a:buAutoNum type="arabicPeriod"/>
              <a:defRPr/>
            </a:pPr>
            <a:r>
              <a:rPr lang="nl-NL" dirty="0">
                <a:ea typeface="+mn-ea"/>
                <a:cs typeface="+mn-cs"/>
              </a:rPr>
              <a:t>Voedselcompetitie</a:t>
            </a:r>
          </a:p>
          <a:p>
            <a:pPr marL="514350" indent="-514350" eaLnBrk="1" hangingPunct="1">
              <a:buFont typeface="+mj-lt"/>
              <a:buAutoNum type="arabicPeriod"/>
              <a:defRPr/>
            </a:pPr>
            <a:r>
              <a:rPr lang="nl-NL" dirty="0">
                <a:ea typeface="+mn-ea"/>
                <a:cs typeface="+mn-cs"/>
              </a:rPr>
              <a:t>Verspreiding ziekten</a:t>
            </a:r>
          </a:p>
          <a:p>
            <a:pPr marL="514350" indent="-514350" eaLnBrk="1" hangingPunct="1">
              <a:buFont typeface="+mj-lt"/>
              <a:buAutoNum type="arabicPeriod"/>
              <a:defRPr/>
            </a:pPr>
            <a:r>
              <a:rPr lang="nl-NL" dirty="0">
                <a:ea typeface="+mn-ea"/>
                <a:cs typeface="+mn-cs"/>
              </a:rPr>
              <a:t>Schade landbouw</a:t>
            </a:r>
          </a:p>
          <a:p>
            <a:pPr marL="514350" indent="-514350" eaLnBrk="1" hangingPunct="1">
              <a:buFont typeface="+mj-lt"/>
              <a:buAutoNum type="arabicPeriod"/>
              <a:defRPr/>
            </a:pPr>
            <a:endParaRPr lang="nl-NL" dirty="0">
              <a:ea typeface="+mn-ea"/>
              <a:cs typeface="+mn-c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p:txBody>
          <a:bodyPr/>
          <a:lstStyle/>
          <a:p>
            <a:pPr eaLnBrk="1" hangingPunct="1"/>
            <a:r>
              <a:rPr lang="nl-NL">
                <a:latin typeface="Minion" charset="0"/>
              </a:rPr>
              <a:t>Waarom onderzoek?</a:t>
            </a:r>
          </a:p>
        </p:txBody>
      </p:sp>
      <p:sp>
        <p:nvSpPr>
          <p:cNvPr id="3" name="Content Placeholder 2"/>
          <p:cNvSpPr>
            <a:spLocks noGrp="1"/>
          </p:cNvSpPr>
          <p:nvPr>
            <p:ph idx="1"/>
          </p:nvPr>
        </p:nvSpPr>
        <p:spPr/>
        <p:txBody>
          <a:bodyPr/>
          <a:lstStyle/>
          <a:p>
            <a:pPr marL="0" indent="0" eaLnBrk="1" hangingPunct="1">
              <a:buFontTx/>
              <a:buNone/>
              <a:defRPr/>
            </a:pPr>
            <a:r>
              <a:rPr lang="nl-NL" dirty="0">
                <a:ea typeface="+mn-ea"/>
                <a:cs typeface="+mn-cs"/>
              </a:rPr>
              <a:t>Kansen voor beschermen andere papegaaien</a:t>
            </a:r>
          </a:p>
          <a:p>
            <a:pPr marL="0" indent="0" eaLnBrk="1" hangingPunct="1">
              <a:buFontTx/>
              <a:buNone/>
              <a:defRPr/>
            </a:pPr>
            <a:endParaRPr lang="nl-NL" dirty="0">
              <a:ea typeface="+mn-ea"/>
              <a:cs typeface="+mn-cs"/>
            </a:endParaRPr>
          </a:p>
          <a:p>
            <a:pPr marL="514350" indent="-514350" eaLnBrk="1" hangingPunct="1">
              <a:buFont typeface="+mj-lt"/>
              <a:buAutoNum type="arabicPeriod"/>
              <a:defRPr/>
            </a:pPr>
            <a:r>
              <a:rPr lang="nl-NL" dirty="0">
                <a:ea typeface="+mn-ea"/>
                <a:cs typeface="+mn-cs"/>
              </a:rPr>
              <a:t>100 Soorten papegaaien bedreigd</a:t>
            </a:r>
          </a:p>
          <a:p>
            <a:pPr marL="514350" indent="-514350" eaLnBrk="1" hangingPunct="1">
              <a:buFont typeface="+mj-lt"/>
              <a:buAutoNum type="arabicPeriod"/>
              <a:defRPr/>
            </a:pPr>
            <a:r>
              <a:rPr lang="nl-NL" dirty="0">
                <a:ea typeface="+mn-ea"/>
                <a:cs typeface="+mn-cs"/>
              </a:rPr>
              <a:t>Handel &amp; habitatvernietiging</a:t>
            </a:r>
          </a:p>
          <a:p>
            <a:pPr marL="514350" indent="-514350" eaLnBrk="1" hangingPunct="1">
              <a:buFont typeface="+mj-lt"/>
              <a:buAutoNum type="arabicPeriod"/>
              <a:defRPr/>
            </a:pPr>
            <a:r>
              <a:rPr lang="nl-NL" dirty="0">
                <a:ea typeface="+mn-ea"/>
                <a:cs typeface="+mn-cs"/>
              </a:rPr>
              <a:t>+/- 100 soorten papegaaien in steden</a:t>
            </a:r>
          </a:p>
          <a:p>
            <a:pPr marL="514350" indent="-514350" eaLnBrk="1" hangingPunct="1">
              <a:buFont typeface="+mj-lt"/>
              <a:buAutoNum type="arabicPeriod"/>
              <a:defRPr/>
            </a:pPr>
            <a:r>
              <a:rPr lang="nl-NL" dirty="0">
                <a:ea typeface="+mn-ea"/>
                <a:cs typeface="+mn-cs"/>
              </a:rPr>
              <a:t>Grote &amp; stabiele populaties</a:t>
            </a:r>
          </a:p>
          <a:p>
            <a:pPr marL="514350" indent="-514350" eaLnBrk="1" hangingPunct="1">
              <a:buFont typeface="+mj-lt"/>
              <a:buAutoNum type="arabicPeriod"/>
              <a:defRPr/>
            </a:pPr>
            <a:r>
              <a:rPr lang="nl-NL" dirty="0">
                <a:ea typeface="+mn-ea"/>
                <a:cs typeface="+mn-cs"/>
              </a:rPr>
              <a:t>Steden in oorspronkelijk voorkomingsgebied</a:t>
            </a:r>
          </a:p>
          <a:p>
            <a:pPr marL="514350" indent="-514350" eaLnBrk="1" hangingPunct="1">
              <a:buFont typeface="+mj-lt"/>
              <a:buAutoNum type="arabicPeriod"/>
              <a:defRPr/>
            </a:pPr>
            <a:endParaRPr lang="nl-NL" dirty="0">
              <a:ea typeface="+mn-ea"/>
              <a:cs typeface="+mn-cs"/>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p:txBody>
          <a:bodyPr/>
          <a:lstStyle/>
          <a:p>
            <a:pPr eaLnBrk="1" hangingPunct="1"/>
            <a:r>
              <a:rPr lang="nl-NL">
                <a:latin typeface="Minion" charset="0"/>
              </a:rPr>
              <a:t>Ara's in Caracas</a:t>
            </a:r>
          </a:p>
        </p:txBody>
      </p:sp>
      <p:pic>
        <p:nvPicPr>
          <p:cNvPr id="16386" name="Content Placeholder 3"/>
          <p:cNvPicPr>
            <a:picLocks noGrp="1" noChangeAspect="1"/>
          </p:cNvPicPr>
          <p:nvPr>
            <p:ph idx="1"/>
          </p:nvPr>
        </p:nvPicPr>
        <p:blipFill>
          <a:blip r:embed="rId2" cstate="email">
            <a:extLst>
              <a:ext uri="{28A0092B-C50C-407E-A947-70E740481C1C}">
                <a14:useLocalDpi xmlns:a14="http://schemas.microsoft.com/office/drawing/2010/main" val="0"/>
              </a:ext>
            </a:extLst>
          </a:blip>
          <a:srcRect t="4446" b="4446"/>
          <a:stretch>
            <a:fillRect/>
          </a:stretch>
        </p:blip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p:txBody>
          <a:bodyPr/>
          <a:lstStyle/>
          <a:p>
            <a:pPr eaLnBrk="1" hangingPunct="1"/>
            <a:r>
              <a:rPr lang="nl-NL">
                <a:latin typeface="Minion" charset="0"/>
              </a:rPr>
              <a:t>Ara's Medellín</a:t>
            </a:r>
          </a:p>
        </p:txBody>
      </p:sp>
      <p:pic>
        <p:nvPicPr>
          <p:cNvPr id="17410"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t="12238" b="12238"/>
          <a:stretch>
            <a:fillRect/>
          </a:stretch>
        </p:blip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p:txBody>
          <a:bodyPr/>
          <a:lstStyle/>
          <a:p>
            <a:pPr eaLnBrk="1" hangingPunct="1"/>
            <a:r>
              <a:rPr lang="nl-NL">
                <a:latin typeface="Minion" charset="0"/>
              </a:rPr>
              <a:t>Amazones Californië </a:t>
            </a:r>
          </a:p>
        </p:txBody>
      </p:sp>
      <p:pic>
        <p:nvPicPr>
          <p:cNvPr id="1843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t="8452" b="8452"/>
          <a:stretch>
            <a:fillRect/>
          </a:stretch>
        </p:blip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pPr eaLnBrk="1" hangingPunct="1"/>
            <a:r>
              <a:rPr lang="nl-NL">
                <a:latin typeface="Minion" charset="0"/>
              </a:rPr>
              <a:t>Nestcompetitie</a:t>
            </a:r>
          </a:p>
        </p:txBody>
      </p:sp>
      <p:pic>
        <p:nvPicPr>
          <p:cNvPr id="19458" name="Content Placeholder 3" descr="13597131655_50ea79d594_o.jpg"/>
          <p:cNvPicPr>
            <a:picLocks noGrp="1" noChangeAspect="1"/>
          </p:cNvPicPr>
          <p:nvPr>
            <p:ph idx="1"/>
          </p:nvPr>
        </p:nvPicPr>
        <p:blipFill>
          <a:blip r:embed="rId2" cstate="email">
            <a:extLst>
              <a:ext uri="{28A0092B-C50C-407E-A947-70E740481C1C}">
                <a14:useLocalDpi xmlns:a14="http://schemas.microsoft.com/office/drawing/2010/main" val="0"/>
              </a:ext>
            </a:extLst>
          </a:blip>
          <a:srcRect t="12344" b="12344"/>
          <a:stretch>
            <a:fillRect/>
          </a:stretch>
        </p:blip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p:txBody>
          <a:bodyPr/>
          <a:lstStyle/>
          <a:p>
            <a:pPr eaLnBrk="1" hangingPunct="1"/>
            <a:r>
              <a:rPr lang="nl-NL">
                <a:latin typeface="Minion" charset="0"/>
              </a:rPr>
              <a:t>Nestcompetitie</a:t>
            </a:r>
          </a:p>
        </p:txBody>
      </p:sp>
      <p:sp>
        <p:nvSpPr>
          <p:cNvPr id="20482" name="Content Placeholder 2"/>
          <p:cNvSpPr>
            <a:spLocks noGrp="1"/>
          </p:cNvSpPr>
          <p:nvPr>
            <p:ph idx="1"/>
          </p:nvPr>
        </p:nvSpPr>
        <p:spPr/>
        <p:txBody>
          <a:bodyPr/>
          <a:lstStyle/>
          <a:p>
            <a:pPr eaLnBrk="1" hangingPunct="1"/>
            <a:r>
              <a:rPr lang="nl-NL">
                <a:latin typeface="Minion" charset="0"/>
              </a:rPr>
              <a:t>Spechten</a:t>
            </a:r>
          </a:p>
          <a:p>
            <a:pPr eaLnBrk="1" hangingPunct="1"/>
            <a:r>
              <a:rPr lang="nl-NL">
                <a:latin typeface="Minion" charset="0"/>
              </a:rPr>
              <a:t>Boomklevers</a:t>
            </a:r>
          </a:p>
          <a:p>
            <a:pPr eaLnBrk="1" hangingPunct="1"/>
            <a:r>
              <a:rPr lang="nl-NL">
                <a:latin typeface="Minion" charset="0"/>
              </a:rPr>
              <a:t>Spreeuwen</a:t>
            </a:r>
          </a:p>
          <a:p>
            <a:pPr eaLnBrk="1" hangingPunct="1"/>
            <a:r>
              <a:rPr lang="nl-NL">
                <a:latin typeface="Minion" charset="0"/>
              </a:rPr>
              <a:t>Kauwen</a:t>
            </a:r>
          </a:p>
          <a:p>
            <a:pPr eaLnBrk="1" hangingPunct="1"/>
            <a:r>
              <a:rPr lang="nl-NL">
                <a:latin typeface="Minion" charset="0"/>
              </a:rPr>
              <a:t>Holenduiven</a:t>
            </a:r>
          </a:p>
          <a:p>
            <a:pPr eaLnBrk="1" hangingPunct="1"/>
            <a:r>
              <a:rPr lang="nl-NL">
                <a:latin typeface="Minion" charset="0"/>
              </a:rPr>
              <a:t>Etc. </a:t>
            </a:r>
          </a:p>
          <a:p>
            <a:pPr eaLnBrk="1" hangingPunct="1"/>
            <a:endParaRPr lang="nl-NL">
              <a:latin typeface="Minion"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p:txBody>
          <a:bodyPr/>
          <a:lstStyle/>
          <a:p>
            <a:pPr eaLnBrk="1" hangingPunct="1"/>
            <a:r>
              <a:rPr lang="nl-NL">
                <a:latin typeface="Minion" charset="0"/>
              </a:rPr>
              <a:t>Nestcompetitie</a:t>
            </a:r>
          </a:p>
        </p:txBody>
      </p:sp>
      <p:sp>
        <p:nvSpPr>
          <p:cNvPr id="21506" name="Content Placeholder 2"/>
          <p:cNvSpPr>
            <a:spLocks noGrp="1"/>
          </p:cNvSpPr>
          <p:nvPr>
            <p:ph idx="1"/>
          </p:nvPr>
        </p:nvSpPr>
        <p:spPr/>
        <p:txBody>
          <a:bodyPr/>
          <a:lstStyle/>
          <a:p>
            <a:pPr eaLnBrk="1" hangingPunct="1"/>
            <a:r>
              <a:rPr lang="nl-NL">
                <a:latin typeface="Minion" charset="0"/>
              </a:rPr>
              <a:t>Klein (verwaarloosbaar?) effect op boomklever. Alleen in België</a:t>
            </a:r>
          </a:p>
          <a:p>
            <a:pPr eaLnBrk="1" hangingPunct="1"/>
            <a:endParaRPr lang="nl-NL">
              <a:latin typeface="Minion" charset="0"/>
            </a:endParaRPr>
          </a:p>
          <a:p>
            <a:pPr eaLnBrk="1" hangingPunct="1"/>
            <a:r>
              <a:rPr lang="nl-NL">
                <a:latin typeface="Minion" charset="0"/>
              </a:rPr>
              <a:t>Spechten broeden later en niet onder de indruk van HBP </a:t>
            </a:r>
          </a:p>
          <a:p>
            <a:pPr lvl="1" eaLnBrk="1" hangingPunct="1"/>
            <a:r>
              <a:rPr lang="nl-NL">
                <a:latin typeface="Minion" charset="0"/>
              </a:rPr>
              <a:t>Afhankelijkheid</a:t>
            </a:r>
          </a:p>
          <a:p>
            <a:pPr eaLnBrk="1" hangingPunct="1"/>
            <a:endParaRPr lang="nl-NL">
              <a:latin typeface="Minion" charset="0"/>
            </a:endParaRPr>
          </a:p>
          <a:p>
            <a:pPr eaLnBrk="1" hangingPunct="1"/>
            <a:r>
              <a:rPr lang="nl-NL">
                <a:latin typeface="Minion" charset="0"/>
              </a:rPr>
              <a:t>Kauwen &amp; Spreeuwen zijn sterker</a:t>
            </a:r>
          </a:p>
          <a:p>
            <a:pPr eaLnBrk="1" hangingPunct="1"/>
            <a:endParaRPr lang="nl-NL">
              <a:latin typeface="Minion" charset="0"/>
            </a:endParaRPr>
          </a:p>
          <a:p>
            <a:pPr eaLnBrk="1" hangingPunct="1"/>
            <a:r>
              <a:rPr lang="nl-NL">
                <a:latin typeface="Minion" charset="0"/>
              </a:rPr>
              <a:t>Discussie over vleermuizen</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2"/>
          <p:cNvSpPr>
            <a:spLocks noGrp="1" noChangeArrowheads="1"/>
          </p:cNvSpPr>
          <p:nvPr>
            <p:ph type="title" idx="4294967295"/>
          </p:nvPr>
        </p:nvSpPr>
        <p:spPr>
          <a:xfrm>
            <a:off x="0" y="333375"/>
            <a:ext cx="8135938" cy="633413"/>
          </a:xfrm>
        </p:spPr>
        <p:txBody>
          <a:bodyPr/>
          <a:lstStyle/>
          <a:p>
            <a:pPr algn="ctr" eaLnBrk="1" hangingPunct="1"/>
            <a:r>
              <a:rPr lang="nl-NL" sz="4000">
                <a:latin typeface="Minion" charset="0"/>
              </a:rPr>
              <a:t>Parkiet op Nummer</a:t>
            </a:r>
          </a:p>
        </p:txBody>
      </p:sp>
      <p:sp>
        <p:nvSpPr>
          <p:cNvPr id="4098" name="Rectangle 3"/>
          <p:cNvSpPr>
            <a:spLocks noGrp="1" noChangeArrowheads="1"/>
          </p:cNvSpPr>
          <p:nvPr>
            <p:ph type="body" idx="4294967295"/>
          </p:nvPr>
        </p:nvSpPr>
        <p:spPr>
          <a:xfrm>
            <a:off x="0" y="1268413"/>
            <a:ext cx="8135938" cy="4608512"/>
          </a:xfrm>
        </p:spPr>
        <p:txBody>
          <a:bodyPr/>
          <a:lstStyle/>
          <a:p>
            <a:pPr eaLnBrk="1" hangingPunct="1"/>
            <a:endParaRPr lang="nl-NL">
              <a:latin typeface="Minion" charset="0"/>
            </a:endParaRPr>
          </a:p>
        </p:txBody>
      </p:sp>
      <p:sp>
        <p:nvSpPr>
          <p:cNvPr id="4099" name="Rectangle 2"/>
          <p:cNvSpPr>
            <a:spLocks noChangeArrowheads="1"/>
          </p:cNvSpPr>
          <p:nvPr/>
        </p:nvSpPr>
        <p:spPr bwMode="auto">
          <a:xfrm>
            <a:off x="2286000" y="3089275"/>
            <a:ext cx="4572000" cy="67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95000"/>
              </a:lnSpc>
              <a:buFont typeface="Arial" charset="0"/>
              <a:buNone/>
            </a:pPr>
            <a:r>
              <a:rPr lang="en-US"/>
              <a:t>https://www.youtube.com/watch?v=EMUPr28v_aoz</a:t>
            </a:r>
          </a:p>
        </p:txBody>
      </p:sp>
      <p:pic>
        <p:nvPicPr>
          <p:cNvPr id="4100" name="Picture 3"/>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0" y="1117600"/>
            <a:ext cx="9144000" cy="461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p:txBody>
          <a:bodyPr/>
          <a:lstStyle/>
          <a:p>
            <a:pPr eaLnBrk="1" hangingPunct="1"/>
            <a:r>
              <a:rPr lang="nl-NL">
                <a:latin typeface="Minion" charset="0"/>
              </a:rPr>
              <a:t>Competitie</a:t>
            </a:r>
          </a:p>
        </p:txBody>
      </p:sp>
      <p:sp>
        <p:nvSpPr>
          <p:cNvPr id="22530" name="Content Placeholder 2"/>
          <p:cNvSpPr>
            <a:spLocks noGrp="1"/>
          </p:cNvSpPr>
          <p:nvPr>
            <p:ph idx="1"/>
          </p:nvPr>
        </p:nvSpPr>
        <p:spPr/>
        <p:txBody>
          <a:bodyPr/>
          <a:lstStyle/>
          <a:p>
            <a:pPr eaLnBrk="1" hangingPunct="1"/>
            <a:r>
              <a:rPr lang="nl-NL">
                <a:latin typeface="Minion" charset="0"/>
              </a:rPr>
              <a:t>Boomklevers, Spechten, Vleermuizen etc. ook in India en Pakistan</a:t>
            </a:r>
          </a:p>
          <a:p>
            <a:pPr eaLnBrk="1" hangingPunct="1"/>
            <a:endParaRPr lang="nl-NL">
              <a:latin typeface="Minion" charset="0"/>
            </a:endParaRPr>
          </a:p>
          <a:p>
            <a:pPr eaLnBrk="1" hangingPunct="1"/>
            <a:r>
              <a:rPr lang="nl-NL">
                <a:latin typeface="Minion" charset="0"/>
              </a:rPr>
              <a:t>Parkiet voor ons vreemd maar in evolutionaire termen niet zo zeer voor Europese natuur</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p:txBody>
          <a:bodyPr/>
          <a:lstStyle/>
          <a:p>
            <a:pPr eaLnBrk="1" hangingPunct="1"/>
            <a:r>
              <a:rPr lang="nl-NL">
                <a:latin typeface="Minion" charset="0"/>
              </a:rPr>
              <a:t>Vogels in de stad</a:t>
            </a:r>
          </a:p>
        </p:txBody>
      </p:sp>
      <p:sp>
        <p:nvSpPr>
          <p:cNvPr id="23554" name="Content Placeholder 2"/>
          <p:cNvSpPr>
            <a:spLocks noGrp="1"/>
          </p:cNvSpPr>
          <p:nvPr>
            <p:ph idx="1"/>
          </p:nvPr>
        </p:nvSpPr>
        <p:spPr/>
        <p:txBody>
          <a:bodyPr/>
          <a:lstStyle/>
          <a:p>
            <a:pPr eaLnBrk="1" hangingPunct="1"/>
            <a:r>
              <a:rPr lang="nl-NL">
                <a:latin typeface="Minion" charset="0"/>
              </a:rPr>
              <a:t>Nemen toe, of afname zelfde in gebieden zonder HBP</a:t>
            </a:r>
          </a:p>
          <a:p>
            <a:pPr eaLnBrk="1" hangingPunct="1"/>
            <a:endParaRPr lang="nl-NL">
              <a:latin typeface="Minion" charset="0"/>
            </a:endParaRPr>
          </a:p>
          <a:p>
            <a:pPr eaLnBrk="1" hangingPunct="1"/>
            <a:r>
              <a:rPr lang="nl-NL">
                <a:latin typeface="Minion" charset="0"/>
              </a:rPr>
              <a:t>Discussie vleermuizen</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p:txBody>
          <a:bodyPr/>
          <a:lstStyle/>
          <a:p>
            <a:pPr eaLnBrk="1" hangingPunct="1"/>
            <a:r>
              <a:rPr lang="nl-NL">
                <a:latin typeface="Minion" charset="0"/>
              </a:rPr>
              <a:t>Voedselcompetitie</a:t>
            </a:r>
          </a:p>
        </p:txBody>
      </p:sp>
      <p:pic>
        <p:nvPicPr>
          <p:cNvPr id="24578" name="Content Placeholder 3" descr="16510321180_202ee0fe7a_b.jpg"/>
          <p:cNvPicPr>
            <a:picLocks noGrp="1" noChangeAspect="1"/>
          </p:cNvPicPr>
          <p:nvPr>
            <p:ph idx="1"/>
          </p:nvPr>
        </p:nvPicPr>
        <p:blipFill>
          <a:blip r:embed="rId2" cstate="email">
            <a:extLst>
              <a:ext uri="{28A0092B-C50C-407E-A947-70E740481C1C}">
                <a14:useLocalDpi xmlns:a14="http://schemas.microsoft.com/office/drawing/2010/main" val="0"/>
              </a:ext>
            </a:extLst>
          </a:blip>
          <a:srcRect t="7538" b="7538"/>
          <a:stretch>
            <a:fillRect/>
          </a:stretch>
        </p:blip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p:txBody>
          <a:bodyPr/>
          <a:lstStyle/>
          <a:p>
            <a:pPr eaLnBrk="1" hangingPunct="1"/>
            <a:r>
              <a:rPr lang="nl-NL">
                <a:latin typeface="Minion" charset="0"/>
              </a:rPr>
              <a:t>Voedselcompetitie</a:t>
            </a:r>
          </a:p>
        </p:txBody>
      </p:sp>
      <p:sp>
        <p:nvSpPr>
          <p:cNvPr id="25602" name="Content Placeholder 2"/>
          <p:cNvSpPr>
            <a:spLocks noGrp="1"/>
          </p:cNvSpPr>
          <p:nvPr>
            <p:ph idx="1"/>
          </p:nvPr>
        </p:nvSpPr>
        <p:spPr/>
        <p:txBody>
          <a:bodyPr/>
          <a:lstStyle/>
          <a:p>
            <a:pPr eaLnBrk="1" hangingPunct="1"/>
            <a:r>
              <a:rPr lang="nl-NL">
                <a:latin typeface="Minion" charset="0"/>
              </a:rPr>
              <a:t>70% voedsel HBP Pinda’s &amp; Zonnebloempitten</a:t>
            </a:r>
          </a:p>
          <a:p>
            <a:pPr eaLnBrk="1" hangingPunct="1"/>
            <a:endParaRPr lang="nl-NL">
              <a:latin typeface="Minion" charset="0"/>
            </a:endParaRPr>
          </a:p>
          <a:p>
            <a:pPr eaLnBrk="1" hangingPunct="1"/>
            <a:r>
              <a:rPr lang="nl-NL">
                <a:latin typeface="Minion" charset="0"/>
              </a:rPr>
              <a:t>Kleinere vogels moeten wachten, of vroeger opstaan</a:t>
            </a:r>
          </a:p>
          <a:p>
            <a:pPr eaLnBrk="1" hangingPunct="1"/>
            <a:endParaRPr lang="nl-NL">
              <a:latin typeface="Minion" charset="0"/>
            </a:endParaRPr>
          </a:p>
          <a:p>
            <a:pPr eaLnBrk="1" hangingPunct="1"/>
            <a:r>
              <a:rPr lang="nl-NL">
                <a:latin typeface="Minion" charset="0"/>
              </a:rPr>
              <a:t>Kauwen vergelijkbaar probleem</a:t>
            </a:r>
          </a:p>
          <a:p>
            <a:pPr eaLnBrk="1" hangingPunct="1"/>
            <a:endParaRPr lang="nl-NL">
              <a:latin typeface="Minion" charset="0"/>
            </a:endParaRPr>
          </a:p>
          <a:p>
            <a:pPr eaLnBrk="1" hangingPunct="1"/>
            <a:r>
              <a:rPr lang="nl-NL">
                <a:latin typeface="Minion" charset="0"/>
              </a:rPr>
              <a:t>Schrik van HBP als noviteit? </a:t>
            </a:r>
          </a:p>
          <a:p>
            <a:pPr eaLnBrk="1" hangingPunct="1"/>
            <a:endParaRPr lang="nl-NL">
              <a:latin typeface="Minion" charset="0"/>
            </a:endParaRPr>
          </a:p>
          <a:p>
            <a:pPr eaLnBrk="1" hangingPunct="1"/>
            <a:endParaRPr lang="nl-NL">
              <a:latin typeface="Minion" charset="0"/>
            </a:endParaRPr>
          </a:p>
          <a:p>
            <a:pPr eaLnBrk="1" hangingPunct="1"/>
            <a:endParaRPr lang="nl-NL">
              <a:latin typeface="Minion"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p:txBody>
          <a:bodyPr/>
          <a:lstStyle/>
          <a:p>
            <a:pPr eaLnBrk="1" hangingPunct="1"/>
            <a:r>
              <a:rPr lang="nl-NL">
                <a:latin typeface="Minion" charset="0"/>
              </a:rPr>
              <a:t>Voedselcompetie</a:t>
            </a:r>
          </a:p>
        </p:txBody>
      </p:sp>
      <p:sp>
        <p:nvSpPr>
          <p:cNvPr id="26626" name="Content Placeholder 2"/>
          <p:cNvSpPr>
            <a:spLocks noGrp="1"/>
          </p:cNvSpPr>
          <p:nvPr>
            <p:ph idx="1"/>
          </p:nvPr>
        </p:nvSpPr>
        <p:spPr/>
        <p:txBody>
          <a:bodyPr/>
          <a:lstStyle/>
          <a:p>
            <a:pPr eaLnBrk="1" hangingPunct="1"/>
            <a:r>
              <a:rPr lang="nl-NL">
                <a:latin typeface="Minion" charset="0"/>
              </a:rPr>
              <a:t>Studentonderzoek</a:t>
            </a:r>
          </a:p>
          <a:p>
            <a:pPr lvl="1" eaLnBrk="1" hangingPunct="1"/>
            <a:r>
              <a:rPr lang="nl-NL">
                <a:latin typeface="Minion" charset="0"/>
              </a:rPr>
              <a:t>Parkiet sterker dan Mees</a:t>
            </a:r>
          </a:p>
          <a:p>
            <a:pPr lvl="1" eaLnBrk="1" hangingPunct="1"/>
            <a:r>
              <a:rPr lang="nl-NL">
                <a:latin typeface="Minion" charset="0"/>
              </a:rPr>
              <a:t>Kauw sterker dan Parkiet</a:t>
            </a:r>
          </a:p>
          <a:p>
            <a:pPr lvl="1" eaLnBrk="1" hangingPunct="1"/>
            <a:r>
              <a:rPr lang="nl-NL">
                <a:latin typeface="Minion" charset="0"/>
              </a:rPr>
              <a:t>Allemaal kans om te eten</a:t>
            </a:r>
          </a:p>
          <a:p>
            <a:pPr lvl="1" eaLnBrk="1" hangingPunct="1"/>
            <a:endParaRPr lang="nl-NL">
              <a:latin typeface="Minion" charset="0"/>
            </a:endParaRPr>
          </a:p>
          <a:p>
            <a:pPr lvl="1" eaLnBrk="1" hangingPunct="1"/>
            <a:endParaRPr lang="nl-NL">
              <a:latin typeface="Minion"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p:txBody>
          <a:bodyPr/>
          <a:lstStyle/>
          <a:p>
            <a:pPr eaLnBrk="1" hangingPunct="1"/>
            <a:r>
              <a:rPr lang="nl-NL">
                <a:latin typeface="Minion" charset="0"/>
              </a:rPr>
              <a:t>Kauw vs. Parkiet?</a:t>
            </a:r>
          </a:p>
        </p:txBody>
      </p:sp>
      <p:pic>
        <p:nvPicPr>
          <p:cNvPr id="27650" name="Content Placeholder 3" descr="8601938693_b91597a869_o.jpg"/>
          <p:cNvPicPr>
            <a:picLocks noGrp="1" noChangeAspect="1"/>
          </p:cNvPicPr>
          <p:nvPr>
            <p:ph idx="1"/>
          </p:nvPr>
        </p:nvPicPr>
        <p:blipFill>
          <a:blip r:embed="rId2" cstate="email">
            <a:extLst>
              <a:ext uri="{28A0092B-C50C-407E-A947-70E740481C1C}">
                <a14:useLocalDpi xmlns:a14="http://schemas.microsoft.com/office/drawing/2010/main" val="0"/>
              </a:ext>
            </a:extLst>
          </a:blip>
          <a:srcRect t="5856" b="5856"/>
          <a:stretch>
            <a:fillRect/>
          </a:stretch>
        </p:blip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p:txBody>
          <a:bodyPr/>
          <a:lstStyle/>
          <a:p>
            <a:pPr eaLnBrk="1" hangingPunct="1"/>
            <a:r>
              <a:rPr lang="nl-NL" sz="4000">
                <a:latin typeface="Minion" charset="0"/>
              </a:rPr>
              <a:t>Zonnebloempitten of Pinda’s?</a:t>
            </a:r>
          </a:p>
        </p:txBody>
      </p:sp>
      <p:sp>
        <p:nvSpPr>
          <p:cNvPr id="28674" name="Content Placeholder 2"/>
          <p:cNvSpPr>
            <a:spLocks noGrp="1"/>
          </p:cNvSpPr>
          <p:nvPr>
            <p:ph idx="1"/>
          </p:nvPr>
        </p:nvSpPr>
        <p:spPr/>
        <p:txBody>
          <a:bodyPr/>
          <a:lstStyle/>
          <a:p>
            <a:pPr lvl="1" eaLnBrk="1" hangingPunct="1"/>
            <a:r>
              <a:rPr lang="nl-NL">
                <a:latin typeface="Minion" charset="0"/>
              </a:rPr>
              <a:t>Meer rotzooi</a:t>
            </a:r>
          </a:p>
          <a:p>
            <a:pPr lvl="1" eaLnBrk="1" hangingPunct="1"/>
            <a:r>
              <a:rPr lang="nl-NL">
                <a:latin typeface="Minion" charset="0"/>
              </a:rPr>
              <a:t>Meer vogelsoorten</a:t>
            </a:r>
          </a:p>
          <a:p>
            <a:pPr lvl="1" eaLnBrk="1" hangingPunct="1"/>
            <a:r>
              <a:rPr lang="nl-NL">
                <a:latin typeface="Minion" charset="0"/>
              </a:rPr>
              <a:t>Minder kauwen </a:t>
            </a:r>
          </a:p>
          <a:p>
            <a:pPr lvl="1" eaLnBrk="1" hangingPunct="1"/>
            <a:endParaRPr lang="nl-NL">
              <a:latin typeface="Minion" charset="0"/>
            </a:endParaRPr>
          </a:p>
          <a:p>
            <a:pPr lvl="1" eaLnBrk="1" hangingPunct="1"/>
            <a:r>
              <a:rPr lang="nl-NL">
                <a:latin typeface="Minion" charset="0"/>
              </a:rPr>
              <a:t>Vetbollen: Mussen &amp; Mezen &amp; Kauwen</a:t>
            </a:r>
          </a:p>
          <a:p>
            <a:pPr lvl="1" eaLnBrk="1" hangingPunct="1"/>
            <a:r>
              <a:rPr lang="nl-NL">
                <a:latin typeface="Minion" charset="0"/>
              </a:rPr>
              <a:t>Witzaad: Mussen &amp; Vinken</a:t>
            </a:r>
          </a:p>
          <a:p>
            <a:pPr lvl="1" eaLnBrk="1" hangingPunct="1"/>
            <a:r>
              <a:rPr lang="nl-NL">
                <a:latin typeface="Minion" charset="0"/>
              </a:rPr>
              <a:t>Niger zaad Putters</a:t>
            </a:r>
          </a:p>
          <a:p>
            <a:pPr lvl="1" eaLnBrk="1" hangingPunct="1"/>
            <a:endParaRPr lang="nl-NL">
              <a:latin typeface="Minion" charset="0"/>
            </a:endParaRPr>
          </a:p>
          <a:p>
            <a:pPr lvl="1" eaLnBrk="1" hangingPunct="1"/>
            <a:r>
              <a:rPr lang="nl-NL">
                <a:latin typeface="Minion" charset="0"/>
              </a:rPr>
              <a:t>Beschermkooi!</a:t>
            </a:r>
          </a:p>
          <a:p>
            <a:pPr eaLnBrk="1" hangingPunct="1"/>
            <a:endParaRPr lang="nl-NL">
              <a:latin typeface="Minion" charset="0"/>
            </a:endParaRPr>
          </a:p>
        </p:txBody>
      </p:sp>
      <p:sp>
        <p:nvSpPr>
          <p:cNvPr id="28675" name="Rectangle 3"/>
          <p:cNvSpPr>
            <a:spLocks noChangeArrowheads="1"/>
          </p:cNvSpPr>
          <p:nvPr/>
        </p:nvSpPr>
        <p:spPr bwMode="auto">
          <a:xfrm>
            <a:off x="3352800" y="3235325"/>
            <a:ext cx="2438400"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nSpc>
                <a:spcPct val="95000"/>
              </a:lnSpc>
              <a:buFont typeface="Arial" charset="0"/>
              <a:buNone/>
            </a:pPr>
            <a:r>
              <a:rPr lang="en-US"/>
              <a:t>Hatched to Fly Free</a:t>
            </a:r>
          </a:p>
        </p:txBody>
      </p:sp>
      <p:sp>
        <p:nvSpPr>
          <p:cNvPr id="28676" name="Rectangle 4"/>
          <p:cNvSpPr>
            <a:spLocks noChangeArrowheads="1"/>
          </p:cNvSpPr>
          <p:nvPr/>
        </p:nvSpPr>
        <p:spPr bwMode="auto">
          <a:xfrm>
            <a:off x="3352800" y="3235325"/>
            <a:ext cx="2438400"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nSpc>
                <a:spcPct val="95000"/>
              </a:lnSpc>
              <a:buFont typeface="Arial" charset="0"/>
              <a:buNone/>
            </a:pPr>
            <a:r>
              <a:rPr lang="en-US"/>
              <a:t>Hatched to Fly Free</a:t>
            </a:r>
          </a:p>
        </p:txBody>
      </p:sp>
      <p:sp>
        <p:nvSpPr>
          <p:cNvPr id="28677" name="Rectangle 5"/>
          <p:cNvSpPr>
            <a:spLocks noChangeArrowheads="1"/>
          </p:cNvSpPr>
          <p:nvPr/>
        </p:nvSpPr>
        <p:spPr bwMode="auto">
          <a:xfrm>
            <a:off x="3352800" y="3235325"/>
            <a:ext cx="2438400"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nSpc>
                <a:spcPct val="95000"/>
              </a:lnSpc>
              <a:buFont typeface="Arial" charset="0"/>
              <a:buNone/>
            </a:pPr>
            <a:r>
              <a:rPr lang="en-US"/>
              <a:t>Hatched to Fly Free</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p:txBody>
          <a:bodyPr/>
          <a:lstStyle/>
          <a:p>
            <a:pPr eaLnBrk="1" hangingPunct="1"/>
            <a:endParaRPr lang="nl-NL">
              <a:latin typeface="Minion" charset="0"/>
            </a:endParaRPr>
          </a:p>
        </p:txBody>
      </p:sp>
      <p:pic>
        <p:nvPicPr>
          <p:cNvPr id="29698" name="Content Placeholder 3" descr="16301004411_78f16f9eaa_o.jpg"/>
          <p:cNvPicPr>
            <a:picLocks noGrp="1" noChangeAspect="1"/>
          </p:cNvPicPr>
          <p:nvPr>
            <p:ph idx="1"/>
          </p:nvPr>
        </p:nvPicPr>
        <p:blipFill>
          <a:blip r:embed="rId2" cstate="email">
            <a:extLst>
              <a:ext uri="{28A0092B-C50C-407E-A947-70E740481C1C}">
                <a14:useLocalDpi xmlns:a14="http://schemas.microsoft.com/office/drawing/2010/main" val="0"/>
              </a:ext>
            </a:extLst>
          </a:blip>
          <a:srcRect l="-64568" r="-64568"/>
          <a:stretch>
            <a:fillRect/>
          </a:stretch>
        </p:blipFill>
        <p:spPr>
          <a:xfrm>
            <a:off x="-2339975" y="115888"/>
            <a:ext cx="9144000" cy="5181600"/>
          </a:xfrm>
        </p:spPr>
      </p:pic>
      <p:pic>
        <p:nvPicPr>
          <p:cNvPr id="29699" name="Picture 4"/>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211638" y="115888"/>
            <a:ext cx="4716462" cy="6291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title"/>
          </p:nvPr>
        </p:nvSpPr>
        <p:spPr/>
        <p:txBody>
          <a:bodyPr/>
          <a:lstStyle/>
          <a:p>
            <a:pPr eaLnBrk="1" hangingPunct="1"/>
            <a:r>
              <a:rPr lang="nl-NL">
                <a:latin typeface="Minion" charset="0"/>
              </a:rPr>
              <a:t>Voor wie wordt gevoerd?</a:t>
            </a:r>
          </a:p>
        </p:txBody>
      </p:sp>
      <p:sp>
        <p:nvSpPr>
          <p:cNvPr id="30722" name="Content Placeholder 2"/>
          <p:cNvSpPr>
            <a:spLocks noGrp="1"/>
          </p:cNvSpPr>
          <p:nvPr>
            <p:ph idx="1"/>
          </p:nvPr>
        </p:nvSpPr>
        <p:spPr/>
        <p:txBody>
          <a:bodyPr/>
          <a:lstStyle/>
          <a:p>
            <a:pPr eaLnBrk="1" hangingPunct="1"/>
            <a:r>
              <a:rPr lang="nl-NL">
                <a:latin typeface="Minion" charset="0"/>
              </a:rPr>
              <a:t>Veel mensen vinden parkieten leuk</a:t>
            </a:r>
          </a:p>
          <a:p>
            <a:pPr eaLnBrk="1" hangingPunct="1"/>
            <a:r>
              <a:rPr lang="nl-NL">
                <a:latin typeface="Minion" charset="0"/>
              </a:rPr>
              <a:t>Andere soorten profiteren </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p:txBody>
          <a:bodyPr/>
          <a:lstStyle/>
          <a:p>
            <a:pPr eaLnBrk="1" hangingPunct="1"/>
            <a:r>
              <a:rPr lang="nl-NL">
                <a:latin typeface="Minion" charset="0"/>
              </a:rPr>
              <a:t>Ziekten</a:t>
            </a:r>
          </a:p>
        </p:txBody>
      </p:sp>
      <p:sp>
        <p:nvSpPr>
          <p:cNvPr id="31746" name="Content Placeholder 2"/>
          <p:cNvSpPr>
            <a:spLocks noGrp="1"/>
          </p:cNvSpPr>
          <p:nvPr>
            <p:ph idx="1"/>
          </p:nvPr>
        </p:nvSpPr>
        <p:spPr/>
        <p:txBody>
          <a:bodyPr/>
          <a:lstStyle/>
          <a:p>
            <a:pPr eaLnBrk="1" hangingPunct="1"/>
            <a:r>
              <a:rPr lang="nl-NL">
                <a:latin typeface="Minion" charset="0"/>
              </a:rPr>
              <a:t>Zoönoses?</a:t>
            </a:r>
          </a:p>
          <a:p>
            <a:pPr eaLnBrk="1" hangingPunct="1"/>
            <a:r>
              <a:rPr lang="nl-NL">
                <a:latin typeface="Minion" charset="0"/>
              </a:rPr>
              <a:t>Bedreiging voor zeldzame papegaaiensoorten en andere vogels?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2"/>
          <p:cNvSpPr>
            <a:spLocks noGrp="1" noChangeArrowheads="1"/>
          </p:cNvSpPr>
          <p:nvPr>
            <p:ph type="title"/>
          </p:nvPr>
        </p:nvSpPr>
        <p:spPr/>
        <p:txBody>
          <a:bodyPr/>
          <a:lstStyle/>
          <a:p>
            <a:pPr eaLnBrk="1" hangingPunct="1"/>
            <a:r>
              <a:rPr lang="nl-NL" sz="4000">
                <a:latin typeface="Minion" charset="0"/>
              </a:rPr>
              <a:t>Halsbandparkieten</a:t>
            </a:r>
          </a:p>
        </p:txBody>
      </p:sp>
      <p:sp>
        <p:nvSpPr>
          <p:cNvPr id="10243" name="Rectangle 3"/>
          <p:cNvSpPr>
            <a:spLocks noGrp="1" noChangeArrowheads="1"/>
          </p:cNvSpPr>
          <p:nvPr>
            <p:ph idx="1"/>
          </p:nvPr>
        </p:nvSpPr>
        <p:spPr/>
        <p:txBody>
          <a:bodyPr/>
          <a:lstStyle/>
          <a:p>
            <a:pPr eaLnBrk="1" hangingPunct="1">
              <a:defRPr/>
            </a:pPr>
            <a:r>
              <a:rPr lang="nl-NL">
                <a:ea typeface="+mn-ea"/>
                <a:cs typeface="+mn-cs"/>
              </a:rPr>
              <a:t>Gezellige groene aanwinsten in de Nederlandse stadsnatuur die zorgen dat je op tijd wakker bent om maximaal van het leven te genieten?</a:t>
            </a:r>
          </a:p>
          <a:p>
            <a:pPr marL="0" indent="0" eaLnBrk="1" hangingPunct="1">
              <a:buFontTx/>
              <a:buNone/>
              <a:defRPr/>
            </a:pPr>
            <a:endParaRPr lang="nl-NL">
              <a:ea typeface="+mn-ea"/>
              <a:cs typeface="+mn-cs"/>
            </a:endParaRPr>
          </a:p>
          <a:p>
            <a:pPr eaLnBrk="1" hangingPunct="1">
              <a:defRPr/>
            </a:pPr>
            <a:endParaRPr lang="nl-NL">
              <a:ea typeface="+mn-ea"/>
              <a:cs typeface="+mn-cs"/>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p:txBody>
          <a:bodyPr/>
          <a:lstStyle/>
          <a:p>
            <a:pPr eaLnBrk="1" hangingPunct="1"/>
            <a:r>
              <a:rPr lang="nl-NL">
                <a:latin typeface="Minion" charset="0"/>
              </a:rPr>
              <a:t>Psittacosis</a:t>
            </a:r>
          </a:p>
        </p:txBody>
      </p:sp>
      <p:pic>
        <p:nvPicPr>
          <p:cNvPr id="32770"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t="7437" b="7437"/>
          <a:stretch>
            <a:fillRect/>
          </a:stretch>
        </p:blip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title"/>
          </p:nvPr>
        </p:nvSpPr>
        <p:spPr/>
        <p:txBody>
          <a:bodyPr/>
          <a:lstStyle/>
          <a:p>
            <a:pPr eaLnBrk="1" hangingPunct="1"/>
            <a:r>
              <a:rPr lang="nl-NL" sz="4000">
                <a:latin typeface="Minion" charset="0"/>
              </a:rPr>
              <a:t>Parrot Beak &amp; Feather disease</a:t>
            </a:r>
          </a:p>
        </p:txBody>
      </p:sp>
      <p:pic>
        <p:nvPicPr>
          <p:cNvPr id="33794" name="Content Placeholder 3"/>
          <p:cNvPicPr>
            <a:picLocks noGrp="1" noChangeAspect="1"/>
          </p:cNvPicPr>
          <p:nvPr>
            <p:ph idx="1"/>
          </p:nvPr>
        </p:nvPicPr>
        <p:blipFill>
          <a:blip r:embed="rId2" cstate="email">
            <a:extLst>
              <a:ext uri="{28A0092B-C50C-407E-A947-70E740481C1C}">
                <a14:useLocalDpi xmlns:a14="http://schemas.microsoft.com/office/drawing/2010/main" val="0"/>
              </a:ext>
            </a:extLst>
          </a:blip>
          <a:srcRect t="7495" b="7495"/>
          <a:stretch>
            <a:fillRect/>
          </a:stretch>
        </p:blipFill>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p:cNvSpPr>
          <p:nvPr>
            <p:ph type="title"/>
          </p:nvPr>
        </p:nvSpPr>
        <p:spPr/>
        <p:txBody>
          <a:bodyPr/>
          <a:lstStyle/>
          <a:p>
            <a:pPr eaLnBrk="1" hangingPunct="1"/>
            <a:r>
              <a:rPr lang="nl-NL">
                <a:latin typeface="Minion" charset="0"/>
              </a:rPr>
              <a:t>Conflict met de boer?</a:t>
            </a:r>
          </a:p>
        </p:txBody>
      </p:sp>
      <p:sp>
        <p:nvSpPr>
          <p:cNvPr id="34818" name="Content Placeholder 2"/>
          <p:cNvSpPr>
            <a:spLocks noGrp="1"/>
          </p:cNvSpPr>
          <p:nvPr>
            <p:ph idx="1"/>
          </p:nvPr>
        </p:nvSpPr>
        <p:spPr/>
        <p:txBody>
          <a:bodyPr/>
          <a:lstStyle/>
          <a:p>
            <a:pPr eaLnBrk="1" hangingPunct="1"/>
            <a:r>
              <a:rPr lang="nl-NL">
                <a:latin typeface="Minion" charset="0"/>
              </a:rPr>
              <a:t>Fruitboeren melden schade</a:t>
            </a:r>
          </a:p>
          <a:p>
            <a:pPr eaLnBrk="1" hangingPunct="1"/>
            <a:r>
              <a:rPr lang="nl-NL">
                <a:latin typeface="Minion" charset="0"/>
              </a:rPr>
              <a:t>Uitbreiding naar buiten de stad?</a:t>
            </a:r>
          </a:p>
          <a:p>
            <a:pPr eaLnBrk="1" hangingPunct="1"/>
            <a:endParaRPr lang="nl-NL">
              <a:latin typeface="Minion"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p:cNvSpPr>
            <a:spLocks noGrp="1"/>
          </p:cNvSpPr>
          <p:nvPr>
            <p:ph type="title"/>
          </p:nvPr>
        </p:nvSpPr>
        <p:spPr/>
        <p:txBody>
          <a:bodyPr/>
          <a:lstStyle/>
          <a:p>
            <a:pPr eaLnBrk="1" hangingPunct="1"/>
            <a:r>
              <a:rPr lang="nl-NL">
                <a:latin typeface="Minion" charset="0"/>
              </a:rPr>
              <a:t>Fruitboer</a:t>
            </a:r>
          </a:p>
        </p:txBody>
      </p:sp>
      <p:pic>
        <p:nvPicPr>
          <p:cNvPr id="35842" name="Content Placeholder 3"/>
          <p:cNvPicPr>
            <a:picLocks noGrp="1" noChangeAspect="1"/>
          </p:cNvPicPr>
          <p:nvPr>
            <p:ph idx="1"/>
          </p:nvPr>
        </p:nvPicPr>
        <p:blipFill>
          <a:blip r:embed="rId2" cstate="email">
            <a:extLst>
              <a:ext uri="{28A0092B-C50C-407E-A947-70E740481C1C}">
                <a14:useLocalDpi xmlns:a14="http://schemas.microsoft.com/office/drawing/2010/main" val="0"/>
              </a:ext>
            </a:extLst>
          </a:blip>
          <a:srcRect t="12238" b="12238"/>
          <a:stretch>
            <a:fillRect/>
          </a:stretch>
        </p:blipFill>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p:cNvSpPr>
            <a:spLocks noGrp="1"/>
          </p:cNvSpPr>
          <p:nvPr>
            <p:ph type="title"/>
          </p:nvPr>
        </p:nvSpPr>
        <p:spPr/>
        <p:txBody>
          <a:bodyPr/>
          <a:lstStyle/>
          <a:p>
            <a:pPr eaLnBrk="1" hangingPunct="1"/>
            <a:r>
              <a:rPr lang="nl-NL">
                <a:latin typeface="Minion" charset="0"/>
              </a:rPr>
              <a:t>Onderzoek</a:t>
            </a:r>
          </a:p>
        </p:txBody>
      </p:sp>
      <p:sp>
        <p:nvSpPr>
          <p:cNvPr id="36866" name="Content Placeholder 2"/>
          <p:cNvSpPr>
            <a:spLocks noGrp="1"/>
          </p:cNvSpPr>
          <p:nvPr>
            <p:ph idx="1"/>
          </p:nvPr>
        </p:nvSpPr>
        <p:spPr/>
        <p:txBody>
          <a:bodyPr/>
          <a:lstStyle/>
          <a:p>
            <a:pPr eaLnBrk="1" hangingPunct="1"/>
            <a:r>
              <a:rPr lang="nl-NL">
                <a:latin typeface="Minion" charset="0"/>
              </a:rPr>
              <a:t>Schade nog dicht bij stad?</a:t>
            </a:r>
          </a:p>
          <a:p>
            <a:pPr eaLnBrk="1" hangingPunct="1"/>
            <a:r>
              <a:rPr lang="nl-NL">
                <a:latin typeface="Minion" charset="0"/>
              </a:rPr>
              <a:t>Gebruik buitengebied?</a:t>
            </a:r>
          </a:p>
          <a:p>
            <a:pPr eaLnBrk="1" hangingPunct="1"/>
            <a:endParaRPr lang="nl-NL">
              <a:latin typeface="Minion"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p:cNvSpPr>
            <a:spLocks noGrp="1"/>
          </p:cNvSpPr>
          <p:nvPr>
            <p:ph type="title"/>
          </p:nvPr>
        </p:nvSpPr>
        <p:spPr/>
        <p:txBody>
          <a:bodyPr/>
          <a:lstStyle/>
          <a:p>
            <a:pPr eaLnBrk="1" hangingPunct="1"/>
            <a:r>
              <a:rPr lang="nl-NL">
                <a:latin typeface="Minion" charset="0"/>
              </a:rPr>
              <a:t>Parkiet op Nummer</a:t>
            </a:r>
          </a:p>
        </p:txBody>
      </p:sp>
      <p:pic>
        <p:nvPicPr>
          <p:cNvPr id="37890" name="Content Placeholder 3" descr="10645035_1589662724579535_3402110950479327834_n.jpg"/>
          <p:cNvPicPr>
            <a:picLocks noGrp="1" noChangeAspect="1"/>
          </p:cNvPicPr>
          <p:nvPr>
            <p:ph idx="1"/>
          </p:nvPr>
        </p:nvPicPr>
        <p:blipFill>
          <a:blip r:embed="rId2">
            <a:extLst>
              <a:ext uri="{28A0092B-C50C-407E-A947-70E740481C1C}">
                <a14:useLocalDpi xmlns:a14="http://schemas.microsoft.com/office/drawing/2010/main" val="0"/>
              </a:ext>
            </a:extLst>
          </a:blip>
          <a:srcRect l="8990" r="8990"/>
          <a:stretch>
            <a:fillRect/>
          </a:stretch>
        </p:blipFill>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p:cNvSpPr>
            <a:spLocks noGrp="1"/>
          </p:cNvSpPr>
          <p:nvPr>
            <p:ph type="title"/>
          </p:nvPr>
        </p:nvSpPr>
        <p:spPr/>
        <p:txBody>
          <a:bodyPr/>
          <a:lstStyle/>
          <a:p>
            <a:pPr eaLnBrk="1" hangingPunct="1"/>
            <a:r>
              <a:rPr lang="nl-NL">
                <a:latin typeface="Minion" charset="0"/>
              </a:rPr>
              <a:t>Parkiet op Nummer</a:t>
            </a:r>
          </a:p>
        </p:txBody>
      </p:sp>
      <p:sp>
        <p:nvSpPr>
          <p:cNvPr id="38914" name="Content Placeholder 2"/>
          <p:cNvSpPr>
            <a:spLocks noGrp="1"/>
          </p:cNvSpPr>
          <p:nvPr>
            <p:ph idx="1"/>
          </p:nvPr>
        </p:nvSpPr>
        <p:spPr/>
        <p:txBody>
          <a:bodyPr/>
          <a:lstStyle/>
          <a:p>
            <a:pPr eaLnBrk="1" hangingPunct="1"/>
            <a:r>
              <a:rPr lang="nl-NL">
                <a:latin typeface="Minion" charset="0"/>
              </a:rPr>
              <a:t>Dispersie</a:t>
            </a:r>
          </a:p>
          <a:p>
            <a:pPr eaLnBrk="1" hangingPunct="1"/>
            <a:r>
              <a:rPr lang="nl-NL">
                <a:latin typeface="Minion" charset="0"/>
              </a:rPr>
              <a:t>Verspreiding</a:t>
            </a:r>
          </a:p>
          <a:p>
            <a:pPr eaLnBrk="1" hangingPunct="1"/>
            <a:r>
              <a:rPr lang="nl-NL">
                <a:latin typeface="Minion" charset="0"/>
              </a:rPr>
              <a:t>Populatieomvang &amp; dichtheid</a:t>
            </a:r>
          </a:p>
          <a:p>
            <a:pPr eaLnBrk="1" hangingPunct="1"/>
            <a:r>
              <a:rPr lang="nl-NL">
                <a:latin typeface="Minion" charset="0"/>
              </a:rPr>
              <a:t>Levensduur</a:t>
            </a:r>
          </a:p>
          <a:p>
            <a:pPr eaLnBrk="1" hangingPunct="1"/>
            <a:r>
              <a:rPr lang="nl-NL">
                <a:latin typeface="Minion" charset="0"/>
              </a:rPr>
              <a:t>Gedrag</a:t>
            </a:r>
          </a:p>
          <a:p>
            <a:pPr eaLnBrk="1" hangingPunct="1"/>
            <a:endParaRPr lang="nl-NL">
              <a:latin typeface="Minion"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p:cNvSpPr>
            <a:spLocks noGrp="1"/>
          </p:cNvSpPr>
          <p:nvPr>
            <p:ph type="title"/>
          </p:nvPr>
        </p:nvSpPr>
        <p:spPr/>
        <p:txBody>
          <a:bodyPr/>
          <a:lstStyle/>
          <a:p>
            <a:pPr eaLnBrk="1" hangingPunct="1"/>
            <a:r>
              <a:rPr lang="nl-NL">
                <a:latin typeface="Minion" charset="0"/>
              </a:rPr>
              <a:t>Ring</a:t>
            </a:r>
          </a:p>
        </p:txBody>
      </p:sp>
      <p:pic>
        <p:nvPicPr>
          <p:cNvPr id="39938" name="Content Placeholder 3" descr="IMG_8482.jpg"/>
          <p:cNvPicPr>
            <a:picLocks noGrp="1" noChangeAspect="1"/>
          </p:cNvPicPr>
          <p:nvPr>
            <p:ph idx="1"/>
          </p:nvPr>
        </p:nvPicPr>
        <p:blipFill>
          <a:blip r:embed="rId2" cstate="email">
            <a:extLst>
              <a:ext uri="{28A0092B-C50C-407E-A947-70E740481C1C}">
                <a14:useLocalDpi xmlns:a14="http://schemas.microsoft.com/office/drawing/2010/main" val="0"/>
              </a:ext>
            </a:extLst>
          </a:blip>
          <a:srcRect t="31119" b="31119"/>
          <a:stretch>
            <a:fillRect/>
          </a:stretch>
        </p:blipFill>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title"/>
          </p:nvPr>
        </p:nvSpPr>
        <p:spPr/>
        <p:txBody>
          <a:bodyPr/>
          <a:lstStyle/>
          <a:p>
            <a:pPr eaLnBrk="1" hangingPunct="1"/>
            <a:r>
              <a:rPr lang="nl-NL">
                <a:latin typeface="Minion" charset="0"/>
              </a:rPr>
              <a:t>Tag</a:t>
            </a:r>
          </a:p>
        </p:txBody>
      </p:sp>
      <p:pic>
        <p:nvPicPr>
          <p:cNvPr id="40962" name="Content Placeholder 3" descr="IMG_8475.JPG"/>
          <p:cNvPicPr>
            <a:picLocks noGrp="1" noChangeAspect="1"/>
          </p:cNvPicPr>
          <p:nvPr>
            <p:ph idx="1"/>
          </p:nvPr>
        </p:nvPicPr>
        <p:blipFill>
          <a:blip r:embed="rId2" cstate="email">
            <a:extLst>
              <a:ext uri="{28A0092B-C50C-407E-A947-70E740481C1C}">
                <a14:useLocalDpi xmlns:a14="http://schemas.microsoft.com/office/drawing/2010/main" val="0"/>
              </a:ext>
            </a:extLst>
          </a:blip>
          <a:srcRect t="7516" b="7516"/>
          <a:stretch>
            <a:fillRect/>
          </a:stretch>
        </p:blipFill>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p:txBody>
          <a:bodyPr/>
          <a:lstStyle/>
          <a:p>
            <a:pPr eaLnBrk="1" hangingPunct="1"/>
            <a:r>
              <a:rPr lang="nl-NL">
                <a:latin typeface="Minion" charset="0"/>
              </a:rPr>
              <a:t>Meten is weten</a:t>
            </a:r>
          </a:p>
        </p:txBody>
      </p:sp>
      <p:pic>
        <p:nvPicPr>
          <p:cNvPr id="41986" name="Content Placeholder 3" descr="IMG_8457.JPG"/>
          <p:cNvPicPr>
            <a:picLocks noGrp="1" noChangeAspect="1"/>
          </p:cNvPicPr>
          <p:nvPr>
            <p:ph idx="1"/>
          </p:nvPr>
        </p:nvPicPr>
        <p:blipFill>
          <a:blip r:embed="rId2" cstate="email">
            <a:extLst>
              <a:ext uri="{28A0092B-C50C-407E-A947-70E740481C1C}">
                <a14:useLocalDpi xmlns:a14="http://schemas.microsoft.com/office/drawing/2010/main" val="0"/>
              </a:ext>
            </a:extLst>
          </a:blip>
          <a:srcRect t="7516" b="7516"/>
          <a:stretch>
            <a:fillRect/>
          </a:stretch>
        </p:blip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2"/>
          <p:cNvSpPr>
            <a:spLocks noGrp="1" noChangeArrowheads="1"/>
          </p:cNvSpPr>
          <p:nvPr>
            <p:ph type="title"/>
          </p:nvPr>
        </p:nvSpPr>
        <p:spPr/>
        <p:txBody>
          <a:bodyPr/>
          <a:lstStyle/>
          <a:p>
            <a:pPr eaLnBrk="1" hangingPunct="1"/>
            <a:r>
              <a:rPr lang="nl-NL" sz="4000">
                <a:latin typeface="Minion" charset="0"/>
              </a:rPr>
              <a:t>Ahhh!</a:t>
            </a:r>
          </a:p>
        </p:txBody>
      </p:sp>
      <p:pic>
        <p:nvPicPr>
          <p:cNvPr id="6146" name="Content Placeholder 1" descr="15727315526_1bffa4cef3_k.jpg"/>
          <p:cNvPicPr>
            <a:picLocks noGrp="1" noChangeAspect="1"/>
          </p:cNvPicPr>
          <p:nvPr>
            <p:ph idx="1"/>
          </p:nvPr>
        </p:nvPicPr>
        <p:blipFill>
          <a:blip r:embed="rId2" cstate="email">
            <a:extLst>
              <a:ext uri="{28A0092B-C50C-407E-A947-70E740481C1C}">
                <a14:useLocalDpi xmlns:a14="http://schemas.microsoft.com/office/drawing/2010/main" val="0"/>
              </a:ext>
            </a:extLst>
          </a:blip>
          <a:srcRect t="7538" b="7538"/>
          <a:stretch>
            <a:fillRect/>
          </a:stretch>
        </p:blipFill>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1"/>
          <p:cNvSpPr>
            <a:spLocks noGrp="1"/>
          </p:cNvSpPr>
          <p:nvPr>
            <p:ph type="title"/>
          </p:nvPr>
        </p:nvSpPr>
        <p:spPr/>
        <p:txBody>
          <a:bodyPr/>
          <a:lstStyle/>
          <a:p>
            <a:pPr eaLnBrk="1" hangingPunct="1"/>
            <a:r>
              <a:rPr lang="nl-NL">
                <a:latin typeface="Minion" charset="0"/>
              </a:rPr>
              <a:t>Eerste resultaten</a:t>
            </a:r>
          </a:p>
        </p:txBody>
      </p:sp>
      <p:sp>
        <p:nvSpPr>
          <p:cNvPr id="43010" name="Content Placeholder 2"/>
          <p:cNvSpPr>
            <a:spLocks noGrp="1"/>
          </p:cNvSpPr>
          <p:nvPr>
            <p:ph idx="1"/>
          </p:nvPr>
        </p:nvSpPr>
        <p:spPr/>
        <p:txBody>
          <a:bodyPr/>
          <a:lstStyle/>
          <a:p>
            <a:pPr eaLnBrk="1" hangingPunct="1"/>
            <a:r>
              <a:rPr lang="nl-NL">
                <a:latin typeface="Minion" charset="0"/>
              </a:rPr>
              <a:t>Van Katwijk tot Alphen aan den Rijn</a:t>
            </a:r>
          </a:p>
          <a:p>
            <a:pPr eaLnBrk="1" hangingPunct="1"/>
            <a:r>
              <a:rPr lang="nl-NL">
                <a:latin typeface="Minion" charset="0"/>
              </a:rPr>
              <a:t>Van Haarlem tot aan Rotterdam</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3" name="Picture 4" descr="Screen Shot 2015-03-03 at 19.03.06.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0"/>
            <a:ext cx="57896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7" name="Picture 4" descr="Screen Shot 2015-03-03 at 19.04.50.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51000" y="0"/>
            <a:ext cx="58277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le 1"/>
          <p:cNvSpPr>
            <a:spLocks noGrp="1"/>
          </p:cNvSpPr>
          <p:nvPr>
            <p:ph type="title"/>
          </p:nvPr>
        </p:nvSpPr>
        <p:spPr/>
        <p:txBody>
          <a:bodyPr/>
          <a:lstStyle/>
          <a:p>
            <a:pPr eaLnBrk="1" hangingPunct="1"/>
            <a:r>
              <a:rPr lang="nl-NL">
                <a:latin typeface="Minion" charset="0"/>
              </a:rPr>
              <a:t>Eerste resultaten</a:t>
            </a:r>
          </a:p>
        </p:txBody>
      </p:sp>
      <p:sp>
        <p:nvSpPr>
          <p:cNvPr id="46082" name="Content Placeholder 2"/>
          <p:cNvSpPr>
            <a:spLocks noGrp="1"/>
          </p:cNvSpPr>
          <p:nvPr>
            <p:ph idx="1"/>
          </p:nvPr>
        </p:nvSpPr>
        <p:spPr/>
        <p:txBody>
          <a:bodyPr/>
          <a:lstStyle/>
          <a:p>
            <a:pPr eaLnBrk="1" hangingPunct="1"/>
            <a:r>
              <a:rPr lang="nl-NL">
                <a:latin typeface="Minion" charset="0"/>
              </a:rPr>
              <a:t>Van Katwijk tot Alphen aan den Rijn</a:t>
            </a:r>
          </a:p>
          <a:p>
            <a:pPr eaLnBrk="1" hangingPunct="1"/>
            <a:r>
              <a:rPr lang="nl-NL">
                <a:latin typeface="Minion" charset="0"/>
              </a:rPr>
              <a:t>Van Haarlem tot aan Rotterdam</a:t>
            </a:r>
          </a:p>
          <a:p>
            <a:pPr eaLnBrk="1" hangingPunct="1"/>
            <a:endParaRPr lang="nl-NL">
              <a:latin typeface="Minion" charset="0"/>
            </a:endParaRPr>
          </a:p>
          <a:p>
            <a:pPr eaLnBrk="1" hangingPunct="1"/>
            <a:r>
              <a:rPr lang="nl-NL">
                <a:latin typeface="Minion" charset="0"/>
              </a:rPr>
              <a:t>Dispersie vooral jonge vogels</a:t>
            </a:r>
          </a:p>
          <a:p>
            <a:pPr eaLnBrk="1" hangingPunct="1"/>
            <a:r>
              <a:rPr lang="nl-NL">
                <a:latin typeface="Minion" charset="0"/>
              </a:rPr>
              <a:t>Urbaan</a:t>
            </a:r>
          </a:p>
          <a:p>
            <a:pPr eaLnBrk="1" hangingPunct="1"/>
            <a:endParaRPr lang="nl-NL">
              <a:latin typeface="Minion" charset="0"/>
            </a:endParaRPr>
          </a:p>
          <a:p>
            <a:pPr eaLnBrk="1" hangingPunct="1"/>
            <a:r>
              <a:rPr lang="nl-NL">
                <a:latin typeface="Minion" charset="0"/>
              </a:rPr>
              <a:t>Broedgedrag? </a:t>
            </a:r>
          </a:p>
          <a:p>
            <a:pPr eaLnBrk="1" hangingPunct="1"/>
            <a:r>
              <a:rPr lang="nl-NL">
                <a:latin typeface="Minion" charset="0"/>
              </a:rPr>
              <a:t>Trouw?</a:t>
            </a:r>
          </a:p>
          <a:p>
            <a:pPr eaLnBrk="1" hangingPunct="1"/>
            <a:endParaRPr lang="nl-NL">
              <a:latin typeface="Minion" charset="0"/>
            </a:endParaRPr>
          </a:p>
          <a:p>
            <a:pPr eaLnBrk="1" hangingPunct="1"/>
            <a:r>
              <a:rPr lang="nl-NL">
                <a:latin typeface="Minion" charset="0"/>
              </a:rPr>
              <a:t>Leeftijd</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1"/>
          <p:cNvSpPr>
            <a:spLocks noGrp="1"/>
          </p:cNvSpPr>
          <p:nvPr>
            <p:ph type="title"/>
          </p:nvPr>
        </p:nvSpPr>
        <p:spPr/>
        <p:txBody>
          <a:bodyPr/>
          <a:lstStyle/>
          <a:p>
            <a:pPr eaLnBrk="1" hangingPunct="1"/>
            <a:r>
              <a:rPr lang="nl-NL">
                <a:latin typeface="Minion" charset="0"/>
              </a:rPr>
              <a:t>Melden</a:t>
            </a:r>
          </a:p>
        </p:txBody>
      </p:sp>
      <p:sp>
        <p:nvSpPr>
          <p:cNvPr id="47106" name="Content Placeholder 2"/>
          <p:cNvSpPr>
            <a:spLocks noGrp="1"/>
          </p:cNvSpPr>
          <p:nvPr>
            <p:ph idx="1"/>
          </p:nvPr>
        </p:nvSpPr>
        <p:spPr/>
        <p:txBody>
          <a:bodyPr/>
          <a:lstStyle/>
          <a:p>
            <a:pPr marL="0" indent="0" eaLnBrk="1" hangingPunct="1">
              <a:buFontTx/>
              <a:buNone/>
            </a:pPr>
            <a:r>
              <a:rPr lang="en-US">
                <a:latin typeface="Minion" charset="0"/>
              </a:rPr>
              <a:t>	Parkiet op Nummer</a:t>
            </a:r>
          </a:p>
          <a:p>
            <a:pPr marL="0" indent="0" eaLnBrk="1" hangingPunct="1">
              <a:buFontTx/>
              <a:buNone/>
            </a:pPr>
            <a:r>
              <a:rPr lang="en-US">
                <a:latin typeface="Minion" charset="0"/>
              </a:rPr>
              <a:t>	Cityparrots</a:t>
            </a:r>
          </a:p>
          <a:p>
            <a:pPr marL="0" indent="0" eaLnBrk="1" hangingPunct="1">
              <a:buFontTx/>
              <a:buNone/>
            </a:pPr>
            <a:endParaRPr lang="en-US">
              <a:latin typeface="Minion" charset="0"/>
            </a:endParaRPr>
          </a:p>
          <a:p>
            <a:pPr marL="400050" lvl="1" indent="0" eaLnBrk="1" hangingPunct="1">
              <a:buFontTx/>
              <a:buNone/>
            </a:pPr>
            <a:r>
              <a:rPr lang="en-US" sz="3200">
                <a:latin typeface="Minion" charset="0"/>
              </a:rPr>
              <a:t>Ht cml.leiden.edu/parkiet/</a:t>
            </a:r>
            <a:endParaRPr lang="en-US">
              <a:latin typeface="Minion" charset="0"/>
            </a:endParaRPr>
          </a:p>
          <a:p>
            <a:pPr marL="0" indent="0" eaLnBrk="1" hangingPunct="1">
              <a:buFontTx/>
              <a:buNone/>
            </a:pPr>
            <a:r>
              <a:rPr lang="en-US">
                <a:latin typeface="Minion" charset="0"/>
              </a:rPr>
              <a:t>	</a:t>
            </a:r>
          </a:p>
          <a:p>
            <a:pPr marL="0" indent="0" eaLnBrk="1" hangingPunct="1">
              <a:buFontTx/>
              <a:buNone/>
            </a:pPr>
            <a:r>
              <a:rPr lang="en-US">
                <a:latin typeface="Minion" charset="0"/>
              </a:rPr>
              <a:t>       director@cityparrots.org</a:t>
            </a:r>
          </a:p>
        </p:txBody>
      </p:sp>
      <p:pic>
        <p:nvPicPr>
          <p:cNvPr id="47107" name="Picture 3" descr="Facebook_logo(2).png"/>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95288" y="1341438"/>
            <a:ext cx="1008062" cy="985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08" name="Picture 4" descr="images.jp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68313" y="2492375"/>
            <a:ext cx="858837"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09" name="Picture 5" descr="Email-Logo.jpg"/>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68313" y="3429000"/>
            <a:ext cx="869950" cy="100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1"/>
          <p:cNvSpPr>
            <a:spLocks noGrp="1"/>
          </p:cNvSpPr>
          <p:nvPr>
            <p:ph type="title"/>
          </p:nvPr>
        </p:nvSpPr>
        <p:spPr/>
        <p:txBody>
          <a:bodyPr/>
          <a:lstStyle/>
          <a:p>
            <a:pPr eaLnBrk="1" hangingPunct="1"/>
            <a:r>
              <a:rPr lang="nl-NL">
                <a:latin typeface="Minion" charset="0"/>
              </a:rPr>
              <a:t>Onderzoek Schooltuinen?</a:t>
            </a:r>
          </a:p>
        </p:txBody>
      </p:sp>
      <p:sp>
        <p:nvSpPr>
          <p:cNvPr id="48130" name="Content Placeholder 2"/>
          <p:cNvSpPr>
            <a:spLocks noGrp="1"/>
          </p:cNvSpPr>
          <p:nvPr>
            <p:ph idx="1"/>
          </p:nvPr>
        </p:nvSpPr>
        <p:spPr/>
        <p:txBody>
          <a:bodyPr/>
          <a:lstStyle/>
          <a:p>
            <a:pPr eaLnBrk="1" hangingPunct="1"/>
            <a:r>
              <a:rPr lang="nl-NL">
                <a:latin typeface="Minion" charset="0"/>
              </a:rPr>
              <a:t>Schade aan zonnebloem?</a:t>
            </a:r>
          </a:p>
          <a:p>
            <a:pPr eaLnBrk="1" hangingPunct="1"/>
            <a:r>
              <a:rPr lang="nl-NL">
                <a:latin typeface="Minion" charset="0"/>
              </a:rPr>
              <a:t>Schade aan andere gewassen?</a:t>
            </a:r>
          </a:p>
          <a:p>
            <a:pPr eaLnBrk="1" hangingPunct="1"/>
            <a:endParaRPr lang="nl-NL">
              <a:latin typeface="Minion" charset="0"/>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1"/>
          <p:cNvSpPr>
            <a:spLocks noGrp="1"/>
          </p:cNvSpPr>
          <p:nvPr>
            <p:ph type="title"/>
          </p:nvPr>
        </p:nvSpPr>
        <p:spPr/>
        <p:txBody>
          <a:bodyPr/>
          <a:lstStyle/>
          <a:p>
            <a:pPr eaLnBrk="1" hangingPunct="1"/>
            <a:r>
              <a:rPr lang="nl-NL" sz="2000">
                <a:latin typeface="Minion" charset="0"/>
              </a:rPr>
              <a:t>A farm that provides natural produce in the UAE, parrot friendly</a:t>
            </a:r>
            <a:br>
              <a:rPr lang="nl-NL">
                <a:latin typeface="Minion" charset="0"/>
              </a:rPr>
            </a:br>
            <a:endParaRPr lang="nl-NL">
              <a:latin typeface="Minion" charset="0"/>
            </a:endParaRPr>
          </a:p>
        </p:txBody>
      </p:sp>
      <p:pic>
        <p:nvPicPr>
          <p:cNvPr id="4915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t="8714" b="8714"/>
          <a:stretch>
            <a:fillRect/>
          </a:stretch>
        </p:blipFill>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1"/>
          <p:cNvSpPr>
            <a:spLocks noGrp="1"/>
          </p:cNvSpPr>
          <p:nvPr>
            <p:ph type="title"/>
          </p:nvPr>
        </p:nvSpPr>
        <p:spPr/>
        <p:txBody>
          <a:bodyPr/>
          <a:lstStyle/>
          <a:p>
            <a:pPr eaLnBrk="1" hangingPunct="1"/>
            <a:r>
              <a:rPr lang="nl-NL">
                <a:latin typeface="Minion" charset="0"/>
              </a:rPr>
              <a:t>Bieden alternatief</a:t>
            </a:r>
          </a:p>
        </p:txBody>
      </p:sp>
      <p:sp>
        <p:nvSpPr>
          <p:cNvPr id="50178" name="Content Placeholder 2"/>
          <p:cNvSpPr>
            <a:spLocks noGrp="1"/>
          </p:cNvSpPr>
          <p:nvPr>
            <p:ph idx="1"/>
          </p:nvPr>
        </p:nvSpPr>
        <p:spPr/>
        <p:txBody>
          <a:bodyPr/>
          <a:lstStyle/>
          <a:p>
            <a:pPr eaLnBrk="1" hangingPunct="1"/>
            <a:r>
              <a:rPr lang="nl-NL">
                <a:latin typeface="Minion" charset="0"/>
              </a:rPr>
              <a:t>Feeders met Pinda’s</a:t>
            </a:r>
          </a:p>
          <a:p>
            <a:pPr eaLnBrk="1" hangingPunct="1"/>
            <a:r>
              <a:rPr lang="nl-NL">
                <a:latin typeface="Minion" charset="0"/>
              </a:rPr>
              <a:t>Feeders met Zonnebloempitten</a:t>
            </a:r>
          </a:p>
          <a:p>
            <a:pPr eaLnBrk="1" hangingPunct="1"/>
            <a:r>
              <a:rPr lang="nl-NL">
                <a:latin typeface="Minion" charset="0"/>
              </a:rPr>
              <a:t>Feeders hoog geplaatst</a:t>
            </a:r>
          </a:p>
          <a:p>
            <a:pPr eaLnBrk="1" hangingPunct="1"/>
            <a:r>
              <a:rPr lang="nl-NL">
                <a:latin typeface="Minion" charset="0"/>
              </a:rPr>
              <a:t>Crab appels</a:t>
            </a:r>
          </a:p>
          <a:p>
            <a:pPr eaLnBrk="1" hangingPunct="1"/>
            <a:endParaRPr lang="nl-NL">
              <a:latin typeface="Minion" charset="0"/>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1" name="Picture 3" descr="IMG_1413.JP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2" name="Picture 2" descr="IMG_1575.jpg"/>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124575" y="138113"/>
            <a:ext cx="2513013" cy="376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1"/>
          <p:cNvSpPr>
            <a:spLocks noGrp="1"/>
          </p:cNvSpPr>
          <p:nvPr>
            <p:ph type="title"/>
          </p:nvPr>
        </p:nvSpPr>
        <p:spPr/>
        <p:txBody>
          <a:bodyPr/>
          <a:lstStyle/>
          <a:p>
            <a:pPr eaLnBrk="1" hangingPunct="1"/>
            <a:r>
              <a:rPr lang="nl-NL" sz="4000">
                <a:latin typeface="Minion" charset="0"/>
              </a:rPr>
              <a:t>Je hoeft ze niet leuk te vinden</a:t>
            </a:r>
          </a:p>
        </p:txBody>
      </p:sp>
      <p:sp>
        <p:nvSpPr>
          <p:cNvPr id="52226" name="Content Placeholder 2"/>
          <p:cNvSpPr>
            <a:spLocks noGrp="1"/>
          </p:cNvSpPr>
          <p:nvPr>
            <p:ph idx="1"/>
          </p:nvPr>
        </p:nvSpPr>
        <p:spPr/>
        <p:txBody>
          <a:bodyPr/>
          <a:lstStyle/>
          <a:p>
            <a:pPr marL="0" indent="0" eaLnBrk="1" hangingPunct="1">
              <a:buFontTx/>
              <a:buNone/>
            </a:pPr>
            <a:r>
              <a:rPr lang="nl-NL">
                <a:latin typeface="Minion" charset="0"/>
              </a:rPr>
              <a:t>Maar er is weinig reden om een hekel aan ze te hebben.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2"/>
          <p:cNvSpPr>
            <a:spLocks noGrp="1" noChangeArrowheads="1"/>
          </p:cNvSpPr>
          <p:nvPr>
            <p:ph type="title"/>
          </p:nvPr>
        </p:nvSpPr>
        <p:spPr/>
        <p:txBody>
          <a:bodyPr/>
          <a:lstStyle/>
          <a:p>
            <a:pPr eaLnBrk="1" hangingPunct="1"/>
            <a:r>
              <a:rPr lang="nl-NL" sz="4000">
                <a:latin typeface="Minion" charset="0"/>
              </a:rPr>
              <a:t>Halsbandparkieten</a:t>
            </a:r>
          </a:p>
        </p:txBody>
      </p:sp>
      <p:sp>
        <p:nvSpPr>
          <p:cNvPr id="7170" name="Rectangle 3"/>
          <p:cNvSpPr>
            <a:spLocks noGrp="1" noChangeArrowheads="1"/>
          </p:cNvSpPr>
          <p:nvPr>
            <p:ph idx="1"/>
          </p:nvPr>
        </p:nvSpPr>
        <p:spPr/>
        <p:txBody>
          <a:bodyPr/>
          <a:lstStyle/>
          <a:p>
            <a:pPr eaLnBrk="1" hangingPunct="1"/>
            <a:r>
              <a:rPr lang="nl-NL">
                <a:latin typeface="Minion" charset="0"/>
              </a:rPr>
              <a:t>Of Groene monsters die iedereen hun rust ontzegt en onze natuur en oogsten naar de (bloem)knoppen helpt?</a:t>
            </a:r>
          </a:p>
          <a:p>
            <a:pPr eaLnBrk="1" hangingPunct="1"/>
            <a:endParaRPr lang="nl-NL">
              <a:latin typeface="Minion" charset="0"/>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1"/>
          <p:cNvSpPr>
            <a:spLocks noGrp="1"/>
          </p:cNvSpPr>
          <p:nvPr>
            <p:ph type="title"/>
          </p:nvPr>
        </p:nvSpPr>
        <p:spPr/>
        <p:txBody>
          <a:bodyPr/>
          <a:lstStyle/>
          <a:p>
            <a:pPr eaLnBrk="1" hangingPunct="1"/>
            <a:r>
              <a:rPr lang="nl-NL">
                <a:latin typeface="Minion" charset="0"/>
              </a:rPr>
              <a:t>Vragen?</a:t>
            </a:r>
          </a:p>
        </p:txBody>
      </p:sp>
      <p:sp>
        <p:nvSpPr>
          <p:cNvPr id="53250" name="Content Placeholder 2"/>
          <p:cNvSpPr>
            <a:spLocks noGrp="1"/>
          </p:cNvSpPr>
          <p:nvPr>
            <p:ph idx="1"/>
          </p:nvPr>
        </p:nvSpPr>
        <p:spPr/>
        <p:txBody>
          <a:bodyPr/>
          <a:lstStyle/>
          <a:p>
            <a:pPr eaLnBrk="1" hangingPunct="1"/>
            <a:endParaRPr lang="nl-NL">
              <a:latin typeface="Minion" charset="0"/>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lstStyle/>
          <a:p>
            <a:pPr marL="0" indent="0">
              <a:buNone/>
            </a:pPr>
            <a:r>
              <a:rPr lang="nl-NL" dirty="0"/>
              <a:t>      </a:t>
            </a:r>
          </a:p>
          <a:p>
            <a:pPr marL="0" indent="0">
              <a:buNone/>
            </a:pPr>
            <a:r>
              <a:rPr lang="nl-NL" dirty="0"/>
              <a:t>       Achtergrondinformatie voor de docent</a:t>
            </a:r>
          </a:p>
        </p:txBody>
      </p:sp>
    </p:spTree>
    <p:extLst>
      <p:ext uri="{BB962C8B-B14F-4D97-AF65-F5344CB8AC3E}">
        <p14:creationId xmlns:p14="http://schemas.microsoft.com/office/powerpoint/2010/main" val="103643116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sz="3800" dirty="0"/>
              <a:t>Halsbandparkiet: plaag voor toekomst?</a:t>
            </a:r>
          </a:p>
        </p:txBody>
      </p:sp>
      <p:sp>
        <p:nvSpPr>
          <p:cNvPr id="4" name="Tijdelijke aanduiding voor inhoud 3"/>
          <p:cNvSpPr>
            <a:spLocks noGrp="1"/>
          </p:cNvSpPr>
          <p:nvPr>
            <p:ph idx="1"/>
          </p:nvPr>
        </p:nvSpPr>
        <p:spPr/>
        <p:txBody>
          <a:bodyPr>
            <a:normAutofit/>
          </a:bodyPr>
          <a:lstStyle/>
          <a:p>
            <a:endParaRPr lang="nl-NL" sz="2400" i="1" dirty="0"/>
          </a:p>
          <a:p>
            <a:endParaRPr lang="nl-NL" sz="2400" i="1" dirty="0"/>
          </a:p>
          <a:p>
            <a:endParaRPr lang="nl-NL" sz="2400" i="1" dirty="0"/>
          </a:p>
          <a:p>
            <a:endParaRPr lang="nl-NL" sz="2400" i="1" dirty="0"/>
          </a:p>
          <a:p>
            <a:endParaRPr lang="nl-NL" sz="2400" i="1" dirty="0"/>
          </a:p>
          <a:p>
            <a:endParaRPr lang="nl-NL" sz="2400" i="1" dirty="0"/>
          </a:p>
          <a:p>
            <a:endParaRPr lang="nl-NL" sz="2400" i="1" dirty="0"/>
          </a:p>
          <a:p>
            <a:endParaRPr lang="nl-NL" sz="2400" i="1" dirty="0"/>
          </a:p>
          <a:p>
            <a:endParaRPr lang="nl-NL" sz="2400" i="1" dirty="0"/>
          </a:p>
          <a:p>
            <a:r>
              <a:rPr lang="nl-NL" sz="2400" i="1" dirty="0"/>
              <a:t>Http://</a:t>
            </a:r>
            <a:r>
              <a:rPr lang="nl-NL" sz="2400" i="1" dirty="0">
                <a:hlinkClick r:id="rId2"/>
              </a:rPr>
              <a:t>Filmpje Vroege Vogels Halsbandparkiet</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86496" y="1340768"/>
            <a:ext cx="4545744" cy="3108306"/>
          </a:xfrm>
          <a:prstGeom prst="rect">
            <a:avLst/>
          </a:prstGeom>
        </p:spPr>
      </p:pic>
      <p:pic>
        <p:nvPicPr>
          <p:cNvPr id="6" name="Picture 5"/>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6372200" y="6099328"/>
            <a:ext cx="1512168" cy="734120"/>
          </a:xfrm>
          <a:prstGeom prst="rect">
            <a:avLst/>
          </a:prstGeom>
        </p:spPr>
      </p:pic>
    </p:spTree>
    <p:extLst>
      <p:ext uri="{BB962C8B-B14F-4D97-AF65-F5344CB8AC3E}">
        <p14:creationId xmlns:p14="http://schemas.microsoft.com/office/powerpoint/2010/main" val="79763683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z="4000" dirty="0"/>
              <a:t>SOVON onderzoek Halsbandparkiet</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9552" y="4005064"/>
            <a:ext cx="1383584" cy="1889772"/>
          </a:xfrm>
        </p:spPr>
      </p:pic>
      <p:sp>
        <p:nvSpPr>
          <p:cNvPr id="5" name="Rectangle 4"/>
          <p:cNvSpPr/>
          <p:nvPr/>
        </p:nvSpPr>
        <p:spPr>
          <a:xfrm>
            <a:off x="2051720" y="1417182"/>
            <a:ext cx="6120680" cy="4708981"/>
          </a:xfrm>
          <a:prstGeom prst="rect">
            <a:avLst/>
          </a:prstGeom>
        </p:spPr>
        <p:txBody>
          <a:bodyPr wrap="square">
            <a:spAutoFit/>
          </a:bodyPr>
          <a:lstStyle/>
          <a:p>
            <a:r>
              <a:rPr lang="nl-NL" b="1" dirty="0">
                <a:solidFill>
                  <a:schemeClr val="tx1"/>
                </a:solidFill>
              </a:rPr>
              <a:t>De Halsbandparkiet, Monniksparkiet en Grote Alexanderparkiet in Nederland: risicoanalyse en beheer</a:t>
            </a:r>
          </a:p>
          <a:p>
            <a:r>
              <a:rPr lang="nl-NL" dirty="0">
                <a:solidFill>
                  <a:schemeClr val="tx1"/>
                </a:solidFill>
              </a:rPr>
              <a:t>Halsbandparkiet, Monniksparkiet en Grote Alexanderparkiet zijn papegaaiachtige vogels die van </a:t>
            </a:r>
            <a:r>
              <a:rPr lang="nl-NL" dirty="0" err="1">
                <a:solidFill>
                  <a:schemeClr val="tx1"/>
                </a:solidFill>
              </a:rPr>
              <a:t>nature</a:t>
            </a:r>
            <a:r>
              <a:rPr lang="nl-NL" dirty="0">
                <a:solidFill>
                  <a:schemeClr val="tx1"/>
                </a:solidFill>
              </a:rPr>
              <a:t> niet in Nederland en elders in Europa voorkomen. Uit gevangenschap ontsnapte of opzettelijk vrijgelaten vogels bleken zich echter te kunnen handhaven, waardoor verwilderde populaties zijn ontstaan. Voorliggend rapport omvat een analyse van (mogelijke) risico’s die samenhangen met de komst van deze drie soorten in Nederland – aangeduid als risico-assessment – en een beschrijving</a:t>
            </a:r>
            <a:r>
              <a:rPr lang="nl-NL" dirty="0"/>
              <a:t> van de mogelijkheden voor </a:t>
            </a:r>
            <a:r>
              <a:rPr lang="nl-NL" dirty="0">
                <a:solidFill>
                  <a:schemeClr val="tx1"/>
                </a:solidFill>
              </a:rPr>
              <a:t>bestrijding en beheer – aangeduid als </a:t>
            </a:r>
            <a:r>
              <a:rPr lang="nl-NL" dirty="0" err="1">
                <a:solidFill>
                  <a:schemeClr val="tx1"/>
                </a:solidFill>
              </a:rPr>
              <a:t>risico-management</a:t>
            </a:r>
            <a:r>
              <a:rPr lang="nl-NL" dirty="0">
                <a:solidFill>
                  <a:schemeClr val="tx1"/>
                </a:solidFill>
              </a:rPr>
              <a:t>.</a:t>
            </a:r>
          </a:p>
          <a:p>
            <a:r>
              <a:rPr lang="nl-NL" dirty="0">
                <a:hlinkClick r:id="rId3"/>
              </a:rPr>
              <a:t>link naar rapport</a:t>
            </a:r>
            <a:endParaRPr lang="nl-NL" dirty="0"/>
          </a:p>
        </p:txBody>
      </p:sp>
      <p:pic>
        <p:nvPicPr>
          <p:cNvPr id="1026" name="Picture 2"/>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5940152" y="6126163"/>
            <a:ext cx="1511300" cy="731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8611908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z="4000" dirty="0"/>
              <a:t>SOVON onderzoek Halsbandparkiet</a:t>
            </a:r>
          </a:p>
        </p:txBody>
      </p:sp>
      <p:sp>
        <p:nvSpPr>
          <p:cNvPr id="3" name="Content Placeholder 2"/>
          <p:cNvSpPr>
            <a:spLocks noGrp="1"/>
          </p:cNvSpPr>
          <p:nvPr>
            <p:ph idx="1"/>
          </p:nvPr>
        </p:nvSpPr>
        <p:spPr/>
        <p:txBody>
          <a:bodyPr>
            <a:normAutofit/>
          </a:bodyPr>
          <a:lstStyle/>
          <a:p>
            <a:endParaRPr lang="nl-NL" sz="3600" dirty="0"/>
          </a:p>
          <a:p>
            <a:r>
              <a:rPr lang="nl-NL" sz="3600" dirty="0"/>
              <a:t>Aanpak</a:t>
            </a:r>
          </a:p>
          <a:p>
            <a:r>
              <a:rPr lang="nl-NL" sz="3600" dirty="0"/>
              <a:t>Modelleren</a:t>
            </a:r>
          </a:p>
          <a:p>
            <a:r>
              <a:rPr lang="nl-NL" sz="3600" dirty="0"/>
              <a:t>Resultaten</a:t>
            </a:r>
          </a:p>
        </p:txBody>
      </p:sp>
      <p:pic>
        <p:nvPicPr>
          <p:cNvPr id="2050"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5868144" y="6126163"/>
            <a:ext cx="1511300" cy="731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9180976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a:t>CLM-onderzoek halsbandparkiet</a:t>
            </a:r>
          </a:p>
        </p:txBody>
      </p:sp>
      <p:sp>
        <p:nvSpPr>
          <p:cNvPr id="3" name="Content Placeholder 2"/>
          <p:cNvSpPr>
            <a:spLocks noGrp="1"/>
          </p:cNvSpPr>
          <p:nvPr>
            <p:ph idx="1"/>
          </p:nvPr>
        </p:nvSpPr>
        <p:spPr/>
        <p:txBody>
          <a:bodyPr>
            <a:normAutofit fontScale="70000" lnSpcReduction="20000"/>
          </a:bodyPr>
          <a:lstStyle/>
          <a:p>
            <a:r>
              <a:rPr lang="nl-NL" b="1" dirty="0"/>
              <a:t>Landbouwschade door halsbandparkieten</a:t>
            </a:r>
          </a:p>
          <a:p>
            <a:r>
              <a:rPr lang="nl-NL" dirty="0"/>
              <a:t>Halsbandparkieten veroorzaken sinds kort schade in de fruitteelt In Nederland. Deze is nog beperkt, 11 gevallen, waarvan de meeste in Zuid-Holland, in het kerngebied van de halsbandparkiet. De vogels breiden hun verspreidingsgebied nog steeds uit en kunnen daardoor andere fruitgebieden bereiken, waar zij potentieel schade kunnen veroorzaken. In de boomteelt zijn nog geen schadegevallen geconstateerd, maar potentieel zijn boomknoppen een voedselbron voor de halsbandparkiet. Het is zaak goed te monitoren of er schade in de boomteelt optreedt. In hun oorspronkelijke verspreidingsgebied eten halsbandparkieten ook allerlei soorten granen. In Europa is geconstateerd dat maïs en zonnebloem worden gegeten. Het is niet uit te sluiten dat maïs in de toekomst als voedselbron door halsbandparkieten wordt ontdekt.</a:t>
            </a:r>
          </a:p>
          <a:p>
            <a:r>
              <a:rPr lang="nl-NL" dirty="0">
                <a:hlinkClick r:id="rId2"/>
              </a:rPr>
              <a:t>rapport  Landbouwschade door halsbandparkieten 2014</a:t>
            </a:r>
            <a:endParaRPr lang="nl-NL" dirty="0"/>
          </a:p>
        </p:txBody>
      </p:sp>
      <p:pic>
        <p:nvPicPr>
          <p:cNvPr id="3074"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652120" y="6112120"/>
            <a:ext cx="1511300" cy="731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6269561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a:t>Discussie in de maatschappij</a:t>
            </a:r>
          </a:p>
        </p:txBody>
      </p:sp>
      <p:sp>
        <p:nvSpPr>
          <p:cNvPr id="3" name="Content Placeholder 2"/>
          <p:cNvSpPr>
            <a:spLocks noGrp="1"/>
          </p:cNvSpPr>
          <p:nvPr>
            <p:ph idx="1"/>
          </p:nvPr>
        </p:nvSpPr>
        <p:spPr/>
        <p:txBody>
          <a:bodyPr>
            <a:normAutofit/>
          </a:bodyPr>
          <a:lstStyle/>
          <a:p>
            <a:r>
              <a:rPr lang="nl-NL" sz="1400" b="1" dirty="0"/>
              <a:t>Tientallen </a:t>
            </a:r>
            <a:r>
              <a:rPr lang="nl-NL" sz="1400" b="1" dirty="0" err="1"/>
              <a:t>Leidse</a:t>
            </a:r>
            <a:r>
              <a:rPr lang="nl-NL" sz="1400" b="1" dirty="0"/>
              <a:t> halsbandparkieten krijgen halsketting voor onderzoek </a:t>
            </a:r>
          </a:p>
          <a:p>
            <a:r>
              <a:rPr lang="nl-NL" sz="1400" dirty="0"/>
              <a:t>De parkieten hebben geen last van de halsband, vertelt </a:t>
            </a:r>
            <a:r>
              <a:rPr lang="nl-NL" sz="1400" dirty="0" err="1"/>
              <a:t>Roelant</a:t>
            </a:r>
            <a:r>
              <a:rPr lang="nl-NL" sz="1400" dirty="0"/>
              <a:t> Jonker </a:t>
            </a:r>
          </a:p>
          <a:p>
            <a:r>
              <a:rPr lang="nl-NL" sz="1400" dirty="0"/>
              <a:t>LEIDEN - Tien procent van de halsbandparkieten in Leiden is genummerd voor onderzoek. Dit hebben wetenschappers van de Universiteit Leiden, het Centrum voor Milieuwetenschappen en het </a:t>
            </a:r>
            <a:r>
              <a:rPr lang="nl-NL" sz="1400" dirty="0" err="1"/>
              <a:t>Vogeltrekstration</a:t>
            </a:r>
            <a:r>
              <a:rPr lang="nl-NL" sz="1400" dirty="0"/>
              <a:t> gedaan. Die willen de levensduur, de verspreiding en het gedrag van de parkieten beter begrijpen. </a:t>
            </a:r>
          </a:p>
          <a:p>
            <a:endParaRPr lang="nl-NL" sz="1400" dirty="0"/>
          </a:p>
          <a:p>
            <a:r>
              <a:rPr lang="nl-NL" sz="1400">
                <a:hlinkClick r:id="rId2"/>
              </a:rPr>
              <a:t>Wordt halsbandparkiet de nieuwe huiskraai?</a:t>
            </a:r>
            <a:endParaRPr lang="nl-NL" sz="1400" dirty="0"/>
          </a:p>
          <a:p>
            <a:endParaRPr lang="nl-NL" dirty="0"/>
          </a:p>
        </p:txBody>
      </p:sp>
      <p:pic>
        <p:nvPicPr>
          <p:cNvPr id="4098"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327650" y="6113073"/>
            <a:ext cx="1511300" cy="731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398457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itle 1"/>
          <p:cNvSpPr>
            <a:spLocks noGrp="1"/>
          </p:cNvSpPr>
          <p:nvPr>
            <p:ph type="title"/>
          </p:nvPr>
        </p:nvSpPr>
        <p:spPr/>
        <p:txBody>
          <a:bodyPr/>
          <a:lstStyle/>
          <a:p>
            <a:pPr eaLnBrk="1" hangingPunct="1"/>
            <a:r>
              <a:rPr lang="nl-NL">
                <a:latin typeface="Minion" charset="0"/>
              </a:rPr>
              <a:t>Grrroowl!</a:t>
            </a:r>
          </a:p>
        </p:txBody>
      </p:sp>
      <p:pic>
        <p:nvPicPr>
          <p:cNvPr id="819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t="26549" b="26549"/>
          <a:stretch>
            <a:fillRect/>
          </a:stretch>
        </p:blipFill>
        <p:spPr>
          <a:xfrm>
            <a:off x="468313" y="1412875"/>
            <a:ext cx="8135937" cy="4608513"/>
          </a:xfr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itle 1"/>
          <p:cNvSpPr>
            <a:spLocks noGrp="1"/>
          </p:cNvSpPr>
          <p:nvPr>
            <p:ph type="title"/>
          </p:nvPr>
        </p:nvSpPr>
        <p:spPr/>
        <p:txBody>
          <a:bodyPr/>
          <a:lstStyle/>
          <a:p>
            <a:pPr eaLnBrk="1" hangingPunct="1"/>
            <a:r>
              <a:rPr lang="nl-NL">
                <a:latin typeface="Minion" charset="0"/>
              </a:rPr>
              <a:t>Halsbandparkiet </a:t>
            </a:r>
          </a:p>
        </p:txBody>
      </p:sp>
      <p:sp>
        <p:nvSpPr>
          <p:cNvPr id="9218" name="Content Placeholder 2"/>
          <p:cNvSpPr>
            <a:spLocks noGrp="1"/>
          </p:cNvSpPr>
          <p:nvPr>
            <p:ph idx="1"/>
          </p:nvPr>
        </p:nvSpPr>
        <p:spPr/>
        <p:txBody>
          <a:bodyPr/>
          <a:lstStyle/>
          <a:p>
            <a:pPr eaLnBrk="1" hangingPunct="1"/>
            <a:r>
              <a:rPr lang="nl-NL" i="1">
                <a:latin typeface="Minion" charset="0"/>
              </a:rPr>
              <a:t>Psittacula krameri</a:t>
            </a:r>
          </a:p>
          <a:p>
            <a:pPr eaLnBrk="1" hangingPunct="1"/>
            <a:r>
              <a:rPr lang="nl-NL">
                <a:latin typeface="Minion" charset="0"/>
              </a:rPr>
              <a:t>Van oorsprong uit India &amp; Pakistan</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Title 1"/>
          <p:cNvSpPr>
            <a:spLocks noGrp="1"/>
          </p:cNvSpPr>
          <p:nvPr>
            <p:ph type="title"/>
          </p:nvPr>
        </p:nvSpPr>
        <p:spPr/>
        <p:txBody>
          <a:bodyPr/>
          <a:lstStyle/>
          <a:p>
            <a:pPr eaLnBrk="1" hangingPunct="1"/>
            <a:r>
              <a:rPr lang="nl-NL">
                <a:latin typeface="Minion" charset="0"/>
              </a:rPr>
              <a:t>Niet uit Afrika!</a:t>
            </a:r>
          </a:p>
        </p:txBody>
      </p:sp>
      <p:pic>
        <p:nvPicPr>
          <p:cNvPr id="10242" name="Content Placeholder 3" descr="15307050500_ec43bfb42f_k.jpg"/>
          <p:cNvPicPr>
            <a:picLocks noGrp="1" noChangeAspect="1"/>
          </p:cNvPicPr>
          <p:nvPr>
            <p:ph idx="1"/>
          </p:nvPr>
        </p:nvPicPr>
        <p:blipFill>
          <a:blip r:embed="rId2" cstate="email">
            <a:extLst>
              <a:ext uri="{28A0092B-C50C-407E-A947-70E740481C1C}">
                <a14:useLocalDpi xmlns:a14="http://schemas.microsoft.com/office/drawing/2010/main" val="0"/>
              </a:ext>
            </a:extLst>
          </a:blip>
          <a:srcRect t="7568" b="7568"/>
          <a:stretch>
            <a:fillRect/>
          </a:stretch>
        </p:blip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Title 1"/>
          <p:cNvSpPr>
            <a:spLocks noGrp="1"/>
          </p:cNvSpPr>
          <p:nvPr>
            <p:ph type="title"/>
          </p:nvPr>
        </p:nvSpPr>
        <p:spPr/>
        <p:txBody>
          <a:bodyPr/>
          <a:lstStyle/>
          <a:p>
            <a:pPr eaLnBrk="1" hangingPunct="1"/>
            <a:r>
              <a:rPr lang="nl-NL">
                <a:latin typeface="Minion" charset="0"/>
              </a:rPr>
              <a:t>Niet “Voet van de Himalaya”</a:t>
            </a:r>
          </a:p>
        </p:txBody>
      </p:sp>
      <p:pic>
        <p:nvPicPr>
          <p:cNvPr id="11266"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t="7770" b="7770"/>
          <a:stretch>
            <a:fillRect/>
          </a:stretch>
        </p:blipFill>
        <p:spPr/>
      </p:pic>
    </p:spTree>
  </p:cSld>
  <p:clrMapOvr>
    <a:masterClrMapping/>
  </p:clrMapOvr>
</p:sld>
</file>

<file path=ppt/theme/theme1.xml><?xml version="1.0" encoding="utf-8"?>
<a:theme xmlns:a="http://schemas.openxmlformats.org/drawingml/2006/main" name="HBP-tuintjes">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33CC"/>
      </a:hlink>
      <a:folHlink>
        <a:srgbClr val="0033CC"/>
      </a:folHlink>
    </a:clrScheme>
    <a:fontScheme name="presentatiesjabloon_nl_wit">
      <a:majorFont>
        <a:latin typeface="Minion"/>
        <a:ea typeface=""/>
        <a:cs typeface=""/>
      </a:majorFont>
      <a:minorFont>
        <a:latin typeface="Minio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95000"/>
          </a:lnSpc>
          <a:spcBef>
            <a:spcPct val="0"/>
          </a:spcBef>
          <a:spcAft>
            <a:spcPct val="0"/>
          </a:spcAft>
          <a:buClrTx/>
          <a:buSzTx/>
          <a:buFont typeface="Arial" charset="0"/>
          <a:buNone/>
          <a:tabLst/>
          <a:defRPr kumimoji="0" lang="en-US" sz="2000" b="0" i="0" u="none" strike="noStrike" cap="none" normalizeH="0" baseline="0" smtClean="0">
            <a:ln>
              <a:noFill/>
            </a:ln>
            <a:solidFill>
              <a:schemeClr val="bg1"/>
            </a:solidFill>
            <a:effectLst/>
            <a:latin typeface="Minion" pitchFamily="2"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95000"/>
          </a:lnSpc>
          <a:spcBef>
            <a:spcPct val="0"/>
          </a:spcBef>
          <a:spcAft>
            <a:spcPct val="0"/>
          </a:spcAft>
          <a:buClrTx/>
          <a:buSzTx/>
          <a:buFont typeface="Arial" charset="0"/>
          <a:buNone/>
          <a:tabLst/>
          <a:defRPr kumimoji="0" lang="en-US" sz="2000" b="0" i="0" u="none" strike="noStrike" cap="none" normalizeH="0" baseline="0" smtClean="0">
            <a:ln>
              <a:noFill/>
            </a:ln>
            <a:solidFill>
              <a:schemeClr val="bg1"/>
            </a:solidFill>
            <a:effectLst/>
            <a:latin typeface="Minion" pitchFamily="2" charset="0"/>
          </a:defRPr>
        </a:defPPr>
      </a:lstStyle>
    </a:lnDef>
  </a:objectDefaults>
  <a:extraClrSchemeLst>
    <a:extraClrScheme>
      <a:clrScheme name="presentatiesjabloon_nl_wi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esentatiesjabloon_nl_wi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resentatiesjabloon_nl_wi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esentatiesjabloon_nl_wi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resentatiesjabloon_nl_wi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resentatiesjabloon_nl_wi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resentatiesjabloon_nl_wi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resentatiesjabloon_nl_wi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resentatiesjabloon_nl_wi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resentatiesjabloon_nl_wi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resentatiesjabloon_nl_wi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resentatiesjabloon_nl_wi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presentatiesjabloon_nl_wit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333399"/>
        </a:hlink>
        <a:folHlink>
          <a:srgbClr val="99CC00"/>
        </a:folHlink>
      </a:clrScheme>
      <a:clrMap bg1="lt1" tx1="dk1" bg2="lt2" tx2="dk2" accent1="accent1" accent2="accent2" accent3="accent3" accent4="accent4" accent5="accent5" accent6="accent6" hlink="hlink" folHlink="folHlink"/>
    </a:extraClrScheme>
    <a:extraClrScheme>
      <a:clrScheme name="presentatiesjabloon_nl_wit 14">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66FF"/>
        </a:hlink>
        <a:folHlink>
          <a:srgbClr val="99CC00"/>
        </a:folHlink>
      </a:clrScheme>
      <a:clrMap bg1="lt1" tx1="dk1" bg2="lt2" tx2="dk2" accent1="accent1" accent2="accent2" accent3="accent3" accent4="accent4" accent5="accent5" accent6="accent6" hlink="hlink" folHlink="folHlink"/>
    </a:extraClrScheme>
    <a:extraClrScheme>
      <a:clrScheme name="presentatiesjabloon_nl_wit 15">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3366FF"/>
        </a:hlink>
        <a:folHlink>
          <a:srgbClr val="99CC00"/>
        </a:folHlink>
      </a:clrScheme>
      <a:clrMap bg1="lt1" tx1="dk1" bg2="lt2" tx2="dk2" accent1="accent1" accent2="accent2" accent3="accent3" accent4="accent4" accent5="accent5" accent6="accent6" hlink="hlink" folHlink="folHlink"/>
    </a:extraClrScheme>
    <a:extraClrScheme>
      <a:clrScheme name="presentatiesjabloon_nl_wit 16">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33CC"/>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HBP-tuintjes</Template>
  <TotalTime>4</TotalTime>
  <Words>868</Words>
  <Application>Microsoft Office PowerPoint</Application>
  <PresentationFormat>Diavoorstelling (4:3)</PresentationFormat>
  <Paragraphs>192</Paragraphs>
  <Slides>56</Slides>
  <Notes>2</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56</vt:i4>
      </vt:variant>
    </vt:vector>
  </HeadingPairs>
  <TitlesOfParts>
    <vt:vector size="60" baseType="lpstr">
      <vt:lpstr>ＭＳ Ｐゴシック</vt:lpstr>
      <vt:lpstr>Arial</vt:lpstr>
      <vt:lpstr>Minion</vt:lpstr>
      <vt:lpstr>HBP-tuintjes</vt:lpstr>
      <vt:lpstr>Halsbandparkieten Onderzoek CML</vt:lpstr>
      <vt:lpstr>Parkiet op Nummer</vt:lpstr>
      <vt:lpstr>Halsbandparkieten</vt:lpstr>
      <vt:lpstr>Ahhh!</vt:lpstr>
      <vt:lpstr>Halsbandparkieten</vt:lpstr>
      <vt:lpstr>Grrroowl!</vt:lpstr>
      <vt:lpstr>Halsbandparkiet </vt:lpstr>
      <vt:lpstr>Niet uit Afrika!</vt:lpstr>
      <vt:lpstr>Niet “Voet van de Himalaya”</vt:lpstr>
      <vt:lpstr>Schade door vorst</vt:lpstr>
      <vt:lpstr>Halsbandparkiet </vt:lpstr>
      <vt:lpstr>Waarom onderzoek?</vt:lpstr>
      <vt:lpstr>Waarom onderzoek?</vt:lpstr>
      <vt:lpstr>Ara's in Caracas</vt:lpstr>
      <vt:lpstr>Ara's Medellín</vt:lpstr>
      <vt:lpstr>Amazones Californië </vt:lpstr>
      <vt:lpstr>Nestcompetitie</vt:lpstr>
      <vt:lpstr>Nestcompetitie</vt:lpstr>
      <vt:lpstr>Nestcompetitie</vt:lpstr>
      <vt:lpstr>Competitie</vt:lpstr>
      <vt:lpstr>Vogels in de stad</vt:lpstr>
      <vt:lpstr>Voedselcompetitie</vt:lpstr>
      <vt:lpstr>Voedselcompetitie</vt:lpstr>
      <vt:lpstr>Voedselcompetie</vt:lpstr>
      <vt:lpstr>Kauw vs. Parkiet?</vt:lpstr>
      <vt:lpstr>Zonnebloempitten of Pinda’s?</vt:lpstr>
      <vt:lpstr>PowerPoint-presentatie</vt:lpstr>
      <vt:lpstr>Voor wie wordt gevoerd?</vt:lpstr>
      <vt:lpstr>Ziekten</vt:lpstr>
      <vt:lpstr>Psittacosis</vt:lpstr>
      <vt:lpstr>Parrot Beak &amp; Feather disease</vt:lpstr>
      <vt:lpstr>Conflict met de boer?</vt:lpstr>
      <vt:lpstr>Fruitboer</vt:lpstr>
      <vt:lpstr>Onderzoek</vt:lpstr>
      <vt:lpstr>Parkiet op Nummer</vt:lpstr>
      <vt:lpstr>Parkiet op Nummer</vt:lpstr>
      <vt:lpstr>Ring</vt:lpstr>
      <vt:lpstr>Tag</vt:lpstr>
      <vt:lpstr>Meten is weten</vt:lpstr>
      <vt:lpstr>Eerste resultaten</vt:lpstr>
      <vt:lpstr>PowerPoint-presentatie</vt:lpstr>
      <vt:lpstr>PowerPoint-presentatie</vt:lpstr>
      <vt:lpstr>Eerste resultaten</vt:lpstr>
      <vt:lpstr>Melden</vt:lpstr>
      <vt:lpstr>Onderzoek Schooltuinen?</vt:lpstr>
      <vt:lpstr>A farm that provides natural produce in the UAE, parrot friendly </vt:lpstr>
      <vt:lpstr>Bieden alternatief</vt:lpstr>
      <vt:lpstr>PowerPoint-presentatie</vt:lpstr>
      <vt:lpstr>Je hoeft ze niet leuk te vinden</vt:lpstr>
      <vt:lpstr>Vragen?</vt:lpstr>
      <vt:lpstr>PowerPoint-presentatie</vt:lpstr>
      <vt:lpstr>Halsbandparkiet: plaag voor toekomst?</vt:lpstr>
      <vt:lpstr>SOVON onderzoek Halsbandparkiet</vt:lpstr>
      <vt:lpstr>SOVON onderzoek Halsbandparkiet</vt:lpstr>
      <vt:lpstr>CLM-onderzoek halsbandparkiet</vt:lpstr>
      <vt:lpstr>Discussie in de maatschappij</vt:lpstr>
    </vt:vector>
  </TitlesOfParts>
  <Company>Universiteit Leiden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Halsbandparkieten Onderzoek CML</dc:title>
  <dc:creator>Vermeulen, M.D.</dc:creator>
  <cp:lastModifiedBy>Esther Bugel</cp:lastModifiedBy>
  <cp:revision>3</cp:revision>
  <dcterms:created xsi:type="dcterms:W3CDTF">2015-11-16T14:49:29Z</dcterms:created>
  <dcterms:modified xsi:type="dcterms:W3CDTF">2017-06-01T15:36:59Z</dcterms:modified>
</cp:coreProperties>
</file>