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nl-NL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NL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capetheclassroom.n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www.escapetheclassroom.nl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www.escapetheclassroom.n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4U9wjM4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6591" y="-956641"/>
            <a:ext cx="10830003" cy="67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Z:\My Documents\Downloads\12483101_10206651489343925_1257515726_o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749" y="0"/>
            <a:ext cx="27134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Z:\My Documents\Downloads\12494612_10206651492103994_885023134_o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284" y="73"/>
            <a:ext cx="3857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Shape 127" descr="Z:\My Documents\Downloads\20151208_093031_HDR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11"/>
            <a:ext cx="2893200" cy="51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00" y="0"/>
            <a:ext cx="2895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26"/>
          <a:stretch/>
        </p:blipFill>
        <p:spPr>
          <a:xfrm>
            <a:off x="230627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100"/>
            <a:ext cx="9144000" cy="47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4142450" y="135100"/>
            <a:ext cx="5711100" cy="5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sz="2400" u="sng">
                <a:solidFill>
                  <a:schemeClr val="hlink"/>
                </a:solidFill>
                <a:hlinkClick r:id="rId5"/>
              </a:rPr>
              <a:t>www.escapetheclassroom.nl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75" y="3219812"/>
            <a:ext cx="23812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5" y="480950"/>
            <a:ext cx="8996049" cy="428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Didactiek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Samenwerken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Vergeten dat je leert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 of the box denken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>
                <a:solidFill>
                  <a:schemeClr val="dk1"/>
                </a:solidFill>
              </a:rPr>
              <a:t>Effect op leerlingen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Regel het materiaal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0" y="12081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Regel het materiaal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Bedenk/download een simpele puzzel</a:t>
            </a: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0" y="12081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1877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483767" y="3723878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Sleutels, codes en aanwijzingen</a:t>
            </a:r>
          </a:p>
        </p:txBody>
      </p:sp>
      <p:pic>
        <p:nvPicPr>
          <p:cNvPr id="60" name="Shape 60" descr="http://cdn.ziezozon.com/images/upload/cached/264f3c604fa6fdd1d8426db1e0cfe5ce253f5ec5_30327_260_242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5957" y="771550"/>
            <a:ext cx="3180178" cy="296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Regel het materiaal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Bedenk/download een simpele puzzel</a:t>
            </a: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Sluit je leerlingen op!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0" y="12081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1877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Gelukt??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+							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50" y="19885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225" y="1947164"/>
            <a:ext cx="775875" cy="77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+								+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725625" y="2205775"/>
            <a:ext cx="775800" cy="25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550" y="1997412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425" y="1956052"/>
            <a:ext cx="775874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50" y="19885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225" y="1947164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212" y="1512649"/>
            <a:ext cx="775875" cy="6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+								+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85750" lvl="1" indent="-2857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>
                <a:solidFill>
                  <a:schemeClr val="dk1"/>
                </a:solidFill>
              </a:rPr>
              <a:t>BINAS</a:t>
            </a:r>
          </a:p>
          <a:p>
            <a:pPr marL="285750" lvl="1" indent="-2857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>
                <a:solidFill>
                  <a:schemeClr val="dk1"/>
                </a:solidFill>
              </a:rPr>
              <a:t>Een voedselweb die je op het plafond geschreven hebt met onzichtbare inkt</a:t>
            </a:r>
          </a:p>
          <a:p>
            <a:pPr marL="285750" lvl="1" indent="-2857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>
                <a:solidFill>
                  <a:schemeClr val="dk1"/>
                </a:solidFill>
              </a:rPr>
              <a:t>Een stuk tekst</a:t>
            </a:r>
          </a:p>
          <a:p>
            <a:pPr marL="285750" lvl="1" indent="-2857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>
                <a:solidFill>
                  <a:schemeClr val="dk1"/>
                </a:solidFill>
              </a:rPr>
              <a:t>En ga zo maar door… 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3725625" y="2205775"/>
            <a:ext cx="775800" cy="25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550" y="1997412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425" y="1956052"/>
            <a:ext cx="775874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50" y="19885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225" y="1947164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212" y="1512649"/>
            <a:ext cx="775875" cy="6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/>
              <a:t>Hele kamer bouwen</a:t>
            </a: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							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500" cy="22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2138850" y="2631450"/>
            <a:ext cx="775800" cy="25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999" y="2485337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875" y="2443977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0" y="236052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25" y="2319164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0" y="3887950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25" y="3846589"/>
            <a:ext cx="775875" cy="7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156100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575" y="1114739"/>
            <a:ext cx="775875" cy="77584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 rot="-2544681">
            <a:off x="1927038" y="3574063"/>
            <a:ext cx="1150717" cy="2584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449" y="1156100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325" y="1114739"/>
            <a:ext cx="775875" cy="77584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2168875" y="1373362"/>
            <a:ext cx="775800" cy="25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50" y="1890575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25" y="1849214"/>
            <a:ext cx="775875" cy="77584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 rot="-1627798">
            <a:off x="4982999" y="2442484"/>
            <a:ext cx="775640" cy="2585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859911">
            <a:off x="4983002" y="1625454"/>
            <a:ext cx="775639" cy="2585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997225" y="1303175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921025" y="2498687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928275" y="4049912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817525" y="2619787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943325" y="1297162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706775" y="2086337"/>
            <a:ext cx="3669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/>
              <a:t>+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K</a:t>
            </a: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ijk wat leerlingen kunnen doen:</a:t>
            </a:r>
          </a:p>
        </p:txBody>
      </p:sp>
      <p:pic>
        <p:nvPicPr>
          <p:cNvPr id="278" name="Shape 278" descr="De Haagse Hoge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364" y="4148541"/>
            <a:ext cx="1800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86" y="1864018"/>
            <a:ext cx="3538500" cy="22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99" y="801674"/>
            <a:ext cx="4877403" cy="27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 </a:t>
            </a:r>
          </a:p>
        </p:txBody>
      </p:sp>
      <p:pic>
        <p:nvPicPr>
          <p:cNvPr id="286" name="Shape 286" descr="Bulk Hardware 40mm Combination Padlock with Resettable 4-Digit Combination - Black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5" y="2355725"/>
            <a:ext cx="2500377" cy="250037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Belangrijk!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Het hoeft niet groot te zijn → leerlingen vinden een cijferslot al leuk 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Zelf puzzel maken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groepen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Denk aan: slot, sleutel, aanwijzing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Shape 295" descr="http://www.survivalwebshop.nl/components/com_virtuemart/shop_image/product/a78046147937025dac2504ce355c33e1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264" y="0"/>
            <a:ext cx="2857499" cy="167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 descr="502410 5 Letter Password Combination Padlock Safety Lock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0214" y="1329771"/>
            <a:ext cx="2272422" cy="227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 descr="http://ecx.images-amazon.com/images/I/61KHk7HkPrL._SL1000_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642" y="1750666"/>
            <a:ext cx="1779661" cy="17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250" y="2675900"/>
            <a:ext cx="685525" cy="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125" y="2634539"/>
            <a:ext cx="775875" cy="77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6591" y="-956641"/>
            <a:ext cx="10830003" cy="676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Survival tips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Samenwerken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Communiceren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 tussendoor samen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 actief, maak dingen open, zoek!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Vragen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/>
              <a:t>Mail ons als je zelf materiaal gemaakt hebt! Dan plaatsen we het op: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u="sng">
                <a:solidFill>
                  <a:schemeClr val="hlink"/>
                </a:solidFill>
                <a:hlinkClick r:id="rId3"/>
              </a:rPr>
              <a:t>www.escapetheclassroom.nl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>
                <a:solidFill>
                  <a:schemeClr val="dk1"/>
                </a:solidFill>
              </a:rPr>
              <a:t>Hier zijn tevens de bestaande materialen en puzzels te vinden.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Overzicht workshop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Introductie (stempelen, binnen komen, instructie, filmpje)  (15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Escape the classroom (25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Nabespreken (5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Ontstaan (5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Hoe start je zelf (5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Ontwerpen (15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Vragen (5 min)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Regels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nl-NL">
                <a:solidFill>
                  <a:schemeClr val="dk1"/>
                </a:solidFill>
              </a:rPr>
              <a:t>Per team speel je rondom een blok van tafels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nl-NL">
                <a:solidFill>
                  <a:schemeClr val="dk1"/>
                </a:solidFill>
              </a:rPr>
              <a:t>Hou je eigen kleur in de gaten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●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Alles mag uit elkaar maar hoeft niet stuk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591" y="-956641"/>
            <a:ext cx="10830000" cy="67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Napraten – 5 min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Noem 2 sterke punten van jullie samenwerking.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Welke puzzels vond je het moeilijkst?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Hoe kan een spel als dit worden gebruikt in de klas ?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00" b="0" i="1" u="none" strike="noStrike" cap="none">
              <a:solidFill>
                <a:schemeClr val="accent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Escape the classroom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start je zelf?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Puzzel bedenken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nl-NL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3186072"/>
            <a:ext cx="4834507" cy="109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escape-room-heerhugowaar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961" y="267493"/>
            <a:ext cx="2839616" cy="210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Z:\My Documents\Downloads\12510180_10206651397501629_1309631593_o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2501983"/>
            <a:ext cx="3286952" cy="246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Examentraining havo/vwo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-"/>
            </a:pPr>
            <a: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Losse onderdelen in (delen van) lessen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528" y="3219822"/>
            <a:ext cx="3538472" cy="221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75" y="3219812"/>
            <a:ext cx="23812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Diavoorstelling (16:9)</PresentationFormat>
  <Paragraphs>102</Paragraphs>
  <Slides>32</Slides>
  <Notes>32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4" baseType="lpstr">
      <vt:lpstr>Arial</vt:lpstr>
      <vt:lpstr>simple-light-2</vt:lpstr>
      <vt:lpstr>PowerPoint-presentatie</vt:lpstr>
      <vt:lpstr>PowerPoint-presentatie</vt:lpstr>
      <vt:lpstr>Survival tips</vt:lpstr>
      <vt:lpstr>Regels</vt:lpstr>
      <vt:lpstr>PowerPoint-presentatie</vt:lpstr>
      <vt:lpstr>Napraten – 5 min  </vt:lpstr>
      <vt:lpstr>Escape the classroom</vt:lpstr>
      <vt:lpstr>Ontstaan</vt:lpstr>
      <vt:lpstr>Ontstaan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Ontstaan </vt:lpstr>
      <vt:lpstr>Didactiek</vt:lpstr>
      <vt:lpstr>Hoe start je zelf? </vt:lpstr>
      <vt:lpstr>Hoe start je zelf? </vt:lpstr>
      <vt:lpstr>Hoe start je zelf? </vt:lpstr>
      <vt:lpstr>Hoe start je zelf? </vt:lpstr>
      <vt:lpstr>Hoe start je zelf? </vt:lpstr>
      <vt:lpstr>Hoe start je zelf? </vt:lpstr>
      <vt:lpstr>Hoe start je zelf? </vt:lpstr>
      <vt:lpstr>Hele kamer bouwen </vt:lpstr>
      <vt:lpstr>Hoe start je zelf? </vt:lpstr>
      <vt:lpstr>Hoe start je zelf? </vt:lpstr>
      <vt:lpstr>Zelf puzzel maken</vt:lpstr>
      <vt:lpstr>PowerPoint-presentatie</vt:lpstr>
      <vt:lpstr>PowerPoint-presentatie</vt:lpstr>
      <vt:lpstr>Vragen</vt:lpstr>
      <vt:lpstr>Overzicht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Tycho Malmberg</dc:creator>
  <cp:lastModifiedBy>Tycho Malmberg</cp:lastModifiedBy>
  <cp:revision>1</cp:revision>
  <dcterms:modified xsi:type="dcterms:W3CDTF">2017-01-20T15:44:16Z</dcterms:modified>
</cp:coreProperties>
</file>