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8" r:id="rId6"/>
    <p:sldId id="260" r:id="rId7"/>
    <p:sldId id="25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5FA"/>
    <a:srgbClr val="736A45"/>
    <a:srgbClr val="102429"/>
    <a:srgbClr val="9FA693"/>
    <a:srgbClr val="4D4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5AC85-91DB-48C3-9B8A-65BEB4D8B903}" v="14" dt="2024-11-13T15:39:48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79" autoAdjust="0"/>
  </p:normalViewPr>
  <p:slideViewPr>
    <p:cSldViewPr snapToGrid="0">
      <p:cViewPr varScale="1">
        <p:scale>
          <a:sx n="60" d="100"/>
          <a:sy n="60" d="100"/>
        </p:scale>
        <p:origin x="8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tje Kouwen" userId="0b4beb5c-a277-460f-84ce-4875068d6eb5" providerId="ADAL" clId="{D1093604-4D74-4340-9DB3-C79A9C7E0157}"/>
    <pc:docChg chg="custSel addSld modSld">
      <pc:chgData name="Maartje Kouwen" userId="0b4beb5c-a277-460f-84ce-4875068d6eb5" providerId="ADAL" clId="{D1093604-4D74-4340-9DB3-C79A9C7E0157}" dt="2024-11-14T12:37:15.408" v="405" actId="20577"/>
      <pc:docMkLst>
        <pc:docMk/>
      </pc:docMkLst>
      <pc:sldChg chg="modSp mod">
        <pc:chgData name="Maartje Kouwen" userId="0b4beb5c-a277-460f-84ce-4875068d6eb5" providerId="ADAL" clId="{D1093604-4D74-4340-9DB3-C79A9C7E0157}" dt="2024-11-14T09:31:22.611" v="349" actId="1037"/>
        <pc:sldMkLst>
          <pc:docMk/>
          <pc:sldMk cId="118375735" sldId="256"/>
        </pc:sldMkLst>
        <pc:picChg chg="mod">
          <ac:chgData name="Maartje Kouwen" userId="0b4beb5c-a277-460f-84ce-4875068d6eb5" providerId="ADAL" clId="{D1093604-4D74-4340-9DB3-C79A9C7E0157}" dt="2024-11-14T09:31:22.611" v="349" actId="1037"/>
          <ac:picMkLst>
            <pc:docMk/>
            <pc:sldMk cId="118375735" sldId="256"/>
            <ac:picMk id="5" creationId="{4431C2CD-EB54-5699-1F83-BEC864C62AF6}"/>
          </ac:picMkLst>
        </pc:picChg>
      </pc:sldChg>
      <pc:sldChg chg="modSp add mod">
        <pc:chgData name="Maartje Kouwen" userId="0b4beb5c-a277-460f-84ce-4875068d6eb5" providerId="ADAL" clId="{D1093604-4D74-4340-9DB3-C79A9C7E0157}" dt="2024-11-14T12:37:15.408" v="405" actId="20577"/>
        <pc:sldMkLst>
          <pc:docMk/>
          <pc:sldMk cId="3725327276" sldId="257"/>
        </pc:sldMkLst>
        <pc:spChg chg="mod">
          <ac:chgData name="Maartje Kouwen" userId="0b4beb5c-a277-460f-84ce-4875068d6eb5" providerId="ADAL" clId="{D1093604-4D74-4340-9DB3-C79A9C7E0157}" dt="2024-11-12T08:18:49.328" v="17" actId="14100"/>
          <ac:spMkLst>
            <pc:docMk/>
            <pc:sldMk cId="3725327276" sldId="257"/>
            <ac:spMk id="2" creationId="{66B30F61-4F9C-238D-32DA-3A81B148F06B}"/>
          </ac:spMkLst>
        </pc:spChg>
        <pc:spChg chg="mod">
          <ac:chgData name="Maartje Kouwen" userId="0b4beb5c-a277-460f-84ce-4875068d6eb5" providerId="ADAL" clId="{D1093604-4D74-4340-9DB3-C79A9C7E0157}" dt="2024-11-14T12:37:15.408" v="405" actId="20577"/>
          <ac:spMkLst>
            <pc:docMk/>
            <pc:sldMk cId="3725327276" sldId="257"/>
            <ac:spMk id="3" creationId="{FE1B8091-14E7-661E-2A99-F050689928AF}"/>
          </ac:spMkLst>
        </pc:spChg>
        <pc:picChg chg="mod">
          <ac:chgData name="Maartje Kouwen" userId="0b4beb5c-a277-460f-84ce-4875068d6eb5" providerId="ADAL" clId="{D1093604-4D74-4340-9DB3-C79A9C7E0157}" dt="2024-11-14T09:31:17.415" v="343" actId="1037"/>
          <ac:picMkLst>
            <pc:docMk/>
            <pc:sldMk cId="3725327276" sldId="257"/>
            <ac:picMk id="5" creationId="{2061521E-64FF-CAD2-C136-E32968AD2AAA}"/>
          </ac:picMkLst>
        </pc:picChg>
      </pc:sldChg>
      <pc:sldChg chg="new">
        <pc:chgData name="Maartje Kouwen" userId="0b4beb5c-a277-460f-84ce-4875068d6eb5" providerId="ADAL" clId="{D1093604-4D74-4340-9DB3-C79A9C7E0157}" dt="2024-11-12T08:27:21.424" v="248" actId="680"/>
        <pc:sldMkLst>
          <pc:docMk/>
          <pc:sldMk cId="4164198718" sldId="258"/>
        </pc:sldMkLst>
      </pc:sldChg>
      <pc:sldChg chg="new">
        <pc:chgData name="Maartje Kouwen" userId="0b4beb5c-a277-460f-84ce-4875068d6eb5" providerId="ADAL" clId="{D1093604-4D74-4340-9DB3-C79A9C7E0157}" dt="2024-11-12T08:27:23.089" v="249" actId="680"/>
        <pc:sldMkLst>
          <pc:docMk/>
          <pc:sldMk cId="145196164" sldId="259"/>
        </pc:sldMkLst>
      </pc:sldChg>
    </pc:docChg>
  </pc:docChgLst>
  <pc:docChgLst>
    <pc:chgData name="Rianne van Duinen" userId="50ad51a6-b4d4-43b3-93e5-657d32f0d243" providerId="ADAL" clId="{6FD5AC85-91DB-48C3-9B8A-65BEB4D8B903}"/>
    <pc:docChg chg="undo custSel addSld delSld modSld">
      <pc:chgData name="Rianne van Duinen" userId="50ad51a6-b4d4-43b3-93e5-657d32f0d243" providerId="ADAL" clId="{6FD5AC85-91DB-48C3-9B8A-65BEB4D8B903}" dt="2024-11-14T20:58:15.950" v="380" actId="20577"/>
      <pc:docMkLst>
        <pc:docMk/>
      </pc:docMkLst>
      <pc:sldChg chg="modSp mod">
        <pc:chgData name="Rianne van Duinen" userId="50ad51a6-b4d4-43b3-93e5-657d32f0d243" providerId="ADAL" clId="{6FD5AC85-91DB-48C3-9B8A-65BEB4D8B903}" dt="2024-11-14T20:58:15.950" v="380" actId="20577"/>
        <pc:sldMkLst>
          <pc:docMk/>
          <pc:sldMk cId="3725327276" sldId="257"/>
        </pc:sldMkLst>
        <pc:spChg chg="mod">
          <ac:chgData name="Rianne van Duinen" userId="50ad51a6-b4d4-43b3-93e5-657d32f0d243" providerId="ADAL" clId="{6FD5AC85-91DB-48C3-9B8A-65BEB4D8B903}" dt="2024-11-14T20:58:15.950" v="380" actId="20577"/>
          <ac:spMkLst>
            <pc:docMk/>
            <pc:sldMk cId="3725327276" sldId="257"/>
            <ac:spMk id="3" creationId="{FE1B8091-14E7-661E-2A99-F050689928AF}"/>
          </ac:spMkLst>
        </pc:spChg>
      </pc:sldChg>
      <pc:sldChg chg="addSp delSp modSp mod setBg modAnim">
        <pc:chgData name="Rianne van Duinen" userId="50ad51a6-b4d4-43b3-93e5-657d32f0d243" providerId="ADAL" clId="{6FD5AC85-91DB-48C3-9B8A-65BEB4D8B903}" dt="2024-11-13T15:39:48.532" v="345"/>
        <pc:sldMkLst>
          <pc:docMk/>
          <pc:sldMk cId="4164198718" sldId="258"/>
        </pc:sldMkLst>
        <pc:spChg chg="mod">
          <ac:chgData name="Rianne van Duinen" userId="50ad51a6-b4d4-43b3-93e5-657d32f0d243" providerId="ADAL" clId="{6FD5AC85-91DB-48C3-9B8A-65BEB4D8B903}" dt="2024-11-13T15:06:26.184" v="44" actId="20577"/>
          <ac:spMkLst>
            <pc:docMk/>
            <pc:sldMk cId="4164198718" sldId="258"/>
            <ac:spMk id="2" creationId="{7CAD84EE-47DE-1C15-6269-42E3801C9EC3}"/>
          </ac:spMkLst>
        </pc:spChg>
        <pc:spChg chg="del">
          <ac:chgData name="Rianne van Duinen" userId="50ad51a6-b4d4-43b3-93e5-657d32f0d243" providerId="ADAL" clId="{6FD5AC85-91DB-48C3-9B8A-65BEB4D8B903}" dt="2024-11-13T15:01:03.999" v="0" actId="931"/>
          <ac:spMkLst>
            <pc:docMk/>
            <pc:sldMk cId="4164198718" sldId="258"/>
            <ac:spMk id="3" creationId="{8F28CE9F-C5E6-0E5C-B9DA-7D4399BBDE75}"/>
          </ac:spMkLst>
        </pc:spChg>
        <pc:spChg chg="add del mod">
          <ac:chgData name="Rianne van Duinen" userId="50ad51a6-b4d4-43b3-93e5-657d32f0d243" providerId="ADAL" clId="{6FD5AC85-91DB-48C3-9B8A-65BEB4D8B903}" dt="2024-11-13T15:38:34.370" v="342" actId="478"/>
          <ac:spMkLst>
            <pc:docMk/>
            <pc:sldMk cId="4164198718" sldId="258"/>
            <ac:spMk id="7" creationId="{30A283CF-E623-ECB8-9051-6EE05EBD75B6}"/>
          </ac:spMkLst>
        </pc:spChg>
        <pc:picChg chg="add del mod">
          <ac:chgData name="Rianne van Duinen" userId="50ad51a6-b4d4-43b3-93e5-657d32f0d243" providerId="ADAL" clId="{6FD5AC85-91DB-48C3-9B8A-65BEB4D8B903}" dt="2024-11-13T15:33:24.796" v="341" actId="478"/>
          <ac:picMkLst>
            <pc:docMk/>
            <pc:sldMk cId="4164198718" sldId="258"/>
            <ac:picMk id="5" creationId="{C9C237FF-630A-F891-2964-03ACB04CFA1B}"/>
          </ac:picMkLst>
        </pc:picChg>
        <pc:picChg chg="add mod">
          <ac:chgData name="Rianne van Duinen" userId="50ad51a6-b4d4-43b3-93e5-657d32f0d243" providerId="ADAL" clId="{6FD5AC85-91DB-48C3-9B8A-65BEB4D8B903}" dt="2024-11-13T15:39:19.622" v="344"/>
          <ac:picMkLst>
            <pc:docMk/>
            <pc:sldMk cId="4164198718" sldId="258"/>
            <ac:picMk id="8" creationId="{3E61D6FC-DD64-DA19-1EC4-174EE8330E7E}"/>
          </ac:picMkLst>
        </pc:picChg>
        <pc:picChg chg="add mod">
          <ac:chgData name="Rianne van Duinen" userId="50ad51a6-b4d4-43b3-93e5-657d32f0d243" providerId="ADAL" clId="{6FD5AC85-91DB-48C3-9B8A-65BEB4D8B903}" dt="2024-11-13T15:39:48.532" v="345"/>
          <ac:picMkLst>
            <pc:docMk/>
            <pc:sldMk cId="4164198718" sldId="258"/>
            <ac:picMk id="9" creationId="{75AB36AA-9F6D-A5FD-157D-98225468D2C2}"/>
          </ac:picMkLst>
        </pc:picChg>
      </pc:sldChg>
      <pc:sldChg chg="del">
        <pc:chgData name="Rianne van Duinen" userId="50ad51a6-b4d4-43b3-93e5-657d32f0d243" providerId="ADAL" clId="{6FD5AC85-91DB-48C3-9B8A-65BEB4D8B903}" dt="2024-11-13T15:03:58.910" v="20" actId="47"/>
        <pc:sldMkLst>
          <pc:docMk/>
          <pc:sldMk cId="145196164" sldId="259"/>
        </pc:sldMkLst>
      </pc:sldChg>
      <pc:sldChg chg="modSp add del mod setBg">
        <pc:chgData name="Rianne van Duinen" userId="50ad51a6-b4d4-43b3-93e5-657d32f0d243" providerId="ADAL" clId="{6FD5AC85-91DB-48C3-9B8A-65BEB4D8B903}" dt="2024-11-13T15:11:05.900" v="231" actId="2696"/>
        <pc:sldMkLst>
          <pc:docMk/>
          <pc:sldMk cId="2606413198" sldId="259"/>
        </pc:sldMkLst>
        <pc:spChg chg="mod">
          <ac:chgData name="Rianne van Duinen" userId="50ad51a6-b4d4-43b3-93e5-657d32f0d243" providerId="ADAL" clId="{6FD5AC85-91DB-48C3-9B8A-65BEB4D8B903}" dt="2024-11-13T15:08:14.029" v="220" actId="2711"/>
          <ac:spMkLst>
            <pc:docMk/>
            <pc:sldMk cId="2606413198" sldId="259"/>
            <ac:spMk id="2" creationId="{A73106B4-6C59-7C50-AB14-AB7745DCEF41}"/>
          </ac:spMkLst>
        </pc:spChg>
      </pc:sldChg>
      <pc:sldChg chg="modSp add mod setBg modNotesTx">
        <pc:chgData name="Rianne van Duinen" userId="50ad51a6-b4d4-43b3-93e5-657d32f0d243" providerId="ADAL" clId="{6FD5AC85-91DB-48C3-9B8A-65BEB4D8B903}" dt="2024-11-13T15:30:48.411" v="340" actId="20577"/>
        <pc:sldMkLst>
          <pc:docMk/>
          <pc:sldMk cId="3078820036" sldId="260"/>
        </pc:sldMkLst>
        <pc:spChg chg="mod">
          <ac:chgData name="Rianne van Duinen" userId="50ad51a6-b4d4-43b3-93e5-657d32f0d243" providerId="ADAL" clId="{6FD5AC85-91DB-48C3-9B8A-65BEB4D8B903}" dt="2024-11-13T15:08:48.091" v="230" actId="20577"/>
          <ac:spMkLst>
            <pc:docMk/>
            <pc:sldMk cId="3078820036" sldId="260"/>
            <ac:spMk id="2" creationId="{F6A0FA50-2C64-157B-D2B1-852316003734}"/>
          </ac:spMkLst>
        </pc:spChg>
      </pc:sldChg>
    </pc:docChg>
  </pc:docChgLst>
  <pc:docChgLst>
    <pc:chgData name="Maartje Kouwen" userId="0b4beb5c-a277-460f-84ce-4875068d6eb5" providerId="ADAL" clId="{F97A385D-F0F1-4545-9F80-5AF7FBAB07A7}"/>
    <pc:docChg chg="modSld">
      <pc:chgData name="Maartje Kouwen" userId="0b4beb5c-a277-460f-84ce-4875068d6eb5" providerId="ADAL" clId="{F97A385D-F0F1-4545-9F80-5AF7FBAB07A7}" dt="2024-10-23T12:38:58.283" v="1" actId="1076"/>
      <pc:docMkLst>
        <pc:docMk/>
      </pc:docMkLst>
      <pc:sldChg chg="modSp mod">
        <pc:chgData name="Maartje Kouwen" userId="0b4beb5c-a277-460f-84ce-4875068d6eb5" providerId="ADAL" clId="{F97A385D-F0F1-4545-9F80-5AF7FBAB07A7}" dt="2024-10-23T12:38:58.283" v="1" actId="1076"/>
        <pc:sldMkLst>
          <pc:docMk/>
          <pc:sldMk cId="118375735" sldId="256"/>
        </pc:sldMkLst>
        <pc:spChg chg="mod">
          <ac:chgData name="Maartje Kouwen" userId="0b4beb5c-a277-460f-84ce-4875068d6eb5" providerId="ADAL" clId="{F97A385D-F0F1-4545-9F80-5AF7FBAB07A7}" dt="2024-10-23T12:38:54.015" v="0" actId="1076"/>
          <ac:spMkLst>
            <pc:docMk/>
            <pc:sldMk cId="118375735" sldId="256"/>
            <ac:spMk id="2" creationId="{7F3C8F17-E8CF-5014-6EFC-0B8B01F5AF49}"/>
          </ac:spMkLst>
        </pc:spChg>
        <pc:spChg chg="mod">
          <ac:chgData name="Maartje Kouwen" userId="0b4beb5c-a277-460f-84ce-4875068d6eb5" providerId="ADAL" clId="{F97A385D-F0F1-4545-9F80-5AF7FBAB07A7}" dt="2024-10-23T12:38:58.283" v="1" actId="1076"/>
          <ac:spMkLst>
            <pc:docMk/>
            <pc:sldMk cId="118375735" sldId="256"/>
            <ac:spMk id="3" creationId="{02F68D97-9352-3B8B-CFD4-BF369A28F2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6B69-7765-4A21-ABA1-C610C41117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782E9-E5C3-483F-82DC-C6872EDA5F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60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Test 1 makkelijk: https://app.amsterdammusiclab.nl/thk_tempo</a:t>
            </a:r>
            <a:br>
              <a:rPr lang="nl-NL" dirty="0"/>
            </a:br>
            <a:r>
              <a:rPr lang="nl-NL" dirty="0"/>
              <a:t>Test 2 moeilijker: https://app.amsterdammusiclab.nl/th_tempo</a:t>
            </a:r>
          </a:p>
          <a:p>
            <a:r>
              <a:rPr lang="nl-NL" dirty="0"/>
              <a:t>Ritme maken in 2 groepen + Roelof Hut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82E9-E5C3-483F-82DC-C6872EDA5FF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83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37B0C-C665-D50D-2AC9-3853CD197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A5D9DB-090E-EC0D-1126-354F8CEE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06B06A-DB9F-B766-7EF5-48764C85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B9A9AA-985F-9012-F540-AF59D8FE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720B1F-3851-400C-EA0D-BEC21B04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25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E8B44-D684-729D-5765-29AE671C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DBD5E4-E0AA-D427-7FA2-1122E814F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CF65C0-904D-4B78-429B-6595D21E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DB72D-1E96-AB8D-FF15-48A7B8D4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CDE01F-24AC-BAAD-3B34-438178AA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34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4EBE482-8DA7-6007-D36D-6D07ED34B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AB25E4-7166-3C95-3C87-97A3B99E9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36585C-CF90-AB84-B48B-6DE6AE05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516DA0-CF6A-EA01-0DF7-1C9BBB84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2FF1F6-82A1-C245-1697-5F88DC6F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62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C0B55-6FE2-4C33-D56A-880062B9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7A1D24-0913-DAC0-79C7-850110858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ACAB3B-0818-6B9F-AFCC-E49208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3A185A-144E-02FE-0A24-E8D2ACA8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F41CCE-2429-F4DB-014B-8510A50F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40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97785-7945-13B9-9BB3-D8ED4ADB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8E421B-9455-62D3-D64F-0A69B097E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882D62-1C29-EE5F-6008-BDFAA8BF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B19D6A-97D9-ACCA-3560-FCA350D9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2B8F2E-1E55-C1A9-8701-77F288FA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83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4F035-6D0E-4CE6-B61F-8CF2CE27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F151FE-A017-EB13-871B-5BDF50D4E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8EDF1A-6065-4D05-9E37-295317C7A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5A6935-563B-DCC2-DB31-0C6337E3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B31BF1-075E-5CC4-953F-FD39B5FB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1D6910-490E-C68A-75D9-F659CAFE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12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86145-7366-BFE8-AF06-6D0D8BA0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380E4A-E791-D9F7-22C3-0326C7DDA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39926AA-947C-6789-9C6F-8CC420328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70D3343-2504-016A-05E4-EDC2A4C5E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BE07FC-9338-3C53-714F-D7B890794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238949-901A-600D-6491-599D3E92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243F9EE-CDDF-DCD4-3232-BC8AE6FC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0645319-105B-AAB7-CC3D-923E1905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725FF-AA10-68D7-7FBD-276646E9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8E6A6E-2126-AFC7-1C6F-40706D60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92B955-72E6-489B-AC73-71050381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84E67A-0C3A-6CBC-D720-B7BC8396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637872-D928-3397-5296-6CDC39BC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AFA5CE-90D4-C439-4FB1-3FB3EC7B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3E1565-2976-4453-1840-68406994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44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80314-D8D2-2D3D-CE86-4F6E9E2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4DB274-205A-E5DD-CF04-F5EBE4E4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451000-2DAA-1BE1-1481-AFC6A1A53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442A45-ED3E-FDDD-80F8-D17BC62C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89FCBE-A4A0-E363-B694-8756DBFF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1E8DAE-7149-5399-7755-DC847849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86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C999B-1E84-C4F9-A46B-8079B153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E0E84B6-B678-A530-6C9F-75B303285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DFF91A-2CD6-8621-F436-F66C91B0E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7DC166-D751-7939-AC50-6C57B6D7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EB8B5E-7D55-B3DA-4F65-6E1BAB81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67E8BF-00E4-1D36-9622-91CD8A88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80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B872BCD-885E-E334-D2A9-968DB17E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0B0BB9-DDA1-F18E-2A86-9A9C833CD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6EDCE4-4FA5-E7D6-BD1B-BD25B0B5A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F6C336-E850-49A5-98FB-5F899B02ABF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9BAF8E-E00E-35E3-C7A9-09D3DEB68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C43A6F-CDC8-ADC1-FCCE-47C5982FE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492EE9-0BAD-4320-BDA4-A7EE55401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73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UgKyX98n2I?start=5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C8F17-E8CF-5014-6EFC-0B8B01F5A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870" y="1242435"/>
            <a:ext cx="6964218" cy="2387600"/>
          </a:xfrm>
        </p:spPr>
        <p:txBody>
          <a:bodyPr/>
          <a:lstStyle/>
          <a:p>
            <a:r>
              <a:rPr lang="nl-NL">
                <a:latin typeface="Sofa Sans Regular" panose="00000506000000000000" pitchFamily="50" charset="0"/>
              </a:rPr>
              <a:t>Welkom</a:t>
            </a:r>
            <a:r>
              <a:rPr lang="nl-NL"/>
              <a:t>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F68D97-9352-3B8B-CFD4-BF369A28F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0197" y="3759056"/>
            <a:ext cx="5883564" cy="1655762"/>
          </a:xfrm>
        </p:spPr>
        <p:txBody>
          <a:bodyPr/>
          <a:lstStyle/>
          <a:p>
            <a:r>
              <a:rPr lang="nl-NL">
                <a:latin typeface="Sofa Sans Mono" panose="00000506000000000000" pitchFamily="50" charset="0"/>
              </a:rPr>
              <a:t>We beginnen om 10.00u</a:t>
            </a:r>
          </a:p>
        </p:txBody>
      </p:sp>
      <p:pic>
        <p:nvPicPr>
          <p:cNvPr id="5" name="Afbeelding 4" descr="Afbeelding met tekst, vrouw, kleding, animatie&#10;&#10;Automatisch gegenereerde beschrijving">
            <a:extLst>
              <a:ext uri="{FF2B5EF4-FFF2-40B4-BE49-F238E27FC236}">
                <a16:creationId xmlns:a16="http://schemas.microsoft.com/office/drawing/2014/main" id="{4431C2CD-EB54-5699-1F83-BEC864C62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" y="0"/>
            <a:ext cx="4849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D84EE-47DE-1C15-6269-42E3801C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6360" cy="1325563"/>
          </a:xfrm>
        </p:spPr>
        <p:txBody>
          <a:bodyPr/>
          <a:lstStyle/>
          <a:p>
            <a:r>
              <a:rPr lang="nl-NL"/>
              <a:t>Ritme in de natuur</a:t>
            </a:r>
          </a:p>
        </p:txBody>
      </p:sp>
      <p:pic>
        <p:nvPicPr>
          <p:cNvPr id="9" name="Onlinemedia 8" title="Animals Dancing to Salt-n-Pepa's 'Push It'">
            <a:hlinkClick r:id="" action="ppaction://media"/>
            <a:extLst>
              <a:ext uri="{FF2B5EF4-FFF2-40B4-BE49-F238E27FC236}">
                <a16:creationId xmlns:a16="http://schemas.microsoft.com/office/drawing/2014/main" id="{75AB36AA-9F6D-A5FD-157D-98225468D2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488757-960A-9C03-31B6-0F83DDA68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0FA50-2C64-157B-D2B1-85231600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2766218"/>
            <a:ext cx="6436360" cy="1325563"/>
          </a:xfrm>
        </p:spPr>
        <p:txBody>
          <a:bodyPr/>
          <a:lstStyle/>
          <a:p>
            <a:pPr algn="just"/>
            <a:r>
              <a:rPr lang="nl-NL">
                <a:latin typeface="Sofa Sans Mono" panose="00000506000000000000"/>
                <a:cs typeface="Biome" panose="020B0502040204020203" pitchFamily="34" charset="0"/>
              </a:rPr>
              <a:t>Hoe is het gesteld met jullie ritmegevoel?</a:t>
            </a:r>
          </a:p>
        </p:txBody>
      </p:sp>
      <p:pic>
        <p:nvPicPr>
          <p:cNvPr id="5" name="Tijdelijke aanduiding voor inhoud 4" descr="Afbeelding met ongewerveld dier, papiernautilus, nautilus pompilius, Weekdieren&#10;&#10;Automatisch gegenereerde beschrijving">
            <a:extLst>
              <a:ext uri="{FF2B5EF4-FFF2-40B4-BE49-F238E27FC236}">
                <a16:creationId xmlns:a16="http://schemas.microsoft.com/office/drawing/2014/main" id="{D6A49C3E-6B3C-2363-91C6-5ACB9757B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8976" y="304292"/>
            <a:ext cx="7489952" cy="5617464"/>
          </a:xfrm>
        </p:spPr>
      </p:pic>
    </p:spTree>
    <p:extLst>
      <p:ext uri="{BB962C8B-B14F-4D97-AF65-F5344CB8AC3E}">
        <p14:creationId xmlns:p14="http://schemas.microsoft.com/office/powerpoint/2010/main" val="307882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5E531-E1EA-CF6C-3F5F-2443C55FA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30F61-4F9C-238D-32DA-3A81B148F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870" y="0"/>
            <a:ext cx="6964218" cy="1655762"/>
          </a:xfrm>
        </p:spPr>
        <p:txBody>
          <a:bodyPr/>
          <a:lstStyle/>
          <a:p>
            <a:r>
              <a:rPr lang="nl-NL">
                <a:latin typeface="Sofa Sans Regular" panose="00000506000000000000" pitchFamily="50" charset="0"/>
              </a:rPr>
              <a:t>Praktisch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1B8091-14E7-661E-2A99-F05068992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0196" y="2002972"/>
            <a:ext cx="6832451" cy="450755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ea typeface="Calibri" panose="020F0502020204030204" pitchFamily="34" charset="0"/>
                <a:cs typeface="Calibri" panose="020F0502020204030204" pitchFamily="34" charset="0"/>
              </a:rPr>
              <a:t>Onderzoek chronotypes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ea typeface="Calibri" panose="020F0502020204030204" pitchFamily="34" charset="0"/>
                <a:cs typeface="Calibri" panose="020F0502020204030204" pitchFamily="34" charset="0"/>
              </a:rPr>
              <a:t>Excursies: verzamelen hoofdingang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ea typeface="Calibri" panose="020F0502020204030204" pitchFamily="34" charset="0"/>
                <a:cs typeface="Calibri" panose="020F0502020204030204" pitchFamily="34" charset="0"/>
              </a:rPr>
              <a:t>Behalve korstmossenexcursie: 63W &gt;536, 82W &gt;404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ea typeface="Calibri" panose="020F0502020204030204" pitchFamily="34" charset="0"/>
                <a:cs typeface="Calibri" panose="020F0502020204030204" pitchFamily="34" charset="0"/>
              </a:rPr>
              <a:t>Inchecken hotel: vanaf 15u (Uitcheck: 10.30u)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ea typeface="Calibri" panose="020F0502020204030204" pitchFamily="34" charset="0"/>
                <a:cs typeface="Calibri" panose="020F0502020204030204" pitchFamily="34" charset="0"/>
              </a:rPr>
              <a:t>Lunch: 12.50 – 14.00u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ea typeface="Calibri" panose="020F0502020204030204" pitchFamily="34" charset="0"/>
                <a:cs typeface="Calibri" panose="020F0502020204030204" pitchFamily="34" charset="0"/>
              </a:rPr>
              <a:t>Diner: 18.15 – 20.00u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ea typeface="Calibri" panose="020F0502020204030204" pitchFamily="34" charset="0"/>
                <a:cs typeface="Calibri" panose="020F0502020204030204" pitchFamily="34" charset="0"/>
              </a:rPr>
              <a:t>Alles vegetarisch of </a:t>
            </a:r>
            <a:r>
              <a:rPr lang="nl-NL" dirty="0" err="1">
                <a:ea typeface="Calibri" panose="020F0502020204030204" pitchFamily="34" charset="0"/>
                <a:cs typeface="Calibri" panose="020F0502020204030204" pitchFamily="34" charset="0"/>
              </a:rPr>
              <a:t>vegan</a:t>
            </a:r>
            <a:endParaRPr lang="nl-NL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ea typeface="Calibri" panose="020F0502020204030204" pitchFamily="34" charset="0"/>
                <a:cs typeface="Calibri" panose="020F0502020204030204" pitchFamily="34" charset="0"/>
              </a:rPr>
              <a:t>Single tafel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>
                <a:ea typeface="Calibri" panose="020F0502020204030204" pitchFamily="34" charset="0"/>
                <a:cs typeface="Calibri" panose="020F0502020204030204" pitchFamily="34" charset="0"/>
              </a:rPr>
              <a:t>Pubquiz</a:t>
            </a:r>
            <a:r>
              <a:rPr lang="nl-NL" dirty="0">
                <a:ea typeface="Calibri" panose="020F0502020204030204" pitchFamily="34" charset="0"/>
                <a:cs typeface="Calibri" panose="020F0502020204030204" pitchFamily="34" charset="0"/>
              </a:rPr>
              <a:t>, inschrijven hele dag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ea typeface="Calibri" panose="020F0502020204030204" pitchFamily="34" charset="0"/>
                <a:cs typeface="Calibri" panose="020F0502020204030204" pitchFamily="34" charset="0"/>
              </a:rPr>
              <a:t>Spelletjesavond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latin typeface="Sofa Sans Mono" panose="00000506000000000000" pitchFamily="50" charset="0"/>
            </a:endParaRPr>
          </a:p>
        </p:txBody>
      </p:sp>
      <p:pic>
        <p:nvPicPr>
          <p:cNvPr id="5" name="Afbeelding 4" descr="Afbeelding met tekst, vrouw, kleding, animatie&#10;&#10;Automatisch gegenereerde beschrijving">
            <a:extLst>
              <a:ext uri="{FF2B5EF4-FFF2-40B4-BE49-F238E27FC236}">
                <a16:creationId xmlns:a16="http://schemas.microsoft.com/office/drawing/2014/main" id="{2061521E-64FF-CAD2-C136-E32968AD2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" y="0"/>
            <a:ext cx="4849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272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1cabb6-566b-448a-b2ee-4ad725052b68">
      <Terms xmlns="http://schemas.microsoft.com/office/infopath/2007/PartnerControls"/>
    </lcf76f155ced4ddcb4097134ff3c332f>
    <TaxCatchAll xmlns="461d7391-6c2d-4f6b-9cc2-a54d00f569d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C3DF905B24840A83254FFEFE6C381" ma:contentTypeVersion="13" ma:contentTypeDescription="Een nieuw document maken." ma:contentTypeScope="" ma:versionID="2872a5a73e8d46302023c3dc7ef1931a">
  <xsd:schema xmlns:xsd="http://www.w3.org/2001/XMLSchema" xmlns:xs="http://www.w3.org/2001/XMLSchema" xmlns:p="http://schemas.microsoft.com/office/2006/metadata/properties" xmlns:ns2="ff1cabb6-566b-448a-b2ee-4ad725052b68" xmlns:ns3="461d7391-6c2d-4f6b-9cc2-a54d00f569d0" targetNamespace="http://schemas.microsoft.com/office/2006/metadata/properties" ma:root="true" ma:fieldsID="433fbf1f8f0e86b23ada1fc4dd0d36e2" ns2:_="" ns3:_="">
    <xsd:import namespace="ff1cabb6-566b-448a-b2ee-4ad725052b68"/>
    <xsd:import namespace="461d7391-6c2d-4f6b-9cc2-a54d00f56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cabb6-566b-448a-b2ee-4ad725052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1d936a1-9f90-4e37-b703-428dca169c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7391-6c2d-4f6b-9cc2-a54d00f569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80cebdb-b309-4aa5-908c-e7d72ec3ee11}" ma:internalName="TaxCatchAll" ma:showField="CatchAllData" ma:web="461d7391-6c2d-4f6b-9cc2-a54d00f569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1CF5E-9108-4A5F-BD40-50E85B37DC32}">
  <ds:schemaRefs>
    <ds:schemaRef ds:uri="461d7391-6c2d-4f6b-9cc2-a54d00f569d0"/>
    <ds:schemaRef ds:uri="ff1cabb6-566b-448a-b2ee-4ad725052b6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2C84AE-980D-4486-82F0-A2074AAF3D39}">
  <ds:schemaRefs>
    <ds:schemaRef ds:uri="461d7391-6c2d-4f6b-9cc2-a54d00f569d0"/>
    <ds:schemaRef ds:uri="ff1cabb6-566b-448a-b2ee-4ad725052b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0874FE-E5D3-4BE9-9191-7D9DA5D994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107</Words>
  <Application>Microsoft Office PowerPoint</Application>
  <PresentationFormat>Breedbeeld</PresentationFormat>
  <Paragraphs>18</Paragraphs>
  <Slides>4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Sofa Sans Mono</vt:lpstr>
      <vt:lpstr>Sofa Sans Regular</vt:lpstr>
      <vt:lpstr>Kantoorthema</vt:lpstr>
      <vt:lpstr>Welkom!</vt:lpstr>
      <vt:lpstr>Ritme in de natuur</vt:lpstr>
      <vt:lpstr>Hoe is het gesteld met jullie ritmegevoel?</vt:lpstr>
      <vt:lpstr>Praktisch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Maartje Kouwen</dc:creator>
  <cp:lastModifiedBy>Rianne van Duinen</cp:lastModifiedBy>
  <cp:revision>1</cp:revision>
  <dcterms:created xsi:type="dcterms:W3CDTF">2024-10-23T12:35:45Z</dcterms:created>
  <dcterms:modified xsi:type="dcterms:W3CDTF">2024-11-14T20:58:23Z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0x010100476C3DF905B24840A83254FFEFE6C381</vt:lpwstr>
  </property>
  <property fmtid="{D5CDD505-2E9C-101B-9397-08002B2CF9AE}" pid="3" name="MediaServiceImageTags">
    <vt:lpwstr/>
  </property>
</Properties>
</file>