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64" r:id="rId5"/>
    <p:sldId id="269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7"/>
    <a:srgbClr val="5692C9"/>
    <a:srgbClr val="EB7D11"/>
    <a:srgbClr val="007A45"/>
    <a:srgbClr val="DC002E"/>
    <a:srgbClr val="A6006A"/>
    <a:srgbClr val="D4D700"/>
    <a:srgbClr val="0C2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>
        <p:scale>
          <a:sx n="114" d="100"/>
          <a:sy n="114" d="100"/>
        </p:scale>
        <p:origin x="-94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57918CB-239F-4CD4-BFAC-2C601DFFA6FA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94199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77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0186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6230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7428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97A55-8A13-4C2B-B43A-ADF3FF3D288F}" type="slidenum">
              <a:rPr lang="en-US" altLang="nl-NL"/>
              <a:pPr/>
              <a:t>2</a:t>
            </a:fld>
            <a:endParaRPr lang="en-US" altLang="nl-NL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149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3263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6608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 dirty="0" smtClean="0"/>
              <a:t>H.M.= henry </a:t>
            </a:r>
            <a:r>
              <a:rPr lang="nl-NL" dirty="0" err="1" smtClean="0"/>
              <a:t>molaison</a:t>
            </a:r>
            <a:endParaRPr lang="nl-NL" dirty="0" smtClean="0"/>
          </a:p>
          <a:p>
            <a:r>
              <a:rPr lang="nl-NL" dirty="0" smtClean="0"/>
              <a:t>Perspectieven zijn richtingen van waaruit je het</a:t>
            </a:r>
            <a:r>
              <a:rPr lang="nl-NL" baseline="0" dirty="0" smtClean="0"/>
              <a:t> onderwerp van de les belicht. (F. Janssen, </a:t>
            </a:r>
            <a:r>
              <a:rPr lang="nl-NL" baseline="0" smtClean="0"/>
              <a:t>Universiteit Leiden)</a:t>
            </a:r>
            <a:endParaRPr lang="nl-NL" smtClean="0"/>
          </a:p>
          <a:p>
            <a:r>
              <a:rPr lang="nl-NL" dirty="0" smtClean="0"/>
              <a:t>Bij de presentaties gaat het niet alleen om wat de leerlingen hebben geleerd over de hersenen, maar ook wat ze hebben ervaren/hun</a:t>
            </a:r>
            <a:r>
              <a:rPr lang="nl-NL" baseline="0" dirty="0" smtClean="0"/>
              <a:t> mening is over behandelingen, gebruik van dierlijk materiaal. (SIBLL, Universiteit Utrecht)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7913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4195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1079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70791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18CB-239F-4CD4-BFAC-2C601DFFA6FA}" type="slidenum">
              <a:rPr lang="en-US" altLang="nl-NL" smtClean="0"/>
              <a:pPr/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951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057775"/>
            <a:ext cx="9144000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0" y="0"/>
            <a:ext cx="9144000" cy="4340225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nl-NL" alt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916862" cy="143986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3024188" y="652145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1600" b="1"/>
              <a:t>Universiteit Leiden. Bij ons leer je de wereld kennen.</a:t>
            </a:r>
          </a:p>
        </p:txBody>
      </p:sp>
      <p:pic>
        <p:nvPicPr>
          <p:cNvPr id="5191" name="Picture 71" descr="Logo ICL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5638800"/>
            <a:ext cx="18589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0" y="6508750"/>
            <a:ext cx="9144000" cy="304800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altLang="nl-NL" sz="1400" b="1"/>
              <a:t>ICLON, Interfacultair Centrum voor Lerarenopleiding, Onderwijsontwikkeling en Nascholing</a:t>
            </a:r>
          </a:p>
        </p:txBody>
      </p:sp>
      <p:pic>
        <p:nvPicPr>
          <p:cNvPr id="5194" name="Picture 74" descr="Logo-UniversiteitLeiden-CMYK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26733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8913F8-5401-4FD8-9A08-CEA117201B34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603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33375"/>
            <a:ext cx="2033587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5949950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C461BA-022A-48C3-A79D-44F512C7CE8C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2675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53A630-F66A-459D-A054-93879B606C0D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0070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C25CBA-8CF6-47BA-AC2E-B39B489B89DC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4259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9909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399256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A05F4A-2C67-41E6-A274-47DBCC68752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7465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7F256E-7541-4D95-A04C-9732F0CA925F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0878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7F157E-C4C4-4DFE-A45D-B66338B6C532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8117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416DC1-C36E-45CF-856F-57F2B156CE3C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5638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F80C35-E9D7-43B8-AFB6-1C4F25C25B3C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7928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49FD6-49DB-42B3-B74E-F2B21146F433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5444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1359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 van de dia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524625"/>
            <a:ext cx="9144000" cy="360363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88" name="Text Box 64"/>
          <p:cNvSpPr txBox="1">
            <a:spLocks noChangeArrowheads="1"/>
          </p:cNvSpPr>
          <p:nvPr/>
        </p:nvSpPr>
        <p:spPr bwMode="auto">
          <a:xfrm>
            <a:off x="3024188" y="652145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sz="1600" b="1"/>
              <a:t>Universiteit Leiden. Bij ons leer je de wereld kennen.</a:t>
            </a:r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1359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Tekst</a:t>
            </a:r>
          </a:p>
          <a:p>
            <a:pPr lvl="0"/>
            <a:r>
              <a:rPr lang="en-US" altLang="nl-NL" smtClean="0"/>
              <a:t>Tekst</a:t>
            </a:r>
          </a:p>
          <a:p>
            <a:pPr lvl="1"/>
            <a:r>
              <a:rPr lang="en-US" altLang="nl-NL" smtClean="0"/>
              <a:t>Tekst</a:t>
            </a:r>
          </a:p>
          <a:p>
            <a:pPr lvl="2"/>
            <a:r>
              <a:rPr lang="en-US" altLang="nl-NL" smtClean="0"/>
              <a:t>Tekst</a:t>
            </a:r>
          </a:p>
          <a:p>
            <a:pPr lvl="3"/>
            <a:r>
              <a:rPr lang="en-US" altLang="nl-NL" smtClean="0"/>
              <a:t>Tekst</a:t>
            </a:r>
          </a:p>
          <a:p>
            <a:pPr lvl="4"/>
            <a:r>
              <a:rPr lang="en-US" altLang="nl-NL" smtClean="0"/>
              <a:t>Tekst</a:t>
            </a:r>
          </a:p>
          <a:p>
            <a:pPr lvl="4"/>
            <a:r>
              <a:rPr lang="en-US" altLang="nl-NL" smtClean="0"/>
              <a:t>Tekst</a:t>
            </a:r>
          </a:p>
          <a:p>
            <a:pPr lvl="0"/>
            <a:endParaRPr lang="en-US" altLang="nl-NL" smtClean="0"/>
          </a:p>
        </p:txBody>
      </p:sp>
      <p:sp>
        <p:nvSpPr>
          <p:cNvPr id="1091" name="Text Box 67"/>
          <p:cNvSpPr txBox="1">
            <a:spLocks noChangeArrowheads="1"/>
          </p:cNvSpPr>
          <p:nvPr/>
        </p:nvSpPr>
        <p:spPr bwMode="auto">
          <a:xfrm>
            <a:off x="0" y="6524625"/>
            <a:ext cx="9144000" cy="304800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altLang="nl-NL" sz="1400" b="1"/>
              <a:t>ICLON, Interfacultair Centrum voor Lerarenopleiding, Onderwijsontwikkeling en Nascholing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526213"/>
            <a:ext cx="129698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/>
            </a:lvl1pPr>
          </a:lstStyle>
          <a:p>
            <a:fld id="{D1EC686C-F480-4ED4-ADA8-B8A4F078900A}" type="slidenum">
              <a:rPr lang="en-US" altLang="nl-NL"/>
              <a:pPr/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5nFu2-Nmk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ploratorium.edu/memory/braindissection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m_d_vermeulen/nibiqui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9F2D-5CE5-464D-8AC8-867959232DFB}" type="slidenum">
              <a:rPr lang="en-US" altLang="nl-NL"/>
              <a:pPr/>
              <a:t>1</a:t>
            </a:fld>
            <a:endParaRPr lang="en-US" altLang="nl-NL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NL" sz="4000" dirty="0" smtClean="0"/>
              <a:t>NIBI</a:t>
            </a:r>
            <a:endParaRPr lang="en-US" altLang="nl-NL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u="sng" dirty="0" smtClean="0">
              <a:solidFill>
                <a:schemeClr val="bg1"/>
              </a:solidFill>
              <a:hlinkClick r:id="rId3"/>
            </a:endParaRPr>
          </a:p>
          <a:p>
            <a:pPr marL="0" indent="0">
              <a:buNone/>
            </a:pPr>
            <a:endParaRPr lang="nl-NL" u="sng" dirty="0">
              <a:hlinkClick r:id="rId3"/>
            </a:endParaRPr>
          </a:p>
          <a:p>
            <a:pPr marL="0" indent="0">
              <a:buNone/>
            </a:pPr>
            <a:endParaRPr lang="nl-NL" u="sng" dirty="0" smtClean="0">
              <a:solidFill>
                <a:schemeClr val="bg1"/>
              </a:solidFill>
              <a:hlinkClick r:id="rId3"/>
            </a:endParaRPr>
          </a:p>
          <a:p>
            <a:pPr marL="0" indent="0">
              <a:buNone/>
            </a:pPr>
            <a:r>
              <a:rPr lang="nl-NL" u="sng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nl-NL" u="sng" dirty="0">
                <a:solidFill>
                  <a:schemeClr val="bg1"/>
                </a:solidFill>
                <a:hlinkClick r:id="rId3"/>
              </a:rPr>
              <a:t>://</a:t>
            </a:r>
            <a:r>
              <a:rPr lang="nl-NL" dirty="0" smtClean="0">
                <a:solidFill>
                  <a:schemeClr val="bg1"/>
                </a:solidFill>
                <a:hlinkClick r:id="rId3"/>
              </a:rPr>
              <a:t>www.youtube.com/watch?v=T5nFu2-Nmk0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Pinky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and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Brain song in NL</a:t>
            </a:r>
            <a:endParaRPr lang="en-US" altLang="nl-NL" dirty="0"/>
          </a:p>
          <a:p>
            <a:pPr marL="0" indent="0">
              <a:buNone/>
            </a:pPr>
            <a:r>
              <a:rPr lang="en-US" b="1" dirty="0">
                <a:hlinkClick r:id="rId4"/>
              </a:rPr>
              <a:t> </a:t>
            </a:r>
            <a:endParaRPr lang="en-US" b="1" dirty="0" smtClean="0">
              <a:hlinkClick r:id="rId4"/>
            </a:endParaRPr>
          </a:p>
          <a:p>
            <a:pPr marL="0" indent="0">
              <a:buNone/>
            </a:pPr>
            <a:endParaRPr lang="en-US" b="1" dirty="0">
              <a:hlinkClick r:id="rId4"/>
            </a:endParaRPr>
          </a:p>
          <a:p>
            <a:endParaRPr lang="en-US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" y="1268760"/>
            <a:ext cx="9099105" cy="4959255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856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5" y="69368"/>
            <a:ext cx="7174272" cy="6456845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808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0" y="300477"/>
            <a:ext cx="9166730" cy="619118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457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5" y="38441"/>
            <a:ext cx="4968552" cy="6487772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558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31032" y="363245"/>
            <a:ext cx="8712968" cy="1512887"/>
          </a:xfrm>
          <a:noFill/>
          <a:ln/>
        </p:spPr>
        <p:txBody>
          <a:bodyPr/>
          <a:lstStyle/>
          <a:p>
            <a:pPr algn="l"/>
            <a:r>
              <a:rPr lang="nl-NL" altLang="nl-NL" sz="4000" dirty="0" smtClean="0"/>
              <a:t>Snijpracticum Hersenen in context.......</a:t>
            </a:r>
            <a:endParaRPr lang="nl-NL" altLang="nl-NL" sz="4000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16013" y="1873250"/>
            <a:ext cx="6985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Times New Roman" pitchFamily="18" charset="0"/>
              </a:defRPr>
            </a:lvl1pPr>
            <a:lvl2pPr algn="ctr"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algn="ctr"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algn="ctr"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nl-NL" sz="3600" b="1" dirty="0" smtClean="0"/>
              <a:t>NIBI  2016</a:t>
            </a:r>
            <a:endParaRPr lang="nl-NL" altLang="nl-NL" sz="3600" b="1" dirty="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042988" y="2914650"/>
            <a:ext cx="6985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2800" dirty="0" err="1" smtClean="0"/>
              <a:t>Marjoleine</a:t>
            </a:r>
            <a:r>
              <a:rPr lang="nl-NL" altLang="nl-NL" sz="2800" dirty="0" smtClean="0"/>
              <a:t> Vermeulen </a:t>
            </a:r>
            <a:r>
              <a:rPr lang="nl-NL" altLang="nl-NL" sz="2800" dirty="0"/>
              <a:t>(ICLON)</a:t>
            </a:r>
          </a:p>
          <a:p>
            <a:pPr algn="ctr">
              <a:spcBef>
                <a:spcPct val="50000"/>
              </a:spcBef>
            </a:pPr>
            <a:r>
              <a:rPr lang="en-US" altLang="nl-NL" sz="2800" dirty="0" smtClean="0"/>
              <a:t>Clara </a:t>
            </a:r>
            <a:r>
              <a:rPr lang="en-US" altLang="nl-NL" sz="2800" dirty="0" err="1" smtClean="0"/>
              <a:t>Spee</a:t>
            </a:r>
            <a:r>
              <a:rPr lang="en-US" altLang="nl-NL" sz="2800" dirty="0" smtClean="0"/>
              <a:t> (</a:t>
            </a:r>
            <a:r>
              <a:rPr lang="en-US" altLang="nl-NL" sz="2800" dirty="0" err="1" smtClean="0"/>
              <a:t>Zandvlietcollege</a:t>
            </a:r>
            <a:r>
              <a:rPr lang="en-US" altLang="nl-NL" sz="2800" dirty="0" smtClean="0"/>
              <a:t>, Den Haag)</a:t>
            </a:r>
            <a:endParaRPr lang="nl-NL" altLang="nl-NL" sz="2800" dirty="0"/>
          </a:p>
          <a:p>
            <a:pPr algn="ctr">
              <a:spcBef>
                <a:spcPct val="50000"/>
              </a:spcBef>
            </a:pPr>
            <a:endParaRPr lang="nl-NL" altLang="nl-NL" dirty="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859338" y="4508500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dirty="0" err="1" smtClean="0"/>
              <a:t>Lunteren</a:t>
            </a:r>
            <a:r>
              <a:rPr lang="en-US" altLang="nl-NL" dirty="0" smtClean="0"/>
              <a:t>, 17 </a:t>
            </a:r>
            <a:r>
              <a:rPr lang="en-US" altLang="nl-NL" dirty="0" err="1" smtClean="0"/>
              <a:t>januari</a:t>
            </a:r>
            <a:r>
              <a:rPr lang="en-US" altLang="nl-NL" dirty="0" smtClean="0"/>
              <a:t>  2016</a:t>
            </a:r>
            <a:endParaRPr lang="en-US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WELKOM!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Doel: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Ervaren hoe je een snijpracticum vanuit 	een context uitvoert.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Inspiratie en bronnen meenemen om zelf 	via andere contexten/perspectieven 	snijpractica te ontwerpen die relevant en 	motiverend zijn voor leerlingen.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Persoonlijk doel…..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586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5257800"/>
          </a:xfrm>
        </p:spPr>
        <p:txBody>
          <a:bodyPr/>
          <a:lstStyle/>
          <a:p>
            <a:r>
              <a:rPr lang="nl-NL" sz="3600" dirty="0"/>
              <a:t>Snijpracticum in </a:t>
            </a:r>
            <a:r>
              <a:rPr lang="nl-NL" sz="3600" dirty="0" smtClean="0"/>
              <a:t>context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600" dirty="0" smtClean="0"/>
              <a:t>Aan </a:t>
            </a:r>
            <a:r>
              <a:rPr lang="nl-NL" sz="3600" dirty="0"/>
              <a:t>de slag</a:t>
            </a:r>
            <a:r>
              <a:rPr lang="nl-NL" sz="3600" dirty="0" smtClean="0"/>
              <a:t>..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600" dirty="0" smtClean="0"/>
              <a:t>Terugblik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600" dirty="0" smtClean="0"/>
              <a:t>Evaluatieformulier</a:t>
            </a:r>
            <a:endParaRPr lang="nl-NL" sz="36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532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PERSPECTIEVEN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2"/>
            <a:ext cx="8135937" cy="5184923"/>
          </a:xfrm>
        </p:spPr>
        <p:txBody>
          <a:bodyPr/>
          <a:lstStyle/>
          <a:p>
            <a:r>
              <a:rPr lang="nl-NL" dirty="0" smtClean="0"/>
              <a:t>ICLON leiden; F. Janssen </a:t>
            </a:r>
            <a:r>
              <a:rPr lang="nl-NL" smtClean="0"/>
              <a:t>(HTE)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http</a:t>
            </a:r>
            <a:r>
              <a:rPr lang="nl-NL" dirty="0"/>
              <a:t>://www.ecent.nl/servlet/supportBinaryFiles?referenceId=14&amp;supportId=1996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RUUtrecht</a:t>
            </a:r>
            <a:r>
              <a:rPr lang="nl-NL" dirty="0" smtClean="0"/>
              <a:t>; M. Knipsels (</a:t>
            </a:r>
            <a:r>
              <a:rPr lang="nl-NL" dirty="0" err="1" smtClean="0"/>
              <a:t>Ssibl</a:t>
            </a:r>
            <a:r>
              <a:rPr lang="nl-NL" dirty="0"/>
              <a:t>)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http</a:t>
            </a:r>
            <a:r>
              <a:rPr lang="nl-NL" dirty="0"/>
              <a:t>://www.parrise.eu/About-PARRISE/ssibl-framework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642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6" y="198165"/>
            <a:ext cx="8135937" cy="633413"/>
          </a:xfrm>
        </p:spPr>
        <p:txBody>
          <a:bodyPr/>
          <a:lstStyle/>
          <a:p>
            <a:pPr algn="ctr"/>
            <a:r>
              <a:rPr lang="nl-NL" dirty="0" smtClean="0"/>
              <a:t>4 Contexten,  4 Perspectieven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77" y="982481"/>
            <a:ext cx="8135937" cy="4608512"/>
          </a:xfrm>
        </p:spPr>
        <p:txBody>
          <a:bodyPr/>
          <a:lstStyle/>
          <a:p>
            <a:r>
              <a:rPr lang="nl-NL" dirty="0" smtClean="0"/>
              <a:t>Voorbereidende les :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Ethisch, Hela-cellen,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Evolutionair : Posters evolutionaire ontwikkeling hersenen, Hersenen op alcohol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Practicum les :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Bouw en Functioneel : </a:t>
            </a:r>
            <a:r>
              <a:rPr lang="nl-NL" dirty="0" err="1" smtClean="0"/>
              <a:t>Phineas</a:t>
            </a:r>
            <a:r>
              <a:rPr lang="nl-NL" dirty="0" smtClean="0"/>
              <a:t> Gage, H.M.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Medisch : Parkinson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Afsluitende les : Presentaties, ieder groepje presenteert over van 1 van de 4 lessen.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701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Aan de slag….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/>
          <a:lstStyle/>
          <a:p>
            <a:r>
              <a:rPr lang="nl-NL" dirty="0" smtClean="0"/>
              <a:t>We werken in groepjes van 3</a:t>
            </a:r>
          </a:p>
          <a:p>
            <a:r>
              <a:rPr lang="nl-NL" dirty="0" smtClean="0"/>
              <a:t>Per groepje :</a:t>
            </a:r>
          </a:p>
          <a:p>
            <a:pPr lvl="1"/>
            <a:r>
              <a:rPr lang="nl-NL" dirty="0" smtClean="0"/>
              <a:t>1 </a:t>
            </a:r>
            <a:r>
              <a:rPr lang="nl-NL" dirty="0" err="1" smtClean="0"/>
              <a:t>snijset</a:t>
            </a:r>
            <a:r>
              <a:rPr lang="nl-NL" dirty="0" smtClean="0"/>
              <a:t> en hersenen</a:t>
            </a:r>
          </a:p>
          <a:p>
            <a:pPr lvl="1"/>
            <a:r>
              <a:rPr lang="nl-NL" dirty="0" smtClean="0"/>
              <a:t>2 context-concept practica</a:t>
            </a:r>
          </a:p>
          <a:p>
            <a:r>
              <a:rPr lang="nl-NL" dirty="0" smtClean="0"/>
              <a:t>Aan de slag met de opdracht. Welke concepten komen in het practicum aan bod?</a:t>
            </a:r>
          </a:p>
          <a:p>
            <a:r>
              <a:rPr lang="nl-NL" dirty="0" smtClean="0"/>
              <a:t>Hulp: Gebruik je telefoon, </a:t>
            </a:r>
            <a:r>
              <a:rPr lang="nl-NL" dirty="0" err="1" smtClean="0"/>
              <a:t>Ipad</a:t>
            </a:r>
            <a:r>
              <a:rPr lang="nl-NL" dirty="0" smtClean="0"/>
              <a:t>, Computer</a:t>
            </a:r>
          </a:p>
          <a:p>
            <a:pPr marL="0" indent="0">
              <a:buNone/>
            </a:pPr>
            <a:r>
              <a:rPr lang="nl-NL" dirty="0"/>
              <a:t>	 </a:t>
            </a:r>
            <a:r>
              <a:rPr lang="nl-NL" dirty="0" smtClean="0"/>
              <a:t>   Voor in de zaal liggen schematische platen.</a:t>
            </a:r>
          </a:p>
          <a:p>
            <a:r>
              <a:rPr lang="nl-NL" dirty="0" smtClean="0"/>
              <a:t>Klaar: In de map vind je de twee andere practica-opzetjes. Spreek ze met elkaar door en brainstorm over hoe het af te maken.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242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padlet.com/m_d_vermeulen/nibiquiz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Heb je kunnen halen wat je wilde?</a:t>
            </a:r>
          </a:p>
          <a:p>
            <a:endParaRPr lang="nl-NL" dirty="0" smtClean="0"/>
          </a:p>
          <a:p>
            <a:r>
              <a:rPr lang="nl-NL" dirty="0" smtClean="0"/>
              <a:t>Schrijf in 1 woord op je gekleurde kaartje, wat je van deze workshop vond </a:t>
            </a:r>
            <a:r>
              <a:rPr lang="nl-NL" dirty="0"/>
              <a:t>en </a:t>
            </a:r>
            <a:r>
              <a:rPr lang="nl-NL" dirty="0" smtClean="0"/>
              <a:t>wat </a:t>
            </a:r>
            <a:r>
              <a:rPr lang="nl-NL" dirty="0"/>
              <a:t>je </a:t>
            </a:r>
            <a:r>
              <a:rPr lang="nl-NL" dirty="0" smtClean="0"/>
              <a:t>mee neemt </a:t>
            </a:r>
            <a:r>
              <a:rPr lang="nl-NL" dirty="0"/>
              <a:t>naar huis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Vragen…??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285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Graag voor de organisatie van het NIBI het evaluatieformulier invullen en in de doos bij de deur doen.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Dank voor uw inzet en nog </a:t>
            </a:r>
            <a:r>
              <a:rPr lang="nl-NL" smtClean="0"/>
              <a:t>een fijne dag!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A630-F66A-459D-A054-93879B606C0D}" type="slidenum">
              <a:rPr lang="en-US" altLang="nl-NL" smtClean="0"/>
              <a:pPr/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64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DBEFF1"/>
      </a:hlink>
      <a:folHlink>
        <a:srgbClr val="DBEFF1"/>
      </a:folHlink>
    </a:clrScheme>
    <a:fontScheme name="LEI-ICLON - blauw NL PPsjabloon 2013012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I-ICLON - blauw NL PPsjabloon 2013012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-ICLON - blauw NL PPsjabloon 2013012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-ICLON - blauw NL PPsjabloon 2013012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-ICLON - blauw NL PPsjabloon 2013012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-ICLON - blauw NL PPsjabloon 2013012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-ICLON - blauw NL PPsjabloon 2013012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-ICLON - blauw NL PPsjabloon 2013012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-ICLON - blauw NL PPsjabloon 2013012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-ICLON - blauw NL PPsjabloon 2013012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-ICLON - blauw NL PPsjabloon 2013012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-ICLON - blauw NL PPsjabloon 2013012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-ICLON - blauw NL PPsjabloon 2013012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-ICLON - blauw NL PPsjabloon 2013012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BBE0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-ICLON - blauw NL PPsjabloon 20130129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0EAE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-ICLON - blauw NL PPsjabloon 20130129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4F3F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-ICLON - blauw NL PPsjabloon 20130129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</TotalTime>
  <Words>329</Words>
  <Application>Microsoft Office PowerPoint</Application>
  <PresentationFormat>On-screen Show (4:3)</PresentationFormat>
  <Paragraphs>93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NIBI</vt:lpstr>
      <vt:lpstr>Snijpracticum Hersenen in context.......</vt:lpstr>
      <vt:lpstr>WELKOM!</vt:lpstr>
      <vt:lpstr>PROGRAMMA</vt:lpstr>
      <vt:lpstr>PERSPECTIEVEN</vt:lpstr>
      <vt:lpstr>4 Contexten,  4 Perspectieven</vt:lpstr>
      <vt:lpstr>Aan de slag….</vt:lpstr>
      <vt:lpstr>Terugblik</vt:lpstr>
      <vt:lpstr>Evaluatie</vt:lpstr>
      <vt:lpstr>PowerPoint Presentation</vt:lpstr>
      <vt:lpstr>PowerPoint Presentation</vt:lpstr>
      <vt:lpstr>PowerPoint Presentation</vt:lpstr>
      <vt:lpstr>PowerPoint Presentation</vt:lpstr>
    </vt:vector>
  </TitlesOfParts>
  <Company>Universiteit Leiden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Snijpracticum Hersenen in context.......</dc:title>
  <dc:creator>Vermeulen, M.D.</dc:creator>
  <cp:lastModifiedBy>Vermeulen, M.D.</cp:lastModifiedBy>
  <cp:revision>17</cp:revision>
  <dcterms:created xsi:type="dcterms:W3CDTF">2015-12-09T14:46:49Z</dcterms:created>
  <dcterms:modified xsi:type="dcterms:W3CDTF">2016-01-14T10:44:56Z</dcterms:modified>
</cp:coreProperties>
</file>