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86" r:id="rId2"/>
    <p:sldId id="262" r:id="rId3"/>
    <p:sldId id="267" r:id="rId4"/>
    <p:sldId id="268" r:id="rId5"/>
    <p:sldId id="270" r:id="rId6"/>
    <p:sldId id="279" r:id="rId7"/>
    <p:sldId id="280" r:id="rId8"/>
    <p:sldId id="264" r:id="rId9"/>
    <p:sldId id="269" r:id="rId10"/>
    <p:sldId id="292" r:id="rId11"/>
    <p:sldId id="293" r:id="rId12"/>
    <p:sldId id="288" r:id="rId13"/>
    <p:sldId id="289" r:id="rId14"/>
    <p:sldId id="274" r:id="rId15"/>
    <p:sldId id="290" r:id="rId16"/>
    <p:sldId id="287" r:id="rId17"/>
    <p:sldId id="291" r:id="rId18"/>
    <p:sldId id="294" r:id="rId19"/>
  </p:sldIdLst>
  <p:sldSz cx="9144000" cy="5143500" type="screen16x9"/>
  <p:notesSz cx="6858000" cy="9144000"/>
  <p:custDataLst>
    <p:tags r:id="rId21"/>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267A28-46DB-4278-BCE4-0944A9242741}" v="132" dt="2024-05-23T23:17:27.3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82" autoAdjust="0"/>
    <p:restoredTop sz="94660"/>
  </p:normalViewPr>
  <p:slideViewPr>
    <p:cSldViewPr snapToGrid="0">
      <p:cViewPr varScale="1">
        <p:scale>
          <a:sx n="105" d="100"/>
          <a:sy n="105" d="100"/>
        </p:scale>
        <p:origin x="56" y="72"/>
      </p:cViewPr>
      <p:guideLst/>
    </p:cSldViewPr>
  </p:slideViewPr>
  <p:notesTextViewPr>
    <p:cViewPr>
      <p:scale>
        <a:sx n="1" d="1"/>
        <a:sy n="1" d="1"/>
      </p:scale>
      <p:origin x="0" y="0"/>
    </p:cViewPr>
  </p:notesTextViewPr>
  <p:notesViewPr>
    <p:cSldViewPr snapToGrid="0">
      <p:cViewPr varScale="1">
        <p:scale>
          <a:sx n="69" d="100"/>
          <a:sy n="69" d="100"/>
        </p:scale>
        <p:origin x="301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enhart, M.M. (Melanie)" userId="71efb910-468a-4b56-bbd9-49418923875f" providerId="ADAL" clId="{8A267A28-46DB-4278-BCE4-0944A9242741}"/>
    <pc:docChg chg="undo custSel addSld delSld modSld sldOrd">
      <pc:chgData name="Rosenhart, M.M. (Melanie)" userId="71efb910-468a-4b56-bbd9-49418923875f" providerId="ADAL" clId="{8A267A28-46DB-4278-BCE4-0944A9242741}" dt="2024-05-25T10:05:00.053" v="5016" actId="20577"/>
      <pc:docMkLst>
        <pc:docMk/>
      </pc:docMkLst>
      <pc:sldChg chg="addSp delSp modSp mod">
        <pc:chgData name="Rosenhart, M.M. (Melanie)" userId="71efb910-468a-4b56-bbd9-49418923875f" providerId="ADAL" clId="{8A267A28-46DB-4278-BCE4-0944A9242741}" dt="2024-05-23T08:52:32.032" v="1570" actId="14100"/>
        <pc:sldMkLst>
          <pc:docMk/>
          <pc:sldMk cId="1760481685" sldId="262"/>
        </pc:sldMkLst>
        <pc:spChg chg="mod">
          <ac:chgData name="Rosenhart, M.M. (Melanie)" userId="71efb910-468a-4b56-bbd9-49418923875f" providerId="ADAL" clId="{8A267A28-46DB-4278-BCE4-0944A9242741}" dt="2024-05-23T08:30:40.455" v="1095" actId="313"/>
          <ac:spMkLst>
            <pc:docMk/>
            <pc:sldMk cId="1760481685" sldId="262"/>
            <ac:spMk id="2" creationId="{00000000-0000-0000-0000-000000000000}"/>
          </ac:spMkLst>
        </pc:spChg>
        <pc:spChg chg="mod">
          <ac:chgData name="Rosenhart, M.M. (Melanie)" userId="71efb910-468a-4b56-bbd9-49418923875f" providerId="ADAL" clId="{8A267A28-46DB-4278-BCE4-0944A9242741}" dt="2024-05-23T08:33:31.543" v="1384" actId="207"/>
          <ac:spMkLst>
            <pc:docMk/>
            <pc:sldMk cId="1760481685" sldId="262"/>
            <ac:spMk id="5" creationId="{00000000-0000-0000-0000-000000000000}"/>
          </ac:spMkLst>
        </pc:spChg>
        <pc:spChg chg="del">
          <ac:chgData name="Rosenhart, M.M. (Melanie)" userId="71efb910-468a-4b56-bbd9-49418923875f" providerId="ADAL" clId="{8A267A28-46DB-4278-BCE4-0944A9242741}" dt="2024-05-23T08:52:16.585" v="1567" actId="478"/>
          <ac:spMkLst>
            <pc:docMk/>
            <pc:sldMk cId="1760481685" sldId="262"/>
            <ac:spMk id="6" creationId="{00000000-0000-0000-0000-000000000000}"/>
          </ac:spMkLst>
        </pc:spChg>
        <pc:picChg chg="add mod">
          <ac:chgData name="Rosenhart, M.M. (Melanie)" userId="71efb910-468a-4b56-bbd9-49418923875f" providerId="ADAL" clId="{8A267A28-46DB-4278-BCE4-0944A9242741}" dt="2024-05-23T08:30:29.961" v="1094" actId="1076"/>
          <ac:picMkLst>
            <pc:docMk/>
            <pc:sldMk cId="1760481685" sldId="262"/>
            <ac:picMk id="3" creationId="{025A7519-9AA5-1319-7298-62E7B0DF42D9}"/>
          </ac:picMkLst>
        </pc:picChg>
        <pc:picChg chg="add mod">
          <ac:chgData name="Rosenhart, M.M. (Melanie)" userId="71efb910-468a-4b56-bbd9-49418923875f" providerId="ADAL" clId="{8A267A28-46DB-4278-BCE4-0944A9242741}" dt="2024-05-23T08:52:32.032" v="1570" actId="14100"/>
          <ac:picMkLst>
            <pc:docMk/>
            <pc:sldMk cId="1760481685" sldId="262"/>
            <ac:picMk id="4" creationId="{BE73E24B-98BB-F3D4-3E0D-3A1FEB8AEE70}"/>
          </ac:picMkLst>
        </pc:picChg>
      </pc:sldChg>
      <pc:sldChg chg="addSp delSp modSp del mod">
        <pc:chgData name="Rosenhart, M.M. (Melanie)" userId="71efb910-468a-4b56-bbd9-49418923875f" providerId="ADAL" clId="{8A267A28-46DB-4278-BCE4-0944A9242741}" dt="2024-05-23T22:57:51.424" v="4853" actId="47"/>
        <pc:sldMkLst>
          <pc:docMk/>
          <pc:sldMk cId="2460686760" sldId="263"/>
        </pc:sldMkLst>
        <pc:spChg chg="mod">
          <ac:chgData name="Rosenhart, M.M. (Melanie)" userId="71efb910-468a-4b56-bbd9-49418923875f" providerId="ADAL" clId="{8A267A28-46DB-4278-BCE4-0944A9242741}" dt="2024-05-23T08:53:50.591" v="1597" actId="20577"/>
          <ac:spMkLst>
            <pc:docMk/>
            <pc:sldMk cId="2460686760" sldId="263"/>
            <ac:spMk id="2" creationId="{00000000-0000-0000-0000-000000000000}"/>
          </ac:spMkLst>
        </pc:spChg>
        <pc:spChg chg="mod">
          <ac:chgData name="Rosenhart, M.M. (Melanie)" userId="71efb910-468a-4b56-bbd9-49418923875f" providerId="ADAL" clId="{8A267A28-46DB-4278-BCE4-0944A9242741}" dt="2024-05-23T08:52:07.986" v="1565" actId="1035"/>
          <ac:spMkLst>
            <pc:docMk/>
            <pc:sldMk cId="2460686760" sldId="263"/>
            <ac:spMk id="5" creationId="{00000000-0000-0000-0000-000000000000}"/>
          </ac:spMkLst>
        </pc:spChg>
        <pc:spChg chg="del">
          <ac:chgData name="Rosenhart, M.M. (Melanie)" userId="71efb910-468a-4b56-bbd9-49418923875f" providerId="ADAL" clId="{8A267A28-46DB-4278-BCE4-0944A9242741}" dt="2024-05-23T08:52:12.778" v="1566" actId="478"/>
          <ac:spMkLst>
            <pc:docMk/>
            <pc:sldMk cId="2460686760" sldId="263"/>
            <ac:spMk id="9" creationId="{00000000-0000-0000-0000-000000000000}"/>
          </ac:spMkLst>
        </pc:spChg>
        <pc:spChg chg="mod">
          <ac:chgData name="Rosenhart, M.M. (Melanie)" userId="71efb910-468a-4b56-bbd9-49418923875f" providerId="ADAL" clId="{8A267A28-46DB-4278-BCE4-0944A9242741}" dt="2024-05-23T08:42:47.032" v="1385" actId="6549"/>
          <ac:spMkLst>
            <pc:docMk/>
            <pc:sldMk cId="2460686760" sldId="263"/>
            <ac:spMk id="19" creationId="{00000000-0000-0000-0000-000000000000}"/>
          </ac:spMkLst>
        </pc:spChg>
        <pc:picChg chg="add mod">
          <ac:chgData name="Rosenhart, M.M. (Melanie)" userId="71efb910-468a-4b56-bbd9-49418923875f" providerId="ADAL" clId="{8A267A28-46DB-4278-BCE4-0944A9242741}" dt="2024-05-23T08:52:34.942" v="1571"/>
          <ac:picMkLst>
            <pc:docMk/>
            <pc:sldMk cId="2460686760" sldId="263"/>
            <ac:picMk id="3" creationId="{07E26927-31E9-B56F-3C93-0CD66C722D6E}"/>
          </ac:picMkLst>
        </pc:picChg>
        <pc:picChg chg="add mod">
          <ac:chgData name="Rosenhart, M.M. (Melanie)" userId="71efb910-468a-4b56-bbd9-49418923875f" providerId="ADAL" clId="{8A267A28-46DB-4278-BCE4-0944A9242741}" dt="2024-05-23T08:52:48.197" v="1574"/>
          <ac:picMkLst>
            <pc:docMk/>
            <pc:sldMk cId="2460686760" sldId="263"/>
            <ac:picMk id="4" creationId="{30F56EAC-8F4A-5E77-2D0B-DAD8505243DA}"/>
          </ac:picMkLst>
        </pc:picChg>
      </pc:sldChg>
      <pc:sldChg chg="addSp modSp add mod modNotes">
        <pc:chgData name="Rosenhart, M.M. (Melanie)" userId="71efb910-468a-4b56-bbd9-49418923875f" providerId="ADAL" clId="{8A267A28-46DB-4278-BCE4-0944A9242741}" dt="2024-05-23T22:42:46.449" v="4407" actId="1076"/>
        <pc:sldMkLst>
          <pc:docMk/>
          <pc:sldMk cId="0" sldId="264"/>
        </pc:sldMkLst>
        <pc:spChg chg="mod">
          <ac:chgData name="Rosenhart, M.M. (Melanie)" userId="71efb910-468a-4b56-bbd9-49418923875f" providerId="ADAL" clId="{8A267A28-46DB-4278-BCE4-0944A9242741}" dt="2024-05-23T22:41:19.785" v="4392" actId="1076"/>
          <ac:spMkLst>
            <pc:docMk/>
            <pc:sldMk cId="0" sldId="264"/>
            <ac:spMk id="184" creationId="{00000000-0000-0000-0000-000000000000}"/>
          </ac:spMkLst>
        </pc:spChg>
        <pc:picChg chg="add mod">
          <ac:chgData name="Rosenhart, M.M. (Melanie)" userId="71efb910-468a-4b56-bbd9-49418923875f" providerId="ADAL" clId="{8A267A28-46DB-4278-BCE4-0944A9242741}" dt="2024-05-23T22:38:37.674" v="4365"/>
          <ac:picMkLst>
            <pc:docMk/>
            <pc:sldMk cId="0" sldId="264"/>
            <ac:picMk id="2" creationId="{6D27B959-419E-DD27-BD52-45CF1EE5477D}"/>
          </ac:picMkLst>
        </pc:picChg>
        <pc:picChg chg="add mod">
          <ac:chgData name="Rosenhart, M.M. (Melanie)" userId="71efb910-468a-4b56-bbd9-49418923875f" providerId="ADAL" clId="{8A267A28-46DB-4278-BCE4-0944A9242741}" dt="2024-05-23T22:38:37.674" v="4365"/>
          <ac:picMkLst>
            <pc:docMk/>
            <pc:sldMk cId="0" sldId="264"/>
            <ac:picMk id="3" creationId="{4A5BB13A-FBD9-F856-DDDB-A1A6194A94CD}"/>
          </ac:picMkLst>
        </pc:picChg>
        <pc:picChg chg="mod">
          <ac:chgData name="Rosenhart, M.M. (Melanie)" userId="71efb910-468a-4b56-bbd9-49418923875f" providerId="ADAL" clId="{8A267A28-46DB-4278-BCE4-0944A9242741}" dt="2024-05-23T22:42:19.362" v="4396" actId="1076"/>
          <ac:picMkLst>
            <pc:docMk/>
            <pc:sldMk cId="0" sldId="264"/>
            <ac:picMk id="183" creationId="{00000000-0000-0000-0000-000000000000}"/>
          </ac:picMkLst>
        </pc:picChg>
        <pc:picChg chg="mod">
          <ac:chgData name="Rosenhart, M.M. (Melanie)" userId="71efb910-468a-4b56-bbd9-49418923875f" providerId="ADAL" clId="{8A267A28-46DB-4278-BCE4-0944A9242741}" dt="2024-05-23T22:41:16.380" v="4391" actId="1076"/>
          <ac:picMkLst>
            <pc:docMk/>
            <pc:sldMk cId="0" sldId="264"/>
            <ac:picMk id="185" creationId="{00000000-0000-0000-0000-000000000000}"/>
          </ac:picMkLst>
        </pc:picChg>
        <pc:picChg chg="mod">
          <ac:chgData name="Rosenhart, M.M. (Melanie)" userId="71efb910-468a-4b56-bbd9-49418923875f" providerId="ADAL" clId="{8A267A28-46DB-4278-BCE4-0944A9242741}" dt="2024-05-23T22:41:26.881" v="4394" actId="1076"/>
          <ac:picMkLst>
            <pc:docMk/>
            <pc:sldMk cId="0" sldId="264"/>
            <ac:picMk id="187" creationId="{00000000-0000-0000-0000-000000000000}"/>
          </ac:picMkLst>
        </pc:picChg>
        <pc:picChg chg="add mod">
          <ac:chgData name="Rosenhart, M.M. (Melanie)" userId="71efb910-468a-4b56-bbd9-49418923875f" providerId="ADAL" clId="{8A267A28-46DB-4278-BCE4-0944A9242741}" dt="2024-05-23T22:41:28.296" v="4395" actId="1076"/>
          <ac:picMkLst>
            <pc:docMk/>
            <pc:sldMk cId="0" sldId="264"/>
            <ac:picMk id="3074" creationId="{C781493F-9375-B4C6-0AA5-63C878AE808E}"/>
          </ac:picMkLst>
        </pc:picChg>
        <pc:picChg chg="add mod">
          <ac:chgData name="Rosenhart, M.M. (Melanie)" userId="71efb910-468a-4b56-bbd9-49418923875f" providerId="ADAL" clId="{8A267A28-46DB-4278-BCE4-0944A9242741}" dt="2024-05-23T22:42:46.449" v="4407" actId="1076"/>
          <ac:picMkLst>
            <pc:docMk/>
            <pc:sldMk cId="0" sldId="264"/>
            <ac:picMk id="3076" creationId="{8B5EDBDA-5BA4-6FC8-1786-C894DBAE5343}"/>
          </ac:picMkLst>
        </pc:picChg>
        <pc:picChg chg="add mod">
          <ac:chgData name="Rosenhart, M.M. (Melanie)" userId="71efb910-468a-4b56-bbd9-49418923875f" providerId="ADAL" clId="{8A267A28-46DB-4278-BCE4-0944A9242741}" dt="2024-05-23T22:41:12.273" v="4390" actId="1076"/>
          <ac:picMkLst>
            <pc:docMk/>
            <pc:sldMk cId="0" sldId="264"/>
            <ac:picMk id="3078" creationId="{E0FE576D-C379-942F-136F-010F37338FC2}"/>
          </ac:picMkLst>
        </pc:picChg>
        <pc:picChg chg="add mod">
          <ac:chgData name="Rosenhart, M.M. (Melanie)" userId="71efb910-468a-4b56-bbd9-49418923875f" providerId="ADAL" clId="{8A267A28-46DB-4278-BCE4-0944A9242741}" dt="2024-05-23T22:42:38.225" v="4403" actId="1076"/>
          <ac:picMkLst>
            <pc:docMk/>
            <pc:sldMk cId="0" sldId="264"/>
            <ac:picMk id="3080" creationId="{26E5DCE8-C7B7-67D3-FC49-04F0A7FC5AA6}"/>
          </ac:picMkLst>
        </pc:picChg>
      </pc:sldChg>
      <pc:sldChg chg="addSp delSp modSp mod">
        <pc:chgData name="Rosenhart, M.M. (Melanie)" userId="71efb910-468a-4b56-bbd9-49418923875f" providerId="ADAL" clId="{8A267A28-46DB-4278-BCE4-0944A9242741}" dt="2024-05-23T09:13:14.700" v="2563" actId="1076"/>
        <pc:sldMkLst>
          <pc:docMk/>
          <pc:sldMk cId="2576498613" sldId="267"/>
        </pc:sldMkLst>
        <pc:spChg chg="add mod">
          <ac:chgData name="Rosenhart, M.M. (Melanie)" userId="71efb910-468a-4b56-bbd9-49418923875f" providerId="ADAL" clId="{8A267A28-46DB-4278-BCE4-0944A9242741}" dt="2024-05-23T09:13:14.700" v="2563" actId="1076"/>
          <ac:spMkLst>
            <pc:docMk/>
            <pc:sldMk cId="2576498613" sldId="267"/>
            <ac:spMk id="4" creationId="{B1B9081A-44E8-133C-F977-761627E50803}"/>
          </ac:spMkLst>
        </pc:spChg>
        <pc:spChg chg="mod">
          <ac:chgData name="Rosenhart, M.M. (Melanie)" userId="71efb910-468a-4b56-bbd9-49418923875f" providerId="ADAL" clId="{8A267A28-46DB-4278-BCE4-0944A9242741}" dt="2024-05-23T08:56:28.638" v="1614" actId="14100"/>
          <ac:spMkLst>
            <pc:docMk/>
            <pc:sldMk cId="2576498613" sldId="267"/>
            <ac:spMk id="7" creationId="{00000000-0000-0000-0000-000000000000}"/>
          </ac:spMkLst>
        </pc:spChg>
        <pc:picChg chg="add del mod">
          <ac:chgData name="Rosenhart, M.M. (Melanie)" userId="71efb910-468a-4b56-bbd9-49418923875f" providerId="ADAL" clId="{8A267A28-46DB-4278-BCE4-0944A9242741}" dt="2024-05-23T08:56:09.196" v="1607" actId="478"/>
          <ac:picMkLst>
            <pc:docMk/>
            <pc:sldMk cId="2576498613" sldId="267"/>
            <ac:picMk id="2" creationId="{7353464A-DA7A-F736-8335-3586E1634E60}"/>
          </ac:picMkLst>
        </pc:picChg>
        <pc:picChg chg="add mod">
          <ac:chgData name="Rosenhart, M.M. (Melanie)" userId="71efb910-468a-4b56-bbd9-49418923875f" providerId="ADAL" clId="{8A267A28-46DB-4278-BCE4-0944A9242741}" dt="2024-05-23T08:52:45.432" v="1573" actId="1076"/>
          <ac:picMkLst>
            <pc:docMk/>
            <pc:sldMk cId="2576498613" sldId="267"/>
            <ac:picMk id="3" creationId="{ABA0FC94-BF06-0C96-99A5-D325C63F8435}"/>
          </ac:picMkLst>
        </pc:picChg>
        <pc:picChg chg="add mod">
          <ac:chgData name="Rosenhart, M.M. (Melanie)" userId="71efb910-468a-4b56-bbd9-49418923875f" providerId="ADAL" clId="{8A267A28-46DB-4278-BCE4-0944A9242741}" dt="2024-05-23T09:13:02.714" v="2560" actId="1076"/>
          <ac:picMkLst>
            <pc:docMk/>
            <pc:sldMk cId="2576498613" sldId="267"/>
            <ac:picMk id="3074" creationId="{0AF84C1B-F898-43C7-11F6-85F3850E94B3}"/>
          </ac:picMkLst>
        </pc:picChg>
      </pc:sldChg>
      <pc:sldChg chg="addSp delSp modSp mod">
        <pc:chgData name="Rosenhart, M.M. (Melanie)" userId="71efb910-468a-4b56-bbd9-49418923875f" providerId="ADAL" clId="{8A267A28-46DB-4278-BCE4-0944A9242741}" dt="2024-05-23T22:10:38.314" v="3904" actId="20577"/>
        <pc:sldMkLst>
          <pc:docMk/>
          <pc:sldMk cId="2030211107" sldId="268"/>
        </pc:sldMkLst>
        <pc:spChg chg="mod">
          <ac:chgData name="Rosenhart, M.M. (Melanie)" userId="71efb910-468a-4b56-bbd9-49418923875f" providerId="ADAL" clId="{8A267A28-46DB-4278-BCE4-0944A9242741}" dt="2024-05-23T08:50:53.875" v="1540" actId="20577"/>
          <ac:spMkLst>
            <pc:docMk/>
            <pc:sldMk cId="2030211107" sldId="268"/>
            <ac:spMk id="2" creationId="{00000000-0000-0000-0000-000000000000}"/>
          </ac:spMkLst>
        </pc:spChg>
        <pc:spChg chg="add del mod">
          <ac:chgData name="Rosenhart, M.M. (Melanie)" userId="71efb910-468a-4b56-bbd9-49418923875f" providerId="ADAL" clId="{8A267A28-46DB-4278-BCE4-0944A9242741}" dt="2024-05-23T08:51:05.324" v="1541" actId="478"/>
          <ac:spMkLst>
            <pc:docMk/>
            <pc:sldMk cId="2030211107" sldId="268"/>
            <ac:spMk id="8" creationId="{A660A102-20C9-6813-B8AD-18B5A94C2C56}"/>
          </ac:spMkLst>
        </pc:spChg>
        <pc:spChg chg="add del">
          <ac:chgData name="Rosenhart, M.M. (Melanie)" userId="71efb910-468a-4b56-bbd9-49418923875f" providerId="ADAL" clId="{8A267A28-46DB-4278-BCE4-0944A9242741}" dt="2024-05-23T08:49:58.588" v="1531" actId="22"/>
          <ac:spMkLst>
            <pc:docMk/>
            <pc:sldMk cId="2030211107" sldId="268"/>
            <ac:spMk id="10" creationId="{0AD9BE16-ECBA-5C66-DAD8-5E8D9E96CCC1}"/>
          </ac:spMkLst>
        </pc:spChg>
        <pc:spChg chg="add mod">
          <ac:chgData name="Rosenhart, M.M. (Melanie)" userId="71efb910-468a-4b56-bbd9-49418923875f" providerId="ADAL" clId="{8A267A28-46DB-4278-BCE4-0944A9242741}" dt="2024-05-23T22:10:38.314" v="3904" actId="20577"/>
          <ac:spMkLst>
            <pc:docMk/>
            <pc:sldMk cId="2030211107" sldId="268"/>
            <ac:spMk id="12" creationId="{D606B62D-AB35-FB5D-30D6-398D6A765DCB}"/>
          </ac:spMkLst>
        </pc:spChg>
        <pc:spChg chg="add mod">
          <ac:chgData name="Rosenhart, M.M. (Melanie)" userId="71efb910-468a-4b56-bbd9-49418923875f" providerId="ADAL" clId="{8A267A28-46DB-4278-BCE4-0944A9242741}" dt="2024-05-23T08:58:14.277" v="1640" actId="1036"/>
          <ac:spMkLst>
            <pc:docMk/>
            <pc:sldMk cId="2030211107" sldId="268"/>
            <ac:spMk id="15" creationId="{2DBCAAA5-12C4-A4E3-321B-4D339AF5D6A2}"/>
          </ac:spMkLst>
        </pc:spChg>
        <pc:spChg chg="add mod">
          <ac:chgData name="Rosenhart, M.M. (Melanie)" userId="71efb910-468a-4b56-bbd9-49418923875f" providerId="ADAL" clId="{8A267A28-46DB-4278-BCE4-0944A9242741}" dt="2024-05-23T08:58:11.417" v="1639" actId="1038"/>
          <ac:spMkLst>
            <pc:docMk/>
            <pc:sldMk cId="2030211107" sldId="268"/>
            <ac:spMk id="16" creationId="{47EED2BE-361B-3A26-E894-B3D515D6EFDA}"/>
          </ac:spMkLst>
        </pc:spChg>
        <pc:spChg chg="add mod">
          <ac:chgData name="Rosenhart, M.M. (Melanie)" userId="71efb910-468a-4b56-bbd9-49418923875f" providerId="ADAL" clId="{8A267A28-46DB-4278-BCE4-0944A9242741}" dt="2024-05-23T08:58:34.643" v="1645" actId="1035"/>
          <ac:spMkLst>
            <pc:docMk/>
            <pc:sldMk cId="2030211107" sldId="268"/>
            <ac:spMk id="17" creationId="{4356DB55-4386-871A-DB60-F8B043D182E6}"/>
          </ac:spMkLst>
        </pc:spChg>
        <pc:spChg chg="add mod">
          <ac:chgData name="Rosenhart, M.M. (Melanie)" userId="71efb910-468a-4b56-bbd9-49418923875f" providerId="ADAL" clId="{8A267A28-46DB-4278-BCE4-0944A9242741}" dt="2024-05-23T08:58:47.396" v="1649" actId="1035"/>
          <ac:spMkLst>
            <pc:docMk/>
            <pc:sldMk cId="2030211107" sldId="268"/>
            <ac:spMk id="18" creationId="{B92DAE23-0F5A-4D42-F2AC-2AEFC6FE3094}"/>
          </ac:spMkLst>
        </pc:spChg>
        <pc:picChg chg="add del mod">
          <ac:chgData name="Rosenhart, M.M. (Melanie)" userId="71efb910-468a-4b56-bbd9-49418923875f" providerId="ADAL" clId="{8A267A28-46DB-4278-BCE4-0944A9242741}" dt="2024-05-23T08:48:42.217" v="1528" actId="478"/>
          <ac:picMkLst>
            <pc:docMk/>
            <pc:sldMk cId="2030211107" sldId="268"/>
            <ac:picMk id="4" creationId="{6CF04FF4-BE31-CD82-2041-4A77243E49B7}"/>
          </ac:picMkLst>
        </pc:picChg>
        <pc:picChg chg="del">
          <ac:chgData name="Rosenhart, M.M. (Melanie)" userId="71efb910-468a-4b56-bbd9-49418923875f" providerId="ADAL" clId="{8A267A28-46DB-4278-BCE4-0944A9242741}" dt="2024-05-23T08:49:53.838" v="1529" actId="478"/>
          <ac:picMkLst>
            <pc:docMk/>
            <pc:sldMk cId="2030211107" sldId="268"/>
            <ac:picMk id="7" creationId="{00000000-0000-0000-0000-000000000000}"/>
          </ac:picMkLst>
        </pc:picChg>
        <pc:picChg chg="add mod">
          <ac:chgData name="Rosenhart, M.M. (Melanie)" userId="71efb910-468a-4b56-bbd9-49418923875f" providerId="ADAL" clId="{8A267A28-46DB-4278-BCE4-0944A9242741}" dt="2024-05-23T08:50:41.551" v="1538" actId="1076"/>
          <ac:picMkLst>
            <pc:docMk/>
            <pc:sldMk cId="2030211107" sldId="268"/>
            <ac:picMk id="13" creationId="{BCBC0FA9-5441-CB6E-D296-643047F87B8D}"/>
          </ac:picMkLst>
        </pc:picChg>
        <pc:picChg chg="add mod">
          <ac:chgData name="Rosenhart, M.M. (Melanie)" userId="71efb910-468a-4b56-bbd9-49418923875f" providerId="ADAL" clId="{8A267A28-46DB-4278-BCE4-0944A9242741}" dt="2024-05-23T09:07:46.002" v="2372" actId="1036"/>
          <ac:picMkLst>
            <pc:docMk/>
            <pc:sldMk cId="2030211107" sldId="268"/>
            <ac:picMk id="14" creationId="{E738ADE6-B2B8-7226-8B76-D2C94FABD825}"/>
          </ac:picMkLst>
        </pc:picChg>
      </pc:sldChg>
      <pc:sldChg chg="addSp delSp modSp mod">
        <pc:chgData name="Rosenhart, M.M. (Melanie)" userId="71efb910-468a-4b56-bbd9-49418923875f" providerId="ADAL" clId="{8A267A28-46DB-4278-BCE4-0944A9242741}" dt="2024-05-23T22:43:22.017" v="4418" actId="20577"/>
        <pc:sldMkLst>
          <pc:docMk/>
          <pc:sldMk cId="1216090185" sldId="269"/>
        </pc:sldMkLst>
        <pc:spChg chg="mod">
          <ac:chgData name="Rosenhart, M.M. (Melanie)" userId="71efb910-468a-4b56-bbd9-49418923875f" providerId="ADAL" clId="{8A267A28-46DB-4278-BCE4-0944A9242741}" dt="2024-05-23T09:02:24.023" v="2058" actId="20577"/>
          <ac:spMkLst>
            <pc:docMk/>
            <pc:sldMk cId="1216090185" sldId="269"/>
            <ac:spMk id="2" creationId="{00000000-0000-0000-0000-000000000000}"/>
          </ac:spMkLst>
        </pc:spChg>
        <pc:spChg chg="add mod">
          <ac:chgData name="Rosenhart, M.M. (Melanie)" userId="71efb910-468a-4b56-bbd9-49418923875f" providerId="ADAL" clId="{8A267A28-46DB-4278-BCE4-0944A9242741}" dt="2024-05-23T22:43:22.017" v="4418" actId="20577"/>
          <ac:spMkLst>
            <pc:docMk/>
            <pc:sldMk cId="1216090185" sldId="269"/>
            <ac:spMk id="3" creationId="{951682C4-395C-CF8F-7883-87820B9FA609}"/>
          </ac:spMkLst>
        </pc:spChg>
        <pc:spChg chg="add del mod">
          <ac:chgData name="Rosenhart, M.M. (Melanie)" userId="71efb910-468a-4b56-bbd9-49418923875f" providerId="ADAL" clId="{8A267A28-46DB-4278-BCE4-0944A9242741}" dt="2024-05-23T09:02:36.311" v="2065" actId="478"/>
          <ac:spMkLst>
            <pc:docMk/>
            <pc:sldMk cId="1216090185" sldId="269"/>
            <ac:spMk id="5" creationId="{C0F0A4BC-F84F-F9C7-5013-913EA44E9F63}"/>
          </ac:spMkLst>
        </pc:spChg>
        <pc:spChg chg="add del mod">
          <ac:chgData name="Rosenhart, M.M. (Melanie)" userId="71efb910-468a-4b56-bbd9-49418923875f" providerId="ADAL" clId="{8A267A28-46DB-4278-BCE4-0944A9242741}" dt="2024-05-23T09:03:28.971" v="2075" actId="478"/>
          <ac:spMkLst>
            <pc:docMk/>
            <pc:sldMk cId="1216090185" sldId="269"/>
            <ac:spMk id="7" creationId="{1767E670-33C6-3453-2514-AAC7A4F8744D}"/>
          </ac:spMkLst>
        </pc:spChg>
        <pc:picChg chg="add mod">
          <ac:chgData name="Rosenhart, M.M. (Melanie)" userId="71efb910-468a-4b56-bbd9-49418923875f" providerId="ADAL" clId="{8A267A28-46DB-4278-BCE4-0944A9242741}" dt="2024-05-23T09:07:38.752" v="2371"/>
          <ac:picMkLst>
            <pc:docMk/>
            <pc:sldMk cId="1216090185" sldId="269"/>
            <ac:picMk id="8" creationId="{705B1BFC-8573-22ED-790D-5AA84AD35EC6}"/>
          </ac:picMkLst>
        </pc:picChg>
        <pc:picChg chg="del">
          <ac:chgData name="Rosenhart, M.M. (Melanie)" userId="71efb910-468a-4b56-bbd9-49418923875f" providerId="ADAL" clId="{8A267A28-46DB-4278-BCE4-0944A9242741}" dt="2024-05-23T09:02:34.239" v="2063" actId="478"/>
          <ac:picMkLst>
            <pc:docMk/>
            <pc:sldMk cId="1216090185" sldId="269"/>
            <ac:picMk id="10" creationId="{00000000-0000-0000-0000-000000000000}"/>
          </ac:picMkLst>
        </pc:picChg>
        <pc:picChg chg="del">
          <ac:chgData name="Rosenhart, M.M. (Melanie)" userId="71efb910-468a-4b56-bbd9-49418923875f" providerId="ADAL" clId="{8A267A28-46DB-4278-BCE4-0944A9242741}" dt="2024-05-23T09:02:34.947" v="2064" actId="478"/>
          <ac:picMkLst>
            <pc:docMk/>
            <pc:sldMk cId="1216090185" sldId="269"/>
            <ac:picMk id="11" creationId="{00000000-0000-0000-0000-000000000000}"/>
          </ac:picMkLst>
        </pc:picChg>
        <pc:picChg chg="del">
          <ac:chgData name="Rosenhart, M.M. (Melanie)" userId="71efb910-468a-4b56-bbd9-49418923875f" providerId="ADAL" clId="{8A267A28-46DB-4278-BCE4-0944A9242741}" dt="2024-05-23T09:02:27.781" v="2060" actId="478"/>
          <ac:picMkLst>
            <pc:docMk/>
            <pc:sldMk cId="1216090185" sldId="269"/>
            <ac:picMk id="13" creationId="{00000000-0000-0000-0000-000000000000}"/>
          </ac:picMkLst>
        </pc:picChg>
        <pc:picChg chg="add del">
          <ac:chgData name="Rosenhart, M.M. (Melanie)" userId="71efb910-468a-4b56-bbd9-49418923875f" providerId="ADAL" clId="{8A267A28-46DB-4278-BCE4-0944A9242741}" dt="2024-05-23T09:02:27.781" v="2060" actId="478"/>
          <ac:picMkLst>
            <pc:docMk/>
            <pc:sldMk cId="1216090185" sldId="269"/>
            <ac:picMk id="1026" creationId="{4B26ABC2-B001-D497-C0E0-CBABE2B234C9}"/>
          </ac:picMkLst>
        </pc:picChg>
        <pc:picChg chg="add mod">
          <ac:chgData name="Rosenhart, M.M. (Melanie)" userId="71efb910-468a-4b56-bbd9-49418923875f" providerId="ADAL" clId="{8A267A28-46DB-4278-BCE4-0944A9242741}" dt="2024-05-23T09:03:31.245" v="2076" actId="1076"/>
          <ac:picMkLst>
            <pc:docMk/>
            <pc:sldMk cId="1216090185" sldId="269"/>
            <ac:picMk id="1028" creationId="{E4B9A3FD-AD31-B739-239E-6AF5277A51AE}"/>
          </ac:picMkLst>
        </pc:picChg>
        <pc:picChg chg="add mod">
          <ac:chgData name="Rosenhart, M.M. (Melanie)" userId="71efb910-468a-4b56-bbd9-49418923875f" providerId="ADAL" clId="{8A267A28-46DB-4278-BCE4-0944A9242741}" dt="2024-05-23T09:07:34.797" v="2370" actId="1076"/>
          <ac:picMkLst>
            <pc:docMk/>
            <pc:sldMk cId="1216090185" sldId="269"/>
            <ac:picMk id="1030" creationId="{CFCC2AC1-6FD7-7945-E30B-4FFE7F59D8C2}"/>
          </ac:picMkLst>
        </pc:picChg>
      </pc:sldChg>
      <pc:sldChg chg="addSp delSp modSp mod ord">
        <pc:chgData name="Rosenhart, M.M. (Melanie)" userId="71efb910-468a-4b56-bbd9-49418923875f" providerId="ADAL" clId="{8A267A28-46DB-4278-BCE4-0944A9242741}" dt="2024-05-23T22:33:07.118" v="4128" actId="21"/>
        <pc:sldMkLst>
          <pc:docMk/>
          <pc:sldMk cId="611452592" sldId="270"/>
        </pc:sldMkLst>
        <pc:spChg chg="mod">
          <ac:chgData name="Rosenhart, M.M. (Melanie)" userId="71efb910-468a-4b56-bbd9-49418923875f" providerId="ADAL" clId="{8A267A28-46DB-4278-BCE4-0944A9242741}" dt="2024-05-23T09:08:30.565" v="2458" actId="6549"/>
          <ac:spMkLst>
            <pc:docMk/>
            <pc:sldMk cId="611452592" sldId="270"/>
            <ac:spMk id="2" creationId="{00000000-0000-0000-0000-000000000000}"/>
          </ac:spMkLst>
        </pc:spChg>
        <pc:spChg chg="add del mod">
          <ac:chgData name="Rosenhart, M.M. (Melanie)" userId="71efb910-468a-4b56-bbd9-49418923875f" providerId="ADAL" clId="{8A267A28-46DB-4278-BCE4-0944A9242741}" dt="2024-05-23T09:10:18.867" v="2554" actId="478"/>
          <ac:spMkLst>
            <pc:docMk/>
            <pc:sldMk cId="611452592" sldId="270"/>
            <ac:spMk id="4" creationId="{1CCB7569-905E-FF49-B7F5-EFCD85CC6E8A}"/>
          </ac:spMkLst>
        </pc:spChg>
        <pc:spChg chg="add del mod">
          <ac:chgData name="Rosenhart, M.M. (Melanie)" userId="71efb910-468a-4b56-bbd9-49418923875f" providerId="ADAL" clId="{8A267A28-46DB-4278-BCE4-0944A9242741}" dt="2024-05-23T09:09:24.315" v="2463"/>
          <ac:spMkLst>
            <pc:docMk/>
            <pc:sldMk cId="611452592" sldId="270"/>
            <ac:spMk id="5" creationId="{97E0F1EB-B92A-25F0-674E-CF51CF7160A5}"/>
          </ac:spMkLst>
        </pc:spChg>
        <pc:spChg chg="mod">
          <ac:chgData name="Rosenhart, M.M. (Melanie)" userId="71efb910-468a-4b56-bbd9-49418923875f" providerId="ADAL" clId="{8A267A28-46DB-4278-BCE4-0944A9242741}" dt="2024-05-23T22:11:28.635" v="3915" actId="403"/>
          <ac:spMkLst>
            <pc:docMk/>
            <pc:sldMk cId="611452592" sldId="270"/>
            <ac:spMk id="22" creationId="{00000000-0000-0000-0000-000000000000}"/>
          </ac:spMkLst>
        </pc:spChg>
        <pc:picChg chg="add del mod">
          <ac:chgData name="Rosenhart, M.M. (Melanie)" userId="71efb910-468a-4b56-bbd9-49418923875f" providerId="ADAL" clId="{8A267A28-46DB-4278-BCE4-0944A9242741}" dt="2024-05-23T22:33:07.118" v="4128" actId="21"/>
          <ac:picMkLst>
            <pc:docMk/>
            <pc:sldMk cId="611452592" sldId="270"/>
            <ac:picMk id="3" creationId="{51FD2D81-4471-4E5E-FC15-B8D5330F5002}"/>
          </ac:picMkLst>
        </pc:picChg>
        <pc:picChg chg="add mod">
          <ac:chgData name="Rosenhart, M.M. (Melanie)" userId="71efb910-468a-4b56-bbd9-49418923875f" providerId="ADAL" clId="{8A267A28-46DB-4278-BCE4-0944A9242741}" dt="2024-05-23T09:10:25.147" v="2555"/>
          <ac:picMkLst>
            <pc:docMk/>
            <pc:sldMk cId="611452592" sldId="270"/>
            <ac:picMk id="6" creationId="{AF057B8C-751E-F75A-076F-5B3D7371CB2C}"/>
          </ac:picMkLst>
        </pc:picChg>
        <pc:picChg chg="del mod">
          <ac:chgData name="Rosenhart, M.M. (Melanie)" userId="71efb910-468a-4b56-bbd9-49418923875f" providerId="ADAL" clId="{8A267A28-46DB-4278-BCE4-0944A9242741}" dt="2024-05-23T09:09:22.505" v="2462" actId="478"/>
          <ac:picMkLst>
            <pc:docMk/>
            <pc:sldMk cId="611452592" sldId="270"/>
            <ac:picMk id="23" creationId="{00000000-0000-0000-0000-000000000000}"/>
          </ac:picMkLst>
        </pc:picChg>
        <pc:picChg chg="del">
          <ac:chgData name="Rosenhart, M.M. (Melanie)" userId="71efb910-468a-4b56-bbd9-49418923875f" providerId="ADAL" clId="{8A267A28-46DB-4278-BCE4-0944A9242741}" dt="2024-05-23T09:08:33.820" v="2459" actId="478"/>
          <ac:picMkLst>
            <pc:docMk/>
            <pc:sldMk cId="611452592" sldId="270"/>
            <ac:picMk id="24" creationId="{00000000-0000-0000-0000-000000000000}"/>
          </ac:picMkLst>
        </pc:picChg>
        <pc:picChg chg="add del mod">
          <ac:chgData name="Rosenhart, M.M. (Melanie)" userId="71efb910-468a-4b56-bbd9-49418923875f" providerId="ADAL" clId="{8A267A28-46DB-4278-BCE4-0944A9242741}" dt="2024-05-23T09:09:22.505" v="2462" actId="478"/>
          <ac:picMkLst>
            <pc:docMk/>
            <pc:sldMk cId="611452592" sldId="270"/>
            <ac:picMk id="2050" creationId="{5A4700EB-63BC-CB67-B607-4F9C22D6BB21}"/>
          </ac:picMkLst>
        </pc:picChg>
        <pc:picChg chg="add mod">
          <ac:chgData name="Rosenhart, M.M. (Melanie)" userId="71efb910-468a-4b56-bbd9-49418923875f" providerId="ADAL" clId="{8A267A28-46DB-4278-BCE4-0944A9242741}" dt="2024-05-23T09:17:20.914" v="2936" actId="1076"/>
          <ac:picMkLst>
            <pc:docMk/>
            <pc:sldMk cId="611452592" sldId="270"/>
            <ac:picMk id="2052" creationId="{877C61BA-F687-9AA6-C429-D29A47FC700E}"/>
          </ac:picMkLst>
        </pc:picChg>
      </pc:sldChg>
      <pc:sldChg chg="del">
        <pc:chgData name="Rosenhart, M.M. (Melanie)" userId="71efb910-468a-4b56-bbd9-49418923875f" providerId="ADAL" clId="{8A267A28-46DB-4278-BCE4-0944A9242741}" dt="2024-05-23T09:10:40.249" v="2556" actId="47"/>
        <pc:sldMkLst>
          <pc:docMk/>
          <pc:sldMk cId="1140378065" sldId="271"/>
        </pc:sldMkLst>
      </pc:sldChg>
      <pc:sldChg chg="del">
        <pc:chgData name="Rosenhart, M.M. (Melanie)" userId="71efb910-468a-4b56-bbd9-49418923875f" providerId="ADAL" clId="{8A267A28-46DB-4278-BCE4-0944A9242741}" dt="2024-05-23T09:10:46.407" v="2557" actId="47"/>
        <pc:sldMkLst>
          <pc:docMk/>
          <pc:sldMk cId="156917322" sldId="272"/>
        </pc:sldMkLst>
      </pc:sldChg>
      <pc:sldChg chg="addSp delSp modSp mod">
        <pc:chgData name="Rosenhart, M.M. (Melanie)" userId="71efb910-468a-4b56-bbd9-49418923875f" providerId="ADAL" clId="{8A267A28-46DB-4278-BCE4-0944A9242741}" dt="2024-05-23T22:46:26.387" v="4527" actId="20577"/>
        <pc:sldMkLst>
          <pc:docMk/>
          <pc:sldMk cId="4037391402" sldId="274"/>
        </pc:sldMkLst>
        <pc:spChg chg="mod">
          <ac:chgData name="Rosenhart, M.M. (Melanie)" userId="71efb910-468a-4b56-bbd9-49418923875f" providerId="ADAL" clId="{8A267A28-46DB-4278-BCE4-0944A9242741}" dt="2024-05-23T09:41:25.010" v="3492" actId="6549"/>
          <ac:spMkLst>
            <pc:docMk/>
            <pc:sldMk cId="4037391402" sldId="274"/>
            <ac:spMk id="2" creationId="{00000000-0000-0000-0000-000000000000}"/>
          </ac:spMkLst>
        </pc:spChg>
        <pc:spChg chg="add del mod">
          <ac:chgData name="Rosenhart, M.M. (Melanie)" userId="71efb910-468a-4b56-bbd9-49418923875f" providerId="ADAL" clId="{8A267A28-46DB-4278-BCE4-0944A9242741}" dt="2024-05-23T22:19:56.415" v="4002" actId="478"/>
          <ac:spMkLst>
            <pc:docMk/>
            <pc:sldMk cId="4037391402" sldId="274"/>
            <ac:spMk id="4" creationId="{77515C66-0694-C35B-053B-61D2432C89F2}"/>
          </ac:spMkLst>
        </pc:spChg>
        <pc:spChg chg="mod">
          <ac:chgData name="Rosenhart, M.M. (Melanie)" userId="71efb910-468a-4b56-bbd9-49418923875f" providerId="ADAL" clId="{8A267A28-46DB-4278-BCE4-0944A9242741}" dt="2024-05-23T22:25:13.328" v="4068" actId="6549"/>
          <ac:spMkLst>
            <pc:docMk/>
            <pc:sldMk cId="4037391402" sldId="274"/>
            <ac:spMk id="5" creationId="{00000000-0000-0000-0000-000000000000}"/>
          </ac:spMkLst>
        </pc:spChg>
        <pc:spChg chg="mod">
          <ac:chgData name="Rosenhart, M.M. (Melanie)" userId="71efb910-468a-4b56-bbd9-49418923875f" providerId="ADAL" clId="{8A267A28-46DB-4278-BCE4-0944A9242741}" dt="2024-05-23T22:20:02.448" v="4003" actId="14100"/>
          <ac:spMkLst>
            <pc:docMk/>
            <pc:sldMk cId="4037391402" sldId="274"/>
            <ac:spMk id="7" creationId="{00000000-0000-0000-0000-000000000000}"/>
          </ac:spMkLst>
        </pc:spChg>
        <pc:spChg chg="mod">
          <ac:chgData name="Rosenhart, M.M. (Melanie)" userId="71efb910-468a-4b56-bbd9-49418923875f" providerId="ADAL" clId="{8A267A28-46DB-4278-BCE4-0944A9242741}" dt="2024-05-23T22:20:40.466" v="4010" actId="1036"/>
          <ac:spMkLst>
            <pc:docMk/>
            <pc:sldMk cId="4037391402" sldId="274"/>
            <ac:spMk id="9" creationId="{7BA265B6-CBC7-DBD9-0C7B-6BCF8278C89C}"/>
          </ac:spMkLst>
        </pc:spChg>
        <pc:grpChg chg="add mod">
          <ac:chgData name="Rosenhart, M.M. (Melanie)" userId="71efb910-468a-4b56-bbd9-49418923875f" providerId="ADAL" clId="{8A267A28-46DB-4278-BCE4-0944A9242741}" dt="2024-05-23T22:20:25.727" v="4006" actId="1076"/>
          <ac:grpSpMkLst>
            <pc:docMk/>
            <pc:sldMk cId="4037391402" sldId="274"/>
            <ac:grpSpMk id="3" creationId="{FACDE624-DC8D-1AE3-8C15-34CA0AB96711}"/>
          </ac:grpSpMkLst>
        </pc:grpChg>
        <pc:graphicFrameChg chg="add mod modGraphic">
          <ac:chgData name="Rosenhart, M.M. (Melanie)" userId="71efb910-468a-4b56-bbd9-49418923875f" providerId="ADAL" clId="{8A267A28-46DB-4278-BCE4-0944A9242741}" dt="2024-05-23T22:46:26.387" v="4527" actId="20577"/>
          <ac:graphicFrameMkLst>
            <pc:docMk/>
            <pc:sldMk cId="4037391402" sldId="274"/>
            <ac:graphicFrameMk id="10" creationId="{B01999FA-A511-8DC6-40C6-956B7679C6E9}"/>
          </ac:graphicFrameMkLst>
        </pc:graphicFrameChg>
        <pc:picChg chg="add mod">
          <ac:chgData name="Rosenhart, M.M. (Melanie)" userId="71efb910-468a-4b56-bbd9-49418923875f" providerId="ADAL" clId="{8A267A28-46DB-4278-BCE4-0944A9242741}" dt="2024-05-23T09:41:17.275" v="3488"/>
          <ac:picMkLst>
            <pc:docMk/>
            <pc:sldMk cId="4037391402" sldId="274"/>
            <ac:picMk id="6" creationId="{479EADE6-8927-336D-520F-C522E62BD130}"/>
          </ac:picMkLst>
        </pc:picChg>
        <pc:picChg chg="del">
          <ac:chgData name="Rosenhart, M.M. (Melanie)" userId="71efb910-468a-4b56-bbd9-49418923875f" providerId="ADAL" clId="{8A267A28-46DB-4278-BCE4-0944A9242741}" dt="2024-05-23T09:40:14.686" v="3483" actId="478"/>
          <ac:picMkLst>
            <pc:docMk/>
            <pc:sldMk cId="4037391402" sldId="274"/>
            <ac:picMk id="8" creationId="{00000000-0000-0000-0000-000000000000}"/>
          </ac:picMkLst>
        </pc:picChg>
        <pc:picChg chg="mod">
          <ac:chgData name="Rosenhart, M.M. (Melanie)" userId="71efb910-468a-4b56-bbd9-49418923875f" providerId="ADAL" clId="{8A267A28-46DB-4278-BCE4-0944A9242741}" dt="2024-05-23T22:19:50.128" v="3999"/>
          <ac:picMkLst>
            <pc:docMk/>
            <pc:sldMk cId="4037391402" sldId="274"/>
            <ac:picMk id="8" creationId="{EECA3443-78E9-68CC-B961-FE7DD5CCF7AA}"/>
          </ac:picMkLst>
        </pc:picChg>
        <pc:picChg chg="add del">
          <ac:chgData name="Rosenhart, M.M. (Melanie)" userId="71efb910-468a-4b56-bbd9-49418923875f" providerId="ADAL" clId="{8A267A28-46DB-4278-BCE4-0944A9242741}" dt="2024-05-23T09:40:16.540" v="3484" actId="478"/>
          <ac:picMkLst>
            <pc:docMk/>
            <pc:sldMk cId="4037391402" sldId="274"/>
            <ac:picMk id="4098" creationId="{ED1E3FCA-FBF9-48FF-2347-B5FA15230036}"/>
          </ac:picMkLst>
        </pc:picChg>
      </pc:sldChg>
      <pc:sldChg chg="addSp delSp modSp del mod">
        <pc:chgData name="Rosenhart, M.M. (Melanie)" userId="71efb910-468a-4b56-bbd9-49418923875f" providerId="ADAL" clId="{8A267A28-46DB-4278-BCE4-0944A9242741}" dt="2024-05-23T10:01:46.926" v="3815" actId="47"/>
        <pc:sldMkLst>
          <pc:docMk/>
          <pc:sldMk cId="4265420422" sldId="276"/>
        </pc:sldMkLst>
        <pc:spChg chg="mod">
          <ac:chgData name="Rosenhart, M.M. (Melanie)" userId="71efb910-468a-4b56-bbd9-49418923875f" providerId="ADAL" clId="{8A267A28-46DB-4278-BCE4-0944A9242741}" dt="2024-05-23T09:24:54.687" v="3117" actId="20577"/>
          <ac:spMkLst>
            <pc:docMk/>
            <pc:sldMk cId="4265420422" sldId="276"/>
            <ac:spMk id="2" creationId="{00000000-0000-0000-0000-000000000000}"/>
          </ac:spMkLst>
        </pc:spChg>
        <pc:spChg chg="mod">
          <ac:chgData name="Rosenhart, M.M. (Melanie)" userId="71efb910-468a-4b56-bbd9-49418923875f" providerId="ADAL" clId="{8A267A28-46DB-4278-BCE4-0944A9242741}" dt="2024-05-23T09:52:25.646" v="3493" actId="6549"/>
          <ac:spMkLst>
            <pc:docMk/>
            <pc:sldMk cId="4265420422" sldId="276"/>
            <ac:spMk id="5" creationId="{00000000-0000-0000-0000-000000000000}"/>
          </ac:spMkLst>
        </pc:spChg>
        <pc:spChg chg="add mod">
          <ac:chgData name="Rosenhart, M.M. (Melanie)" userId="71efb910-468a-4b56-bbd9-49418923875f" providerId="ADAL" clId="{8A267A28-46DB-4278-BCE4-0944A9242741}" dt="2024-05-23T09:53:19.269" v="3511"/>
          <ac:spMkLst>
            <pc:docMk/>
            <pc:sldMk cId="4265420422" sldId="276"/>
            <ac:spMk id="6" creationId="{24923FD3-E112-E2A7-BA4B-9571378BD0EF}"/>
          </ac:spMkLst>
        </pc:spChg>
        <pc:spChg chg="del">
          <ac:chgData name="Rosenhart, M.M. (Melanie)" userId="71efb910-468a-4b56-bbd9-49418923875f" providerId="ADAL" clId="{8A267A28-46DB-4278-BCE4-0944A9242741}" dt="2024-05-23T09:41:08.671" v="3485" actId="478"/>
          <ac:spMkLst>
            <pc:docMk/>
            <pc:sldMk cId="4265420422" sldId="276"/>
            <ac:spMk id="7" creationId="{00000000-0000-0000-0000-000000000000}"/>
          </ac:spMkLst>
        </pc:spChg>
        <pc:graphicFrameChg chg="add mod">
          <ac:chgData name="Rosenhart, M.M. (Melanie)" userId="71efb910-468a-4b56-bbd9-49418923875f" providerId="ADAL" clId="{8A267A28-46DB-4278-BCE4-0944A9242741}" dt="2024-05-23T09:53:19.269" v="3511"/>
          <ac:graphicFrameMkLst>
            <pc:docMk/>
            <pc:sldMk cId="4265420422" sldId="276"/>
            <ac:graphicFrameMk id="4" creationId="{730BBE07-2A0F-F74F-667A-B5232CC35638}"/>
          </ac:graphicFrameMkLst>
        </pc:graphicFrameChg>
        <pc:graphicFrameChg chg="modGraphic">
          <ac:chgData name="Rosenhart, M.M. (Melanie)" userId="71efb910-468a-4b56-bbd9-49418923875f" providerId="ADAL" clId="{8A267A28-46DB-4278-BCE4-0944A9242741}" dt="2024-05-23T09:52:31.921" v="3510" actId="20577"/>
          <ac:graphicFrameMkLst>
            <pc:docMk/>
            <pc:sldMk cId="4265420422" sldId="276"/>
            <ac:graphicFrameMk id="8" creationId="{00000000-0000-0000-0000-000000000000}"/>
          </ac:graphicFrameMkLst>
        </pc:graphicFrameChg>
        <pc:picChg chg="add mod">
          <ac:chgData name="Rosenhart, M.M. (Melanie)" userId="71efb910-468a-4b56-bbd9-49418923875f" providerId="ADAL" clId="{8A267A28-46DB-4278-BCE4-0944A9242741}" dt="2024-05-23T09:41:14.102" v="3487"/>
          <ac:picMkLst>
            <pc:docMk/>
            <pc:sldMk cId="4265420422" sldId="276"/>
            <ac:picMk id="3" creationId="{0C0858A3-15FD-6AA2-3FB2-B342A5B3E528}"/>
          </ac:picMkLst>
        </pc:picChg>
      </pc:sldChg>
      <pc:sldChg chg="addSp delSp modSp add mod ord delAnim modNotes">
        <pc:chgData name="Rosenhart, M.M. (Melanie)" userId="71efb910-468a-4b56-bbd9-49418923875f" providerId="ADAL" clId="{8A267A28-46DB-4278-BCE4-0944A9242741}" dt="2024-05-23T22:33:40.498" v="4142" actId="1037"/>
        <pc:sldMkLst>
          <pc:docMk/>
          <pc:sldMk cId="0" sldId="279"/>
        </pc:sldMkLst>
        <pc:spChg chg="add mod">
          <ac:chgData name="Rosenhart, M.M. (Melanie)" userId="71efb910-468a-4b56-bbd9-49418923875f" providerId="ADAL" clId="{8A267A28-46DB-4278-BCE4-0944A9242741}" dt="2024-05-23T22:29:47.209" v="4103" actId="478"/>
          <ac:spMkLst>
            <pc:docMk/>
            <pc:sldMk cId="0" sldId="279"/>
            <ac:spMk id="4" creationId="{68B63269-3E06-8EC5-BD5E-2F25BA12447A}"/>
          </ac:spMkLst>
        </pc:spChg>
        <pc:spChg chg="mod">
          <ac:chgData name="Rosenhart, M.M. (Melanie)" userId="71efb910-468a-4b56-bbd9-49418923875f" providerId="ADAL" clId="{8A267A28-46DB-4278-BCE4-0944A9242741}" dt="2024-05-23T22:31:25.623" v="4111" actId="1076"/>
          <ac:spMkLst>
            <pc:docMk/>
            <pc:sldMk cId="0" sldId="279"/>
            <ac:spMk id="374" creationId="{00000000-0000-0000-0000-000000000000}"/>
          </ac:spMkLst>
        </pc:spChg>
        <pc:picChg chg="add mod ord modCrop">
          <ac:chgData name="Rosenhart, M.M. (Melanie)" userId="71efb910-468a-4b56-bbd9-49418923875f" providerId="ADAL" clId="{8A267A28-46DB-4278-BCE4-0944A9242741}" dt="2024-05-23T22:33:32.371" v="4134" actId="166"/>
          <ac:picMkLst>
            <pc:docMk/>
            <pc:sldMk cId="0" sldId="279"/>
            <ac:picMk id="2" creationId="{BD9977F0-6514-9ED6-6CB5-7A04680EBCBA}"/>
          </ac:picMkLst>
        </pc:picChg>
        <pc:picChg chg="add mod">
          <ac:chgData name="Rosenhart, M.M. (Melanie)" userId="71efb910-468a-4b56-bbd9-49418923875f" providerId="ADAL" clId="{8A267A28-46DB-4278-BCE4-0944A9242741}" dt="2024-05-23T22:33:40.498" v="4142" actId="1037"/>
          <ac:picMkLst>
            <pc:docMk/>
            <pc:sldMk cId="0" sldId="279"/>
            <ac:picMk id="5" creationId="{035CCE0E-0FD7-A1B9-2ACD-896D5F8EB2E0}"/>
          </ac:picMkLst>
        </pc:picChg>
        <pc:picChg chg="add del mod">
          <ac:chgData name="Rosenhart, M.M. (Melanie)" userId="71efb910-468a-4b56-bbd9-49418923875f" providerId="ADAL" clId="{8A267A28-46DB-4278-BCE4-0944A9242741}" dt="2024-05-23T22:33:12.161" v="4130" actId="478"/>
          <ac:picMkLst>
            <pc:docMk/>
            <pc:sldMk cId="0" sldId="279"/>
            <ac:picMk id="7" creationId="{DA17EB45-1327-F408-69AB-1F6900A53310}"/>
          </ac:picMkLst>
        </pc:picChg>
        <pc:picChg chg="add mod">
          <ac:chgData name="Rosenhart, M.M. (Melanie)" userId="71efb910-468a-4b56-bbd9-49418923875f" providerId="ADAL" clId="{8A267A28-46DB-4278-BCE4-0944A9242741}" dt="2024-05-23T22:33:21.125" v="4132" actId="1076"/>
          <ac:picMkLst>
            <pc:docMk/>
            <pc:sldMk cId="0" sldId="279"/>
            <ac:picMk id="8" creationId="{51FD2D81-4471-4E5E-FC15-B8D5330F5002}"/>
          </ac:picMkLst>
        </pc:picChg>
        <pc:picChg chg="del">
          <ac:chgData name="Rosenhart, M.M. (Melanie)" userId="71efb910-468a-4b56-bbd9-49418923875f" providerId="ADAL" clId="{8A267A28-46DB-4278-BCE4-0944A9242741}" dt="2024-05-23T22:28:26.632" v="4096" actId="478"/>
          <ac:picMkLst>
            <pc:docMk/>
            <pc:sldMk cId="0" sldId="279"/>
            <ac:picMk id="370" creationId="{00000000-0000-0000-0000-000000000000}"/>
          </ac:picMkLst>
        </pc:picChg>
        <pc:picChg chg="del">
          <ac:chgData name="Rosenhart, M.M. (Melanie)" userId="71efb910-468a-4b56-bbd9-49418923875f" providerId="ADAL" clId="{8A267A28-46DB-4278-BCE4-0944A9242741}" dt="2024-05-23T22:29:47.209" v="4103" actId="478"/>
          <ac:picMkLst>
            <pc:docMk/>
            <pc:sldMk cId="0" sldId="279"/>
            <ac:picMk id="371" creationId="{00000000-0000-0000-0000-000000000000}"/>
          </ac:picMkLst>
        </pc:picChg>
        <pc:picChg chg="del">
          <ac:chgData name="Rosenhart, M.M. (Melanie)" userId="71efb910-468a-4b56-bbd9-49418923875f" providerId="ADAL" clId="{8A267A28-46DB-4278-BCE4-0944A9242741}" dt="2024-05-23T22:29:44.667" v="4102" actId="478"/>
          <ac:picMkLst>
            <pc:docMk/>
            <pc:sldMk cId="0" sldId="279"/>
            <ac:picMk id="372" creationId="{00000000-0000-0000-0000-000000000000}"/>
          </ac:picMkLst>
        </pc:picChg>
        <pc:picChg chg="del">
          <ac:chgData name="Rosenhart, M.M. (Melanie)" userId="71efb910-468a-4b56-bbd9-49418923875f" providerId="ADAL" clId="{8A267A28-46DB-4278-BCE4-0944A9242741}" dt="2024-05-23T22:29:42.575" v="4101" actId="478"/>
          <ac:picMkLst>
            <pc:docMk/>
            <pc:sldMk cId="0" sldId="279"/>
            <ac:picMk id="373" creationId="{00000000-0000-0000-0000-000000000000}"/>
          </ac:picMkLst>
        </pc:picChg>
        <pc:picChg chg="add mod">
          <ac:chgData name="Rosenhart, M.M. (Melanie)" userId="71efb910-468a-4b56-bbd9-49418923875f" providerId="ADAL" clId="{8A267A28-46DB-4278-BCE4-0944A9242741}" dt="2024-05-23T22:31:12.029" v="4108" actId="1076"/>
          <ac:picMkLst>
            <pc:docMk/>
            <pc:sldMk cId="0" sldId="279"/>
            <ac:picMk id="2050" creationId="{40C6EE78-5414-F761-D4E8-F32E9C104B09}"/>
          </ac:picMkLst>
        </pc:picChg>
      </pc:sldChg>
      <pc:sldChg chg="addSp delSp modSp add mod ord modNotes">
        <pc:chgData name="Rosenhart, M.M. (Melanie)" userId="71efb910-468a-4b56-bbd9-49418923875f" providerId="ADAL" clId="{8A267A28-46DB-4278-BCE4-0944A9242741}" dt="2024-05-23T22:38:11.810" v="4360"/>
        <pc:sldMkLst>
          <pc:docMk/>
          <pc:sldMk cId="0" sldId="280"/>
        </pc:sldMkLst>
        <pc:spChg chg="mod">
          <ac:chgData name="Rosenhart, M.M. (Melanie)" userId="71efb910-468a-4b56-bbd9-49418923875f" providerId="ADAL" clId="{8A267A28-46DB-4278-BCE4-0944A9242741}" dt="2024-05-23T22:36:50.074" v="4358" actId="14100"/>
          <ac:spMkLst>
            <pc:docMk/>
            <pc:sldMk cId="0" sldId="280"/>
            <ac:spMk id="385" creationId="{00000000-0000-0000-0000-000000000000}"/>
          </ac:spMkLst>
        </pc:spChg>
        <pc:spChg chg="del mod">
          <ac:chgData name="Rosenhart, M.M. (Melanie)" userId="71efb910-468a-4b56-bbd9-49418923875f" providerId="ADAL" clId="{8A267A28-46DB-4278-BCE4-0944A9242741}" dt="2024-05-23T22:35:07.781" v="4257" actId="478"/>
          <ac:spMkLst>
            <pc:docMk/>
            <pc:sldMk cId="0" sldId="280"/>
            <ac:spMk id="386" creationId="{00000000-0000-0000-0000-000000000000}"/>
          </ac:spMkLst>
        </pc:spChg>
        <pc:spChg chg="mod">
          <ac:chgData name="Rosenhart, M.M. (Melanie)" userId="71efb910-468a-4b56-bbd9-49418923875f" providerId="ADAL" clId="{8A267A28-46DB-4278-BCE4-0944A9242741}" dt="2024-05-23T22:34:55.407" v="4255" actId="1037"/>
          <ac:spMkLst>
            <pc:docMk/>
            <pc:sldMk cId="0" sldId="280"/>
            <ac:spMk id="389" creationId="{00000000-0000-0000-0000-000000000000}"/>
          </ac:spMkLst>
        </pc:spChg>
        <pc:picChg chg="add mod">
          <ac:chgData name="Rosenhart, M.M. (Melanie)" userId="71efb910-468a-4b56-bbd9-49418923875f" providerId="ADAL" clId="{8A267A28-46DB-4278-BCE4-0944A9242741}" dt="2024-05-23T22:33:45.722" v="4143"/>
          <ac:picMkLst>
            <pc:docMk/>
            <pc:sldMk cId="0" sldId="280"/>
            <ac:picMk id="2" creationId="{5EDF338D-B72E-9EB7-5429-F90BB96F2199}"/>
          </ac:picMkLst>
        </pc:picChg>
        <pc:picChg chg="add mod">
          <ac:chgData name="Rosenhart, M.M. (Melanie)" userId="71efb910-468a-4b56-bbd9-49418923875f" providerId="ADAL" clId="{8A267A28-46DB-4278-BCE4-0944A9242741}" dt="2024-05-23T22:33:45.722" v="4143"/>
          <ac:picMkLst>
            <pc:docMk/>
            <pc:sldMk cId="0" sldId="280"/>
            <ac:picMk id="3" creationId="{015C1AA9-BE29-E6AD-9E4E-698665BB0564}"/>
          </ac:picMkLst>
        </pc:picChg>
        <pc:picChg chg="add mod">
          <ac:chgData name="Rosenhart, M.M. (Melanie)" userId="71efb910-468a-4b56-bbd9-49418923875f" providerId="ADAL" clId="{8A267A28-46DB-4278-BCE4-0944A9242741}" dt="2024-05-23T22:35:23.517" v="4261" actId="14100"/>
          <ac:picMkLst>
            <pc:docMk/>
            <pc:sldMk cId="0" sldId="280"/>
            <ac:picMk id="4" creationId="{BA57B884-0A0C-BCEA-1D6E-3EC73315E57A}"/>
          </ac:picMkLst>
        </pc:picChg>
        <pc:picChg chg="add mod">
          <ac:chgData name="Rosenhart, M.M. (Melanie)" userId="71efb910-468a-4b56-bbd9-49418923875f" providerId="ADAL" clId="{8A267A28-46DB-4278-BCE4-0944A9242741}" dt="2024-05-23T22:38:11.810" v="4360"/>
          <ac:picMkLst>
            <pc:docMk/>
            <pc:sldMk cId="0" sldId="280"/>
            <ac:picMk id="5" creationId="{6F4ACE04-F4DB-0A0E-7E20-1A94EB42237C}"/>
          </ac:picMkLst>
        </pc:picChg>
        <pc:picChg chg="mod">
          <ac:chgData name="Rosenhart, M.M. (Melanie)" userId="71efb910-468a-4b56-bbd9-49418923875f" providerId="ADAL" clId="{8A267A28-46DB-4278-BCE4-0944A9242741}" dt="2024-05-23T22:34:55.407" v="4255" actId="1037"/>
          <ac:picMkLst>
            <pc:docMk/>
            <pc:sldMk cId="0" sldId="280"/>
            <ac:picMk id="383" creationId="{00000000-0000-0000-0000-000000000000}"/>
          </ac:picMkLst>
        </pc:picChg>
        <pc:picChg chg="del">
          <ac:chgData name="Rosenhart, M.M. (Melanie)" userId="71efb910-468a-4b56-bbd9-49418923875f" providerId="ADAL" clId="{8A267A28-46DB-4278-BCE4-0944A9242741}" dt="2024-05-23T22:31:59.014" v="4116" actId="478"/>
          <ac:picMkLst>
            <pc:docMk/>
            <pc:sldMk cId="0" sldId="280"/>
            <ac:picMk id="384" creationId="{00000000-0000-0000-0000-000000000000}"/>
          </ac:picMkLst>
        </pc:picChg>
        <pc:cxnChg chg="del mod">
          <ac:chgData name="Rosenhart, M.M. (Melanie)" userId="71efb910-468a-4b56-bbd9-49418923875f" providerId="ADAL" clId="{8A267A28-46DB-4278-BCE4-0944A9242741}" dt="2024-05-23T22:35:06.746" v="4256" actId="478"/>
          <ac:cxnSpMkLst>
            <pc:docMk/>
            <pc:sldMk cId="0" sldId="280"/>
            <ac:cxnSpMk id="387" creationId="{00000000-0000-0000-0000-000000000000}"/>
          </ac:cxnSpMkLst>
        </pc:cxnChg>
        <pc:cxnChg chg="del mod">
          <ac:chgData name="Rosenhart, M.M. (Melanie)" userId="71efb910-468a-4b56-bbd9-49418923875f" providerId="ADAL" clId="{8A267A28-46DB-4278-BCE4-0944A9242741}" dt="2024-05-23T22:35:08.646" v="4258" actId="478"/>
          <ac:cxnSpMkLst>
            <pc:docMk/>
            <pc:sldMk cId="0" sldId="280"/>
            <ac:cxnSpMk id="388" creationId="{00000000-0000-0000-0000-000000000000}"/>
          </ac:cxnSpMkLst>
        </pc:cxnChg>
      </pc:sldChg>
      <pc:sldChg chg="addSp modSp add del mod modNotes">
        <pc:chgData name="Rosenhart, M.M. (Melanie)" userId="71efb910-468a-4b56-bbd9-49418923875f" providerId="ADAL" clId="{8A267A28-46DB-4278-BCE4-0944A9242741}" dt="2024-05-23T22:36:53.199" v="4359" actId="47"/>
        <pc:sldMkLst>
          <pc:docMk/>
          <pc:sldMk cId="0" sldId="281"/>
        </pc:sldMkLst>
        <pc:spChg chg="mod">
          <ac:chgData name="Rosenhart, M.M. (Melanie)" userId="71efb910-468a-4b56-bbd9-49418923875f" providerId="ADAL" clId="{8A267A28-46DB-4278-BCE4-0944A9242741}" dt="2024-05-23T22:28:15.861" v="4094" actId="27636"/>
          <ac:spMkLst>
            <pc:docMk/>
            <pc:sldMk cId="0" sldId="281"/>
            <ac:spMk id="395" creationId="{00000000-0000-0000-0000-000000000000}"/>
          </ac:spMkLst>
        </pc:spChg>
        <pc:picChg chg="add mod">
          <ac:chgData name="Rosenhart, M.M. (Melanie)" userId="71efb910-468a-4b56-bbd9-49418923875f" providerId="ADAL" clId="{8A267A28-46DB-4278-BCE4-0944A9242741}" dt="2024-05-23T22:33:50.174" v="4144"/>
          <ac:picMkLst>
            <pc:docMk/>
            <pc:sldMk cId="0" sldId="281"/>
            <ac:picMk id="2" creationId="{797D2D84-BFE6-9C29-8964-9E096D5AE688}"/>
          </ac:picMkLst>
        </pc:picChg>
        <pc:picChg chg="add mod">
          <ac:chgData name="Rosenhart, M.M. (Melanie)" userId="71efb910-468a-4b56-bbd9-49418923875f" providerId="ADAL" clId="{8A267A28-46DB-4278-BCE4-0944A9242741}" dt="2024-05-23T22:33:50.174" v="4144"/>
          <ac:picMkLst>
            <pc:docMk/>
            <pc:sldMk cId="0" sldId="281"/>
            <ac:picMk id="3" creationId="{2CA9B940-03AE-AA5A-57EC-ADEC35BFBEBE}"/>
          </ac:picMkLst>
        </pc:picChg>
      </pc:sldChg>
      <pc:sldChg chg="addSp modSp mod">
        <pc:chgData name="Rosenhart, M.M. (Melanie)" userId="71efb910-468a-4b56-bbd9-49418923875f" providerId="ADAL" clId="{8A267A28-46DB-4278-BCE4-0944A9242741}" dt="2024-05-23T08:23:56.524" v="261" actId="14100"/>
        <pc:sldMkLst>
          <pc:docMk/>
          <pc:sldMk cId="2648924066" sldId="286"/>
        </pc:sldMkLst>
        <pc:spChg chg="mod">
          <ac:chgData name="Rosenhart, M.M. (Melanie)" userId="71efb910-468a-4b56-bbd9-49418923875f" providerId="ADAL" clId="{8A267A28-46DB-4278-BCE4-0944A9242741}" dt="2024-05-23T08:21:53.900" v="33" actId="14100"/>
          <ac:spMkLst>
            <pc:docMk/>
            <pc:sldMk cId="2648924066" sldId="286"/>
            <ac:spMk id="3" creationId="{00000000-0000-0000-0000-000000000000}"/>
          </ac:spMkLst>
        </pc:spChg>
        <pc:spChg chg="mod">
          <ac:chgData name="Rosenhart, M.M. (Melanie)" userId="71efb910-468a-4b56-bbd9-49418923875f" providerId="ADAL" clId="{8A267A28-46DB-4278-BCE4-0944A9242741}" dt="2024-05-23T08:23:11.057" v="219" actId="1037"/>
          <ac:spMkLst>
            <pc:docMk/>
            <pc:sldMk cId="2648924066" sldId="286"/>
            <ac:spMk id="4" creationId="{00000000-0000-0000-0000-000000000000}"/>
          </ac:spMkLst>
        </pc:spChg>
        <pc:spChg chg="mod">
          <ac:chgData name="Rosenhart, M.M. (Melanie)" userId="71efb910-468a-4b56-bbd9-49418923875f" providerId="ADAL" clId="{8A267A28-46DB-4278-BCE4-0944A9242741}" dt="2024-05-23T08:23:18.556" v="255" actId="1037"/>
          <ac:spMkLst>
            <pc:docMk/>
            <pc:sldMk cId="2648924066" sldId="286"/>
            <ac:spMk id="6" creationId="{00000000-0000-0000-0000-000000000000}"/>
          </ac:spMkLst>
        </pc:spChg>
        <pc:picChg chg="add mod">
          <ac:chgData name="Rosenhart, M.M. (Melanie)" userId="71efb910-468a-4b56-bbd9-49418923875f" providerId="ADAL" clId="{8A267A28-46DB-4278-BCE4-0944A9242741}" dt="2024-05-23T08:23:56.524" v="261" actId="14100"/>
          <ac:picMkLst>
            <pc:docMk/>
            <pc:sldMk cId="2648924066" sldId="286"/>
            <ac:picMk id="5" creationId="{9194EA3A-791E-61CF-399E-43874C2747D9}"/>
          </ac:picMkLst>
        </pc:picChg>
      </pc:sldChg>
      <pc:sldChg chg="addSp modSp add mod">
        <pc:chgData name="Rosenhart, M.M. (Melanie)" userId="71efb910-468a-4b56-bbd9-49418923875f" providerId="ADAL" clId="{8A267A28-46DB-4278-BCE4-0944A9242741}" dt="2024-05-23T23:16:42.141" v="4890" actId="1076"/>
        <pc:sldMkLst>
          <pc:docMk/>
          <pc:sldMk cId="1767155200" sldId="287"/>
        </pc:sldMkLst>
        <pc:spChg chg="add mod">
          <ac:chgData name="Rosenhart, M.M. (Melanie)" userId="71efb910-468a-4b56-bbd9-49418923875f" providerId="ADAL" clId="{8A267A28-46DB-4278-BCE4-0944A9242741}" dt="2024-05-23T23:16:42.141" v="4890" actId="1076"/>
          <ac:spMkLst>
            <pc:docMk/>
            <pc:sldMk cId="1767155200" sldId="287"/>
            <ac:spMk id="8" creationId="{284BC546-0143-2FDA-BFE3-38194084E0CE}"/>
          </ac:spMkLst>
        </pc:spChg>
        <pc:spChg chg="mod">
          <ac:chgData name="Rosenhart, M.M. (Melanie)" userId="71efb910-468a-4b56-bbd9-49418923875f" providerId="ADAL" clId="{8A267A28-46DB-4278-BCE4-0944A9242741}" dt="2024-05-23T23:09:50.664" v="4867" actId="6549"/>
          <ac:spMkLst>
            <pc:docMk/>
            <pc:sldMk cId="1767155200" sldId="287"/>
            <ac:spMk id="19" creationId="{00000000-0000-0000-0000-000000000000}"/>
          </ac:spMkLst>
        </pc:spChg>
        <pc:picChg chg="add mod">
          <ac:chgData name="Rosenhart, M.M. (Melanie)" userId="71efb910-468a-4b56-bbd9-49418923875f" providerId="ADAL" clId="{8A267A28-46DB-4278-BCE4-0944A9242741}" dt="2024-05-23T23:09:58.134" v="4869" actId="1076"/>
          <ac:picMkLst>
            <pc:docMk/>
            <pc:sldMk cId="1767155200" sldId="287"/>
            <ac:picMk id="3" creationId="{1D58C296-CE31-2B39-4F3E-E536CF29D2D5}"/>
          </ac:picMkLst>
        </pc:picChg>
        <pc:picChg chg="mod">
          <ac:chgData name="Rosenhart, M.M. (Melanie)" userId="71efb910-468a-4b56-bbd9-49418923875f" providerId="ADAL" clId="{8A267A28-46DB-4278-BCE4-0944A9242741}" dt="2024-05-23T09:41:11.332" v="3486" actId="1036"/>
          <ac:picMkLst>
            <pc:docMk/>
            <pc:sldMk cId="1767155200" sldId="287"/>
            <ac:picMk id="4" creationId="{30F56EAC-8F4A-5E77-2D0B-DAD8505243DA}"/>
          </ac:picMkLst>
        </pc:picChg>
        <pc:picChg chg="add mod modCrop">
          <ac:chgData name="Rosenhart, M.M. (Melanie)" userId="71efb910-468a-4b56-bbd9-49418923875f" providerId="ADAL" clId="{8A267A28-46DB-4278-BCE4-0944A9242741}" dt="2024-05-23T23:10:03.349" v="4871" actId="1076"/>
          <ac:picMkLst>
            <pc:docMk/>
            <pc:sldMk cId="1767155200" sldId="287"/>
            <ac:picMk id="7" creationId="{91E4A0FB-8D81-C2D7-192D-9BA628B5BF82}"/>
          </ac:picMkLst>
        </pc:picChg>
      </pc:sldChg>
      <pc:sldChg chg="addSp delSp modSp add mod">
        <pc:chgData name="Rosenhart, M.M. (Melanie)" userId="71efb910-468a-4b56-bbd9-49418923875f" providerId="ADAL" clId="{8A267A28-46DB-4278-BCE4-0944A9242741}" dt="2024-05-23T22:12:18.883" v="3939" actId="20577"/>
        <pc:sldMkLst>
          <pc:docMk/>
          <pc:sldMk cId="3921434146" sldId="288"/>
        </pc:sldMkLst>
        <pc:spChg chg="mod">
          <ac:chgData name="Rosenhart, M.M. (Melanie)" userId="71efb910-468a-4b56-bbd9-49418923875f" providerId="ADAL" clId="{8A267A28-46DB-4278-BCE4-0944A9242741}" dt="2024-05-23T09:31:29.656" v="3321" actId="20577"/>
          <ac:spMkLst>
            <pc:docMk/>
            <pc:sldMk cId="3921434146" sldId="288"/>
            <ac:spMk id="2" creationId="{00000000-0000-0000-0000-000000000000}"/>
          </ac:spMkLst>
        </pc:spChg>
        <pc:spChg chg="mod">
          <ac:chgData name="Rosenhart, M.M. (Melanie)" userId="71efb910-468a-4b56-bbd9-49418923875f" providerId="ADAL" clId="{8A267A28-46DB-4278-BCE4-0944A9242741}" dt="2024-05-23T22:12:18.883" v="3939" actId="20577"/>
          <ac:spMkLst>
            <pc:docMk/>
            <pc:sldMk cId="3921434146" sldId="288"/>
            <ac:spMk id="3" creationId="{951682C4-395C-CF8F-7883-87820B9FA609}"/>
          </ac:spMkLst>
        </pc:spChg>
        <pc:picChg chg="add mod">
          <ac:chgData name="Rosenhart, M.M. (Melanie)" userId="71efb910-468a-4b56-bbd9-49418923875f" providerId="ADAL" clId="{8A267A28-46DB-4278-BCE4-0944A9242741}" dt="2024-05-23T09:28:09.058" v="3123" actId="1076"/>
          <ac:picMkLst>
            <pc:docMk/>
            <pc:sldMk cId="3921434146" sldId="288"/>
            <ac:picMk id="4" creationId="{E1286030-EB25-4989-4CB4-F94B98DFF69C}"/>
          </ac:picMkLst>
        </pc:picChg>
        <pc:picChg chg="del">
          <ac:chgData name="Rosenhart, M.M. (Melanie)" userId="71efb910-468a-4b56-bbd9-49418923875f" providerId="ADAL" clId="{8A267A28-46DB-4278-BCE4-0944A9242741}" dt="2024-05-23T09:28:06.926" v="3121" actId="478"/>
          <ac:picMkLst>
            <pc:docMk/>
            <pc:sldMk cId="3921434146" sldId="288"/>
            <ac:picMk id="1028" creationId="{E4B9A3FD-AD31-B739-239E-6AF5277A51AE}"/>
          </ac:picMkLst>
        </pc:picChg>
        <pc:picChg chg="del">
          <ac:chgData name="Rosenhart, M.M. (Melanie)" userId="71efb910-468a-4b56-bbd9-49418923875f" providerId="ADAL" clId="{8A267A28-46DB-4278-BCE4-0944A9242741}" dt="2024-05-23T09:28:07.429" v="3122" actId="478"/>
          <ac:picMkLst>
            <pc:docMk/>
            <pc:sldMk cId="3921434146" sldId="288"/>
            <ac:picMk id="1030" creationId="{CFCC2AC1-6FD7-7945-E30B-4FFE7F59D8C2}"/>
          </ac:picMkLst>
        </pc:picChg>
      </pc:sldChg>
      <pc:sldChg chg="addSp delSp modSp add mod">
        <pc:chgData name="Rosenhart, M.M. (Melanie)" userId="71efb910-468a-4b56-bbd9-49418923875f" providerId="ADAL" clId="{8A267A28-46DB-4278-BCE4-0944A9242741}" dt="2024-05-23T22:21:13.128" v="4014" actId="1076"/>
        <pc:sldMkLst>
          <pc:docMk/>
          <pc:sldMk cId="460823166" sldId="289"/>
        </pc:sldMkLst>
        <pc:spChg chg="mod">
          <ac:chgData name="Rosenhart, M.M. (Melanie)" userId="71efb910-468a-4b56-bbd9-49418923875f" providerId="ADAL" clId="{8A267A28-46DB-4278-BCE4-0944A9242741}" dt="2024-05-23T09:31:40.807" v="3324" actId="6549"/>
          <ac:spMkLst>
            <pc:docMk/>
            <pc:sldMk cId="460823166" sldId="289"/>
            <ac:spMk id="2" creationId="{00000000-0000-0000-0000-000000000000}"/>
          </ac:spMkLst>
        </pc:spChg>
        <pc:spChg chg="mod">
          <ac:chgData name="Rosenhart, M.M. (Melanie)" userId="71efb910-468a-4b56-bbd9-49418923875f" providerId="ADAL" clId="{8A267A28-46DB-4278-BCE4-0944A9242741}" dt="2024-05-23T09:37:31.768" v="3446" actId="6549"/>
          <ac:spMkLst>
            <pc:docMk/>
            <pc:sldMk cId="460823166" sldId="289"/>
            <ac:spMk id="3" creationId="{951682C4-395C-CF8F-7883-87820B9FA609}"/>
          </ac:spMkLst>
        </pc:spChg>
        <pc:picChg chg="del">
          <ac:chgData name="Rosenhart, M.M. (Melanie)" userId="71efb910-468a-4b56-bbd9-49418923875f" providerId="ADAL" clId="{8A267A28-46DB-4278-BCE4-0944A9242741}" dt="2024-05-23T22:18:29.153" v="3996" actId="478"/>
          <ac:picMkLst>
            <pc:docMk/>
            <pc:sldMk cId="460823166" sldId="289"/>
            <ac:picMk id="4" creationId="{E1286030-EB25-4989-4CB4-F94B98DFF69C}"/>
          </ac:picMkLst>
        </pc:picChg>
        <pc:picChg chg="add mod">
          <ac:chgData name="Rosenhart, M.M. (Melanie)" userId="71efb910-468a-4b56-bbd9-49418923875f" providerId="ADAL" clId="{8A267A28-46DB-4278-BCE4-0944A9242741}" dt="2024-05-23T22:21:13.128" v="4014" actId="1076"/>
          <ac:picMkLst>
            <pc:docMk/>
            <pc:sldMk cId="460823166" sldId="289"/>
            <ac:picMk id="5" creationId="{FD13CC4D-8002-31B0-795C-686E7BA68866}"/>
          </ac:picMkLst>
        </pc:picChg>
        <pc:picChg chg="add mod">
          <ac:chgData name="Rosenhart, M.M. (Melanie)" userId="71efb910-468a-4b56-bbd9-49418923875f" providerId="ADAL" clId="{8A267A28-46DB-4278-BCE4-0944A9242741}" dt="2024-05-23T22:21:07.447" v="4012" actId="1076"/>
          <ac:picMkLst>
            <pc:docMk/>
            <pc:sldMk cId="460823166" sldId="289"/>
            <ac:picMk id="1026" creationId="{60E388D6-9A70-EC1F-18D3-E070B16E6AC5}"/>
          </ac:picMkLst>
        </pc:picChg>
      </pc:sldChg>
      <pc:sldChg chg="addSp delSp modSp new mod ord">
        <pc:chgData name="Rosenhart, M.M. (Melanie)" userId="71efb910-468a-4b56-bbd9-49418923875f" providerId="ADAL" clId="{8A267A28-46DB-4278-BCE4-0944A9242741}" dt="2024-05-23T22:55:22.672" v="4825" actId="1076"/>
        <pc:sldMkLst>
          <pc:docMk/>
          <pc:sldMk cId="2207504213" sldId="290"/>
        </pc:sldMkLst>
        <pc:spChg chg="del">
          <ac:chgData name="Rosenhart, M.M. (Melanie)" userId="71efb910-468a-4b56-bbd9-49418923875f" providerId="ADAL" clId="{8A267A28-46DB-4278-BCE4-0944A9242741}" dt="2024-05-23T09:53:24.803" v="3513"/>
          <ac:spMkLst>
            <pc:docMk/>
            <pc:sldMk cId="2207504213" sldId="290"/>
            <ac:spMk id="3" creationId="{1840DA8E-F918-7ED6-B171-A721B5AC60CA}"/>
          </ac:spMkLst>
        </pc:spChg>
        <pc:spChg chg="mod">
          <ac:chgData name="Rosenhart, M.M. (Melanie)" userId="71efb910-468a-4b56-bbd9-49418923875f" providerId="ADAL" clId="{8A267A28-46DB-4278-BCE4-0944A9242741}" dt="2024-05-23T22:50:01.575" v="4606" actId="6549"/>
          <ac:spMkLst>
            <pc:docMk/>
            <pc:sldMk cId="2207504213" sldId="290"/>
            <ac:spMk id="4" creationId="{2D2EFEEE-18F2-674D-081D-846857B6CAB4}"/>
          </ac:spMkLst>
        </pc:spChg>
        <pc:spChg chg="add del mod">
          <ac:chgData name="Rosenhart, M.M. (Melanie)" userId="71efb910-468a-4b56-bbd9-49418923875f" providerId="ADAL" clId="{8A267A28-46DB-4278-BCE4-0944A9242741}" dt="2024-05-23T09:53:34.923" v="3518" actId="478"/>
          <ac:spMkLst>
            <pc:docMk/>
            <pc:sldMk cId="2207504213" sldId="290"/>
            <ac:spMk id="6" creationId="{1C3AA241-C521-7AAE-DE7F-7E66F5F15A91}"/>
          </ac:spMkLst>
        </pc:spChg>
        <pc:spChg chg="add del mod">
          <ac:chgData name="Rosenhart, M.M. (Melanie)" userId="71efb910-468a-4b56-bbd9-49418923875f" providerId="ADAL" clId="{8A267A28-46DB-4278-BCE4-0944A9242741}" dt="2024-05-23T22:51:51.771" v="4608" actId="931"/>
          <ac:spMkLst>
            <pc:docMk/>
            <pc:sldMk cId="2207504213" sldId="290"/>
            <ac:spMk id="6" creationId="{E348C107-22D2-0A46-CB4D-8614D17F0140}"/>
          </ac:spMkLst>
        </pc:spChg>
        <pc:spChg chg="add mod">
          <ac:chgData name="Rosenhart, M.M. (Melanie)" userId="71efb910-468a-4b56-bbd9-49418923875f" providerId="ADAL" clId="{8A267A28-46DB-4278-BCE4-0944A9242741}" dt="2024-05-23T22:54:57.761" v="4814" actId="6549"/>
          <ac:spMkLst>
            <pc:docMk/>
            <pc:sldMk cId="2207504213" sldId="290"/>
            <ac:spMk id="9" creationId="{2ECA17E8-B6BC-2CC6-2FD2-6394B62D9B7E}"/>
          </ac:spMkLst>
        </pc:spChg>
        <pc:spChg chg="add mod">
          <ac:chgData name="Rosenhart, M.M. (Melanie)" userId="71efb910-468a-4b56-bbd9-49418923875f" providerId="ADAL" clId="{8A267A28-46DB-4278-BCE4-0944A9242741}" dt="2024-05-23T22:55:01.009" v="4816"/>
          <ac:spMkLst>
            <pc:docMk/>
            <pc:sldMk cId="2207504213" sldId="290"/>
            <ac:spMk id="10" creationId="{9CDCA0CF-9241-1660-5B29-50F568CBC478}"/>
          </ac:spMkLst>
        </pc:spChg>
        <pc:graphicFrameChg chg="add del mod modGraphic">
          <ac:chgData name="Rosenhart, M.M. (Melanie)" userId="71efb910-468a-4b56-bbd9-49418923875f" providerId="ADAL" clId="{8A267A28-46DB-4278-BCE4-0944A9242741}" dt="2024-05-23T22:50:08.969" v="4607" actId="478"/>
          <ac:graphicFrameMkLst>
            <pc:docMk/>
            <pc:sldMk cId="2207504213" sldId="290"/>
            <ac:graphicFrameMk id="5" creationId="{5C758937-C582-7E3A-4C8A-FDB3B812D78C}"/>
          </ac:graphicFrameMkLst>
        </pc:graphicFrameChg>
        <pc:picChg chg="add mod">
          <ac:chgData name="Rosenhart, M.M. (Melanie)" userId="71efb910-468a-4b56-bbd9-49418923875f" providerId="ADAL" clId="{8A267A28-46DB-4278-BCE4-0944A9242741}" dt="2024-05-23T22:51:53.904" v="4611" actId="1076"/>
          <ac:picMkLst>
            <pc:docMk/>
            <pc:sldMk cId="2207504213" sldId="290"/>
            <ac:picMk id="8" creationId="{89D180DF-B452-40A6-0439-F3616F9B5AB1}"/>
          </ac:picMkLst>
        </pc:picChg>
        <pc:picChg chg="add del mod">
          <ac:chgData name="Rosenhart, M.M. (Melanie)" userId="71efb910-468a-4b56-bbd9-49418923875f" providerId="ADAL" clId="{8A267A28-46DB-4278-BCE4-0944A9242741}" dt="2024-05-23T10:02:27.291" v="3823" actId="478"/>
          <ac:picMkLst>
            <pc:docMk/>
            <pc:sldMk cId="2207504213" sldId="290"/>
            <ac:picMk id="8" creationId="{E5837522-71A7-0771-7D1D-87E7405413CD}"/>
          </ac:picMkLst>
        </pc:picChg>
        <pc:picChg chg="add mod modCrop">
          <ac:chgData name="Rosenhart, M.M. (Melanie)" userId="71efb910-468a-4b56-bbd9-49418923875f" providerId="ADAL" clId="{8A267A28-46DB-4278-BCE4-0944A9242741}" dt="2024-05-23T22:55:22.672" v="4825" actId="1076"/>
          <ac:picMkLst>
            <pc:docMk/>
            <pc:sldMk cId="2207504213" sldId="290"/>
            <ac:picMk id="12" creationId="{8E6ECD7D-4532-AF25-EDA2-7573D83DE6D1}"/>
          </ac:picMkLst>
        </pc:picChg>
      </pc:sldChg>
      <pc:sldChg chg="modSp add mod">
        <pc:chgData name="Rosenhart, M.M. (Melanie)" userId="71efb910-468a-4b56-bbd9-49418923875f" providerId="ADAL" clId="{8A267A28-46DB-4278-BCE4-0944A9242741}" dt="2024-05-25T10:05:00.053" v="5016" actId="20577"/>
        <pc:sldMkLst>
          <pc:docMk/>
          <pc:sldMk cId="2037654884" sldId="291"/>
        </pc:sldMkLst>
        <pc:spChg chg="mod">
          <ac:chgData name="Rosenhart, M.M. (Melanie)" userId="71efb910-468a-4b56-bbd9-49418923875f" providerId="ADAL" clId="{8A267A28-46DB-4278-BCE4-0944A9242741}" dt="2024-05-23T22:56:26.919" v="4852" actId="20577"/>
          <ac:spMkLst>
            <pc:docMk/>
            <pc:sldMk cId="2037654884" sldId="291"/>
            <ac:spMk id="4" creationId="{2D2EFEEE-18F2-674D-081D-846857B6CAB4}"/>
          </ac:spMkLst>
        </pc:spChg>
        <pc:graphicFrameChg chg="mod modGraphic">
          <ac:chgData name="Rosenhart, M.M. (Melanie)" userId="71efb910-468a-4b56-bbd9-49418923875f" providerId="ADAL" clId="{8A267A28-46DB-4278-BCE4-0944A9242741}" dt="2024-05-25T10:05:00.053" v="5016" actId="20577"/>
          <ac:graphicFrameMkLst>
            <pc:docMk/>
            <pc:sldMk cId="2037654884" sldId="291"/>
            <ac:graphicFrameMk id="5" creationId="{5C758937-C582-7E3A-4C8A-FDB3B812D78C}"/>
          </ac:graphicFrameMkLst>
        </pc:graphicFrameChg>
      </pc:sldChg>
      <pc:sldChg chg="modSp new del mod">
        <pc:chgData name="Rosenhart, M.M. (Melanie)" userId="71efb910-468a-4b56-bbd9-49418923875f" providerId="ADAL" clId="{8A267A28-46DB-4278-BCE4-0944A9242741}" dt="2024-05-23T10:02:11.146" v="3820" actId="47"/>
        <pc:sldMkLst>
          <pc:docMk/>
          <pc:sldMk cId="4042475668" sldId="291"/>
        </pc:sldMkLst>
        <pc:spChg chg="mod">
          <ac:chgData name="Rosenhart, M.M. (Melanie)" userId="71efb910-468a-4b56-bbd9-49418923875f" providerId="ADAL" clId="{8A267A28-46DB-4278-BCE4-0944A9242741}" dt="2024-05-23T10:02:06.578" v="3819"/>
          <ac:spMkLst>
            <pc:docMk/>
            <pc:sldMk cId="4042475668" sldId="291"/>
            <ac:spMk id="3" creationId="{3735B125-E277-4FF8-A8D1-BB84455492AE}"/>
          </ac:spMkLst>
        </pc:spChg>
      </pc:sldChg>
      <pc:sldChg chg="delSp modSp new mod">
        <pc:chgData name="Rosenhart, M.M. (Melanie)" userId="71efb910-468a-4b56-bbd9-49418923875f" providerId="ADAL" clId="{8A267A28-46DB-4278-BCE4-0944A9242741}" dt="2024-05-23T21:38:09.992" v="3891" actId="20577"/>
        <pc:sldMkLst>
          <pc:docMk/>
          <pc:sldMk cId="1145004759" sldId="292"/>
        </pc:sldMkLst>
        <pc:spChg chg="del">
          <ac:chgData name="Rosenhart, M.M. (Melanie)" userId="71efb910-468a-4b56-bbd9-49418923875f" providerId="ADAL" clId="{8A267A28-46DB-4278-BCE4-0944A9242741}" dt="2024-05-23T21:37:50.924" v="3844" actId="478"/>
          <ac:spMkLst>
            <pc:docMk/>
            <pc:sldMk cId="1145004759" sldId="292"/>
            <ac:spMk id="2" creationId="{AEE36096-9B2A-C13D-3957-D986CB35B496}"/>
          </ac:spMkLst>
        </pc:spChg>
        <pc:spChg chg="del">
          <ac:chgData name="Rosenhart, M.M. (Melanie)" userId="71efb910-468a-4b56-bbd9-49418923875f" providerId="ADAL" clId="{8A267A28-46DB-4278-BCE4-0944A9242741}" dt="2024-05-23T21:37:51.568" v="3845" actId="478"/>
          <ac:spMkLst>
            <pc:docMk/>
            <pc:sldMk cId="1145004759" sldId="292"/>
            <ac:spMk id="3" creationId="{7081FFA0-D515-CD93-7A4C-17AEB050C40E}"/>
          </ac:spMkLst>
        </pc:spChg>
        <pc:spChg chg="del">
          <ac:chgData name="Rosenhart, M.M. (Melanie)" userId="71efb910-468a-4b56-bbd9-49418923875f" providerId="ADAL" clId="{8A267A28-46DB-4278-BCE4-0944A9242741}" dt="2024-05-23T21:37:50.386" v="3843" actId="478"/>
          <ac:spMkLst>
            <pc:docMk/>
            <pc:sldMk cId="1145004759" sldId="292"/>
            <ac:spMk id="4" creationId="{6E34D1D8-F31E-B48A-D081-F99660A0DD49}"/>
          </ac:spMkLst>
        </pc:spChg>
        <pc:spChg chg="mod">
          <ac:chgData name="Rosenhart, M.M. (Melanie)" userId="71efb910-468a-4b56-bbd9-49418923875f" providerId="ADAL" clId="{8A267A28-46DB-4278-BCE4-0944A9242741}" dt="2024-05-23T21:38:09.992" v="3891" actId="20577"/>
          <ac:spMkLst>
            <pc:docMk/>
            <pc:sldMk cId="1145004759" sldId="292"/>
            <ac:spMk id="5" creationId="{0D62C844-9F1E-B383-AF72-4A176357C27C}"/>
          </ac:spMkLst>
        </pc:spChg>
      </pc:sldChg>
      <pc:sldChg chg="addSp delSp modSp new mod">
        <pc:chgData name="Rosenhart, M.M. (Melanie)" userId="71efb910-468a-4b56-bbd9-49418923875f" providerId="ADAL" clId="{8A267A28-46DB-4278-BCE4-0944A9242741}" dt="2024-05-23T22:17:00.980" v="3989"/>
        <pc:sldMkLst>
          <pc:docMk/>
          <pc:sldMk cId="284698538" sldId="293"/>
        </pc:sldMkLst>
        <pc:spChg chg="del">
          <ac:chgData name="Rosenhart, M.M. (Melanie)" userId="71efb910-468a-4b56-bbd9-49418923875f" providerId="ADAL" clId="{8A267A28-46DB-4278-BCE4-0944A9242741}" dt="2024-05-23T22:15:17.384" v="3942"/>
          <ac:spMkLst>
            <pc:docMk/>
            <pc:sldMk cId="284698538" sldId="293"/>
            <ac:spMk id="2" creationId="{CD469E39-0AC1-08D0-E498-E23A1735E037}"/>
          </ac:spMkLst>
        </pc:spChg>
        <pc:spChg chg="del">
          <ac:chgData name="Rosenhart, M.M. (Melanie)" userId="71efb910-468a-4b56-bbd9-49418923875f" providerId="ADAL" clId="{8A267A28-46DB-4278-BCE4-0944A9242741}" dt="2024-05-23T22:15:28.458" v="3945" actId="478"/>
          <ac:spMkLst>
            <pc:docMk/>
            <pc:sldMk cId="284698538" sldId="293"/>
            <ac:spMk id="3" creationId="{C10EA235-9C02-FA16-A286-6B30CA9C7AAC}"/>
          </ac:spMkLst>
        </pc:spChg>
        <pc:spChg chg="del">
          <ac:chgData name="Rosenhart, M.M. (Melanie)" userId="71efb910-468a-4b56-bbd9-49418923875f" providerId="ADAL" clId="{8A267A28-46DB-4278-BCE4-0944A9242741}" dt="2024-05-23T22:16:05.271" v="3971" actId="478"/>
          <ac:spMkLst>
            <pc:docMk/>
            <pc:sldMk cId="284698538" sldId="293"/>
            <ac:spMk id="4" creationId="{041BF22E-DE91-869A-CA1C-F923EFF37EF8}"/>
          </ac:spMkLst>
        </pc:spChg>
        <pc:spChg chg="mod">
          <ac:chgData name="Rosenhart, M.M. (Melanie)" userId="71efb910-468a-4b56-bbd9-49418923875f" providerId="ADAL" clId="{8A267A28-46DB-4278-BCE4-0944A9242741}" dt="2024-05-23T22:15:59.129" v="3969" actId="20577"/>
          <ac:spMkLst>
            <pc:docMk/>
            <pc:sldMk cId="284698538" sldId="293"/>
            <ac:spMk id="5" creationId="{FB10E7E5-1490-91DF-428A-53C8C96FC1B0}"/>
          </ac:spMkLst>
        </pc:spChg>
        <pc:spChg chg="add del">
          <ac:chgData name="Rosenhart, M.M. (Melanie)" userId="71efb910-468a-4b56-bbd9-49418923875f" providerId="ADAL" clId="{8A267A28-46DB-4278-BCE4-0944A9242741}" dt="2024-05-23T22:16:03.247" v="3970" actId="478"/>
          <ac:spMkLst>
            <pc:docMk/>
            <pc:sldMk cId="284698538" sldId="293"/>
            <ac:spMk id="7" creationId="{F8A3069F-28C9-67B1-8ABB-096BAEDDAFF8}"/>
          </ac:spMkLst>
        </pc:spChg>
        <pc:spChg chg="add del mod">
          <ac:chgData name="Rosenhart, M.M. (Melanie)" userId="71efb910-468a-4b56-bbd9-49418923875f" providerId="ADAL" clId="{8A267A28-46DB-4278-BCE4-0944A9242741}" dt="2024-05-23T22:15:35.820" v="3948" actId="478"/>
          <ac:spMkLst>
            <pc:docMk/>
            <pc:sldMk cId="284698538" sldId="293"/>
            <ac:spMk id="10" creationId="{15669253-E493-E5F7-502B-E44876CCAC64}"/>
          </ac:spMkLst>
        </pc:spChg>
        <pc:picChg chg="add del mod">
          <ac:chgData name="Rosenhart, M.M. (Melanie)" userId="71efb910-468a-4b56-bbd9-49418923875f" providerId="ADAL" clId="{8A267A28-46DB-4278-BCE4-0944A9242741}" dt="2024-05-23T22:15:30.530" v="3946" actId="478"/>
          <ac:picMkLst>
            <pc:docMk/>
            <pc:sldMk cId="284698538" sldId="293"/>
            <ac:picMk id="8" creationId="{762DB0FA-412E-62DC-9940-9001E837CA7C}"/>
          </ac:picMkLst>
        </pc:picChg>
        <pc:picChg chg="add mod modCrop">
          <ac:chgData name="Rosenhart, M.M. (Melanie)" userId="71efb910-468a-4b56-bbd9-49418923875f" providerId="ADAL" clId="{8A267A28-46DB-4278-BCE4-0944A9242741}" dt="2024-05-23T22:16:48.448" v="3987" actId="14100"/>
          <ac:picMkLst>
            <pc:docMk/>
            <pc:sldMk cId="284698538" sldId="293"/>
            <ac:picMk id="11" creationId="{0BE2DABA-4691-129B-3B80-B660F2BAC719}"/>
          </ac:picMkLst>
        </pc:picChg>
        <pc:picChg chg="add mod modCrop">
          <ac:chgData name="Rosenhart, M.M. (Melanie)" userId="71efb910-468a-4b56-bbd9-49418923875f" providerId="ADAL" clId="{8A267A28-46DB-4278-BCE4-0944A9242741}" dt="2024-05-23T22:16:50.616" v="3988" actId="14100"/>
          <ac:picMkLst>
            <pc:docMk/>
            <pc:sldMk cId="284698538" sldId="293"/>
            <ac:picMk id="12" creationId="{6FB96EEC-8399-985D-061E-8B8B3C606B8F}"/>
          </ac:picMkLst>
        </pc:picChg>
        <pc:picChg chg="add mod">
          <ac:chgData name="Rosenhart, M.M. (Melanie)" userId="71efb910-468a-4b56-bbd9-49418923875f" providerId="ADAL" clId="{8A267A28-46DB-4278-BCE4-0944A9242741}" dt="2024-05-23T22:17:00.980" v="3989"/>
          <ac:picMkLst>
            <pc:docMk/>
            <pc:sldMk cId="284698538" sldId="293"/>
            <ac:picMk id="13" creationId="{A3DCEC6E-8AEE-944E-6C50-BAD7D48681B0}"/>
          </ac:picMkLst>
        </pc:picChg>
      </pc:sldChg>
      <pc:sldChg chg="new del">
        <pc:chgData name="Rosenhart, M.M. (Melanie)" userId="71efb910-468a-4b56-bbd9-49418923875f" providerId="ADAL" clId="{8A267A28-46DB-4278-BCE4-0944A9242741}" dt="2024-05-23T21:37:43.461" v="3842" actId="2696"/>
        <pc:sldMkLst>
          <pc:docMk/>
          <pc:sldMk cId="2739270792" sldId="293"/>
        </pc:sldMkLst>
      </pc:sldChg>
      <pc:sldChg chg="modSp new mod">
        <pc:chgData name="Rosenhart, M.M. (Melanie)" userId="71efb910-468a-4b56-bbd9-49418923875f" providerId="ADAL" clId="{8A267A28-46DB-4278-BCE4-0944A9242741}" dt="2024-05-23T23:17:33.685" v="5011" actId="20577"/>
        <pc:sldMkLst>
          <pc:docMk/>
          <pc:sldMk cId="52054467" sldId="294"/>
        </pc:sldMkLst>
        <pc:spChg chg="mod">
          <ac:chgData name="Rosenhart, M.M. (Melanie)" userId="71efb910-468a-4b56-bbd9-49418923875f" providerId="ADAL" clId="{8A267A28-46DB-4278-BCE4-0944A9242741}" dt="2024-05-23T23:17:33.685" v="5011" actId="20577"/>
          <ac:spMkLst>
            <pc:docMk/>
            <pc:sldMk cId="52054467" sldId="294"/>
            <ac:spMk id="3" creationId="{0F523E17-15CD-35B5-87B8-4E771AF97275}"/>
          </ac:spMkLst>
        </pc:spChg>
        <pc:spChg chg="mod">
          <ac:chgData name="Rosenhart, M.M. (Melanie)" userId="71efb910-468a-4b56-bbd9-49418923875f" providerId="ADAL" clId="{8A267A28-46DB-4278-BCE4-0944A9242741}" dt="2024-05-23T23:16:59.132" v="4897" actId="20577"/>
          <ac:spMkLst>
            <pc:docMk/>
            <pc:sldMk cId="52054467" sldId="294"/>
            <ac:spMk id="4" creationId="{2F1383F0-7BBC-22C6-E078-6F3E199EC2C9}"/>
          </ac:spMkLst>
        </pc:spChg>
      </pc:sldChg>
      <pc:sldChg chg="modSp new del mod">
        <pc:chgData name="Rosenhart, M.M. (Melanie)" userId="71efb910-468a-4b56-bbd9-49418923875f" providerId="ADAL" clId="{8A267A28-46DB-4278-BCE4-0944A9242741}" dt="2024-05-23T22:28:22.089" v="4095" actId="47"/>
        <pc:sldMkLst>
          <pc:docMk/>
          <pc:sldMk cId="806243006" sldId="294"/>
        </pc:sldMkLst>
        <pc:spChg chg="mod">
          <ac:chgData name="Rosenhart, M.M. (Melanie)" userId="71efb910-468a-4b56-bbd9-49418923875f" providerId="ADAL" clId="{8A267A28-46DB-4278-BCE4-0944A9242741}" dt="2024-05-23T22:26:35.352" v="4092" actId="20577"/>
          <ac:spMkLst>
            <pc:docMk/>
            <pc:sldMk cId="806243006" sldId="294"/>
            <ac:spMk id="5" creationId="{2021DDFB-7DBB-20D7-2F3F-2A8BA971C2DA}"/>
          </ac:spMkLst>
        </pc:spChg>
      </pc:sldChg>
      <pc:sldChg chg="addSp modSp new del">
        <pc:chgData name="Rosenhart, M.M. (Melanie)" userId="71efb910-468a-4b56-bbd9-49418923875f" providerId="ADAL" clId="{8A267A28-46DB-4278-BCE4-0944A9242741}" dt="2024-05-23T22:38:30.628" v="4364" actId="47"/>
        <pc:sldMkLst>
          <pc:docMk/>
          <pc:sldMk cId="4051088888" sldId="294"/>
        </pc:sldMkLst>
        <pc:picChg chg="add mod">
          <ac:chgData name="Rosenhart, M.M. (Melanie)" userId="71efb910-468a-4b56-bbd9-49418923875f" providerId="ADAL" clId="{8A267A28-46DB-4278-BCE4-0944A9242741}" dt="2024-05-23T22:38:18.730" v="4362"/>
          <ac:picMkLst>
            <pc:docMk/>
            <pc:sldMk cId="4051088888" sldId="294"/>
            <ac:picMk id="4" creationId="{71801108-A327-0D9B-4F95-9AD0D17FD6D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17449" y="317809"/>
            <a:ext cx="6433015" cy="3618571"/>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17449" y="4059043"/>
            <a:ext cx="6433015" cy="4626169"/>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943100" y="8685213"/>
            <a:ext cx="2971800" cy="458787"/>
          </a:xfrm>
          <a:prstGeom prst="rect">
            <a:avLst/>
          </a:prstGeom>
        </p:spPr>
        <p:txBody>
          <a:bodyPr vert="horz" lIns="91440" tIns="45720" rIns="91440" bIns="45720" rtlCol="0" anchor="b"/>
          <a:lstStyle>
            <a:lvl1pPr algn="ctr">
              <a:defRPr sz="1200"/>
            </a:lvl1pPr>
          </a:lstStyle>
          <a:p>
            <a:fld id="{9ABC732A-A5AA-4B42-BB2D-0A6F19F29EF6}" type="slidenum">
              <a:rPr lang="en-US" smtClean="0"/>
              <a:pPr/>
              <a:t>‹nr.›</a:t>
            </a:fld>
            <a:endParaRPr lang="en-US" dirty="0"/>
          </a:p>
        </p:txBody>
      </p:sp>
    </p:spTree>
    <p:extLst>
      <p:ext uri="{BB962C8B-B14F-4D97-AF65-F5344CB8AC3E}">
        <p14:creationId xmlns:p14="http://schemas.microsoft.com/office/powerpoint/2010/main" val="1839195527"/>
      </p:ext>
    </p:extLst>
  </p:cSld>
  <p:clrMap bg1="lt1" tx1="dk1" bg2="lt2" tx2="dk2" accent1="accent1" accent2="accent2" accent3="accent3" accent4="accent4" accent5="accent5" accent6="accent6" hlink="hlink" folHlink="folHlink"/>
  <p:notesStyle>
    <a:lvl1pPr marL="0" algn="l" defTabSz="685800" rtl="0" eaLnBrk="1" latinLnBrk="0" hangingPunct="1">
      <a:defRPr sz="1200" kern="1200">
        <a:solidFill>
          <a:schemeClr val="tx1"/>
        </a:solidFill>
        <a:latin typeface="+mn-lt"/>
        <a:ea typeface="+mn-ea"/>
        <a:cs typeface="+mn-cs"/>
      </a:defRPr>
    </a:lvl1pPr>
    <a:lvl2pPr marL="342900" algn="l" defTabSz="685800" rtl="0" eaLnBrk="1" latinLnBrk="0" hangingPunct="1">
      <a:defRPr sz="1100" kern="1200">
        <a:solidFill>
          <a:schemeClr val="tx1"/>
        </a:solidFill>
        <a:latin typeface="+mn-lt"/>
        <a:ea typeface="+mn-ea"/>
        <a:cs typeface="+mn-cs"/>
      </a:defRPr>
    </a:lvl2pPr>
    <a:lvl3pPr marL="685800" algn="l" defTabSz="685800" rtl="0" eaLnBrk="1" latinLnBrk="0" hangingPunct="1">
      <a:defRPr sz="1050" kern="1200">
        <a:solidFill>
          <a:schemeClr val="tx1"/>
        </a:solidFill>
        <a:latin typeface="+mn-lt"/>
        <a:ea typeface="+mn-ea"/>
        <a:cs typeface="+mn-cs"/>
      </a:defRPr>
    </a:lvl3pPr>
    <a:lvl4pPr marL="1028700" algn="l" defTabSz="685800" rtl="0" eaLnBrk="1" latinLnBrk="0" hangingPunct="1">
      <a:defRPr sz="1000" kern="1200">
        <a:solidFill>
          <a:schemeClr val="tx1"/>
        </a:solidFill>
        <a:latin typeface="+mn-lt"/>
        <a:ea typeface="+mn-ea"/>
        <a:cs typeface="+mn-cs"/>
      </a:defRPr>
    </a:lvl4pPr>
    <a:lvl5pPr marL="1371600" algn="l" defTabSz="685800" rtl="0" eaLnBrk="1" latinLnBrk="0" hangingPunct="1">
      <a:defRPr sz="10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317500"/>
            <a:ext cx="6432550" cy="36195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75095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317500"/>
            <a:ext cx="6432550" cy="36195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56289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317500"/>
            <a:ext cx="6432550" cy="36195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43412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317500"/>
            <a:ext cx="6432550" cy="36195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48420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317500"/>
            <a:ext cx="6432550" cy="36195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436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317500"/>
            <a:ext cx="6432550" cy="36195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67377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317500"/>
            <a:ext cx="6432550" cy="36195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56403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317500"/>
            <a:ext cx="6432550" cy="36195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24421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317500"/>
            <a:ext cx="6432550" cy="36195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54150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3:notes"/>
          <p:cNvSpPr>
            <a:spLocks noGrp="1" noRot="1" noChangeAspect="1"/>
          </p:cNvSpPr>
          <p:nvPr>
            <p:ph type="sldImg" idx="2"/>
          </p:nvPr>
        </p:nvSpPr>
        <p:spPr>
          <a:xfrm>
            <a:off x="141288" y="768350"/>
            <a:ext cx="6818312"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3" name="Google Shape;363;p23:notes"/>
          <p:cNvSpPr txBox="1">
            <a:spLocks noGrp="1"/>
          </p:cNvSpPr>
          <p:nvPr>
            <p:ph type="body" idx="1"/>
          </p:nvPr>
        </p:nvSpPr>
        <p:spPr>
          <a:xfrm>
            <a:off x="709613" y="4860925"/>
            <a:ext cx="5680075" cy="4605338"/>
          </a:xfrm>
          <a:prstGeom prst="rect">
            <a:avLst/>
          </a:prstGeom>
          <a:noFill/>
          <a:ln>
            <a:noFill/>
          </a:ln>
        </p:spPr>
        <p:txBody>
          <a:bodyPr spcFirstLastPara="1" wrap="square" lIns="94750" tIns="47375" rIns="94750" bIns="47375" anchor="t" anchorCtr="0">
            <a:noAutofit/>
          </a:bodyPr>
          <a:lstStyle/>
          <a:p>
            <a:pPr marL="0" lvl="0" indent="0" algn="l" rtl="0">
              <a:spcBef>
                <a:spcPts val="0"/>
              </a:spcBef>
              <a:spcAft>
                <a:spcPts val="0"/>
              </a:spcAft>
              <a:buNone/>
            </a:pPr>
            <a:r>
              <a:rPr lang="en-US"/>
              <a:t>Je lichaam bestaat uit 50 triljoen cellen. Dit zijn allerlei verschillende soorten cellen, maar bijna allemaal bevatten ze een celkern. </a:t>
            </a:r>
            <a:endParaRPr/>
          </a:p>
          <a:p>
            <a:pPr marL="0" lvl="0" indent="0" algn="l" rtl="0">
              <a:spcBef>
                <a:spcPts val="0"/>
              </a:spcBef>
              <a:spcAft>
                <a:spcPts val="0"/>
              </a:spcAft>
              <a:buNone/>
            </a:pPr>
            <a:r>
              <a:rPr lang="en-US"/>
              <a:t>In de celkern zitten chromosomen, 23 paar. Elk chromosoom 1 exemplaar van je moeder en 1 exemplaar van je vader. </a:t>
            </a:r>
            <a:endParaRPr/>
          </a:p>
          <a:p>
            <a:pPr marL="0" lvl="0" indent="0" algn="l" rtl="0">
              <a:spcBef>
                <a:spcPts val="0"/>
              </a:spcBef>
              <a:spcAft>
                <a:spcPts val="0"/>
              </a:spcAft>
              <a:buNone/>
            </a:pPr>
            <a:r>
              <a:rPr lang="en-US"/>
              <a:t>1 chromosomenpaar is je geslachtschromosoom. XY betekent je bent een man, XX is een vrouw. </a:t>
            </a:r>
            <a:endParaRPr/>
          </a:p>
        </p:txBody>
      </p:sp>
      <p:sp>
        <p:nvSpPr>
          <p:cNvPr id="364" name="Google Shape;364;p23:notes"/>
          <p:cNvSpPr txBox="1">
            <a:spLocks noGrp="1"/>
          </p:cNvSpPr>
          <p:nvPr>
            <p:ph type="sldNum" idx="12"/>
          </p:nvPr>
        </p:nvSpPr>
        <p:spPr>
          <a:xfrm>
            <a:off x="4021138" y="9720263"/>
            <a:ext cx="3076575" cy="512762"/>
          </a:xfrm>
          <a:prstGeom prst="rect">
            <a:avLst/>
          </a:prstGeom>
          <a:noFill/>
          <a:ln>
            <a:noFill/>
          </a:ln>
        </p:spPr>
        <p:txBody>
          <a:bodyPr spcFirstLastPara="1" wrap="square" lIns="94750" tIns="47375" rIns="94750" bIns="473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4:notes"/>
          <p:cNvSpPr>
            <a:spLocks noGrp="1" noRot="1" noChangeAspect="1"/>
          </p:cNvSpPr>
          <p:nvPr>
            <p:ph type="sldImg" idx="2"/>
          </p:nvPr>
        </p:nvSpPr>
        <p:spPr>
          <a:xfrm>
            <a:off x="141288" y="768350"/>
            <a:ext cx="6818312"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80" name="Google Shape;380;p24:notes"/>
          <p:cNvSpPr txBox="1">
            <a:spLocks noGrp="1"/>
          </p:cNvSpPr>
          <p:nvPr>
            <p:ph type="body" idx="1"/>
          </p:nvPr>
        </p:nvSpPr>
        <p:spPr>
          <a:xfrm>
            <a:off x="709613" y="4860925"/>
            <a:ext cx="5680075" cy="4605338"/>
          </a:xfrm>
          <a:prstGeom prst="rect">
            <a:avLst/>
          </a:prstGeom>
          <a:noFill/>
          <a:ln>
            <a:noFill/>
          </a:ln>
        </p:spPr>
        <p:txBody>
          <a:bodyPr spcFirstLastPara="1" wrap="square" lIns="94750" tIns="47375" rIns="94750" bIns="47375" anchor="t" anchorCtr="0">
            <a:noAutofit/>
          </a:bodyPr>
          <a:lstStyle/>
          <a:p>
            <a:pPr marL="0" lvl="0" indent="0" algn="l" rtl="0">
              <a:spcBef>
                <a:spcPts val="0"/>
              </a:spcBef>
              <a:spcAft>
                <a:spcPts val="0"/>
              </a:spcAft>
              <a:buNone/>
            </a:pPr>
            <a:r>
              <a:rPr lang="en-US"/>
              <a:t>In deze chromosomen zit het DNA verpakt. Op het DNA liggen genen. Deze genen coderen voor eiwitten. Eiwitten bepalen al je eigenschappen. Dus eigenlijk is een gen een recept voor een eigenschap! </a:t>
            </a:r>
            <a:endParaRPr/>
          </a:p>
          <a:p>
            <a:pPr marL="0" lvl="0" indent="0" algn="l" rtl="0">
              <a:spcBef>
                <a:spcPts val="0"/>
              </a:spcBef>
              <a:spcAft>
                <a:spcPts val="0"/>
              </a:spcAft>
              <a:buNone/>
            </a:pPr>
            <a:r>
              <a:rPr lang="en-US"/>
              <a:t>DNA is dus het materiaal waarin de erfelijke informatie van een organisme is vastgelegd.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81" name="Google Shape;381;p24:notes"/>
          <p:cNvSpPr txBox="1">
            <a:spLocks noGrp="1"/>
          </p:cNvSpPr>
          <p:nvPr>
            <p:ph type="sldNum" idx="12"/>
          </p:nvPr>
        </p:nvSpPr>
        <p:spPr>
          <a:xfrm>
            <a:off x="4021138" y="9720263"/>
            <a:ext cx="3076575" cy="512762"/>
          </a:xfrm>
          <a:prstGeom prst="rect">
            <a:avLst/>
          </a:prstGeom>
          <a:noFill/>
          <a:ln>
            <a:noFill/>
          </a:ln>
        </p:spPr>
        <p:txBody>
          <a:bodyPr spcFirstLastPara="1" wrap="square" lIns="94750" tIns="47375" rIns="94750" bIns="473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9:notes"/>
          <p:cNvSpPr>
            <a:spLocks noGrp="1" noRot="1" noChangeAspect="1"/>
          </p:cNvSpPr>
          <p:nvPr>
            <p:ph type="sldImg" idx="2"/>
          </p:nvPr>
        </p:nvSpPr>
        <p:spPr>
          <a:xfrm>
            <a:off x="141288" y="768350"/>
            <a:ext cx="6818312"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0" name="Google Shape;180;p9:notes"/>
          <p:cNvSpPr txBox="1">
            <a:spLocks noGrp="1"/>
          </p:cNvSpPr>
          <p:nvPr>
            <p:ph type="body" idx="1"/>
          </p:nvPr>
        </p:nvSpPr>
        <p:spPr>
          <a:xfrm>
            <a:off x="709613" y="4860925"/>
            <a:ext cx="5680075" cy="4605338"/>
          </a:xfrm>
          <a:prstGeom prst="rect">
            <a:avLst/>
          </a:prstGeom>
          <a:noFill/>
          <a:ln>
            <a:noFill/>
          </a:ln>
        </p:spPr>
        <p:txBody>
          <a:bodyPr spcFirstLastPara="1" wrap="square" lIns="94750" tIns="47375" rIns="94750" bIns="47375" anchor="t" anchorCtr="0">
            <a:noAutofit/>
          </a:bodyPr>
          <a:lstStyle/>
          <a:p>
            <a:pPr marL="0" lvl="0" indent="0" algn="l" rtl="0">
              <a:spcBef>
                <a:spcPts val="0"/>
              </a:spcBef>
              <a:spcAft>
                <a:spcPts val="0"/>
              </a:spcAft>
              <a:buNone/>
            </a:pPr>
            <a:r>
              <a:rPr lang="en-US"/>
              <a:t>Als je onderzoek gaat doen op een plaats delict of op het laboratorium moet je weten naar wat voor sporen je gaat zoeken. </a:t>
            </a:r>
            <a:br>
              <a:rPr lang="en-US"/>
            </a:br>
            <a:r>
              <a:rPr lang="en-US"/>
              <a:t>Je zoekt naar sporen waar je DNA uit kunt halen. Dit noemen we biologische sporen. Weet iemand een voorbeeld van een biologisch spoor? </a:t>
            </a:r>
            <a:endParaRPr/>
          </a:p>
          <a:p>
            <a:pPr marL="0" lvl="0" indent="0" algn="l" rtl="0">
              <a:spcBef>
                <a:spcPts val="0"/>
              </a:spcBef>
              <a:spcAft>
                <a:spcPts val="0"/>
              </a:spcAft>
              <a:buNone/>
            </a:pPr>
            <a:r>
              <a:rPr lang="en-US"/>
              <a:t>Je zoekt naar biologische sporen (weet iemand wat dat zijn?)</a:t>
            </a:r>
            <a:br>
              <a:rPr lang="en-US"/>
            </a:br>
            <a:r>
              <a:rPr lang="en-US"/>
              <a:t>	(🡪 Eventuele tip voor de lln: Bio=leven, weten jullie het dan?)</a:t>
            </a:r>
            <a:endParaRPr/>
          </a:p>
          <a:p>
            <a:pPr marL="0" lvl="0" indent="0" algn="l" rtl="0">
              <a:spcBef>
                <a:spcPts val="0"/>
              </a:spcBef>
              <a:spcAft>
                <a:spcPts val="0"/>
              </a:spcAft>
              <a:buNone/>
            </a:pPr>
            <a:endParaRPr/>
          </a:p>
          <a:p>
            <a:pPr marL="0" lvl="0" indent="0" algn="l" rtl="0">
              <a:spcBef>
                <a:spcPts val="0"/>
              </a:spcBef>
              <a:spcAft>
                <a:spcPts val="0"/>
              </a:spcAft>
              <a:buNone/>
            </a:pPr>
            <a:r>
              <a:rPr lang="en-US"/>
              <a:t>Zo heb je de klassieke sporen: Bloed, speeksel, sperma</a:t>
            </a:r>
            <a:endParaRPr/>
          </a:p>
          <a:p>
            <a:pPr marL="0" lvl="0" indent="0" algn="l" rtl="0">
              <a:spcBef>
                <a:spcPts val="0"/>
              </a:spcBef>
              <a:spcAft>
                <a:spcPts val="0"/>
              </a:spcAft>
              <a:buNone/>
            </a:pPr>
            <a:endParaRPr/>
          </a:p>
          <a:p>
            <a:pPr marL="0" lvl="0" indent="0" algn="l" rtl="0">
              <a:spcBef>
                <a:spcPts val="0"/>
              </a:spcBef>
              <a:spcAft>
                <a:spcPts val="0"/>
              </a:spcAft>
              <a:buNone/>
            </a:pPr>
            <a:r>
              <a:rPr lang="en-US"/>
              <a:t>Een voorbeeld van een moordzaak waarbij DNA uit sperma naar de dader leidde:</a:t>
            </a:r>
            <a:br>
              <a:rPr lang="en-US"/>
            </a:br>
            <a:r>
              <a:rPr lang="en-US"/>
              <a:t>	Een jaar of 16 geleden is er een moord gepleegd op een meisje van 18 jaar, waarvan men niet wist wie ze was. Ze werd het ‘Rozenmeisje’ genoemd, omdat haar lichaam 	gevonden is op een plek waar veel rozen bloeien. Op het lichaam zijn spermacellen gevonden waar DNA uit is gehaald. Er konden echter geen overeenkomsten met DNA van 	verdachten gevonden worden. Er is toentertijd dus niemand opgepakt. Vorig jaar werd in Duitsland een man veroordeeld voor verschillende verkrachtingen. Toen hij daarvoor 	verplicht zijn DNA af moest staan, bleek zijn DNA overeen te komen met dat wat op het lichaam van het rozenmeisje was gevonden. De dader werd dus na 15 jaar pas gevonden.</a:t>
            </a:r>
            <a:endParaRPr/>
          </a:p>
          <a:p>
            <a:pPr marL="0" lvl="0" indent="0" algn="l" rtl="0">
              <a:spcBef>
                <a:spcPts val="0"/>
              </a:spcBef>
              <a:spcAft>
                <a:spcPts val="0"/>
              </a:spcAft>
              <a:buNone/>
            </a:pPr>
            <a:endParaRPr/>
          </a:p>
          <a:p>
            <a:pPr marL="0" lvl="0" indent="0" algn="l" rtl="0">
              <a:spcBef>
                <a:spcPts val="0"/>
              </a:spcBef>
              <a:spcAft>
                <a:spcPts val="0"/>
              </a:spcAft>
              <a:buNone/>
            </a:pPr>
            <a:r>
              <a:rPr lang="en-US">
                <a:solidFill>
                  <a:srgbClr val="FF0000"/>
                </a:solidFill>
              </a:rPr>
              <a:t>Gebruikssporen: Pet, want die ‘gebruik’ je veel. (Wijzen op eigen gebruikssporen van de lln. als sjaals, handschoenen, horloge, haarborstel etc.)</a:t>
            </a:r>
            <a:endParaRPr/>
          </a:p>
        </p:txBody>
      </p:sp>
      <p:sp>
        <p:nvSpPr>
          <p:cNvPr id="181" name="Google Shape;181;p9:notes"/>
          <p:cNvSpPr txBox="1">
            <a:spLocks noGrp="1"/>
          </p:cNvSpPr>
          <p:nvPr>
            <p:ph type="sldNum" idx="12"/>
          </p:nvPr>
        </p:nvSpPr>
        <p:spPr>
          <a:xfrm>
            <a:off x="4021138" y="9720263"/>
            <a:ext cx="3076575" cy="512762"/>
          </a:xfrm>
          <a:prstGeom prst="rect">
            <a:avLst/>
          </a:prstGeom>
          <a:noFill/>
          <a:ln>
            <a:noFill/>
          </a:ln>
        </p:spPr>
        <p:txBody>
          <a:bodyPr spcFirstLastPara="1" wrap="square" lIns="94750" tIns="47375" rIns="94750" bIns="473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317500"/>
            <a:ext cx="6432550" cy="36195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876546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4005072"/>
          </a:xfrm>
          <a:prstGeom prst="rect">
            <a:avLst/>
          </a:prstGeom>
        </p:spPr>
      </p:pic>
      <p:sp>
        <p:nvSpPr>
          <p:cNvPr id="13" name="Text Placeholder 12"/>
          <p:cNvSpPr>
            <a:spLocks noGrp="1"/>
          </p:cNvSpPr>
          <p:nvPr>
            <p:ph type="body" sz="quarter" idx="13" hasCustomPrompt="1"/>
          </p:nvPr>
        </p:nvSpPr>
        <p:spPr>
          <a:xfrm>
            <a:off x="571501" y="4460430"/>
            <a:ext cx="7449344" cy="294856"/>
          </a:xfrm>
        </p:spPr>
        <p:txBody>
          <a:bodyPr tIns="0"/>
          <a:lstStyle>
            <a:lvl1pPr marL="0" indent="0" algn="l">
              <a:spcBef>
                <a:spcPts val="0"/>
              </a:spcBef>
              <a:spcAft>
                <a:spcPts val="0"/>
              </a:spcAft>
              <a:buNone/>
              <a:defRPr sz="2000" b="0"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6" name="Text Placeholder 5"/>
          <p:cNvSpPr>
            <a:spLocks noGrp="1"/>
          </p:cNvSpPr>
          <p:nvPr>
            <p:ph type="body" sz="quarter" idx="10" hasCustomPrompt="1"/>
          </p:nvPr>
        </p:nvSpPr>
        <p:spPr>
          <a:xfrm>
            <a:off x="571501" y="4102228"/>
            <a:ext cx="7449344" cy="346274"/>
          </a:xfrm>
        </p:spPr>
        <p:txBody>
          <a:bodyPr rIns="0" anchor="ctr"/>
          <a:lstStyle>
            <a:lvl1pPr marL="0" indent="0" algn="l">
              <a:buNone/>
              <a:defRPr sz="2400" b="1"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2" name="Title 1"/>
          <p:cNvSpPr>
            <a:spLocks noGrp="1"/>
          </p:cNvSpPr>
          <p:nvPr>
            <p:ph type="title" hasCustomPrompt="1"/>
          </p:nvPr>
        </p:nvSpPr>
        <p:spPr>
          <a:xfrm>
            <a:off x="571502" y="1490827"/>
            <a:ext cx="7441435" cy="514350"/>
          </a:xfrm>
          <a:prstGeom prst="rect">
            <a:avLst/>
          </a:prstGeom>
        </p:spPr>
        <p:txBody>
          <a:bodyPr vert="horz" lIns="0" tIns="0" rIns="0" bIns="0" anchor="ctr">
            <a:noAutofit/>
          </a:bodyPr>
          <a:lstStyle>
            <a:lvl1pPr algn="l">
              <a:defRPr sz="3600" b="1" spc="0" baseline="0">
                <a:solidFill>
                  <a:schemeClr val="bg1"/>
                </a:solidFill>
                <a:effectLst>
                  <a:outerShdw blurRad="38100" dist="38100" dir="2700000" algn="tl">
                    <a:srgbClr val="000000">
                      <a:alpha val="43137"/>
                    </a:srgbClr>
                  </a:outerShdw>
                </a:effectLst>
                <a:latin typeface="Calibri" panose="020F0502020204030204" pitchFamily="34" charset="0"/>
              </a:defRPr>
            </a:lvl1pPr>
          </a:lstStyle>
          <a:p>
            <a:r>
              <a:rPr lang="en-US" dirty="0"/>
              <a:t>CLICK TO EDIT MASTER TITLE STYLE</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0449" y="4457738"/>
            <a:ext cx="2681900" cy="640080"/>
          </a:xfrm>
          <a:prstGeom prst="rect">
            <a:avLst/>
          </a:prstGeom>
        </p:spPr>
      </p:pic>
    </p:spTree>
    <p:extLst>
      <p:ext uri="{BB962C8B-B14F-4D97-AF65-F5344CB8AC3E}">
        <p14:creationId xmlns:p14="http://schemas.microsoft.com/office/powerpoint/2010/main" val="315038177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nd Takeaway (right)">
    <p:spTree>
      <p:nvGrpSpPr>
        <p:cNvPr id="1" name=""/>
        <p:cNvGrpSpPr/>
        <p:nvPr/>
      </p:nvGrpSpPr>
      <p:grpSpPr>
        <a:xfrm>
          <a:off x="0" y="0"/>
          <a:ext cx="0" cy="0"/>
          <a:chOff x="0" y="0"/>
          <a:chExt cx="0" cy="0"/>
        </a:xfrm>
      </p:grpSpPr>
      <p:sp>
        <p:nvSpPr>
          <p:cNvPr id="7" name="Rectangle 6"/>
          <p:cNvSpPr/>
          <p:nvPr userDrawn="1"/>
        </p:nvSpPr>
        <p:spPr>
          <a:xfrm>
            <a:off x="1" y="1007707"/>
            <a:ext cx="6053327" cy="354892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a:solidFill>
                <a:srgbClr val="FFFFFF"/>
              </a:solidFill>
            </a:endParaRPr>
          </a:p>
        </p:txBody>
      </p:sp>
      <p:sp>
        <p:nvSpPr>
          <p:cNvPr id="10" name="Text Placeholder 9"/>
          <p:cNvSpPr>
            <a:spLocks noGrp="1"/>
          </p:cNvSpPr>
          <p:nvPr>
            <p:ph type="body" sz="quarter" idx="14"/>
          </p:nvPr>
        </p:nvSpPr>
        <p:spPr>
          <a:xfrm>
            <a:off x="6053327" y="1005841"/>
            <a:ext cx="3099816" cy="3553460"/>
          </a:xfrm>
          <a:solidFill>
            <a:schemeClr val="accent1"/>
          </a:solidFill>
        </p:spPr>
        <p:txBody>
          <a:bodyPr lIns="182880" tIns="91440" rIns="274320" bIns="91440" anchor="ctr" anchorCtr="0"/>
          <a:lstStyle>
            <a:lvl1pPr marL="0" indent="0" algn="l">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39" y="1280160"/>
            <a:ext cx="5689600"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416271735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keaway (bottom)">
    <p:spTree>
      <p:nvGrpSpPr>
        <p:cNvPr id="1" name=""/>
        <p:cNvGrpSpPr/>
        <p:nvPr/>
      </p:nvGrpSpPr>
      <p:grpSpPr>
        <a:xfrm>
          <a:off x="0" y="0"/>
          <a:ext cx="0" cy="0"/>
          <a:chOff x="0" y="0"/>
          <a:chExt cx="0" cy="0"/>
        </a:xfrm>
      </p:grpSpPr>
      <p:sp>
        <p:nvSpPr>
          <p:cNvPr id="7" name="Rectangle 6"/>
          <p:cNvSpPr/>
          <p:nvPr userDrawn="1"/>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a:solidFill>
                <a:srgbClr val="FFFFFF"/>
              </a:solidFill>
            </a:endParaRPr>
          </a:p>
        </p:txBody>
      </p:sp>
      <p:sp>
        <p:nvSpPr>
          <p:cNvPr id="10" name="Text Placeholder 9"/>
          <p:cNvSpPr>
            <a:spLocks noGrp="1"/>
          </p:cNvSpPr>
          <p:nvPr>
            <p:ph type="body" sz="quarter" idx="14"/>
          </p:nvPr>
        </p:nvSpPr>
        <p:spPr>
          <a:xfrm>
            <a:off x="0" y="3908120"/>
            <a:ext cx="9144000" cy="651181"/>
          </a:xfrm>
          <a:solidFill>
            <a:schemeClr val="accent1"/>
          </a:solidFill>
        </p:spPr>
        <p:txBody>
          <a:bodyPr wrap="square" lIns="274320" tIns="91440" rIns="274320" bIns="91440" anchor="ctr" anchorCtr="0"/>
          <a:lstStyle>
            <a:lvl1pPr marL="0" indent="0" algn="ctr">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39" y="1280160"/>
            <a:ext cx="8416925" cy="2424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124586947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btitle and Takeaway">
    <p:spTree>
      <p:nvGrpSpPr>
        <p:cNvPr id="1" name=""/>
        <p:cNvGrpSpPr/>
        <p:nvPr/>
      </p:nvGrpSpPr>
      <p:grpSpPr>
        <a:xfrm>
          <a:off x="0" y="0"/>
          <a:ext cx="0" cy="0"/>
          <a:chOff x="0" y="0"/>
          <a:chExt cx="0" cy="0"/>
        </a:xfrm>
      </p:grpSpPr>
      <p:sp>
        <p:nvSpPr>
          <p:cNvPr id="7" name="Rectangle 6"/>
          <p:cNvSpPr/>
          <p:nvPr userDrawn="1"/>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a:solidFill>
                <a:srgbClr val="FFFFFF"/>
              </a:solidFill>
            </a:endParaRPr>
          </a:p>
        </p:txBody>
      </p:sp>
      <p:sp>
        <p:nvSpPr>
          <p:cNvPr id="10" name="Text Placeholder 9"/>
          <p:cNvSpPr>
            <a:spLocks noGrp="1"/>
          </p:cNvSpPr>
          <p:nvPr>
            <p:ph type="body" sz="quarter" idx="14"/>
          </p:nvPr>
        </p:nvSpPr>
        <p:spPr>
          <a:xfrm>
            <a:off x="0" y="3908120"/>
            <a:ext cx="9144000" cy="651181"/>
          </a:xfrm>
          <a:solidFill>
            <a:schemeClr val="accent1"/>
          </a:solidFill>
        </p:spPr>
        <p:txBody>
          <a:bodyPr wrap="square" lIns="274320" tIns="91440" rIns="274320" bIns="91440" anchor="ctr" anchorCtr="0"/>
          <a:lstStyle>
            <a:lvl1pPr marL="0" indent="0" algn="ctr">
              <a:buNone/>
              <a:defRPr sz="2000" baseline="0">
                <a:solidFill>
                  <a:schemeClr val="bg1"/>
                </a:solidFill>
              </a:defRPr>
            </a:lvl1pPr>
          </a:lstStyle>
          <a:p>
            <a:pPr lvl="0"/>
            <a:r>
              <a:rPr lang="en-US"/>
              <a:t>Click to edit Master text styles</a:t>
            </a:r>
          </a:p>
        </p:txBody>
      </p:sp>
      <p:sp>
        <p:nvSpPr>
          <p:cNvPr id="8" name="Content Placeholder 3"/>
          <p:cNvSpPr>
            <a:spLocks noGrp="1"/>
          </p:cNvSpPr>
          <p:nvPr>
            <p:ph sz="quarter" idx="10"/>
          </p:nvPr>
        </p:nvSpPr>
        <p:spPr>
          <a:xfrm>
            <a:off x="363539" y="1554481"/>
            <a:ext cx="8416925" cy="2203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
        <p:nvSpPr>
          <p:cNvPr id="4" name="Text Placeholder 3"/>
          <p:cNvSpPr>
            <a:spLocks noGrp="1"/>
          </p:cNvSpPr>
          <p:nvPr>
            <p:ph type="body" sz="quarter" idx="15"/>
          </p:nvPr>
        </p:nvSpPr>
        <p:spPr>
          <a:xfrm>
            <a:off x="363539" y="1146176"/>
            <a:ext cx="8234362" cy="352425"/>
          </a:xfrm>
        </p:spPr>
        <p:txBody>
          <a:bodyPr/>
          <a:lstStyle>
            <a:lvl1pPr marL="0" indent="0">
              <a:buNone/>
              <a:defRPr sz="2400">
                <a:solidFill>
                  <a:schemeClr val="accent1"/>
                </a:solidFill>
                <a:latin typeface="+mj-lt"/>
              </a:defRPr>
            </a:lvl1pPr>
            <a:lvl2pPr marL="231770" indent="0">
              <a:buNone/>
              <a:defRPr sz="2400">
                <a:solidFill>
                  <a:schemeClr val="accent1"/>
                </a:solidFill>
                <a:latin typeface="+mj-lt"/>
              </a:defRPr>
            </a:lvl2pPr>
            <a:lvl3pPr marL="457189" indent="0">
              <a:buNone/>
              <a:defRPr sz="2400">
                <a:solidFill>
                  <a:schemeClr val="accent1"/>
                </a:solidFill>
                <a:latin typeface="+mj-lt"/>
              </a:defRPr>
            </a:lvl3pPr>
            <a:lvl4pPr marL="688958" indent="0">
              <a:buNone/>
              <a:defRPr sz="2400">
                <a:solidFill>
                  <a:schemeClr val="accent1"/>
                </a:solidFill>
                <a:latin typeface="+mj-lt"/>
              </a:defRPr>
            </a:lvl4pPr>
            <a:lvl5pPr marL="914378" indent="0">
              <a:buNone/>
              <a:defRPr sz="24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62749115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Takeaway (left)">
    <p:spTree>
      <p:nvGrpSpPr>
        <p:cNvPr id="1" name=""/>
        <p:cNvGrpSpPr/>
        <p:nvPr/>
      </p:nvGrpSpPr>
      <p:grpSpPr>
        <a:xfrm>
          <a:off x="0" y="0"/>
          <a:ext cx="0" cy="0"/>
          <a:chOff x="0" y="0"/>
          <a:chExt cx="0" cy="0"/>
        </a:xfrm>
      </p:grpSpPr>
      <p:sp>
        <p:nvSpPr>
          <p:cNvPr id="7" name="Rectangle 6"/>
          <p:cNvSpPr/>
          <p:nvPr userDrawn="1"/>
        </p:nvSpPr>
        <p:spPr>
          <a:xfrm>
            <a:off x="2589069" y="1007707"/>
            <a:ext cx="6554932"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defTabSz="582031">
              <a:defRPr/>
            </a:pPr>
            <a:endParaRPr lang="en-US" sz="521">
              <a:solidFill>
                <a:srgbClr val="FFFFFF"/>
              </a:solidFill>
            </a:endParaRPr>
          </a:p>
        </p:txBody>
      </p:sp>
      <p:sp>
        <p:nvSpPr>
          <p:cNvPr id="11" name="Text Placeholder 10"/>
          <p:cNvSpPr>
            <a:spLocks noGrp="1"/>
          </p:cNvSpPr>
          <p:nvPr>
            <p:ph type="body" sz="quarter" idx="16"/>
          </p:nvPr>
        </p:nvSpPr>
        <p:spPr>
          <a:xfrm>
            <a:off x="1" y="1007707"/>
            <a:ext cx="2556164" cy="3551594"/>
          </a:xfrm>
          <a:solidFill>
            <a:schemeClr val="accent1"/>
          </a:solidFill>
        </p:spPr>
        <p:txBody>
          <a:bodyPr lIns="274320" tIns="137160" rIns="91440" bIns="182880" anchor="ctr"/>
          <a:lstStyle>
            <a:lvl1pPr marL="0" indent="0" algn="l">
              <a:buClr>
                <a:schemeClr val="bg1"/>
              </a:buClr>
              <a:buNone/>
              <a:defRPr sz="2000">
                <a:solidFill>
                  <a:schemeClr val="bg1"/>
                </a:solidFill>
              </a:defRPr>
            </a:lvl1pPr>
            <a:lvl2pPr marL="169859" indent="0" algn="ctr">
              <a:buClr>
                <a:schemeClr val="bg1"/>
              </a:buClr>
              <a:buNone/>
              <a:defRPr>
                <a:solidFill>
                  <a:schemeClr val="bg1"/>
                </a:solidFill>
              </a:defRPr>
            </a:lvl2pPr>
            <a:lvl3pPr marL="344479" indent="0" algn="ctr">
              <a:buClr>
                <a:schemeClr val="bg1"/>
              </a:buClr>
              <a:buNone/>
              <a:defRPr>
                <a:solidFill>
                  <a:schemeClr val="bg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p:txBody>
      </p:sp>
      <p:sp>
        <p:nvSpPr>
          <p:cNvPr id="4" name="Content Placeholder 3"/>
          <p:cNvSpPr>
            <a:spLocks noGrp="1"/>
          </p:cNvSpPr>
          <p:nvPr>
            <p:ph sz="quarter" idx="17"/>
          </p:nvPr>
        </p:nvSpPr>
        <p:spPr>
          <a:xfrm>
            <a:off x="2699359" y="1554480"/>
            <a:ext cx="6081104" cy="2923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
        <p:nvSpPr>
          <p:cNvPr id="5" name="Text Placeholder 4"/>
          <p:cNvSpPr>
            <a:spLocks noGrp="1"/>
          </p:cNvSpPr>
          <p:nvPr>
            <p:ph type="body" sz="quarter" idx="18"/>
          </p:nvPr>
        </p:nvSpPr>
        <p:spPr>
          <a:xfrm>
            <a:off x="2699360" y="1146176"/>
            <a:ext cx="6001729" cy="352425"/>
          </a:xfrm>
        </p:spPr>
        <p:txBody>
          <a:bodyPr/>
          <a:lstStyle>
            <a:lvl1pPr marL="0" indent="0">
              <a:buNone/>
              <a:defRPr sz="2400">
                <a:solidFill>
                  <a:schemeClr val="accent1"/>
                </a:solidFill>
                <a:latin typeface="+mj-lt"/>
              </a:defRPr>
            </a:lvl1pPr>
            <a:lvl2pPr marL="231770" indent="0">
              <a:buNone/>
              <a:defRPr sz="2400">
                <a:solidFill>
                  <a:schemeClr val="accent1"/>
                </a:solidFill>
                <a:latin typeface="+mj-lt"/>
              </a:defRPr>
            </a:lvl2pPr>
            <a:lvl3pPr marL="457189" indent="0">
              <a:buNone/>
              <a:defRPr sz="2400">
                <a:solidFill>
                  <a:schemeClr val="accent1"/>
                </a:solidFill>
                <a:latin typeface="+mj-lt"/>
              </a:defRPr>
            </a:lvl3pPr>
            <a:lvl4pPr marL="688958" indent="0">
              <a:buNone/>
              <a:defRPr sz="2400">
                <a:solidFill>
                  <a:schemeClr val="accent1"/>
                </a:solidFill>
                <a:latin typeface="+mj-lt"/>
              </a:defRPr>
            </a:lvl4pPr>
            <a:lvl5pPr marL="914378" indent="0">
              <a:buNone/>
              <a:defRPr sz="24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224823777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a:xfrm>
            <a:off x="4613565" y="1007707"/>
            <a:ext cx="2244436" cy="3552663"/>
          </a:xfrm>
        </p:spPr>
        <p:txBody>
          <a:bodyPr/>
          <a:lstStyle/>
          <a:p>
            <a:r>
              <a:rPr lang="en-US"/>
              <a:t>Click icon to add picture</a:t>
            </a:r>
          </a:p>
        </p:txBody>
      </p:sp>
      <p:sp>
        <p:nvSpPr>
          <p:cNvPr id="6" name="Picture Placeholder 5"/>
          <p:cNvSpPr>
            <a:spLocks noGrp="1"/>
          </p:cNvSpPr>
          <p:nvPr>
            <p:ph type="pic" sz="quarter" idx="12"/>
          </p:nvPr>
        </p:nvSpPr>
        <p:spPr>
          <a:xfrm>
            <a:off x="1" y="2833069"/>
            <a:ext cx="2265218" cy="1727301"/>
          </a:xfrm>
        </p:spPr>
        <p:txBody>
          <a:bodyPr/>
          <a:lstStyle/>
          <a:p>
            <a:r>
              <a:rPr lang="en-US"/>
              <a:t>Click icon to add picture</a:t>
            </a:r>
          </a:p>
        </p:txBody>
      </p:sp>
      <p:sp>
        <p:nvSpPr>
          <p:cNvPr id="8" name="Picture Placeholder 7"/>
          <p:cNvSpPr>
            <a:spLocks noGrp="1"/>
          </p:cNvSpPr>
          <p:nvPr>
            <p:ph type="pic" sz="quarter" idx="13"/>
          </p:nvPr>
        </p:nvSpPr>
        <p:spPr>
          <a:xfrm>
            <a:off x="0" y="1007707"/>
            <a:ext cx="4572000" cy="1784480"/>
          </a:xfrm>
        </p:spPr>
        <p:txBody>
          <a:bodyPr/>
          <a:lstStyle/>
          <a:p>
            <a:r>
              <a:rPr lang="en-US"/>
              <a:t>Click icon to add picture</a:t>
            </a:r>
          </a:p>
        </p:txBody>
      </p:sp>
      <p:sp>
        <p:nvSpPr>
          <p:cNvPr id="10" name="Picture Placeholder 9"/>
          <p:cNvSpPr>
            <a:spLocks noGrp="1"/>
          </p:cNvSpPr>
          <p:nvPr>
            <p:ph type="pic" sz="quarter" idx="14"/>
          </p:nvPr>
        </p:nvSpPr>
        <p:spPr>
          <a:xfrm>
            <a:off x="6891543" y="2833069"/>
            <a:ext cx="2244436" cy="1726232"/>
          </a:xfrm>
        </p:spPr>
        <p:txBody>
          <a:bodyPr/>
          <a:lstStyle/>
          <a:p>
            <a:r>
              <a:rPr lang="en-US"/>
              <a:t>Click icon to add picture</a:t>
            </a:r>
          </a:p>
        </p:txBody>
      </p:sp>
      <p:sp>
        <p:nvSpPr>
          <p:cNvPr id="12" name="Picture Placeholder 11"/>
          <p:cNvSpPr>
            <a:spLocks noGrp="1"/>
          </p:cNvSpPr>
          <p:nvPr>
            <p:ph type="pic" sz="quarter" idx="15"/>
          </p:nvPr>
        </p:nvSpPr>
        <p:spPr>
          <a:xfrm>
            <a:off x="6889721" y="1007707"/>
            <a:ext cx="2244436" cy="1784480"/>
          </a:xfrm>
        </p:spPr>
        <p:txBody>
          <a:bodyPr/>
          <a:lstStyle/>
          <a:p>
            <a:r>
              <a:rPr lang="en-US"/>
              <a:t>Click icon to add picture</a:t>
            </a:r>
          </a:p>
        </p:txBody>
      </p:sp>
      <p:sp>
        <p:nvSpPr>
          <p:cNvPr id="16" name="Picture Placeholder 15"/>
          <p:cNvSpPr>
            <a:spLocks noGrp="1"/>
          </p:cNvSpPr>
          <p:nvPr>
            <p:ph type="pic" sz="quarter" idx="17"/>
          </p:nvPr>
        </p:nvSpPr>
        <p:spPr>
          <a:xfrm>
            <a:off x="2306782" y="2833069"/>
            <a:ext cx="2265218" cy="1726232"/>
          </a:xfrm>
        </p:spPr>
        <p:txBody>
          <a:bodyPr/>
          <a:lstStyle/>
          <a:p>
            <a:r>
              <a:rPr lang="en-US"/>
              <a:t>Click icon to add picture</a:t>
            </a:r>
          </a:p>
        </p:txBody>
      </p:sp>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Tree>
    <p:extLst>
      <p:ext uri="{BB962C8B-B14F-4D97-AF65-F5344CB8AC3E}">
        <p14:creationId xmlns:p14="http://schemas.microsoft.com/office/powerpoint/2010/main" val="167905131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ngle Photo">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007707"/>
            <a:ext cx="9144000" cy="3551594"/>
          </a:xfrm>
        </p:spPr>
        <p:txBody>
          <a:bodyPr lIns="0" tIns="0" rIns="0" bIns="0"/>
          <a:lstStyle/>
          <a:p>
            <a:r>
              <a:rPr lang="en-US"/>
              <a:t>Click icon to add picture</a:t>
            </a:r>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206680649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Photo w/Label">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a:solidFill>
                <a:srgbClr val="FFFFFF"/>
              </a:solidFill>
            </a:endParaRPr>
          </a:p>
        </p:txBody>
      </p:sp>
      <p:sp>
        <p:nvSpPr>
          <p:cNvPr id="8" name="Picture Placeholder 7"/>
          <p:cNvSpPr>
            <a:spLocks noGrp="1"/>
          </p:cNvSpPr>
          <p:nvPr>
            <p:ph type="pic" sz="quarter" idx="14"/>
          </p:nvPr>
        </p:nvSpPr>
        <p:spPr>
          <a:xfrm>
            <a:off x="1739034" y="1173689"/>
            <a:ext cx="2763982" cy="2561253"/>
          </a:xfrm>
        </p:spPr>
        <p:txBody>
          <a:bodyPr/>
          <a:lstStyle/>
          <a:p>
            <a:r>
              <a:rPr lang="en-US"/>
              <a:t>Click icon to add picture</a:t>
            </a:r>
          </a:p>
        </p:txBody>
      </p:sp>
      <p:sp>
        <p:nvSpPr>
          <p:cNvPr id="11" name="Picture Placeholder 10"/>
          <p:cNvSpPr>
            <a:spLocks noGrp="1"/>
          </p:cNvSpPr>
          <p:nvPr>
            <p:ph type="pic" sz="quarter" idx="15"/>
          </p:nvPr>
        </p:nvSpPr>
        <p:spPr>
          <a:xfrm>
            <a:off x="4655127" y="1173689"/>
            <a:ext cx="2763982" cy="2561253"/>
          </a:xfrm>
        </p:spPr>
        <p:txBody>
          <a:bodyPr/>
          <a:lstStyle/>
          <a:p>
            <a:r>
              <a:rPr lang="en-US"/>
              <a:t>Click icon to add picture</a:t>
            </a:r>
          </a:p>
        </p:txBody>
      </p:sp>
      <p:sp>
        <p:nvSpPr>
          <p:cNvPr id="13" name="Text Placeholder 12"/>
          <p:cNvSpPr>
            <a:spLocks noGrp="1"/>
          </p:cNvSpPr>
          <p:nvPr>
            <p:ph type="body" sz="quarter" idx="16"/>
          </p:nvPr>
        </p:nvSpPr>
        <p:spPr>
          <a:xfrm>
            <a:off x="1739035" y="3734943"/>
            <a:ext cx="2763693" cy="671804"/>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14" name="Text Placeholder 12"/>
          <p:cNvSpPr>
            <a:spLocks noGrp="1"/>
          </p:cNvSpPr>
          <p:nvPr>
            <p:ph type="body" sz="quarter" idx="17"/>
          </p:nvPr>
        </p:nvSpPr>
        <p:spPr>
          <a:xfrm>
            <a:off x="4655417" y="3734943"/>
            <a:ext cx="2763693" cy="671804"/>
          </a:xfrm>
          <a:solidFill>
            <a:schemeClr val="accent1"/>
          </a:solidFill>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98044701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Photos and Takeaway">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1" y="1007707"/>
            <a:ext cx="3034145" cy="3551594"/>
          </a:xfrm>
        </p:spPr>
        <p:txBody>
          <a:bodyPr/>
          <a:lstStyle/>
          <a:p>
            <a:r>
              <a:rPr lang="en-US"/>
              <a:t>Click icon to add picture</a:t>
            </a:r>
          </a:p>
        </p:txBody>
      </p:sp>
      <p:sp>
        <p:nvSpPr>
          <p:cNvPr id="12" name="Picture Placeholder 7"/>
          <p:cNvSpPr>
            <a:spLocks noGrp="1"/>
          </p:cNvSpPr>
          <p:nvPr>
            <p:ph type="pic" sz="quarter" idx="15"/>
          </p:nvPr>
        </p:nvSpPr>
        <p:spPr>
          <a:xfrm>
            <a:off x="6109856" y="1007707"/>
            <a:ext cx="3034145" cy="3551594"/>
          </a:xfrm>
        </p:spPr>
        <p:txBody>
          <a:bodyPr/>
          <a:lstStyle/>
          <a:p>
            <a:r>
              <a:rPr lang="en-US"/>
              <a:t>Click icon to add picture</a:t>
            </a:r>
            <a:endParaRPr lang="en-US" dirty="0"/>
          </a:p>
        </p:txBody>
      </p:sp>
      <p:sp>
        <p:nvSpPr>
          <p:cNvPr id="9" name="Text Placeholder 8"/>
          <p:cNvSpPr>
            <a:spLocks noGrp="1"/>
          </p:cNvSpPr>
          <p:nvPr>
            <p:ph type="body" sz="quarter" idx="16"/>
          </p:nvPr>
        </p:nvSpPr>
        <p:spPr>
          <a:xfrm>
            <a:off x="3063240" y="1005841"/>
            <a:ext cx="3017520" cy="3553460"/>
          </a:xfrm>
          <a:solidFill>
            <a:schemeClr val="accent1"/>
          </a:solidFill>
        </p:spPr>
        <p:txBody>
          <a:bodyPr lIns="182880" tIns="182880" rIns="182880" bIns="182880" anchor="ctr" anchorCtr="0"/>
          <a:lstStyle>
            <a:lvl1pPr marL="0" indent="0" algn="l">
              <a:spcBef>
                <a:spcPts val="545"/>
              </a:spcBef>
              <a:buNone/>
              <a:defRPr sz="20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96365396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and Content (right)">
    <p:spTree>
      <p:nvGrpSpPr>
        <p:cNvPr id="1" name=""/>
        <p:cNvGrpSpPr/>
        <p:nvPr/>
      </p:nvGrpSpPr>
      <p:grpSpPr>
        <a:xfrm>
          <a:off x="0" y="0"/>
          <a:ext cx="0" cy="0"/>
          <a:chOff x="0" y="0"/>
          <a:chExt cx="0" cy="0"/>
        </a:xfrm>
      </p:grpSpPr>
      <p:sp>
        <p:nvSpPr>
          <p:cNvPr id="7" name="Rectangle 6"/>
          <p:cNvSpPr/>
          <p:nvPr userDrawn="1"/>
        </p:nvSpPr>
        <p:spPr>
          <a:xfrm>
            <a:off x="1" y="1007707"/>
            <a:ext cx="600445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a:solidFill>
                <a:srgbClr val="FFFFFF"/>
              </a:solidFill>
            </a:endParaRPr>
          </a:p>
        </p:txBody>
      </p:sp>
      <p:sp>
        <p:nvSpPr>
          <p:cNvPr id="8" name="Picture Placeholder 7"/>
          <p:cNvSpPr>
            <a:spLocks noGrp="1"/>
          </p:cNvSpPr>
          <p:nvPr>
            <p:ph type="pic" sz="quarter" idx="14"/>
          </p:nvPr>
        </p:nvSpPr>
        <p:spPr>
          <a:xfrm>
            <a:off x="6048300" y="1007416"/>
            <a:ext cx="3096491" cy="2863127"/>
          </a:xfrm>
        </p:spPr>
        <p:txBody>
          <a:bodyPr/>
          <a:lstStyle/>
          <a:p>
            <a:r>
              <a:rPr lang="en-US"/>
              <a:t>Click icon to add picture</a:t>
            </a:r>
            <a:endParaRPr lang="en-US" dirty="0"/>
          </a:p>
        </p:txBody>
      </p:sp>
      <p:sp>
        <p:nvSpPr>
          <p:cNvPr id="10" name="Text Placeholder 12"/>
          <p:cNvSpPr>
            <a:spLocks noGrp="1"/>
          </p:cNvSpPr>
          <p:nvPr>
            <p:ph type="body" sz="quarter" idx="16"/>
          </p:nvPr>
        </p:nvSpPr>
        <p:spPr>
          <a:xfrm>
            <a:off x="6048299" y="3870543"/>
            <a:ext cx="3096096" cy="688759"/>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63539" y="1280161"/>
            <a:ext cx="5640921" cy="3172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75099077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and Content (left)">
    <p:spTree>
      <p:nvGrpSpPr>
        <p:cNvPr id="1" name=""/>
        <p:cNvGrpSpPr/>
        <p:nvPr/>
      </p:nvGrpSpPr>
      <p:grpSpPr>
        <a:xfrm>
          <a:off x="0" y="0"/>
          <a:ext cx="0" cy="0"/>
          <a:chOff x="0" y="0"/>
          <a:chExt cx="0" cy="0"/>
        </a:xfrm>
      </p:grpSpPr>
      <p:sp>
        <p:nvSpPr>
          <p:cNvPr id="7" name="Rectangle 6"/>
          <p:cNvSpPr/>
          <p:nvPr userDrawn="1"/>
        </p:nvSpPr>
        <p:spPr>
          <a:xfrm>
            <a:off x="3140023" y="1007707"/>
            <a:ext cx="600397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a:solidFill>
                <a:srgbClr val="FFFFFF"/>
              </a:solidFill>
            </a:endParaRPr>
          </a:p>
        </p:txBody>
      </p:sp>
      <p:sp>
        <p:nvSpPr>
          <p:cNvPr id="8" name="Picture Placeholder 7"/>
          <p:cNvSpPr>
            <a:spLocks noGrp="1"/>
          </p:cNvSpPr>
          <p:nvPr>
            <p:ph type="pic" sz="quarter" idx="14"/>
          </p:nvPr>
        </p:nvSpPr>
        <p:spPr>
          <a:xfrm>
            <a:off x="-309" y="1007416"/>
            <a:ext cx="3096491" cy="2866085"/>
          </a:xfrm>
        </p:spPr>
        <p:txBody>
          <a:bodyPr/>
          <a:lstStyle/>
          <a:p>
            <a:r>
              <a:rPr lang="en-US"/>
              <a:t>Click icon to add picture</a:t>
            </a:r>
          </a:p>
        </p:txBody>
      </p:sp>
      <p:sp>
        <p:nvSpPr>
          <p:cNvPr id="10" name="Text Placeholder 12"/>
          <p:cNvSpPr>
            <a:spLocks noGrp="1"/>
          </p:cNvSpPr>
          <p:nvPr>
            <p:ph type="body" sz="quarter" idx="16"/>
          </p:nvPr>
        </p:nvSpPr>
        <p:spPr>
          <a:xfrm>
            <a:off x="-310" y="3873500"/>
            <a:ext cx="3096096" cy="685800"/>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225452" y="1280161"/>
            <a:ext cx="5555011" cy="3222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60904922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Slide_3">
    <p:spTree>
      <p:nvGrpSpPr>
        <p:cNvPr id="1" name=""/>
        <p:cNvGrpSpPr/>
        <p:nvPr/>
      </p:nvGrpSpPr>
      <p:grpSpPr>
        <a:xfrm>
          <a:off x="0" y="0"/>
          <a:ext cx="0" cy="0"/>
          <a:chOff x="0" y="0"/>
          <a:chExt cx="0" cy="0"/>
        </a:xfrm>
      </p:grpSpPr>
      <p:sp>
        <p:nvSpPr>
          <p:cNvPr id="6" name="Rectangle 5"/>
          <p:cNvSpPr/>
          <p:nvPr userDrawn="1"/>
        </p:nvSpPr>
        <p:spPr>
          <a:xfrm>
            <a:off x="0" y="4358640"/>
            <a:ext cx="9144000" cy="78486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a:solidFill>
                <a:srgbClr val="FFFFFF"/>
              </a:solidFill>
            </a:endParaRPr>
          </a:p>
        </p:txBody>
      </p:sp>
      <p:sp>
        <p:nvSpPr>
          <p:cNvPr id="2" name="Title 1"/>
          <p:cNvSpPr>
            <a:spLocks noGrp="1"/>
          </p:cNvSpPr>
          <p:nvPr>
            <p:ph type="title" hasCustomPrompt="1"/>
          </p:nvPr>
        </p:nvSpPr>
        <p:spPr>
          <a:xfrm>
            <a:off x="571502" y="1797303"/>
            <a:ext cx="7441435" cy="514350"/>
          </a:xfrm>
          <a:prstGeom prst="rect">
            <a:avLst/>
          </a:prstGeom>
        </p:spPr>
        <p:txBody>
          <a:bodyPr vert="horz" lIns="0" tIns="0" rIns="0" bIns="0" anchor="ctr">
            <a:noAutofit/>
          </a:bodyPr>
          <a:lstStyle>
            <a:lvl1pPr algn="l">
              <a:defRPr sz="3600" b="1" spc="0" baseline="0">
                <a:solidFill>
                  <a:schemeClr val="accent1"/>
                </a:solidFill>
                <a:effectLst/>
                <a:latin typeface="Calibri" panose="020F0502020204030204" pitchFamily="34" charset="0"/>
              </a:defRPr>
            </a:lvl1pPr>
          </a:lstStyle>
          <a:p>
            <a:r>
              <a:rPr lang="en-US" dirty="0"/>
              <a:t>CLICK TO EDIT MASTER TITLE STYLE</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09073" y="4608166"/>
            <a:ext cx="1915643" cy="457200"/>
          </a:xfrm>
          <a:prstGeom prst="rect">
            <a:avLst/>
          </a:prstGeom>
        </p:spPr>
      </p:pic>
    </p:spTree>
    <p:extLst>
      <p:ext uri="{BB962C8B-B14F-4D97-AF65-F5344CB8AC3E}">
        <p14:creationId xmlns:p14="http://schemas.microsoft.com/office/powerpoint/2010/main" val="316341251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57942347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98207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30"/>
        <p:cNvGrpSpPr/>
        <p:nvPr/>
      </p:nvGrpSpPr>
      <p:grpSpPr>
        <a:xfrm>
          <a:off x="0" y="0"/>
          <a:ext cx="0" cy="0"/>
          <a:chOff x="0" y="0"/>
          <a:chExt cx="0" cy="0"/>
        </a:xfrm>
      </p:grpSpPr>
      <p:sp>
        <p:nvSpPr>
          <p:cNvPr id="31" name="Google Shape;31;p5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2" name="Google Shape;32;p53"/>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342900" lvl="0" indent="-257175" algn="l">
              <a:spcBef>
                <a:spcPts val="270"/>
              </a:spcBef>
              <a:spcAft>
                <a:spcPts val="0"/>
              </a:spcAft>
              <a:buSzPts val="1800"/>
              <a:buChar char="•"/>
              <a:defRPr/>
            </a:lvl1pPr>
            <a:lvl2pPr marL="685800" lvl="1" indent="-257175" algn="l">
              <a:spcBef>
                <a:spcPts val="270"/>
              </a:spcBef>
              <a:spcAft>
                <a:spcPts val="0"/>
              </a:spcAft>
              <a:buSzPts val="1800"/>
              <a:buChar char="–"/>
              <a:defRPr/>
            </a:lvl2pPr>
            <a:lvl3pPr marL="1028700" lvl="2" indent="-257175" algn="l">
              <a:spcBef>
                <a:spcPts val="270"/>
              </a:spcBef>
              <a:spcAft>
                <a:spcPts val="0"/>
              </a:spcAft>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09488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p:cNvSpPr/>
          <p:nvPr userDrawn="1"/>
        </p:nvSpPr>
        <p:spPr>
          <a:xfrm>
            <a:off x="0" y="1007707"/>
            <a:ext cx="9144000" cy="35466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a:solidFill>
                <a:srgbClr val="FFFFFF"/>
              </a:solidFill>
            </a:endParaRPr>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85538104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a:solidFill>
                <a:srgbClr val="FFFFFF"/>
              </a:solidFill>
            </a:endParaRPr>
          </a:p>
        </p:txBody>
      </p:sp>
      <p:sp>
        <p:nvSpPr>
          <p:cNvPr id="4" name="Content Placeholder 3"/>
          <p:cNvSpPr>
            <a:spLocks noGrp="1"/>
          </p:cNvSpPr>
          <p:nvPr>
            <p:ph sz="quarter" idx="14"/>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8" y="440247"/>
            <a:ext cx="8416782" cy="492443"/>
          </a:xfrm>
        </p:spPr>
        <p:txBody>
          <a:bodyPr wrap="square" anchor="b">
            <a:spAutoFit/>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66845340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a:solidFill>
                <a:srgbClr val="FFFFFF"/>
              </a:solidFill>
            </a:endParaRPr>
          </a:p>
        </p:txBody>
      </p:sp>
      <p:sp>
        <p:nvSpPr>
          <p:cNvPr id="4" name="Content Placeholder 3"/>
          <p:cNvSpPr>
            <a:spLocks noGrp="1"/>
          </p:cNvSpPr>
          <p:nvPr>
            <p:ph sz="quarter" idx="14"/>
          </p:nvPr>
        </p:nvSpPr>
        <p:spPr>
          <a:xfrm>
            <a:off x="363538" y="1280161"/>
            <a:ext cx="4132262" cy="3114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8" y="440247"/>
            <a:ext cx="8416782" cy="492443"/>
          </a:xfrm>
        </p:spPr>
        <p:txBody>
          <a:bodyPr wrap="square" anchor="b">
            <a:spAutoFit/>
          </a:bodyPr>
          <a:lstStyle>
            <a:lvl1pPr>
              <a:defRPr spc="0" baseline="0"/>
            </a:lvl1pPr>
          </a:lstStyle>
          <a:p>
            <a:r>
              <a:rPr lang="en-US" dirty="0"/>
              <a:t>CLICK TO EDIT MASTER TITLE STYLE</a:t>
            </a:r>
          </a:p>
        </p:txBody>
      </p:sp>
      <p:sp>
        <p:nvSpPr>
          <p:cNvPr id="5" name="Content Placeholder 3"/>
          <p:cNvSpPr>
            <a:spLocks noGrp="1"/>
          </p:cNvSpPr>
          <p:nvPr>
            <p:ph sz="quarter" idx="15"/>
          </p:nvPr>
        </p:nvSpPr>
        <p:spPr>
          <a:xfrm>
            <a:off x="4648059" y="1280161"/>
            <a:ext cx="4132262" cy="3114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631241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title and Content">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a:solidFill>
                <a:srgbClr val="FFFFFF"/>
              </a:solidFill>
            </a:endParaRPr>
          </a:p>
        </p:txBody>
      </p:sp>
      <p:sp>
        <p:nvSpPr>
          <p:cNvPr id="4" name="Content Placeholder 3"/>
          <p:cNvSpPr>
            <a:spLocks noGrp="1"/>
          </p:cNvSpPr>
          <p:nvPr>
            <p:ph sz="quarter" idx="10"/>
          </p:nvPr>
        </p:nvSpPr>
        <p:spPr>
          <a:xfrm>
            <a:off x="363539" y="1554481"/>
            <a:ext cx="8416925" cy="292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8" y="440165"/>
            <a:ext cx="8416925" cy="492443"/>
          </a:xfrm>
        </p:spPr>
        <p:txBody>
          <a:bodyPr>
            <a:spAutoFit/>
          </a:bodyPr>
          <a:lstStyle>
            <a:lvl1pPr>
              <a:defRPr spc="0" baseline="0"/>
            </a:lvl1pPr>
          </a:lstStyle>
          <a:p>
            <a:r>
              <a:rPr lang="en-US" dirty="0"/>
              <a:t>CLICK TO EDIT MASTER TITLE STYLE</a:t>
            </a:r>
          </a:p>
        </p:txBody>
      </p:sp>
      <p:sp>
        <p:nvSpPr>
          <p:cNvPr id="5" name="Text Placeholder 4"/>
          <p:cNvSpPr>
            <a:spLocks noGrp="1"/>
          </p:cNvSpPr>
          <p:nvPr>
            <p:ph type="body" sz="quarter" idx="11"/>
          </p:nvPr>
        </p:nvSpPr>
        <p:spPr>
          <a:xfrm>
            <a:off x="363539" y="1146176"/>
            <a:ext cx="8416924" cy="352425"/>
          </a:xfrm>
        </p:spPr>
        <p:txBody>
          <a:bodyPr/>
          <a:lstStyle>
            <a:lvl1pPr marL="0" indent="0">
              <a:buNone/>
              <a:defRPr sz="2400">
                <a:solidFill>
                  <a:schemeClr val="accent1"/>
                </a:solidFill>
                <a:latin typeface="+mj-lt"/>
              </a:defRPr>
            </a:lvl1pPr>
            <a:lvl2pPr marL="231770" indent="0">
              <a:buNone/>
              <a:defRPr sz="2200">
                <a:solidFill>
                  <a:schemeClr val="accent1"/>
                </a:solidFill>
                <a:latin typeface="+mj-lt"/>
              </a:defRPr>
            </a:lvl2pPr>
            <a:lvl3pPr marL="457189" indent="0">
              <a:buNone/>
              <a:defRPr sz="2200">
                <a:solidFill>
                  <a:schemeClr val="accent1"/>
                </a:solidFill>
                <a:latin typeface="+mj-lt"/>
              </a:defRPr>
            </a:lvl3pPr>
            <a:lvl4pPr marL="688958" indent="0">
              <a:buNone/>
              <a:defRPr sz="2200">
                <a:solidFill>
                  <a:schemeClr val="accent1"/>
                </a:solidFill>
                <a:latin typeface="+mj-lt"/>
              </a:defRPr>
            </a:lvl4pPr>
            <a:lvl5pPr marL="914378" indent="0">
              <a:buNone/>
              <a:defRPr sz="22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396092812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Subtitle and Content">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a:solidFill>
                <a:srgbClr val="FFFFFF"/>
              </a:solidFill>
            </a:endParaRPr>
          </a:p>
        </p:txBody>
      </p:sp>
      <p:sp>
        <p:nvSpPr>
          <p:cNvPr id="4" name="Content Placeholder 3"/>
          <p:cNvSpPr>
            <a:spLocks noGrp="1"/>
          </p:cNvSpPr>
          <p:nvPr>
            <p:ph sz="quarter" idx="10"/>
          </p:nvPr>
        </p:nvSpPr>
        <p:spPr>
          <a:xfrm>
            <a:off x="363538" y="1554481"/>
            <a:ext cx="4133088" cy="292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8" y="440165"/>
            <a:ext cx="8416925" cy="492443"/>
          </a:xfrm>
        </p:spPr>
        <p:txBody>
          <a:bodyPr>
            <a:spAutoFit/>
          </a:bodyPr>
          <a:lstStyle>
            <a:lvl1pPr>
              <a:defRPr spc="0" baseline="0"/>
            </a:lvl1pPr>
          </a:lstStyle>
          <a:p>
            <a:r>
              <a:rPr lang="en-US" dirty="0"/>
              <a:t>CLICK TO EDIT MASTER TITLE STYLE</a:t>
            </a:r>
          </a:p>
        </p:txBody>
      </p:sp>
      <p:sp>
        <p:nvSpPr>
          <p:cNvPr id="5" name="Text Placeholder 4"/>
          <p:cNvSpPr>
            <a:spLocks noGrp="1"/>
          </p:cNvSpPr>
          <p:nvPr>
            <p:ph type="body" sz="quarter" idx="11"/>
          </p:nvPr>
        </p:nvSpPr>
        <p:spPr>
          <a:xfrm>
            <a:off x="363538" y="1146176"/>
            <a:ext cx="4133088" cy="352425"/>
          </a:xfrm>
        </p:spPr>
        <p:txBody>
          <a:bodyPr/>
          <a:lstStyle>
            <a:lvl1pPr marL="0" indent="0">
              <a:buNone/>
              <a:defRPr sz="2400">
                <a:solidFill>
                  <a:schemeClr val="accent1"/>
                </a:solidFill>
                <a:latin typeface="+mj-lt"/>
              </a:defRPr>
            </a:lvl1pPr>
            <a:lvl2pPr marL="231770" indent="0">
              <a:buNone/>
              <a:defRPr sz="2200">
                <a:solidFill>
                  <a:schemeClr val="accent1"/>
                </a:solidFill>
                <a:latin typeface="+mj-lt"/>
              </a:defRPr>
            </a:lvl2pPr>
            <a:lvl3pPr marL="457189" indent="0">
              <a:buNone/>
              <a:defRPr sz="2200">
                <a:solidFill>
                  <a:schemeClr val="accent1"/>
                </a:solidFill>
                <a:latin typeface="+mj-lt"/>
              </a:defRPr>
            </a:lvl3pPr>
            <a:lvl4pPr marL="688958" indent="0">
              <a:buNone/>
              <a:defRPr sz="2200">
                <a:solidFill>
                  <a:schemeClr val="accent1"/>
                </a:solidFill>
                <a:latin typeface="+mj-lt"/>
              </a:defRPr>
            </a:lvl4pPr>
            <a:lvl5pPr marL="914378" indent="0">
              <a:buNone/>
              <a:defRPr sz="2200">
                <a:solidFill>
                  <a:schemeClr val="accent1"/>
                </a:solidFill>
                <a:latin typeface="+mj-lt"/>
              </a:defRPr>
            </a:lvl5pPr>
          </a:lstStyle>
          <a:p>
            <a:pPr lvl="0"/>
            <a:r>
              <a:rPr lang="en-US"/>
              <a:t>Click to edit Master text styles</a:t>
            </a:r>
          </a:p>
        </p:txBody>
      </p:sp>
      <p:sp>
        <p:nvSpPr>
          <p:cNvPr id="6" name="Content Placeholder 3"/>
          <p:cNvSpPr>
            <a:spLocks noGrp="1"/>
          </p:cNvSpPr>
          <p:nvPr>
            <p:ph sz="quarter" idx="12"/>
          </p:nvPr>
        </p:nvSpPr>
        <p:spPr>
          <a:xfrm>
            <a:off x="4647374" y="1554481"/>
            <a:ext cx="4133088" cy="292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4"/>
          <p:cNvSpPr>
            <a:spLocks noGrp="1"/>
          </p:cNvSpPr>
          <p:nvPr>
            <p:ph type="body" sz="quarter" idx="13"/>
          </p:nvPr>
        </p:nvSpPr>
        <p:spPr>
          <a:xfrm>
            <a:off x="4647374" y="1146176"/>
            <a:ext cx="4133088" cy="352425"/>
          </a:xfrm>
        </p:spPr>
        <p:txBody>
          <a:bodyPr/>
          <a:lstStyle>
            <a:lvl1pPr marL="0" indent="0">
              <a:buNone/>
              <a:defRPr sz="2400">
                <a:solidFill>
                  <a:schemeClr val="accent1"/>
                </a:solidFill>
                <a:latin typeface="+mj-lt"/>
              </a:defRPr>
            </a:lvl1pPr>
            <a:lvl2pPr marL="231770" indent="0">
              <a:buNone/>
              <a:defRPr sz="2200">
                <a:solidFill>
                  <a:schemeClr val="accent1"/>
                </a:solidFill>
                <a:latin typeface="+mj-lt"/>
              </a:defRPr>
            </a:lvl2pPr>
            <a:lvl3pPr marL="457189" indent="0">
              <a:buNone/>
              <a:defRPr sz="2200">
                <a:solidFill>
                  <a:schemeClr val="accent1"/>
                </a:solidFill>
                <a:latin typeface="+mj-lt"/>
              </a:defRPr>
            </a:lvl3pPr>
            <a:lvl4pPr marL="688958" indent="0">
              <a:buNone/>
              <a:defRPr sz="2200">
                <a:solidFill>
                  <a:schemeClr val="accent1"/>
                </a:solidFill>
                <a:latin typeface="+mj-lt"/>
              </a:defRPr>
            </a:lvl4pPr>
            <a:lvl5pPr marL="914378" indent="0">
              <a:buNone/>
              <a:defRPr sz="22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2660903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Panel Imag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3121044" y="1007705"/>
            <a:ext cx="2909455" cy="3551595"/>
          </a:xfrm>
        </p:spPr>
        <p:txBody>
          <a:bodyPr/>
          <a:lstStyle/>
          <a:p>
            <a:r>
              <a:rPr lang="en-US"/>
              <a:t>Click icon to add picture</a:t>
            </a:r>
          </a:p>
        </p:txBody>
      </p:sp>
      <p:sp>
        <p:nvSpPr>
          <p:cNvPr id="13" name="Picture Placeholder 12"/>
          <p:cNvSpPr>
            <a:spLocks noGrp="1"/>
          </p:cNvSpPr>
          <p:nvPr>
            <p:ph type="pic" sz="quarter" idx="14"/>
          </p:nvPr>
        </p:nvSpPr>
        <p:spPr>
          <a:xfrm>
            <a:off x="6066254" y="1007705"/>
            <a:ext cx="3075709" cy="3551595"/>
          </a:xfrm>
        </p:spPr>
        <p:txBody>
          <a:bodyPr/>
          <a:lstStyle/>
          <a:p>
            <a:r>
              <a:rPr lang="en-US"/>
              <a:t>Click icon to add picture</a:t>
            </a:r>
          </a:p>
        </p:txBody>
      </p:sp>
      <p:sp>
        <p:nvSpPr>
          <p:cNvPr id="6" name="Picture Placeholder 5"/>
          <p:cNvSpPr>
            <a:spLocks noGrp="1"/>
          </p:cNvSpPr>
          <p:nvPr>
            <p:ph type="pic" sz="quarter" idx="15"/>
          </p:nvPr>
        </p:nvSpPr>
        <p:spPr>
          <a:xfrm>
            <a:off x="1" y="1007705"/>
            <a:ext cx="3075709" cy="3551595"/>
          </a:xfrm>
        </p:spPr>
        <p:txBody>
          <a:bodyPr/>
          <a:lstStyle/>
          <a:p>
            <a:r>
              <a:rPr lang="en-US"/>
              <a:t>Click icon to add picture</a:t>
            </a:r>
            <a:endParaRPr lang="en-US" dirty="0"/>
          </a:p>
        </p:txBody>
      </p:sp>
      <p:sp>
        <p:nvSpPr>
          <p:cNvPr id="2" name="Title 1"/>
          <p:cNvSpPr>
            <a:spLocks noGrp="1"/>
          </p:cNvSpPr>
          <p:nvPr>
            <p:ph type="title" hasCustomPrompt="1"/>
          </p:nvPr>
        </p:nvSpPr>
        <p:spPr>
          <a:xfrm>
            <a:off x="363539" y="440247"/>
            <a:ext cx="8416925" cy="492443"/>
          </a:xfrm>
          <a:prstGeom prst="rect">
            <a:avLst/>
          </a:prstGeom>
        </p:spPr>
        <p:txBody>
          <a:bodyPr vert="horz" wrap="square" lIns="91440" tIns="45720" rIns="91440" bIns="45720" anchor="b" anchorCtr="0">
            <a:spAutoFit/>
          </a:bodyPr>
          <a:lstStyle>
            <a:lvl1pPr algn="l">
              <a:lnSpc>
                <a:spcPct val="100000"/>
              </a:lnSpc>
              <a:defRPr lang="en-US" sz="2600" b="1" kern="1200" spc="0" baseline="0" dirty="0">
                <a:solidFill>
                  <a:schemeClr val="accent1"/>
                </a:solidFill>
                <a:latin typeface="Calibri" panose="020F0502020204030204" pitchFamily="34" charset="0"/>
                <a:ea typeface="+mj-ea"/>
                <a:cs typeface="+mj-cs"/>
              </a:defRPr>
            </a:lvl1pPr>
          </a:lstStyle>
          <a:p>
            <a:r>
              <a:rPr lang="en-US" dirty="0"/>
              <a:t>CLICK TO EDIT MASTER TITLE STYLE</a:t>
            </a:r>
          </a:p>
        </p:txBody>
      </p:sp>
    </p:spTree>
    <p:extLst>
      <p:ext uri="{BB962C8B-B14F-4D97-AF65-F5344CB8AC3E}">
        <p14:creationId xmlns:p14="http://schemas.microsoft.com/office/powerpoint/2010/main" val="414785141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nd Takeaway (righ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1" y="1007707"/>
            <a:ext cx="6026727" cy="3551594"/>
          </a:xfrm>
        </p:spPr>
        <p:txBody>
          <a:bodyPr/>
          <a:lstStyle/>
          <a:p>
            <a:r>
              <a:rPr lang="en-US"/>
              <a:t>Click icon to add picture</a:t>
            </a:r>
          </a:p>
        </p:txBody>
      </p:sp>
      <p:sp>
        <p:nvSpPr>
          <p:cNvPr id="4" name="Content Placeholder 3"/>
          <p:cNvSpPr>
            <a:spLocks noGrp="1"/>
          </p:cNvSpPr>
          <p:nvPr>
            <p:ph sz="quarter" idx="13"/>
          </p:nvPr>
        </p:nvSpPr>
        <p:spPr>
          <a:xfrm>
            <a:off x="6069992" y="1008064"/>
            <a:ext cx="3074009" cy="3551237"/>
          </a:xfrm>
          <a:solidFill>
            <a:schemeClr val="accent1"/>
          </a:solidFill>
        </p:spPr>
        <p:txBody>
          <a:bodyPr lIns="182880" rIns="274320" anchor="ctr"/>
          <a:lstStyle>
            <a:lvl1pPr marL="0" indent="0">
              <a:buNone/>
              <a:defRPr sz="2200">
                <a:solidFill>
                  <a:schemeClr val="bg1"/>
                </a:solidFill>
              </a:defRPr>
            </a:lvl1pPr>
            <a:lvl2pPr>
              <a:buClr>
                <a:schemeClr val="bg1"/>
              </a:buClr>
              <a:defRPr sz="2000">
                <a:solidFill>
                  <a:schemeClr val="bg1"/>
                </a:solidFill>
              </a:defRPr>
            </a:lvl2pPr>
            <a:lvl3pPr>
              <a:buClr>
                <a:schemeClr val="bg1"/>
              </a:buClr>
              <a:defRPr sz="1800">
                <a:solidFill>
                  <a:schemeClr val="bg1"/>
                </a:solidFill>
              </a:defRPr>
            </a:lvl3pPr>
            <a:lvl4pPr>
              <a:buClr>
                <a:schemeClr val="bg1"/>
              </a:buClr>
              <a:defRPr sz="1600">
                <a:solidFill>
                  <a:schemeClr val="bg1"/>
                </a:solidFill>
              </a:defRPr>
            </a:lvl4pPr>
            <a:lvl5pPr>
              <a:buClr>
                <a:schemeClr val="bg1"/>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9" y="440247"/>
            <a:ext cx="8416925" cy="492443"/>
          </a:xfrm>
          <a:prstGeom prst="rect">
            <a:avLst/>
          </a:prstGeom>
        </p:spPr>
        <p:txBody>
          <a:bodyPr vert="horz" wrap="square" lIns="91440" tIns="45720" rIns="91440" bIns="45720" anchor="b" anchorCtr="0">
            <a:spAutoFit/>
          </a:bodyPr>
          <a:lstStyle>
            <a:lvl1pPr algn="l">
              <a:defRPr sz="2600" b="1" spc="0" baseline="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44335499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 name="Rectangle 20"/>
          <p:cNvSpPr>
            <a:spLocks noGrp="1" noChangeArrowheads="1"/>
          </p:cNvSpPr>
          <p:nvPr/>
        </p:nvSpPr>
        <p:spPr bwMode="gray">
          <a:xfrm>
            <a:off x="4155948" y="4690608"/>
            <a:ext cx="832104" cy="273844"/>
          </a:xfrm>
          <a:prstGeom prst="rect">
            <a:avLst/>
          </a:prstGeom>
          <a:noFill/>
          <a:ln w="9525" algn="ctr">
            <a:noFill/>
            <a:miter lim="800000"/>
            <a:headEnd/>
            <a:tailEnd/>
          </a:ln>
          <a:effectLst/>
        </p:spPr>
        <p:txBody>
          <a:bodyPr lIns="0" tIns="0" rIns="0" bIns="0" anchor="b" anchorCtr="0"/>
          <a:lstStyle>
            <a:defPPr>
              <a:defRPr lang="en-US"/>
            </a:defPPr>
            <a:lvl1pPr algn="ctr" rtl="0" fontAlgn="base">
              <a:spcBef>
                <a:spcPct val="0"/>
              </a:spcBef>
              <a:spcAft>
                <a:spcPct val="0"/>
              </a:spcAft>
              <a:defRPr sz="2400" b="1" kern="1200">
                <a:solidFill>
                  <a:schemeClr val="tx1"/>
                </a:solidFill>
                <a:latin typeface="Arial" charset="0"/>
                <a:ea typeface="+mn-ea"/>
                <a:cs typeface="+mn-cs"/>
              </a:defRPr>
            </a:lvl1pPr>
            <a:lvl2pPr marL="457200" algn="ctr" rtl="0" fontAlgn="base">
              <a:spcBef>
                <a:spcPct val="0"/>
              </a:spcBef>
              <a:spcAft>
                <a:spcPct val="0"/>
              </a:spcAft>
              <a:defRPr sz="2400" b="1" kern="1200">
                <a:solidFill>
                  <a:schemeClr val="tx1"/>
                </a:solidFill>
                <a:latin typeface="Arial" charset="0"/>
                <a:ea typeface="+mn-ea"/>
                <a:cs typeface="+mn-cs"/>
              </a:defRPr>
            </a:lvl2pPr>
            <a:lvl3pPr marL="914400" algn="ctr" rtl="0" fontAlgn="base">
              <a:spcBef>
                <a:spcPct val="0"/>
              </a:spcBef>
              <a:spcAft>
                <a:spcPct val="0"/>
              </a:spcAft>
              <a:defRPr sz="2400" b="1" kern="1200">
                <a:solidFill>
                  <a:schemeClr val="tx1"/>
                </a:solidFill>
                <a:latin typeface="Arial" charset="0"/>
                <a:ea typeface="+mn-ea"/>
                <a:cs typeface="+mn-cs"/>
              </a:defRPr>
            </a:lvl3pPr>
            <a:lvl4pPr marL="1371600" algn="ctr" rtl="0" fontAlgn="base">
              <a:spcBef>
                <a:spcPct val="0"/>
              </a:spcBef>
              <a:spcAft>
                <a:spcPct val="0"/>
              </a:spcAft>
              <a:defRPr sz="2400" b="1" kern="1200">
                <a:solidFill>
                  <a:schemeClr val="tx1"/>
                </a:solidFill>
                <a:latin typeface="Arial" charset="0"/>
                <a:ea typeface="+mn-ea"/>
                <a:cs typeface="+mn-cs"/>
              </a:defRPr>
            </a:lvl4pPr>
            <a:lvl5pPr marL="1828800" algn="ctr" rtl="0" fontAlgn="base">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a:lstStyle>
          <a:p>
            <a:pPr defTabSz="582031">
              <a:defRPr/>
            </a:pPr>
            <a:fld id="{5909AF01-7EFE-4A29-B021-8BA707099C41}" type="slidenum">
              <a:rPr lang="en-US" sz="700">
                <a:solidFill>
                  <a:srgbClr val="716F73"/>
                </a:solidFill>
                <a:latin typeface="Arial"/>
              </a:rPr>
              <a:pPr defTabSz="582031">
                <a:defRPr/>
              </a:pPr>
              <a:t>‹nr.›</a:t>
            </a:fld>
            <a:endParaRPr lang="en-US" sz="700" dirty="0">
              <a:solidFill>
                <a:srgbClr val="716F73"/>
              </a:solidFill>
              <a:latin typeface="Arial"/>
            </a:endParaRPr>
          </a:p>
        </p:txBody>
      </p:sp>
      <p:sp>
        <p:nvSpPr>
          <p:cNvPr id="2" name="Text Placeholder 1"/>
          <p:cNvSpPr>
            <a:spLocks noGrp="1"/>
          </p:cNvSpPr>
          <p:nvPr>
            <p:ph type="body" idx="1"/>
          </p:nvPr>
        </p:nvSpPr>
        <p:spPr>
          <a:xfrm>
            <a:off x="363538" y="1280161"/>
            <a:ext cx="8416782" cy="311447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6"/>
          <p:cNvSpPr>
            <a:spLocks noGrp="1"/>
          </p:cNvSpPr>
          <p:nvPr>
            <p:ph type="title"/>
          </p:nvPr>
        </p:nvSpPr>
        <p:spPr>
          <a:xfrm>
            <a:off x="363538" y="440165"/>
            <a:ext cx="8416925" cy="492443"/>
          </a:xfrm>
          <a:prstGeom prst="rect">
            <a:avLst/>
          </a:prstGeom>
        </p:spPr>
        <p:txBody>
          <a:bodyPr vert="horz" lIns="91440" tIns="45720" rIns="91440" bIns="45720" rtlCol="0" anchor="b" anchorCtr="0">
            <a:spAutoFit/>
          </a:bodyPr>
          <a:lstStyle/>
          <a:p>
            <a:r>
              <a:rPr lang="en-US"/>
              <a:t>Click to edit Master title style</a:t>
            </a:r>
            <a:endParaRPr lang="en-US" dirty="0"/>
          </a:p>
        </p:txBody>
      </p:sp>
      <p:pic>
        <p:nvPicPr>
          <p:cNvPr id="18" name="Picture 17"/>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001433" y="4608166"/>
            <a:ext cx="1915643" cy="457200"/>
          </a:xfrm>
          <a:prstGeom prst="rect">
            <a:avLst/>
          </a:prstGeom>
        </p:spPr>
      </p:pic>
    </p:spTree>
    <p:extLst>
      <p:ext uri="{BB962C8B-B14F-4D97-AF65-F5344CB8AC3E}">
        <p14:creationId xmlns:p14="http://schemas.microsoft.com/office/powerpoint/2010/main" val="14409907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ransition>
    <p:fade/>
  </p:transition>
  <p:hf hdr="0"/>
  <p:txStyles>
    <p:titleStyle>
      <a:lvl1pPr algn="l" defTabSz="285700" rtl="0" eaLnBrk="1" latinLnBrk="0" hangingPunct="1">
        <a:lnSpc>
          <a:spcPct val="100000"/>
        </a:lnSpc>
        <a:spcBef>
          <a:spcPct val="0"/>
        </a:spcBef>
        <a:buNone/>
        <a:defRPr sz="2600" b="1" kern="1200" cap="all" spc="0" baseline="0">
          <a:solidFill>
            <a:schemeClr val="accent1"/>
          </a:solidFill>
          <a:latin typeface="Calibri" panose="020F0502020204030204" pitchFamily="34" charset="0"/>
          <a:ea typeface="+mj-ea"/>
          <a:cs typeface="+mj-cs"/>
        </a:defRPr>
      </a:lvl1pPr>
    </p:titleStyle>
    <p:bodyStyle>
      <a:lvl1pPr marL="231770" indent="-231770" algn="l" defTabSz="285700" rtl="0" eaLnBrk="1" latinLnBrk="0" hangingPunct="1">
        <a:lnSpc>
          <a:spcPct val="100000"/>
        </a:lnSpc>
        <a:spcBef>
          <a:spcPts val="600"/>
        </a:spcBef>
        <a:spcAft>
          <a:spcPts val="0"/>
        </a:spcAft>
        <a:buClr>
          <a:schemeClr val="accent1"/>
        </a:buClr>
        <a:buSzPct val="90000"/>
        <a:buFont typeface="Arial" panose="020B0604020202020204" pitchFamily="34" charset="0"/>
        <a:buChar char="•"/>
        <a:defRPr sz="2200" b="1" kern="1200" spc="0" baseline="0">
          <a:solidFill>
            <a:schemeClr val="tx1"/>
          </a:solidFill>
          <a:latin typeface="+mn-lt"/>
          <a:ea typeface="+mn-ea"/>
          <a:cs typeface="+mn-cs"/>
        </a:defRPr>
      </a:lvl1pPr>
      <a:lvl2pPr marL="457189" indent="-225419" algn="l" defTabSz="285700"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2000" b="1" kern="1200" spc="0" baseline="0">
          <a:solidFill>
            <a:schemeClr val="tx1"/>
          </a:solidFill>
          <a:latin typeface="+mn-lt"/>
          <a:ea typeface="+mn-ea"/>
          <a:cs typeface="+mn-cs"/>
        </a:defRPr>
      </a:lvl2pPr>
      <a:lvl3pPr marL="688958" indent="-231770" algn="l" defTabSz="285700"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1800" b="1" kern="1200" spc="0" baseline="0">
          <a:solidFill>
            <a:schemeClr val="tx1"/>
          </a:solidFill>
          <a:latin typeface="+mn-lt"/>
          <a:ea typeface="+mn-ea"/>
          <a:cs typeface="+mn-cs"/>
        </a:defRPr>
      </a:lvl3pPr>
      <a:lvl4pPr marL="914378" indent="-225419" algn="l" defTabSz="285700" rtl="0" eaLnBrk="1" latinLnBrk="0" hangingPunct="1">
        <a:lnSpc>
          <a:spcPct val="100000"/>
        </a:lnSpc>
        <a:spcBef>
          <a:spcPts val="300"/>
        </a:spcBef>
        <a:buClr>
          <a:schemeClr val="accent1"/>
        </a:buClr>
        <a:buSzPct val="90000"/>
        <a:buFont typeface="Arial" panose="020B0604020202020204" pitchFamily="34" charset="0"/>
        <a:buChar char="–"/>
        <a:defRPr sz="1600" b="1" kern="1200" baseline="0">
          <a:solidFill>
            <a:schemeClr val="tx1"/>
          </a:solidFill>
          <a:latin typeface="+mn-lt"/>
          <a:ea typeface="+mn-ea"/>
          <a:cs typeface="+mn-cs"/>
        </a:defRPr>
      </a:lvl4pPr>
      <a:lvl5pPr marL="1084236" indent="-169859" algn="l" defTabSz="285700" rtl="0" eaLnBrk="1" latinLnBrk="0" hangingPunct="1">
        <a:lnSpc>
          <a:spcPct val="100000"/>
        </a:lnSpc>
        <a:spcBef>
          <a:spcPts val="300"/>
        </a:spcBef>
        <a:buClr>
          <a:schemeClr val="accent1"/>
        </a:buClr>
        <a:buSzPct val="90000"/>
        <a:buFont typeface="Arial" panose="020B0604020202020204" pitchFamily="34" charset="0"/>
        <a:buChar char="•"/>
        <a:defRPr sz="1400" b="1" kern="1200" baseline="0">
          <a:solidFill>
            <a:schemeClr val="tx1"/>
          </a:solidFill>
          <a:latin typeface="+mn-lt"/>
          <a:ea typeface="+mn-ea"/>
          <a:cs typeface="+mn-cs"/>
        </a:defRPr>
      </a:lvl5pPr>
      <a:lvl6pPr marL="714251" indent="0" algn="l" defTabSz="285700" rtl="0" eaLnBrk="1" latinLnBrk="0" hangingPunct="1">
        <a:lnSpc>
          <a:spcPct val="90000"/>
        </a:lnSpc>
        <a:spcBef>
          <a:spcPts val="156"/>
        </a:spcBef>
        <a:buFont typeface="Arial" panose="020B0604020202020204" pitchFamily="34" charset="0"/>
        <a:buNone/>
        <a:defRPr sz="563" kern="1200">
          <a:solidFill>
            <a:schemeClr val="tx1"/>
          </a:solidFill>
          <a:latin typeface="+mn-lt"/>
          <a:ea typeface="+mn-ea"/>
          <a:cs typeface="+mn-cs"/>
        </a:defRPr>
      </a:lvl6pPr>
      <a:lvl7pPr marL="928526" indent="-71426" algn="l" defTabSz="285700"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7pPr>
      <a:lvl8pPr marL="1071377" indent="-71426" algn="l" defTabSz="285700"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8pPr>
      <a:lvl9pPr marL="1214227" indent="-71426" algn="l" defTabSz="285700"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9pPr>
    </p:bodyStyle>
    <p:otherStyle>
      <a:defPPr>
        <a:defRPr lang="en-US"/>
      </a:defPPr>
      <a:lvl1pPr marL="0" algn="l" defTabSz="285700" rtl="0" eaLnBrk="1" latinLnBrk="0" hangingPunct="1">
        <a:defRPr sz="563" kern="1200">
          <a:solidFill>
            <a:schemeClr val="tx1"/>
          </a:solidFill>
          <a:latin typeface="+mn-lt"/>
          <a:ea typeface="+mn-ea"/>
          <a:cs typeface="+mn-cs"/>
        </a:defRPr>
      </a:lvl1pPr>
      <a:lvl2pPr marL="142850" algn="l" defTabSz="285700" rtl="0" eaLnBrk="1" latinLnBrk="0" hangingPunct="1">
        <a:defRPr sz="563" kern="1200">
          <a:solidFill>
            <a:schemeClr val="tx1"/>
          </a:solidFill>
          <a:latin typeface="+mn-lt"/>
          <a:ea typeface="+mn-ea"/>
          <a:cs typeface="+mn-cs"/>
        </a:defRPr>
      </a:lvl2pPr>
      <a:lvl3pPr marL="285700" algn="l" defTabSz="285700" rtl="0" eaLnBrk="1" latinLnBrk="0" hangingPunct="1">
        <a:defRPr sz="563" kern="1200">
          <a:solidFill>
            <a:schemeClr val="tx1"/>
          </a:solidFill>
          <a:latin typeface="+mn-lt"/>
          <a:ea typeface="+mn-ea"/>
          <a:cs typeface="+mn-cs"/>
        </a:defRPr>
      </a:lvl3pPr>
      <a:lvl4pPr marL="428550" algn="l" defTabSz="285700" rtl="0" eaLnBrk="1" latinLnBrk="0" hangingPunct="1">
        <a:defRPr sz="563" kern="1200">
          <a:solidFill>
            <a:schemeClr val="tx1"/>
          </a:solidFill>
          <a:latin typeface="+mn-lt"/>
          <a:ea typeface="+mn-ea"/>
          <a:cs typeface="+mn-cs"/>
        </a:defRPr>
      </a:lvl4pPr>
      <a:lvl5pPr marL="571401" algn="l" defTabSz="285700" rtl="0" eaLnBrk="1" latinLnBrk="0" hangingPunct="1">
        <a:defRPr sz="563" kern="1200">
          <a:solidFill>
            <a:schemeClr val="tx1"/>
          </a:solidFill>
          <a:latin typeface="+mn-lt"/>
          <a:ea typeface="+mn-ea"/>
          <a:cs typeface="+mn-cs"/>
        </a:defRPr>
      </a:lvl5pPr>
      <a:lvl6pPr marL="714251" algn="l" defTabSz="285700" rtl="0" eaLnBrk="1" latinLnBrk="0" hangingPunct="1">
        <a:defRPr sz="563" kern="1200">
          <a:solidFill>
            <a:schemeClr val="tx1"/>
          </a:solidFill>
          <a:latin typeface="+mn-lt"/>
          <a:ea typeface="+mn-ea"/>
          <a:cs typeface="+mn-cs"/>
        </a:defRPr>
      </a:lvl6pPr>
      <a:lvl7pPr marL="857101" algn="l" defTabSz="285700" rtl="0" eaLnBrk="1" latinLnBrk="0" hangingPunct="1">
        <a:defRPr sz="563" kern="1200">
          <a:solidFill>
            <a:schemeClr val="tx1"/>
          </a:solidFill>
          <a:latin typeface="+mn-lt"/>
          <a:ea typeface="+mn-ea"/>
          <a:cs typeface="+mn-cs"/>
        </a:defRPr>
      </a:lvl7pPr>
      <a:lvl8pPr marL="999951" algn="l" defTabSz="285700" rtl="0" eaLnBrk="1" latinLnBrk="0" hangingPunct="1">
        <a:defRPr sz="563" kern="1200">
          <a:solidFill>
            <a:schemeClr val="tx1"/>
          </a:solidFill>
          <a:latin typeface="+mn-lt"/>
          <a:ea typeface="+mn-ea"/>
          <a:cs typeface="+mn-cs"/>
        </a:defRPr>
      </a:lvl8pPr>
      <a:lvl9pPr marL="1142801" algn="l" defTabSz="285700" rtl="0" eaLnBrk="1" latinLnBrk="0" hangingPunct="1">
        <a:defRPr sz="5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33.emf"/></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40.pn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2" Type="http://schemas.openxmlformats.org/officeDocument/2006/relationships/image" Target="../media/image41.jfif"/><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hyperlink" Target="mailto:m.m.rosenhart@vu.nl" TargetMode="Externa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jpg"/><Relationship Id="rId7"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13.png"/><Relationship Id="rId3" Type="http://schemas.openxmlformats.org/officeDocument/2006/relationships/image" Target="../media/image17.jpg"/><Relationship Id="rId7" Type="http://schemas.openxmlformats.org/officeDocument/2006/relationships/image" Target="../media/image21.jpg"/><Relationship Id="rId12" Type="http://schemas.openxmlformats.org/officeDocument/2006/relationships/image" Target="../media/image4.jpeg"/><Relationship Id="rId17" Type="http://schemas.openxmlformats.org/officeDocument/2006/relationships/image" Target="../media/image29.jpeg"/><Relationship Id="rId2" Type="http://schemas.openxmlformats.org/officeDocument/2006/relationships/notesSlide" Target="../notesSlides/notesSlide8.xml"/><Relationship Id="rId16" Type="http://schemas.openxmlformats.org/officeDocument/2006/relationships/image" Target="../media/image28.jpeg"/><Relationship Id="rId1" Type="http://schemas.openxmlformats.org/officeDocument/2006/relationships/slideLayout" Target="../slideLayouts/slideLayout22.xml"/><Relationship Id="rId6" Type="http://schemas.openxmlformats.org/officeDocument/2006/relationships/image" Target="../media/image20.jpg"/><Relationship Id="rId11" Type="http://schemas.openxmlformats.org/officeDocument/2006/relationships/image" Target="../media/image25.jpg"/><Relationship Id="rId5" Type="http://schemas.openxmlformats.org/officeDocument/2006/relationships/image" Target="../media/image19.jpg"/><Relationship Id="rId15" Type="http://schemas.openxmlformats.org/officeDocument/2006/relationships/image" Target="../media/image27.jpeg"/><Relationship Id="rId10" Type="http://schemas.openxmlformats.org/officeDocument/2006/relationships/image" Target="../media/image24.jpg"/><Relationship Id="rId4" Type="http://schemas.openxmlformats.org/officeDocument/2006/relationships/image" Target="../media/image18.jpg"/><Relationship Id="rId9" Type="http://schemas.openxmlformats.org/officeDocument/2006/relationships/image" Target="../media/image23.jpg"/><Relationship Id="rId1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4.jpe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141542" y="4460430"/>
            <a:ext cx="7449344" cy="294856"/>
          </a:xfrm>
        </p:spPr>
        <p:txBody>
          <a:bodyPr/>
          <a:lstStyle/>
          <a:p>
            <a:r>
              <a:rPr lang="en-US" sz="1400" dirty="0" err="1"/>
              <a:t>Projectleider</a:t>
            </a:r>
            <a:r>
              <a:rPr lang="en-US" sz="1400" dirty="0"/>
              <a:t> Reizende DNA-labs &amp; ABE Nederland</a:t>
            </a:r>
          </a:p>
        </p:txBody>
      </p:sp>
      <p:sp>
        <p:nvSpPr>
          <p:cNvPr id="4" name="Text Placeholder 3"/>
          <p:cNvSpPr>
            <a:spLocks noGrp="1"/>
          </p:cNvSpPr>
          <p:nvPr>
            <p:ph type="body" sz="quarter" idx="10"/>
          </p:nvPr>
        </p:nvSpPr>
        <p:spPr>
          <a:xfrm>
            <a:off x="123380" y="4102228"/>
            <a:ext cx="7449344" cy="346274"/>
          </a:xfrm>
        </p:spPr>
        <p:txBody>
          <a:bodyPr/>
          <a:lstStyle/>
          <a:p>
            <a:r>
              <a:rPr lang="en-US" dirty="0" err="1"/>
              <a:t>melanie</a:t>
            </a:r>
            <a:r>
              <a:rPr lang="en-US" dirty="0"/>
              <a:t> Rosenhart</a:t>
            </a:r>
          </a:p>
        </p:txBody>
      </p:sp>
      <p:sp>
        <p:nvSpPr>
          <p:cNvPr id="3" name="Title 2"/>
          <p:cNvSpPr>
            <a:spLocks noGrp="1"/>
          </p:cNvSpPr>
          <p:nvPr>
            <p:ph type="title"/>
          </p:nvPr>
        </p:nvSpPr>
        <p:spPr>
          <a:xfrm>
            <a:off x="345171" y="1490827"/>
            <a:ext cx="8041875" cy="514350"/>
          </a:xfrm>
        </p:spPr>
        <p:txBody>
          <a:bodyPr/>
          <a:lstStyle/>
          <a:p>
            <a:r>
              <a:rPr lang="nl-NL" dirty="0">
                <a:effectLst>
                  <a:outerShdw blurRad="38100" dist="38100" dir="2700000" algn="tl">
                    <a:srgbClr val="000000">
                      <a:alpha val="43137"/>
                    </a:srgbClr>
                  </a:outerShdw>
                </a:effectLst>
              </a:rPr>
              <a:t>Wie heeft mijn huiswerk opgegeten? </a:t>
            </a:r>
            <a:r>
              <a:rPr lang="en-US" dirty="0">
                <a:effectLst>
                  <a:outerShdw blurRad="38100" dist="38100" dir="2700000" algn="tl">
                    <a:srgbClr val="000000">
                      <a:alpha val="43137"/>
                    </a:srgbClr>
                  </a:outerShdw>
                </a:effectLst>
              </a:rPr>
              <a:t> </a:t>
            </a:r>
          </a:p>
        </p:txBody>
      </p:sp>
      <p:pic>
        <p:nvPicPr>
          <p:cNvPr id="5" name="Afbeelding 4" descr="Afbeelding met tekst, Lettertype, schermopname, Graphics&#10;&#10;Automatisch gegenereerde beschrijving">
            <a:extLst>
              <a:ext uri="{FF2B5EF4-FFF2-40B4-BE49-F238E27FC236}">
                <a16:creationId xmlns:a16="http://schemas.microsoft.com/office/drawing/2014/main" id="{9194EA3A-791E-61CF-399E-43874C274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4011" y="4307824"/>
            <a:ext cx="775120" cy="775120"/>
          </a:xfrm>
          <a:prstGeom prst="rect">
            <a:avLst/>
          </a:prstGeom>
        </p:spPr>
      </p:pic>
    </p:spTree>
    <p:extLst>
      <p:ext uri="{BB962C8B-B14F-4D97-AF65-F5344CB8AC3E}">
        <p14:creationId xmlns:p14="http://schemas.microsoft.com/office/powerpoint/2010/main" val="264892406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0D62C844-9F1E-B383-AF72-4A176357C27C}"/>
              </a:ext>
            </a:extLst>
          </p:cNvPr>
          <p:cNvSpPr>
            <a:spLocks noGrp="1"/>
          </p:cNvSpPr>
          <p:nvPr>
            <p:ph type="title"/>
          </p:nvPr>
        </p:nvSpPr>
        <p:spPr>
          <a:xfrm>
            <a:off x="1659982" y="2024789"/>
            <a:ext cx="8416925" cy="492443"/>
          </a:xfrm>
        </p:spPr>
        <p:txBody>
          <a:bodyPr/>
          <a:lstStyle/>
          <a:p>
            <a:r>
              <a:rPr lang="nl-NL" dirty="0"/>
              <a:t>Pas op! we werken met kleurstoffen</a:t>
            </a:r>
          </a:p>
        </p:txBody>
      </p:sp>
    </p:spTree>
    <p:extLst>
      <p:ext uri="{BB962C8B-B14F-4D97-AF65-F5344CB8AC3E}">
        <p14:creationId xmlns:p14="http://schemas.microsoft.com/office/powerpoint/2010/main" val="114500475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B10E7E5-1490-91DF-428A-53C8C96FC1B0}"/>
              </a:ext>
            </a:extLst>
          </p:cNvPr>
          <p:cNvSpPr>
            <a:spLocks noGrp="1"/>
          </p:cNvSpPr>
          <p:nvPr>
            <p:ph type="title"/>
          </p:nvPr>
        </p:nvSpPr>
        <p:spPr/>
        <p:txBody>
          <a:bodyPr/>
          <a:lstStyle/>
          <a:p>
            <a:r>
              <a:rPr lang="nl-NL" dirty="0"/>
              <a:t>Hoe pipetteer je?</a:t>
            </a:r>
          </a:p>
        </p:txBody>
      </p:sp>
      <p:pic>
        <p:nvPicPr>
          <p:cNvPr id="11" name="Google Shape;236;p16">
            <a:extLst>
              <a:ext uri="{FF2B5EF4-FFF2-40B4-BE49-F238E27FC236}">
                <a16:creationId xmlns:a16="http://schemas.microsoft.com/office/drawing/2014/main" id="{0BE2DABA-4691-129B-3B80-B660F2BAC719}"/>
              </a:ext>
            </a:extLst>
          </p:cNvPr>
          <p:cNvPicPr preferRelativeResize="0">
            <a:picLocks/>
          </p:cNvPicPr>
          <p:nvPr/>
        </p:nvPicPr>
        <p:blipFill rotWithShape="1">
          <a:blip r:embed="rId2">
            <a:alphaModFix/>
          </a:blip>
          <a:srcRect t="50578"/>
          <a:stretch/>
        </p:blipFill>
        <p:spPr>
          <a:xfrm>
            <a:off x="4788358" y="1245839"/>
            <a:ext cx="3857732" cy="2662282"/>
          </a:xfrm>
          <a:prstGeom prst="rect">
            <a:avLst/>
          </a:prstGeom>
          <a:noFill/>
          <a:ln>
            <a:noFill/>
          </a:ln>
        </p:spPr>
      </p:pic>
      <p:pic>
        <p:nvPicPr>
          <p:cNvPr id="12" name="Google Shape;236;p16">
            <a:extLst>
              <a:ext uri="{FF2B5EF4-FFF2-40B4-BE49-F238E27FC236}">
                <a16:creationId xmlns:a16="http://schemas.microsoft.com/office/drawing/2014/main" id="{6FB96EEC-8399-985D-061E-8B8B3C606B8F}"/>
              </a:ext>
            </a:extLst>
          </p:cNvPr>
          <p:cNvPicPr preferRelativeResize="0">
            <a:picLocks/>
          </p:cNvPicPr>
          <p:nvPr/>
        </p:nvPicPr>
        <p:blipFill rotWithShape="1">
          <a:blip r:embed="rId2">
            <a:alphaModFix/>
          </a:blip>
          <a:srcRect b="50578"/>
          <a:stretch/>
        </p:blipFill>
        <p:spPr>
          <a:xfrm>
            <a:off x="363538" y="1245838"/>
            <a:ext cx="4108253" cy="2662281"/>
          </a:xfrm>
          <a:prstGeom prst="rect">
            <a:avLst/>
          </a:prstGeom>
          <a:noFill/>
          <a:ln>
            <a:noFill/>
          </a:ln>
        </p:spPr>
      </p:pic>
      <p:pic>
        <p:nvPicPr>
          <p:cNvPr id="13" name="Afbeelding 12" descr="Afbeelding met tekst, Lettertype, schermopname, Graphics&#10;&#10;Automatisch gegenereerde beschrijving">
            <a:extLst>
              <a:ext uri="{FF2B5EF4-FFF2-40B4-BE49-F238E27FC236}">
                <a16:creationId xmlns:a16="http://schemas.microsoft.com/office/drawing/2014/main" id="{A3DCEC6E-8AEE-944E-6C50-BAD7D4868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862" y="4560095"/>
            <a:ext cx="575833" cy="575833"/>
          </a:xfrm>
          <a:prstGeom prst="rect">
            <a:avLst/>
          </a:prstGeom>
        </p:spPr>
      </p:pic>
    </p:spTree>
    <p:extLst>
      <p:ext uri="{BB962C8B-B14F-4D97-AF65-F5344CB8AC3E}">
        <p14:creationId xmlns:p14="http://schemas.microsoft.com/office/powerpoint/2010/main" val="28469853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539" y="440246"/>
            <a:ext cx="8416925" cy="492443"/>
          </a:xfrm>
        </p:spPr>
        <p:txBody>
          <a:bodyPr/>
          <a:lstStyle/>
          <a:p>
            <a:r>
              <a:rPr lang="nl-NL" dirty="0"/>
              <a:t>Pipetteeroefening 1</a:t>
            </a:r>
            <a:endParaRPr lang="en-US" dirty="0"/>
          </a:p>
        </p:txBody>
      </p:sp>
      <p:sp>
        <p:nvSpPr>
          <p:cNvPr id="3" name="Tijdelijke aanduiding voor afbeelding 2">
            <a:extLst>
              <a:ext uri="{FF2B5EF4-FFF2-40B4-BE49-F238E27FC236}">
                <a16:creationId xmlns:a16="http://schemas.microsoft.com/office/drawing/2014/main" id="{951682C4-395C-CF8F-7883-87820B9FA609}"/>
              </a:ext>
            </a:extLst>
          </p:cNvPr>
          <p:cNvSpPr>
            <a:spLocks noGrp="1"/>
          </p:cNvSpPr>
          <p:nvPr>
            <p:ph type="pic" sz="quarter" idx="15"/>
          </p:nvPr>
        </p:nvSpPr>
        <p:spPr>
          <a:xfrm>
            <a:off x="363539" y="1151659"/>
            <a:ext cx="4947780" cy="3551595"/>
          </a:xfrm>
        </p:spPr>
        <p:txBody>
          <a:bodyPr/>
          <a:lstStyle/>
          <a:p>
            <a:pPr marL="457200" indent="-457200">
              <a:buFont typeface="+mj-lt"/>
              <a:buAutoNum type="arabicPeriod"/>
            </a:pPr>
            <a:r>
              <a:rPr lang="nl-NL" sz="1600" dirty="0"/>
              <a:t>Gebruik de pipet van 2-200 </a:t>
            </a:r>
            <a:r>
              <a:rPr lang="nl-NL" sz="1600" dirty="0" err="1"/>
              <a:t>μL</a:t>
            </a:r>
            <a:r>
              <a:rPr lang="nl-NL" sz="1600" dirty="0"/>
              <a:t>.</a:t>
            </a:r>
          </a:p>
          <a:p>
            <a:pPr marL="457200" indent="-457200">
              <a:buFont typeface="+mj-lt"/>
              <a:buAutoNum type="arabicPeriod"/>
            </a:pPr>
            <a:r>
              <a:rPr lang="nl-NL" sz="1600" dirty="0"/>
              <a:t>Draai de pipet naar het juiste volume.</a:t>
            </a:r>
          </a:p>
          <a:p>
            <a:pPr marL="457200" indent="-457200">
              <a:buFont typeface="+mj-lt"/>
              <a:buAutoNum type="arabicPeriod"/>
            </a:pPr>
            <a:r>
              <a:rPr lang="nl-NL" sz="1600" dirty="0"/>
              <a:t>Druk een pipetpunt op de pipet.</a:t>
            </a:r>
          </a:p>
          <a:p>
            <a:pPr marL="457200" indent="-457200">
              <a:buFont typeface="+mj-lt"/>
              <a:buAutoNum type="arabicPeriod"/>
            </a:pPr>
            <a:r>
              <a:rPr lang="nl-NL" sz="1600" dirty="0"/>
              <a:t>Pipeteer de gekleurde vloeistof op de micropipetteerkaart bij de juiste hoeveelheid. Ondersteun de pipet met je niet pipetteerde hand, zie foto </a:t>
            </a:r>
            <a:r>
              <a:rPr lang="nl-NL" sz="1600" dirty="0">
                <a:sym typeface="Wingdings" panose="05000000000000000000" pitchFamily="2" charset="2"/>
              </a:rPr>
              <a:t></a:t>
            </a:r>
          </a:p>
          <a:p>
            <a:pPr marL="457200" indent="-457200">
              <a:buFont typeface="+mj-lt"/>
              <a:buAutoNum type="arabicPeriod"/>
            </a:pPr>
            <a:r>
              <a:rPr lang="nl-NL" sz="1600" dirty="0">
                <a:sym typeface="Wingdings" panose="05000000000000000000" pitchFamily="2" charset="2"/>
              </a:rPr>
              <a:t>Doe dit voor elk volume.</a:t>
            </a:r>
          </a:p>
          <a:p>
            <a:pPr marL="457200" indent="-457200">
              <a:buFont typeface="+mj-lt"/>
              <a:buAutoNum type="arabicPeriod"/>
            </a:pPr>
            <a:endParaRPr lang="nl-NL" sz="1600" dirty="0"/>
          </a:p>
        </p:txBody>
      </p:sp>
      <p:pic>
        <p:nvPicPr>
          <p:cNvPr id="8" name="Afbeelding 7" descr="Afbeelding met tekst, Lettertype, schermopname, Graphics&#10;&#10;Automatisch gegenereerde beschrijving">
            <a:extLst>
              <a:ext uri="{FF2B5EF4-FFF2-40B4-BE49-F238E27FC236}">
                <a16:creationId xmlns:a16="http://schemas.microsoft.com/office/drawing/2014/main" id="{705B1BFC-8573-22ED-790D-5AA84AD35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862" y="4553832"/>
            <a:ext cx="575833" cy="575833"/>
          </a:xfrm>
          <a:prstGeom prst="rect">
            <a:avLst/>
          </a:prstGeom>
        </p:spPr>
      </p:pic>
      <p:pic>
        <p:nvPicPr>
          <p:cNvPr id="4" name="Afbeelding 3">
            <a:extLst>
              <a:ext uri="{FF2B5EF4-FFF2-40B4-BE49-F238E27FC236}">
                <a16:creationId xmlns:a16="http://schemas.microsoft.com/office/drawing/2014/main" id="{E1286030-EB25-4989-4CB4-F94B98DFF69C}"/>
              </a:ext>
            </a:extLst>
          </p:cNvPr>
          <p:cNvPicPr>
            <a:picLocks noChangeAspect="1"/>
          </p:cNvPicPr>
          <p:nvPr/>
        </p:nvPicPr>
        <p:blipFill>
          <a:blip r:embed="rId4"/>
          <a:stretch>
            <a:fillRect/>
          </a:stretch>
        </p:blipFill>
        <p:spPr>
          <a:xfrm>
            <a:off x="5476507" y="884729"/>
            <a:ext cx="3092208" cy="3553460"/>
          </a:xfrm>
          <a:prstGeom prst="rect">
            <a:avLst/>
          </a:prstGeom>
        </p:spPr>
      </p:pic>
    </p:spTree>
    <p:extLst>
      <p:ext uri="{BB962C8B-B14F-4D97-AF65-F5344CB8AC3E}">
        <p14:creationId xmlns:p14="http://schemas.microsoft.com/office/powerpoint/2010/main" val="392143414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539" y="440246"/>
            <a:ext cx="8416925" cy="492443"/>
          </a:xfrm>
        </p:spPr>
        <p:txBody>
          <a:bodyPr/>
          <a:lstStyle/>
          <a:p>
            <a:r>
              <a:rPr lang="nl-NL" dirty="0"/>
              <a:t>Pipetteeroefening 2</a:t>
            </a:r>
            <a:endParaRPr lang="en-US" dirty="0"/>
          </a:p>
        </p:txBody>
      </p:sp>
      <p:sp>
        <p:nvSpPr>
          <p:cNvPr id="3" name="Tijdelijke aanduiding voor afbeelding 2">
            <a:extLst>
              <a:ext uri="{FF2B5EF4-FFF2-40B4-BE49-F238E27FC236}">
                <a16:creationId xmlns:a16="http://schemas.microsoft.com/office/drawing/2014/main" id="{951682C4-395C-CF8F-7883-87820B9FA609}"/>
              </a:ext>
            </a:extLst>
          </p:cNvPr>
          <p:cNvSpPr>
            <a:spLocks noGrp="1"/>
          </p:cNvSpPr>
          <p:nvPr>
            <p:ph type="pic" sz="quarter" idx="15"/>
          </p:nvPr>
        </p:nvSpPr>
        <p:spPr>
          <a:xfrm>
            <a:off x="363539" y="1151659"/>
            <a:ext cx="4947780" cy="3551595"/>
          </a:xfrm>
        </p:spPr>
        <p:txBody>
          <a:bodyPr/>
          <a:lstStyle/>
          <a:p>
            <a:pPr marL="457200" indent="-457200">
              <a:buFont typeface="+mj-lt"/>
              <a:buAutoNum type="arabicPeriod"/>
            </a:pPr>
            <a:r>
              <a:rPr lang="nl-NL" sz="1600" dirty="0"/>
              <a:t>Gebruik de </a:t>
            </a:r>
            <a:r>
              <a:rPr lang="nl-NL" sz="1600" dirty="0" err="1"/>
              <a:t>fixed</a:t>
            </a:r>
            <a:r>
              <a:rPr lang="nl-NL" sz="1600" dirty="0"/>
              <a:t> </a:t>
            </a:r>
            <a:r>
              <a:rPr lang="nl-NL" sz="1600" dirty="0" err="1"/>
              <a:t>volum</a:t>
            </a:r>
            <a:r>
              <a:rPr lang="nl-NL" sz="1600" dirty="0"/>
              <a:t> pipet van 10 </a:t>
            </a:r>
            <a:r>
              <a:rPr lang="nl-NL" sz="1600" dirty="0" err="1"/>
              <a:t>μL</a:t>
            </a:r>
            <a:r>
              <a:rPr lang="nl-NL" sz="1600" dirty="0"/>
              <a:t>.</a:t>
            </a:r>
          </a:p>
          <a:p>
            <a:pPr marL="457200" indent="-457200">
              <a:buFont typeface="+mj-lt"/>
              <a:buAutoNum type="arabicPeriod"/>
            </a:pPr>
            <a:r>
              <a:rPr lang="nl-NL" sz="1600" dirty="0"/>
              <a:t>Druk een pipetpunt op de pipet.</a:t>
            </a:r>
          </a:p>
          <a:p>
            <a:pPr marL="457200" indent="-457200">
              <a:buFont typeface="+mj-lt"/>
              <a:buAutoNum type="arabicPeriod"/>
            </a:pPr>
            <a:r>
              <a:rPr lang="nl-NL" sz="1600" dirty="0"/>
              <a:t>Pipeteer de gekleurde vloeistof in het slotje van de oefengel. </a:t>
            </a:r>
          </a:p>
          <a:p>
            <a:pPr marL="457200" indent="-457200">
              <a:buFont typeface="+mj-lt"/>
              <a:buAutoNum type="arabicPeriod"/>
            </a:pPr>
            <a:r>
              <a:rPr lang="nl-NL" sz="1600" dirty="0"/>
              <a:t>Voel met je pipetpunt waar de zijkanten van het welletje zitten en druk niet door de gel heen.</a:t>
            </a:r>
          </a:p>
          <a:p>
            <a:pPr marL="457200" indent="-457200">
              <a:buFont typeface="+mj-lt"/>
              <a:buAutoNum type="arabicPeriod"/>
            </a:pPr>
            <a:r>
              <a:rPr lang="nl-NL" sz="1600" dirty="0"/>
              <a:t>Oefen door in een paar welletjes.</a:t>
            </a:r>
          </a:p>
          <a:p>
            <a:pPr marL="457200" indent="-457200">
              <a:buFont typeface="+mj-lt"/>
              <a:buAutoNum type="arabicPeriod"/>
            </a:pPr>
            <a:endParaRPr lang="nl-NL" sz="1600" dirty="0"/>
          </a:p>
        </p:txBody>
      </p:sp>
      <p:pic>
        <p:nvPicPr>
          <p:cNvPr id="8" name="Afbeelding 7" descr="Afbeelding met tekst, Lettertype, schermopname, Graphics&#10;&#10;Automatisch gegenereerde beschrijving">
            <a:extLst>
              <a:ext uri="{FF2B5EF4-FFF2-40B4-BE49-F238E27FC236}">
                <a16:creationId xmlns:a16="http://schemas.microsoft.com/office/drawing/2014/main" id="{705B1BFC-8573-22ED-790D-5AA84AD35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862" y="4553832"/>
            <a:ext cx="575833" cy="575833"/>
          </a:xfrm>
          <a:prstGeom prst="rect">
            <a:avLst/>
          </a:prstGeom>
        </p:spPr>
      </p:pic>
      <p:pic>
        <p:nvPicPr>
          <p:cNvPr id="1026" name="Picture 2">
            <a:extLst>
              <a:ext uri="{FF2B5EF4-FFF2-40B4-BE49-F238E27FC236}">
                <a16:creationId xmlns:a16="http://schemas.microsoft.com/office/drawing/2014/main" id="{60E388D6-9A70-EC1F-18D3-E070B16E6A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863" t="11761" r="24428" b="6454"/>
          <a:stretch/>
        </p:blipFill>
        <p:spPr bwMode="auto">
          <a:xfrm>
            <a:off x="5537598" y="196221"/>
            <a:ext cx="2216360" cy="350550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660;p49">
            <a:extLst>
              <a:ext uri="{FF2B5EF4-FFF2-40B4-BE49-F238E27FC236}">
                <a16:creationId xmlns:a16="http://schemas.microsoft.com/office/drawing/2014/main" id="{FD13CC4D-8002-31B0-795C-686E7BA68866}"/>
              </a:ext>
            </a:extLst>
          </p:cNvPr>
          <p:cNvPicPr preferRelativeResize="0"/>
          <p:nvPr/>
        </p:nvPicPr>
        <p:blipFill rotWithShape="1">
          <a:blip r:embed="rId5">
            <a:alphaModFix/>
          </a:blip>
          <a:srcRect/>
          <a:stretch/>
        </p:blipFill>
        <p:spPr>
          <a:xfrm>
            <a:off x="4260127" y="2988572"/>
            <a:ext cx="2102383" cy="2006538"/>
          </a:xfrm>
          <a:prstGeom prst="rect">
            <a:avLst/>
          </a:prstGeom>
          <a:noFill/>
          <a:ln>
            <a:noFill/>
          </a:ln>
        </p:spPr>
      </p:pic>
    </p:spTree>
    <p:extLst>
      <p:ext uri="{BB962C8B-B14F-4D97-AF65-F5344CB8AC3E}">
        <p14:creationId xmlns:p14="http://schemas.microsoft.com/office/powerpoint/2010/main" val="46082316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538" y="440168"/>
            <a:ext cx="8416925" cy="492443"/>
          </a:xfrm>
        </p:spPr>
        <p:txBody>
          <a:bodyPr/>
          <a:lstStyle/>
          <a:p>
            <a:r>
              <a:rPr lang="en-US" dirty="0" err="1"/>
              <a:t>zichtbaar</a:t>
            </a:r>
            <a:r>
              <a:rPr lang="en-US" dirty="0"/>
              <a:t> </a:t>
            </a:r>
            <a:r>
              <a:rPr lang="en-US" dirty="0" err="1"/>
              <a:t>maken</a:t>
            </a:r>
            <a:r>
              <a:rPr lang="en-US" dirty="0"/>
              <a:t> van </a:t>
            </a:r>
            <a:r>
              <a:rPr lang="en-US" dirty="0" err="1"/>
              <a:t>patronen</a:t>
            </a:r>
            <a:r>
              <a:rPr lang="en-US" dirty="0"/>
              <a:t> – </a:t>
            </a:r>
            <a:r>
              <a:rPr lang="en-US" dirty="0" err="1"/>
              <a:t>gelelektroforese</a:t>
            </a:r>
            <a:r>
              <a:rPr lang="en-US" dirty="0"/>
              <a:t> </a:t>
            </a:r>
          </a:p>
        </p:txBody>
      </p:sp>
      <p:sp>
        <p:nvSpPr>
          <p:cNvPr id="7" name="Text Placeholder 6"/>
          <p:cNvSpPr>
            <a:spLocks noGrp="1"/>
          </p:cNvSpPr>
          <p:nvPr>
            <p:ph type="body" sz="quarter" idx="16"/>
          </p:nvPr>
        </p:nvSpPr>
        <p:spPr>
          <a:xfrm>
            <a:off x="-310" y="1005234"/>
            <a:ext cx="3096096" cy="3554066"/>
          </a:xfrm>
        </p:spPr>
        <p:txBody>
          <a:bodyPr/>
          <a:lstStyle/>
          <a:p>
            <a:r>
              <a:rPr lang="en-US"/>
              <a:t>Photo Title</a:t>
            </a:r>
            <a:endParaRPr lang="en-US" dirty="0"/>
          </a:p>
        </p:txBody>
      </p:sp>
      <p:sp>
        <p:nvSpPr>
          <p:cNvPr id="5" name="Text Placeholder 4"/>
          <p:cNvSpPr>
            <a:spLocks noGrp="1"/>
          </p:cNvSpPr>
          <p:nvPr>
            <p:ph sz="quarter" idx="17"/>
          </p:nvPr>
        </p:nvSpPr>
        <p:spPr/>
        <p:txBody>
          <a:bodyPr/>
          <a:lstStyle/>
          <a:p>
            <a:pPr marL="0" indent="0">
              <a:buNone/>
            </a:pPr>
            <a:r>
              <a:rPr lang="en-US" dirty="0"/>
              <a:t>Laden van de gel:</a:t>
            </a:r>
          </a:p>
          <a:p>
            <a:endParaRPr lang="en-US" dirty="0"/>
          </a:p>
        </p:txBody>
      </p:sp>
      <p:pic>
        <p:nvPicPr>
          <p:cNvPr id="6" name="Afbeelding 5" descr="Afbeelding met tekst, Lettertype, schermopname, Graphics&#10;&#10;Automatisch gegenereerde beschrijving">
            <a:extLst>
              <a:ext uri="{FF2B5EF4-FFF2-40B4-BE49-F238E27FC236}">
                <a16:creationId xmlns:a16="http://schemas.microsoft.com/office/drawing/2014/main" id="{479EADE6-8927-336D-520F-C522E62BD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862" y="4559888"/>
            <a:ext cx="575833" cy="575833"/>
          </a:xfrm>
          <a:prstGeom prst="rect">
            <a:avLst/>
          </a:prstGeom>
        </p:spPr>
      </p:pic>
      <p:grpSp>
        <p:nvGrpSpPr>
          <p:cNvPr id="3" name="Google Shape;678;p51">
            <a:extLst>
              <a:ext uri="{FF2B5EF4-FFF2-40B4-BE49-F238E27FC236}">
                <a16:creationId xmlns:a16="http://schemas.microsoft.com/office/drawing/2014/main" id="{FACDE624-DC8D-1AE3-8C15-34CA0AB96711}"/>
              </a:ext>
            </a:extLst>
          </p:cNvPr>
          <p:cNvGrpSpPr/>
          <p:nvPr/>
        </p:nvGrpSpPr>
        <p:grpSpPr>
          <a:xfrm>
            <a:off x="234019" y="1463780"/>
            <a:ext cx="2627438" cy="2636974"/>
            <a:chOff x="685758" y="3412291"/>
            <a:chExt cx="2627438" cy="2636974"/>
          </a:xfrm>
        </p:grpSpPr>
        <p:pic>
          <p:nvPicPr>
            <p:cNvPr id="8" name="Google Shape;679;p51">
              <a:extLst>
                <a:ext uri="{FF2B5EF4-FFF2-40B4-BE49-F238E27FC236}">
                  <a16:creationId xmlns:a16="http://schemas.microsoft.com/office/drawing/2014/main" id="{EECA3443-78E9-68CC-B961-FE7DD5CCF7AA}"/>
                </a:ext>
              </a:extLst>
            </p:cNvPr>
            <p:cNvPicPr preferRelativeResize="0"/>
            <p:nvPr/>
          </p:nvPicPr>
          <p:blipFill rotWithShape="1">
            <a:blip r:embed="rId4">
              <a:alphaModFix/>
            </a:blip>
            <a:srcRect l="7136" t="5832" r="10806"/>
            <a:stretch/>
          </p:blipFill>
          <p:spPr>
            <a:xfrm>
              <a:off x="685758" y="3412291"/>
              <a:ext cx="2627438" cy="2636974"/>
            </a:xfrm>
            <a:prstGeom prst="rect">
              <a:avLst/>
            </a:prstGeom>
            <a:noFill/>
            <a:ln>
              <a:noFill/>
            </a:ln>
          </p:spPr>
        </p:pic>
        <p:sp>
          <p:nvSpPr>
            <p:cNvPr id="9" name="Google Shape;680;p51">
              <a:extLst>
                <a:ext uri="{FF2B5EF4-FFF2-40B4-BE49-F238E27FC236}">
                  <a16:creationId xmlns:a16="http://schemas.microsoft.com/office/drawing/2014/main" id="{7BA265B6-CBC7-DBD9-0C7B-6BCF8278C89C}"/>
                </a:ext>
              </a:extLst>
            </p:cNvPr>
            <p:cNvSpPr/>
            <p:nvPr/>
          </p:nvSpPr>
          <p:spPr>
            <a:xfrm>
              <a:off x="1346525" y="3424403"/>
              <a:ext cx="1845212" cy="556769"/>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graphicFrame>
        <p:nvGraphicFramePr>
          <p:cNvPr id="10" name="Google Shape;683;p51">
            <a:extLst>
              <a:ext uri="{FF2B5EF4-FFF2-40B4-BE49-F238E27FC236}">
                <a16:creationId xmlns:a16="http://schemas.microsoft.com/office/drawing/2014/main" id="{B01999FA-A511-8DC6-40C6-956B7679C6E9}"/>
              </a:ext>
            </a:extLst>
          </p:cNvPr>
          <p:cNvGraphicFramePr/>
          <p:nvPr>
            <p:extLst>
              <p:ext uri="{D42A27DB-BD31-4B8C-83A1-F6EECF244321}">
                <p14:modId xmlns:p14="http://schemas.microsoft.com/office/powerpoint/2010/main" val="3611749420"/>
              </p:ext>
            </p:extLst>
          </p:nvPr>
        </p:nvGraphicFramePr>
        <p:xfrm>
          <a:off x="3442955" y="1829904"/>
          <a:ext cx="5378425" cy="2456710"/>
        </p:xfrm>
        <a:graphic>
          <a:graphicData uri="http://schemas.openxmlformats.org/drawingml/2006/table">
            <a:tbl>
              <a:tblPr firstRow="1" bandRow="1">
                <a:noFill/>
              </a:tblPr>
              <a:tblGrid>
                <a:gridCol w="1318925">
                  <a:extLst>
                    <a:ext uri="{9D8B030D-6E8A-4147-A177-3AD203B41FA5}">
                      <a16:colId xmlns:a16="http://schemas.microsoft.com/office/drawing/2014/main" val="20000"/>
                    </a:ext>
                  </a:extLst>
                </a:gridCol>
                <a:gridCol w="2619025">
                  <a:extLst>
                    <a:ext uri="{9D8B030D-6E8A-4147-A177-3AD203B41FA5}">
                      <a16:colId xmlns:a16="http://schemas.microsoft.com/office/drawing/2014/main" val="20001"/>
                    </a:ext>
                  </a:extLst>
                </a:gridCol>
                <a:gridCol w="1440475">
                  <a:extLst>
                    <a:ext uri="{9D8B030D-6E8A-4147-A177-3AD203B41FA5}">
                      <a16:colId xmlns:a16="http://schemas.microsoft.com/office/drawing/2014/main" val="20002"/>
                    </a:ext>
                  </a:extLst>
                </a:gridCol>
              </a:tblGrid>
              <a:tr h="410850">
                <a:tc>
                  <a:txBody>
                    <a:bodyPr/>
                    <a:lstStyle/>
                    <a:p>
                      <a:pPr marL="0" marR="0" lvl="0" indent="0" algn="l" rtl="0">
                        <a:lnSpc>
                          <a:spcPct val="100000"/>
                        </a:lnSpc>
                        <a:spcBef>
                          <a:spcPts val="0"/>
                        </a:spcBef>
                        <a:spcAft>
                          <a:spcPts val="0"/>
                        </a:spcAft>
                        <a:buClr>
                          <a:srgbClr val="000000"/>
                        </a:buClr>
                        <a:buSzPts val="1200"/>
                        <a:buFont typeface="Arial"/>
                        <a:buNone/>
                      </a:pPr>
                      <a:r>
                        <a:rPr lang="nl-NL" sz="1400" u="none" strike="noStrike" cap="none" dirty="0"/>
                        <a:t>welletje</a:t>
                      </a:r>
                      <a:endParaRPr sz="1400" u="none" strike="noStrike" cap="none" dirty="0"/>
                    </a:p>
                  </a:txBody>
                  <a:tcPr marL="91450" marR="91450" marT="45725" marB="45725">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Naam van monster</a:t>
                      </a:r>
                      <a:endParaRPr sz="1400" u="none" strike="noStrike" cap="none"/>
                    </a:p>
                  </a:txBody>
                  <a:tcPr marL="91450" marR="91450" marT="45725" marB="45725">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t>Volume</a:t>
                      </a:r>
                      <a:endParaRPr sz="1400" u="none" strike="noStrike" cap="none" dirty="0"/>
                    </a:p>
                    <a:p>
                      <a:pPr marL="0" marR="0" lvl="0" indent="0" algn="l" rtl="0">
                        <a:lnSpc>
                          <a:spcPct val="100000"/>
                        </a:lnSpc>
                        <a:spcBef>
                          <a:spcPts val="0"/>
                        </a:spcBef>
                        <a:spcAft>
                          <a:spcPts val="0"/>
                        </a:spcAft>
                        <a:buClr>
                          <a:srgbClr val="000000"/>
                        </a:buClr>
                        <a:buSzPts val="1200"/>
                        <a:buFont typeface="Arial"/>
                        <a:buNone/>
                      </a:pPr>
                      <a:endParaRPr sz="1200" u="none" strike="noStrike" cap="none" dirty="0"/>
                    </a:p>
                  </a:txBody>
                  <a:tcPr marL="91450" marR="91450" marT="45725" marB="45725">
                    <a:solidFill>
                      <a:schemeClr val="accent5">
                        <a:lumMod val="40000"/>
                        <a:lumOff val="60000"/>
                      </a:schemeClr>
                    </a:solidFill>
                  </a:tcPr>
                </a:tc>
                <a:extLst>
                  <a:ext uri="{0D108BD9-81ED-4DB2-BD59-A6C34878D82A}">
                    <a16:rowId xmlns:a16="http://schemas.microsoft.com/office/drawing/2014/main" val="10000"/>
                  </a:ext>
                </a:extLst>
              </a:tr>
              <a:tr h="333250">
                <a:tc>
                  <a:txBody>
                    <a:bodyPr/>
                    <a:lstStyle/>
                    <a:p>
                      <a:pPr marL="0" marR="0" lvl="0" indent="0" algn="l" rtl="0">
                        <a:lnSpc>
                          <a:spcPct val="100000"/>
                        </a:lnSpc>
                        <a:spcBef>
                          <a:spcPts val="0"/>
                        </a:spcBef>
                        <a:spcAft>
                          <a:spcPts val="0"/>
                        </a:spcAft>
                        <a:buClr>
                          <a:srgbClr val="000000"/>
                        </a:buClr>
                        <a:buSzPts val="1200"/>
                        <a:buFont typeface="Arial"/>
                        <a:buNone/>
                      </a:pPr>
                      <a:r>
                        <a:rPr lang="nl-NL" sz="1400" u="none" strike="noStrike" cap="none" dirty="0"/>
                        <a:t>1</a:t>
                      </a: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err="1"/>
                        <a:t>leeg</a:t>
                      </a: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nl-NL" sz="1400" u="none" strike="noStrike" cap="none" dirty="0"/>
                        <a:t>-</a:t>
                      </a:r>
                      <a:endParaRPr sz="1400" u="none" strike="noStrike" cap="none" dirty="0"/>
                    </a:p>
                  </a:txBody>
                  <a:tcPr marL="91450" marR="91450" marT="45725" marB="45725"/>
                </a:tc>
                <a:extLst>
                  <a:ext uri="{0D108BD9-81ED-4DB2-BD59-A6C34878D82A}">
                    <a16:rowId xmlns:a16="http://schemas.microsoft.com/office/drawing/2014/main" val="10001"/>
                  </a:ext>
                </a:extLst>
              </a:tr>
              <a:tr h="33325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2</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t>DNA van </a:t>
                      </a:r>
                      <a:r>
                        <a:rPr lang="en-US" sz="1200" u="none" strike="noStrike" cap="none" dirty="0" err="1"/>
                        <a:t>bewijsmateriaal</a:t>
                      </a:r>
                      <a:r>
                        <a:rPr lang="en-US" sz="1200" u="none" strike="noStrike" cap="none" dirty="0"/>
                        <a:t>, </a:t>
                      </a:r>
                      <a:r>
                        <a:rPr lang="en-US" sz="1200" u="none" strike="noStrike" cap="none" dirty="0" err="1"/>
                        <a:t>kwijl</a:t>
                      </a:r>
                      <a:r>
                        <a:rPr lang="en-US" sz="1200" u="none" strike="noStrike" cap="none" dirty="0"/>
                        <a:t> (Ev)</a:t>
                      </a: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t>10 </a:t>
                      </a:r>
                      <a:r>
                        <a:rPr lang="en-US" sz="1200" u="none" strike="noStrike" cap="none" dirty="0" err="1"/>
                        <a:t>μL</a:t>
                      </a:r>
                      <a:endParaRPr sz="1400" u="none" strike="noStrike" cap="none" dirty="0"/>
                    </a:p>
                  </a:txBody>
                  <a:tcPr marL="91450" marR="91450" marT="45725" marB="45725"/>
                </a:tc>
                <a:extLst>
                  <a:ext uri="{0D108BD9-81ED-4DB2-BD59-A6C34878D82A}">
                    <a16:rowId xmlns:a16="http://schemas.microsoft.com/office/drawing/2014/main" val="10002"/>
                  </a:ext>
                </a:extLst>
              </a:tr>
              <a:tr h="33325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3</a:t>
                      </a:r>
                      <a:endParaRPr sz="1400" u="none" strike="noStrike" cap="none"/>
                    </a:p>
                  </a:txBody>
                  <a:tcPr marL="91450" marR="91450" marT="45725" marB="45725"/>
                </a:tc>
                <a:tc>
                  <a:txBody>
                    <a:bodyPr/>
                    <a:lstStyle/>
                    <a:p>
                      <a:pPr marL="0" marR="0" lvl="0" indent="0" algn="l" defTabSz="285700" rtl="0" eaLnBrk="1" fontAlgn="auto" latinLnBrk="0" hangingPunct="1">
                        <a:lnSpc>
                          <a:spcPct val="100000"/>
                        </a:lnSpc>
                        <a:spcBef>
                          <a:spcPts val="0"/>
                        </a:spcBef>
                        <a:spcAft>
                          <a:spcPts val="0"/>
                        </a:spcAft>
                        <a:buClr>
                          <a:srgbClr val="000000"/>
                        </a:buClr>
                        <a:buSzPts val="1200"/>
                        <a:buFont typeface="Arial"/>
                        <a:buNone/>
                        <a:tabLst/>
                        <a:defRPr/>
                      </a:pPr>
                      <a:r>
                        <a:rPr lang="en-US" sz="1200" u="none" strike="noStrike" cap="none" dirty="0"/>
                        <a:t>DNA van Charlie (A)</a:t>
                      </a:r>
                      <a:endParaRPr lang="en-US"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10 μL</a:t>
                      </a:r>
                      <a:endParaRPr sz="1400" u="none" strike="noStrike" cap="none"/>
                    </a:p>
                  </a:txBody>
                  <a:tcPr marL="91450" marR="91450" marT="45725" marB="45725"/>
                </a:tc>
                <a:extLst>
                  <a:ext uri="{0D108BD9-81ED-4DB2-BD59-A6C34878D82A}">
                    <a16:rowId xmlns:a16="http://schemas.microsoft.com/office/drawing/2014/main" val="10003"/>
                  </a:ext>
                </a:extLst>
              </a:tr>
              <a:tr h="33325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4</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t>DNA van Rufus (B)</a:t>
                      </a:r>
                      <a:endParaRPr lang="en-US"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10 μL</a:t>
                      </a:r>
                      <a:endParaRPr sz="1400" u="none" strike="noStrike" cap="none"/>
                    </a:p>
                  </a:txBody>
                  <a:tcPr marL="91450" marR="91450" marT="45725" marB="45725"/>
                </a:tc>
                <a:extLst>
                  <a:ext uri="{0D108BD9-81ED-4DB2-BD59-A6C34878D82A}">
                    <a16:rowId xmlns:a16="http://schemas.microsoft.com/office/drawing/2014/main" val="10004"/>
                  </a:ext>
                </a:extLst>
              </a:tr>
              <a:tr h="33325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t>5</a:t>
                      </a: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t>DNA van June (C)</a:t>
                      </a: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t>10 </a:t>
                      </a:r>
                      <a:r>
                        <a:rPr lang="en-US" sz="1200" u="none" strike="noStrike" cap="none" dirty="0" err="1"/>
                        <a:t>μL</a:t>
                      </a:r>
                      <a:endParaRPr sz="1400" u="none" strike="noStrike" cap="none" dirty="0"/>
                    </a:p>
                  </a:txBody>
                  <a:tcPr marL="91450" marR="91450" marT="45725" marB="45725"/>
                </a:tc>
                <a:extLst>
                  <a:ext uri="{0D108BD9-81ED-4DB2-BD59-A6C34878D82A}">
                    <a16:rowId xmlns:a16="http://schemas.microsoft.com/office/drawing/2014/main" val="10005"/>
                  </a:ext>
                </a:extLst>
              </a:tr>
              <a:tr h="33325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t>6</a:t>
                      </a: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t>DNA van Kees (D)</a:t>
                      </a: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t>10 </a:t>
                      </a:r>
                      <a:r>
                        <a:rPr lang="en-US" sz="1200" u="none" strike="noStrike" cap="none" dirty="0" err="1"/>
                        <a:t>μL</a:t>
                      </a:r>
                      <a:endParaRPr sz="1400" u="none" strike="noStrike" cap="none" dirty="0"/>
                    </a:p>
                  </a:txBody>
                  <a:tcPr marL="91450" marR="91450" marT="45725" marB="45725"/>
                </a:tc>
                <a:extLst>
                  <a:ext uri="{0D108BD9-81ED-4DB2-BD59-A6C34878D82A}">
                    <a16:rowId xmlns:a16="http://schemas.microsoft.com/office/drawing/2014/main" val="1406466369"/>
                  </a:ext>
                </a:extLst>
              </a:tr>
            </a:tbl>
          </a:graphicData>
        </a:graphic>
      </p:graphicFrame>
    </p:spTree>
    <p:extLst>
      <p:ext uri="{BB962C8B-B14F-4D97-AF65-F5344CB8AC3E}">
        <p14:creationId xmlns:p14="http://schemas.microsoft.com/office/powerpoint/2010/main" val="403739140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DB359B4-DC2B-34B5-65FD-EE68A3F75464}"/>
              </a:ext>
            </a:extLst>
          </p:cNvPr>
          <p:cNvSpPr>
            <a:spLocks noGrp="1"/>
          </p:cNvSpPr>
          <p:nvPr>
            <p:ph type="body" sz="quarter" idx="14"/>
          </p:nvPr>
        </p:nvSpPr>
        <p:spPr/>
        <p:txBody>
          <a:bodyPr/>
          <a:lstStyle/>
          <a:p>
            <a:endParaRPr lang="nl-NL" dirty="0"/>
          </a:p>
        </p:txBody>
      </p:sp>
      <p:sp>
        <p:nvSpPr>
          <p:cNvPr id="4" name="Titel 3">
            <a:extLst>
              <a:ext uri="{FF2B5EF4-FFF2-40B4-BE49-F238E27FC236}">
                <a16:creationId xmlns:a16="http://schemas.microsoft.com/office/drawing/2014/main" id="{2D2EFEEE-18F2-674D-081D-846857B6CAB4}"/>
              </a:ext>
            </a:extLst>
          </p:cNvPr>
          <p:cNvSpPr>
            <a:spLocks noGrp="1"/>
          </p:cNvSpPr>
          <p:nvPr>
            <p:ph type="title"/>
          </p:nvPr>
        </p:nvSpPr>
        <p:spPr/>
        <p:txBody>
          <a:bodyPr/>
          <a:lstStyle/>
          <a:p>
            <a:r>
              <a:rPr lang="nl-NL" dirty="0" err="1"/>
              <a:t>GelElektroferese</a:t>
            </a:r>
            <a:r>
              <a:rPr lang="nl-NL" dirty="0"/>
              <a:t> </a:t>
            </a:r>
          </a:p>
        </p:txBody>
      </p:sp>
      <p:pic>
        <p:nvPicPr>
          <p:cNvPr id="8" name="Tijdelijke aanduiding voor inhoud 7" descr="Afbeelding met kabel, elektronica, plastic, Elektrische bedrading&#10;&#10;Automatisch gegenereerde beschrijving">
            <a:extLst>
              <a:ext uri="{FF2B5EF4-FFF2-40B4-BE49-F238E27FC236}">
                <a16:creationId xmlns:a16="http://schemas.microsoft.com/office/drawing/2014/main" id="{89D180DF-B452-40A6-0439-F3616F9B5AB1}"/>
              </a:ext>
            </a:extLst>
          </p:cNvPr>
          <p:cNvPicPr>
            <a:picLocks noGrp="1" noChangeAspect="1"/>
          </p:cNvPicPr>
          <p:nvPr>
            <p:ph sz="quarter" idx="15"/>
          </p:nvPr>
        </p:nvPicPr>
        <p:blipFill>
          <a:blip r:embed="rId2">
            <a:extLst>
              <a:ext uri="{28A0092B-C50C-407E-A947-70E740481C1C}">
                <a14:useLocalDpi xmlns:a14="http://schemas.microsoft.com/office/drawing/2010/main" val="0"/>
              </a:ext>
            </a:extLst>
          </a:blip>
          <a:stretch>
            <a:fillRect/>
          </a:stretch>
        </p:blipFill>
        <p:spPr>
          <a:xfrm>
            <a:off x="6356213" y="1222852"/>
            <a:ext cx="2339578" cy="3119438"/>
          </a:xfrm>
        </p:spPr>
      </p:pic>
      <p:sp>
        <p:nvSpPr>
          <p:cNvPr id="9" name="Text Placeholder 4">
            <a:extLst>
              <a:ext uri="{FF2B5EF4-FFF2-40B4-BE49-F238E27FC236}">
                <a16:creationId xmlns:a16="http://schemas.microsoft.com/office/drawing/2014/main" id="{2ECA17E8-B6BC-2CC6-2FD2-6394B62D9B7E}"/>
              </a:ext>
            </a:extLst>
          </p:cNvPr>
          <p:cNvSpPr txBox="1">
            <a:spLocks/>
          </p:cNvSpPr>
          <p:nvPr/>
        </p:nvSpPr>
        <p:spPr>
          <a:xfrm>
            <a:off x="363539" y="1211267"/>
            <a:ext cx="5689600" cy="3118104"/>
          </a:xfrm>
          <a:prstGeom prst="rect">
            <a:avLst/>
          </a:prstGeom>
        </p:spPr>
        <p:txBody>
          <a:bodyPr vert="horz" lIns="91440" tIns="45720" rIns="91440" bIns="45720" rtlCol="0">
            <a:noAutofit/>
          </a:bodyPr>
          <a:lstStyle>
            <a:lvl1pPr marL="231770" indent="-231770" algn="l" defTabSz="285700" rtl="0" eaLnBrk="1" latinLnBrk="0" hangingPunct="1">
              <a:lnSpc>
                <a:spcPct val="100000"/>
              </a:lnSpc>
              <a:spcBef>
                <a:spcPts val="600"/>
              </a:spcBef>
              <a:spcAft>
                <a:spcPts val="0"/>
              </a:spcAft>
              <a:buClr>
                <a:schemeClr val="accent1"/>
              </a:buClr>
              <a:buSzPct val="90000"/>
              <a:buFont typeface="Arial" panose="020B0604020202020204" pitchFamily="34" charset="0"/>
              <a:buChar char="•"/>
              <a:defRPr sz="2200" b="1" kern="1200" spc="0" baseline="0">
                <a:solidFill>
                  <a:schemeClr val="tx1"/>
                </a:solidFill>
                <a:latin typeface="+mn-lt"/>
                <a:ea typeface="+mn-ea"/>
                <a:cs typeface="+mn-cs"/>
              </a:defRPr>
            </a:lvl1pPr>
            <a:lvl2pPr marL="457189" indent="-225419" algn="l" defTabSz="285700"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2000" b="1" kern="1200" spc="0" baseline="0">
                <a:solidFill>
                  <a:schemeClr val="tx1"/>
                </a:solidFill>
                <a:latin typeface="+mn-lt"/>
                <a:ea typeface="+mn-ea"/>
                <a:cs typeface="+mn-cs"/>
              </a:defRPr>
            </a:lvl2pPr>
            <a:lvl3pPr marL="688958" indent="-231770" algn="l" defTabSz="285700"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1800" b="1" kern="1200" spc="0" baseline="0">
                <a:solidFill>
                  <a:schemeClr val="tx1"/>
                </a:solidFill>
                <a:latin typeface="+mn-lt"/>
                <a:ea typeface="+mn-ea"/>
                <a:cs typeface="+mn-cs"/>
              </a:defRPr>
            </a:lvl3pPr>
            <a:lvl4pPr marL="914378" indent="-225419" algn="l" defTabSz="285700" rtl="0" eaLnBrk="1" latinLnBrk="0" hangingPunct="1">
              <a:lnSpc>
                <a:spcPct val="100000"/>
              </a:lnSpc>
              <a:spcBef>
                <a:spcPts val="300"/>
              </a:spcBef>
              <a:buClr>
                <a:schemeClr val="accent1"/>
              </a:buClr>
              <a:buSzPct val="90000"/>
              <a:buFont typeface="Arial" panose="020B0604020202020204" pitchFamily="34" charset="0"/>
              <a:buChar char="–"/>
              <a:defRPr sz="1600" b="1" kern="1200" baseline="0">
                <a:solidFill>
                  <a:schemeClr val="tx1"/>
                </a:solidFill>
                <a:latin typeface="+mn-lt"/>
                <a:ea typeface="+mn-ea"/>
                <a:cs typeface="+mn-cs"/>
              </a:defRPr>
            </a:lvl4pPr>
            <a:lvl5pPr marL="1084236" indent="-169859" algn="l" defTabSz="285700" rtl="0" eaLnBrk="1" latinLnBrk="0" hangingPunct="1">
              <a:lnSpc>
                <a:spcPct val="100000"/>
              </a:lnSpc>
              <a:spcBef>
                <a:spcPts val="300"/>
              </a:spcBef>
              <a:buClr>
                <a:schemeClr val="accent1"/>
              </a:buClr>
              <a:buSzPct val="90000"/>
              <a:buFont typeface="Arial" panose="020B0604020202020204" pitchFamily="34" charset="0"/>
              <a:buChar char="•"/>
              <a:defRPr sz="1400" b="1" kern="1200" baseline="0">
                <a:solidFill>
                  <a:schemeClr val="tx1"/>
                </a:solidFill>
                <a:latin typeface="+mn-lt"/>
                <a:ea typeface="+mn-ea"/>
                <a:cs typeface="+mn-cs"/>
              </a:defRPr>
            </a:lvl5pPr>
            <a:lvl6pPr marL="714251" indent="0" algn="l" defTabSz="285700" rtl="0" eaLnBrk="1" latinLnBrk="0" hangingPunct="1">
              <a:lnSpc>
                <a:spcPct val="90000"/>
              </a:lnSpc>
              <a:spcBef>
                <a:spcPts val="156"/>
              </a:spcBef>
              <a:buFont typeface="Arial" panose="020B0604020202020204" pitchFamily="34" charset="0"/>
              <a:buNone/>
              <a:defRPr sz="563" kern="1200">
                <a:solidFill>
                  <a:schemeClr val="tx1"/>
                </a:solidFill>
                <a:latin typeface="+mn-lt"/>
                <a:ea typeface="+mn-ea"/>
                <a:cs typeface="+mn-cs"/>
              </a:defRPr>
            </a:lvl6pPr>
            <a:lvl7pPr marL="928526" indent="-71426" algn="l" defTabSz="285700"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7pPr>
            <a:lvl8pPr marL="1071377" indent="-71426" algn="l" defTabSz="285700"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8pPr>
            <a:lvl9pPr marL="1214227" indent="-71426" algn="l" defTabSz="285700"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9pPr>
          </a:lstStyle>
          <a:p>
            <a:pPr marL="0" indent="0">
              <a:buNone/>
            </a:pPr>
            <a:r>
              <a:rPr lang="en-US" dirty="0"/>
              <a:t>- Bandit </a:t>
            </a:r>
            <a:r>
              <a:rPr lang="en-US" dirty="0" err="1"/>
              <a:t>gelelektroforese</a:t>
            </a:r>
            <a:endParaRPr lang="en-US" dirty="0"/>
          </a:p>
          <a:p>
            <a:pPr marL="0" indent="0">
              <a:buNone/>
            </a:pPr>
            <a:r>
              <a:rPr lang="en-US" dirty="0"/>
              <a:t>- </a:t>
            </a:r>
            <a:r>
              <a:rPr lang="en-US" dirty="0" err="1"/>
              <a:t>Gelelektroforese</a:t>
            </a:r>
            <a:r>
              <a:rPr lang="en-US" dirty="0"/>
              <a:t> van miniPCR of </a:t>
            </a:r>
            <a:r>
              <a:rPr lang="en-US" dirty="0" err="1"/>
              <a:t>Minione</a:t>
            </a:r>
            <a:endParaRPr lang="en-US" dirty="0"/>
          </a:p>
          <a:p>
            <a:pPr marL="0" indent="0">
              <a:buNone/>
            </a:pPr>
            <a:r>
              <a:rPr lang="en-US" dirty="0"/>
              <a:t>- DYO </a:t>
            </a:r>
            <a:r>
              <a:rPr lang="en-US" dirty="0" err="1"/>
              <a:t>gelelektroforese</a:t>
            </a:r>
            <a:r>
              <a:rPr lang="en-US" dirty="0"/>
              <a:t> </a:t>
            </a:r>
          </a:p>
        </p:txBody>
      </p:sp>
      <p:pic>
        <p:nvPicPr>
          <p:cNvPr id="12" name="Afbeelding 11" descr="Afbeelding met persoon, overdekt, vloer&#10;&#10;Automatisch gegenereerde beschrijving">
            <a:extLst>
              <a:ext uri="{FF2B5EF4-FFF2-40B4-BE49-F238E27FC236}">
                <a16:creationId xmlns:a16="http://schemas.microsoft.com/office/drawing/2014/main" id="{8E6ECD7D-4532-AF25-EDA2-7573D83DE6D1}"/>
              </a:ext>
            </a:extLst>
          </p:cNvPr>
          <p:cNvPicPr>
            <a:picLocks noChangeAspect="1"/>
          </p:cNvPicPr>
          <p:nvPr/>
        </p:nvPicPr>
        <p:blipFill rotWithShape="1">
          <a:blip r:embed="rId3">
            <a:extLst>
              <a:ext uri="{28A0092B-C50C-407E-A947-70E740481C1C}">
                <a14:useLocalDpi xmlns:a14="http://schemas.microsoft.com/office/drawing/2010/main" val="0"/>
              </a:ext>
            </a:extLst>
          </a:blip>
          <a:srcRect l="9502" t="17216" r="16187" b="17627"/>
          <a:stretch/>
        </p:blipFill>
        <p:spPr>
          <a:xfrm>
            <a:off x="448209" y="2817261"/>
            <a:ext cx="2474229" cy="1627075"/>
          </a:xfrm>
          <a:prstGeom prst="rect">
            <a:avLst/>
          </a:prstGeom>
        </p:spPr>
      </p:pic>
    </p:spTree>
    <p:extLst>
      <p:ext uri="{BB962C8B-B14F-4D97-AF65-F5344CB8AC3E}">
        <p14:creationId xmlns:p14="http://schemas.microsoft.com/office/powerpoint/2010/main" val="220750421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538" y="440166"/>
            <a:ext cx="8416925" cy="492443"/>
          </a:xfrm>
        </p:spPr>
        <p:txBody>
          <a:bodyPr/>
          <a:lstStyle/>
          <a:p>
            <a:r>
              <a:rPr lang="en-US" dirty="0"/>
              <a:t>Leskist </a:t>
            </a:r>
            <a:r>
              <a:rPr lang="en-US" dirty="0" err="1"/>
              <a:t>voor</a:t>
            </a:r>
            <a:r>
              <a:rPr lang="en-US" dirty="0"/>
              <a:t> het </a:t>
            </a:r>
            <a:r>
              <a:rPr lang="en-US" dirty="0" err="1"/>
              <a:t>vmbo</a:t>
            </a:r>
            <a:r>
              <a:rPr lang="en-US" dirty="0"/>
              <a:t> en </a:t>
            </a:r>
            <a:r>
              <a:rPr lang="en-US" dirty="0" err="1"/>
              <a:t>onderbouw</a:t>
            </a:r>
            <a:r>
              <a:rPr lang="en-US" dirty="0"/>
              <a:t> </a:t>
            </a:r>
            <a:r>
              <a:rPr lang="en-US" dirty="0" err="1"/>
              <a:t>havo</a:t>
            </a:r>
            <a:r>
              <a:rPr lang="en-US" dirty="0"/>
              <a:t>/</a:t>
            </a:r>
            <a:r>
              <a:rPr lang="en-US" dirty="0" err="1"/>
              <a:t>vwo</a:t>
            </a:r>
            <a:endParaRPr lang="en-US" dirty="0"/>
          </a:p>
        </p:txBody>
      </p:sp>
      <p:sp>
        <p:nvSpPr>
          <p:cNvPr id="19" name="Text Placeholder 18"/>
          <p:cNvSpPr>
            <a:spLocks noGrp="1"/>
          </p:cNvSpPr>
          <p:nvPr>
            <p:ph type="body" sz="quarter" idx="14"/>
          </p:nvPr>
        </p:nvSpPr>
        <p:spPr/>
        <p:txBody>
          <a:bodyPr/>
          <a:lstStyle/>
          <a:p>
            <a:endParaRPr lang="en-US" dirty="0"/>
          </a:p>
          <a:p>
            <a:endParaRPr lang="en-US" dirty="0"/>
          </a:p>
          <a:p>
            <a:endParaRPr lang="en-US" dirty="0"/>
          </a:p>
          <a:p>
            <a:endParaRPr lang="en-US" dirty="0"/>
          </a:p>
          <a:p>
            <a:endParaRPr lang="en-US" dirty="0"/>
          </a:p>
        </p:txBody>
      </p:sp>
      <p:sp>
        <p:nvSpPr>
          <p:cNvPr id="5" name="Text Placeholder 4"/>
          <p:cNvSpPr>
            <a:spLocks noGrp="1"/>
          </p:cNvSpPr>
          <p:nvPr>
            <p:ph type="body" sz="quarter" idx="15"/>
          </p:nvPr>
        </p:nvSpPr>
        <p:spPr>
          <a:xfrm>
            <a:off x="363539" y="1211267"/>
            <a:ext cx="5689600" cy="3118104"/>
          </a:xfrm>
        </p:spPr>
        <p:txBody>
          <a:bodyPr/>
          <a:lstStyle/>
          <a:p>
            <a:r>
              <a:rPr lang="en-US" dirty="0"/>
              <a:t>Is er animo?</a:t>
            </a:r>
          </a:p>
          <a:p>
            <a:r>
              <a:rPr lang="en-US" dirty="0"/>
              <a:t>Is er </a:t>
            </a:r>
            <a:r>
              <a:rPr lang="en-US" dirty="0" err="1"/>
              <a:t>tijd</a:t>
            </a:r>
            <a:r>
              <a:rPr lang="en-US" dirty="0"/>
              <a:t>?</a:t>
            </a:r>
          </a:p>
          <a:p>
            <a:pPr lvl="1"/>
            <a:r>
              <a:rPr lang="en-US" sz="1800" dirty="0"/>
              <a:t>Zo ja, </a:t>
            </a:r>
            <a:r>
              <a:rPr lang="en-US" sz="1800" dirty="0" err="1"/>
              <a:t>hoeveel</a:t>
            </a:r>
            <a:r>
              <a:rPr lang="en-US" sz="1800" dirty="0"/>
              <a:t> </a:t>
            </a:r>
            <a:r>
              <a:rPr lang="en-US" sz="1800" dirty="0" err="1"/>
              <a:t>tijd</a:t>
            </a:r>
            <a:endParaRPr lang="en-US" sz="1800" dirty="0"/>
          </a:p>
          <a:p>
            <a:r>
              <a:rPr lang="en-US" dirty="0"/>
              <a:t>Past het bij de </a:t>
            </a:r>
            <a:r>
              <a:rPr lang="en-US" dirty="0" err="1"/>
              <a:t>kerndoelen</a:t>
            </a:r>
            <a:r>
              <a:rPr lang="en-US" dirty="0"/>
              <a:t> (</a:t>
            </a:r>
            <a:r>
              <a:rPr lang="en-US" dirty="0" err="1"/>
              <a:t>ook</a:t>
            </a:r>
            <a:r>
              <a:rPr lang="en-US" dirty="0"/>
              <a:t> bij de </a:t>
            </a:r>
            <a:r>
              <a:rPr lang="en-US" dirty="0" err="1"/>
              <a:t>nieuwe</a:t>
            </a:r>
            <a:r>
              <a:rPr lang="en-US" dirty="0"/>
              <a:t>?)</a:t>
            </a:r>
          </a:p>
          <a:p>
            <a:pPr lvl="1"/>
            <a:r>
              <a:rPr lang="en-US" sz="1800" dirty="0" err="1"/>
              <a:t>Juiste</a:t>
            </a:r>
            <a:r>
              <a:rPr lang="en-US" sz="1800" dirty="0"/>
              <a:t> </a:t>
            </a:r>
            <a:r>
              <a:rPr lang="en-US" sz="1800" dirty="0" err="1"/>
              <a:t>onderwerp</a:t>
            </a:r>
            <a:r>
              <a:rPr lang="en-US" sz="1800" dirty="0"/>
              <a:t>?: Forensisch DNA-onderzoek </a:t>
            </a:r>
          </a:p>
          <a:p>
            <a:r>
              <a:rPr lang="en-US" dirty="0"/>
              <a:t>Komen </a:t>
            </a:r>
            <a:r>
              <a:rPr lang="en-US" dirty="0" err="1"/>
              <a:t>docenten</a:t>
            </a:r>
            <a:r>
              <a:rPr lang="en-US" dirty="0"/>
              <a:t> de </a:t>
            </a:r>
            <a:r>
              <a:rPr lang="en-US" dirty="0" err="1"/>
              <a:t>leskist</a:t>
            </a:r>
            <a:r>
              <a:rPr lang="en-US" dirty="0"/>
              <a:t> </a:t>
            </a:r>
            <a:r>
              <a:rPr lang="en-US" dirty="0" err="1"/>
              <a:t>ophalen</a:t>
            </a:r>
            <a:r>
              <a:rPr lang="en-US" dirty="0"/>
              <a:t> of </a:t>
            </a:r>
            <a:r>
              <a:rPr lang="en-US" dirty="0" err="1"/>
              <a:t>liever</a:t>
            </a:r>
            <a:r>
              <a:rPr lang="en-US" dirty="0"/>
              <a:t> </a:t>
            </a:r>
            <a:r>
              <a:rPr lang="en-US" dirty="0" err="1"/>
              <a:t>opsturen</a:t>
            </a:r>
            <a:r>
              <a:rPr lang="en-US" dirty="0"/>
              <a:t>?</a:t>
            </a:r>
          </a:p>
        </p:txBody>
      </p:sp>
      <p:pic>
        <p:nvPicPr>
          <p:cNvPr id="4" name="Afbeelding 3" descr="Afbeelding met tekst, Lettertype, schermopname, Graphics&#10;&#10;Automatisch gegenereerde beschrijving">
            <a:extLst>
              <a:ext uri="{FF2B5EF4-FFF2-40B4-BE49-F238E27FC236}">
                <a16:creationId xmlns:a16="http://schemas.microsoft.com/office/drawing/2014/main" id="{30F56EAC-8F4A-5E77-2D0B-DAD8505243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862" y="4559888"/>
            <a:ext cx="575833" cy="575833"/>
          </a:xfrm>
          <a:prstGeom prst="rect">
            <a:avLst/>
          </a:prstGeom>
        </p:spPr>
      </p:pic>
      <p:pic>
        <p:nvPicPr>
          <p:cNvPr id="3" name="Picture 2">
            <a:extLst>
              <a:ext uri="{FF2B5EF4-FFF2-40B4-BE49-F238E27FC236}">
                <a16:creationId xmlns:a16="http://schemas.microsoft.com/office/drawing/2014/main" id="{1D58C296-CE31-2B39-4F3E-E536CF29D2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2329" y="1083957"/>
            <a:ext cx="1717270" cy="1208285"/>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descr="Afbeelding met patroon, kunst, plein, Symmetrie&#10;&#10;Automatisch gegenereerde beschrijving">
            <a:extLst>
              <a:ext uri="{FF2B5EF4-FFF2-40B4-BE49-F238E27FC236}">
                <a16:creationId xmlns:a16="http://schemas.microsoft.com/office/drawing/2014/main" id="{91E4A0FB-8D81-C2D7-192D-9BA628B5BF82}"/>
              </a:ext>
            </a:extLst>
          </p:cNvPr>
          <p:cNvPicPr>
            <a:picLocks noChangeAspect="1"/>
          </p:cNvPicPr>
          <p:nvPr/>
        </p:nvPicPr>
        <p:blipFill rotWithShape="1">
          <a:blip r:embed="rId5">
            <a:extLst>
              <a:ext uri="{28A0092B-C50C-407E-A947-70E740481C1C}">
                <a14:useLocalDpi xmlns:a14="http://schemas.microsoft.com/office/drawing/2010/main" val="0"/>
              </a:ext>
            </a:extLst>
          </a:blip>
          <a:srcRect l="7158" t="6417" b="28421"/>
          <a:stretch/>
        </p:blipFill>
        <p:spPr>
          <a:xfrm>
            <a:off x="6552191" y="1495739"/>
            <a:ext cx="2359167" cy="2152021"/>
          </a:xfrm>
          <a:prstGeom prst="rect">
            <a:avLst/>
          </a:prstGeom>
        </p:spPr>
      </p:pic>
      <p:sp>
        <p:nvSpPr>
          <p:cNvPr id="8" name="Tekstvak 7">
            <a:extLst>
              <a:ext uri="{FF2B5EF4-FFF2-40B4-BE49-F238E27FC236}">
                <a16:creationId xmlns:a16="http://schemas.microsoft.com/office/drawing/2014/main" id="{284BC546-0143-2FDA-BFE3-38194084E0CE}"/>
              </a:ext>
            </a:extLst>
          </p:cNvPr>
          <p:cNvSpPr txBox="1"/>
          <p:nvPr/>
        </p:nvSpPr>
        <p:spPr>
          <a:xfrm>
            <a:off x="7127475" y="3647760"/>
            <a:ext cx="1079142" cy="307777"/>
          </a:xfrm>
          <a:prstGeom prst="rect">
            <a:avLst/>
          </a:prstGeom>
          <a:noFill/>
        </p:spPr>
        <p:txBody>
          <a:bodyPr wrap="none" rtlCol="0">
            <a:spAutoFit/>
          </a:bodyPr>
          <a:lstStyle/>
          <a:p>
            <a:r>
              <a:rPr lang="nl-NL" sz="1400" b="1" dirty="0"/>
              <a:t>vragenlijst</a:t>
            </a:r>
          </a:p>
        </p:txBody>
      </p:sp>
    </p:spTree>
    <p:extLst>
      <p:ext uri="{BB962C8B-B14F-4D97-AF65-F5344CB8AC3E}">
        <p14:creationId xmlns:p14="http://schemas.microsoft.com/office/powerpoint/2010/main" val="176715520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DB359B4-DC2B-34B5-65FD-EE68A3F75464}"/>
              </a:ext>
            </a:extLst>
          </p:cNvPr>
          <p:cNvSpPr>
            <a:spLocks noGrp="1"/>
          </p:cNvSpPr>
          <p:nvPr>
            <p:ph type="body" sz="quarter" idx="14"/>
          </p:nvPr>
        </p:nvSpPr>
        <p:spPr/>
        <p:txBody>
          <a:bodyPr/>
          <a:lstStyle/>
          <a:p>
            <a:endParaRPr lang="nl-NL" dirty="0"/>
          </a:p>
        </p:txBody>
      </p:sp>
      <p:graphicFrame>
        <p:nvGraphicFramePr>
          <p:cNvPr id="5" name="Tijdelijke aanduiding voor inhoud 4">
            <a:extLst>
              <a:ext uri="{FF2B5EF4-FFF2-40B4-BE49-F238E27FC236}">
                <a16:creationId xmlns:a16="http://schemas.microsoft.com/office/drawing/2014/main" id="{5C758937-C582-7E3A-4C8A-FDB3B812D78C}"/>
              </a:ext>
            </a:extLst>
          </p:cNvPr>
          <p:cNvGraphicFramePr>
            <a:graphicFrameLocks noGrp="1"/>
          </p:cNvGraphicFramePr>
          <p:nvPr>
            <p:ph sz="quarter" idx="15"/>
            <p:extLst>
              <p:ext uri="{D42A27DB-BD31-4B8C-83A1-F6EECF244321}">
                <p14:modId xmlns:p14="http://schemas.microsoft.com/office/powerpoint/2010/main" val="3436089457"/>
              </p:ext>
            </p:extLst>
          </p:nvPr>
        </p:nvGraphicFramePr>
        <p:xfrm>
          <a:off x="260391" y="1290162"/>
          <a:ext cx="5680178" cy="2926080"/>
        </p:xfrm>
        <a:graphic>
          <a:graphicData uri="http://schemas.openxmlformats.org/drawingml/2006/table">
            <a:tbl>
              <a:tblPr/>
              <a:tblGrid>
                <a:gridCol w="811454">
                  <a:extLst>
                    <a:ext uri="{9D8B030D-6E8A-4147-A177-3AD203B41FA5}">
                      <a16:colId xmlns:a16="http://schemas.microsoft.com/office/drawing/2014/main" val="2427728131"/>
                    </a:ext>
                  </a:extLst>
                </a:gridCol>
                <a:gridCol w="672176">
                  <a:extLst>
                    <a:ext uri="{9D8B030D-6E8A-4147-A177-3AD203B41FA5}">
                      <a16:colId xmlns:a16="http://schemas.microsoft.com/office/drawing/2014/main" val="2907460767"/>
                    </a:ext>
                  </a:extLst>
                </a:gridCol>
                <a:gridCol w="950732">
                  <a:extLst>
                    <a:ext uri="{9D8B030D-6E8A-4147-A177-3AD203B41FA5}">
                      <a16:colId xmlns:a16="http://schemas.microsoft.com/office/drawing/2014/main" val="1626062709"/>
                    </a:ext>
                  </a:extLst>
                </a:gridCol>
                <a:gridCol w="811454">
                  <a:extLst>
                    <a:ext uri="{9D8B030D-6E8A-4147-A177-3AD203B41FA5}">
                      <a16:colId xmlns:a16="http://schemas.microsoft.com/office/drawing/2014/main" val="3596876799"/>
                    </a:ext>
                  </a:extLst>
                </a:gridCol>
                <a:gridCol w="811454">
                  <a:extLst>
                    <a:ext uri="{9D8B030D-6E8A-4147-A177-3AD203B41FA5}">
                      <a16:colId xmlns:a16="http://schemas.microsoft.com/office/drawing/2014/main" val="1389915142"/>
                    </a:ext>
                  </a:extLst>
                </a:gridCol>
                <a:gridCol w="811454">
                  <a:extLst>
                    <a:ext uri="{9D8B030D-6E8A-4147-A177-3AD203B41FA5}">
                      <a16:colId xmlns:a16="http://schemas.microsoft.com/office/drawing/2014/main" val="3759224153"/>
                    </a:ext>
                  </a:extLst>
                </a:gridCol>
                <a:gridCol w="811454">
                  <a:extLst>
                    <a:ext uri="{9D8B030D-6E8A-4147-A177-3AD203B41FA5}">
                      <a16:colId xmlns:a16="http://schemas.microsoft.com/office/drawing/2014/main" val="1893727148"/>
                    </a:ext>
                  </a:extLst>
                </a:gridCol>
              </a:tblGrid>
              <a:tr h="304800">
                <a:tc>
                  <a:txBody>
                    <a:bodyPr/>
                    <a:lstStyle/>
                    <a:p>
                      <a:pPr algn="ctr" fontAlgn="base"/>
                      <a:r>
                        <a:rPr lang="en-US" sz="1200" b="1" i="0" u="none" strike="noStrike" dirty="0">
                          <a:solidFill>
                            <a:schemeClr val="tx1"/>
                          </a:solidFill>
                          <a:effectLst/>
                          <a:latin typeface="+mj-lt"/>
                        </a:rPr>
                        <a:t>DNA monster</a:t>
                      </a:r>
                      <a:r>
                        <a:rPr lang="en-US" sz="1200" b="0" i="0" dirty="0">
                          <a:solidFill>
                            <a:schemeClr val="tx1"/>
                          </a:solidFill>
                          <a:effectLst/>
                          <a:latin typeface="+mj-lt"/>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ase"/>
                      <a:r>
                        <a:rPr lang="en-US" sz="1200" b="1" i="0" u="none" strike="noStrike" dirty="0" err="1">
                          <a:solidFill>
                            <a:schemeClr val="tx1"/>
                          </a:solidFill>
                          <a:effectLst/>
                          <a:latin typeface="+mj-lt"/>
                        </a:rPr>
                        <a:t>Leeg</a:t>
                      </a:r>
                      <a:r>
                        <a:rPr lang="en-US" sz="1200" b="1" i="0" u="none" strike="noStrike" dirty="0">
                          <a:solidFill>
                            <a:schemeClr val="tx1"/>
                          </a:solidFill>
                          <a:effectLst/>
                          <a:latin typeface="+mj-lt"/>
                        </a:rPr>
                        <a:t> </a:t>
                      </a:r>
                      <a:r>
                        <a:rPr lang="en-US" sz="1200" b="0" i="0" dirty="0">
                          <a:solidFill>
                            <a:schemeClr val="tx1"/>
                          </a:solidFill>
                          <a:effectLst/>
                          <a:latin typeface="+mj-lt"/>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ase"/>
                      <a:r>
                        <a:rPr lang="en-US" sz="1200" b="1" i="0" u="none" strike="noStrike" dirty="0">
                          <a:solidFill>
                            <a:schemeClr val="tx1"/>
                          </a:solidFill>
                          <a:effectLst/>
                          <a:latin typeface="+mj-lt"/>
                        </a:rPr>
                        <a:t>Ev</a:t>
                      </a:r>
                      <a:endParaRPr lang="en-US" sz="1200" b="0" i="0" dirty="0">
                        <a:solidFill>
                          <a:schemeClr val="tx1"/>
                        </a:solidFill>
                        <a:effectLst/>
                        <a:latin typeface="+mj-l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ase"/>
                      <a:r>
                        <a:rPr lang="en-US" sz="1200" b="1" i="0" dirty="0">
                          <a:solidFill>
                            <a:schemeClr val="tx1"/>
                          </a:solidFill>
                          <a:effectLst/>
                          <a:latin typeface="+mj-lt"/>
                        </a:rPr>
                        <a:t>A</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ase"/>
                      <a:r>
                        <a:rPr lang="en-US" sz="1200" b="1" i="0" u="none" strike="noStrike" dirty="0">
                          <a:solidFill>
                            <a:schemeClr val="tx1"/>
                          </a:solidFill>
                          <a:effectLst/>
                          <a:latin typeface="+mj-lt"/>
                        </a:rPr>
                        <a:t>B</a:t>
                      </a:r>
                      <a:endParaRPr lang="en-US" sz="1200" b="0" i="0" dirty="0">
                        <a:solidFill>
                          <a:schemeClr val="tx1"/>
                        </a:solidFill>
                        <a:effectLst/>
                        <a:latin typeface="+mj-l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ase"/>
                      <a:r>
                        <a:rPr lang="en-US" sz="1200" b="1" i="0" u="none" strike="noStrike" dirty="0">
                          <a:solidFill>
                            <a:schemeClr val="tx1"/>
                          </a:solidFill>
                          <a:effectLst/>
                          <a:latin typeface="+mj-lt"/>
                        </a:rPr>
                        <a:t>C</a:t>
                      </a:r>
                      <a:r>
                        <a:rPr lang="en-US" sz="1200" b="0" i="0" dirty="0">
                          <a:solidFill>
                            <a:schemeClr val="tx1"/>
                          </a:solidFill>
                          <a:effectLst/>
                          <a:latin typeface="+mj-lt"/>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ase"/>
                      <a:r>
                        <a:rPr lang="en-US" sz="1200" b="1" i="0" u="none" strike="noStrike" dirty="0">
                          <a:solidFill>
                            <a:schemeClr val="tx1"/>
                          </a:solidFill>
                          <a:effectLst/>
                          <a:latin typeface="+mj-lt"/>
                        </a:rPr>
                        <a:t>D</a:t>
                      </a:r>
                      <a:r>
                        <a:rPr lang="en-US" sz="1200" b="0" i="0" dirty="0">
                          <a:solidFill>
                            <a:schemeClr val="tx1"/>
                          </a:solidFill>
                          <a:effectLst/>
                          <a:latin typeface="+mj-lt"/>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404319322"/>
                  </a:ext>
                </a:extLst>
              </a:tr>
              <a:tr h="368300">
                <a:tc>
                  <a:txBody>
                    <a:bodyPr/>
                    <a:lstStyle/>
                    <a:p>
                      <a:pPr algn="ctr" fontAlgn="base"/>
                      <a:r>
                        <a:rPr lang="en-US" sz="1200" b="0" i="0" dirty="0">
                          <a:solidFill>
                            <a:srgbClr val="000000"/>
                          </a:solidFill>
                          <a:effectLst/>
                          <a:latin typeface="Calibri" panose="020F0502020204030204" pitchFamily="34" charset="0"/>
                        </a:rPr>
                        <a:t>​</a:t>
                      </a:r>
                      <a:endParaRPr lang="en-US" sz="1200" b="0" i="0" dirty="0">
                        <a:solidFill>
                          <a:srgbClr val="000000"/>
                        </a:solidFill>
                        <a:effectLst/>
                      </a:endParaRPr>
                    </a:p>
                    <a:p>
                      <a:pPr algn="ctr" fontAlgn="base"/>
                      <a:r>
                        <a:rPr lang="en-US" sz="1200" b="1" i="0" u="none" strike="noStrike" dirty="0" err="1">
                          <a:solidFill>
                            <a:srgbClr val="000000"/>
                          </a:solidFill>
                          <a:effectLst/>
                          <a:latin typeface="Calibri" panose="020F0502020204030204" pitchFamily="34" charset="0"/>
                        </a:rPr>
                        <a:t>Kleur</a:t>
                      </a:r>
                      <a:r>
                        <a:rPr lang="en-US" sz="1200" b="1" i="0" u="none" strike="noStrike" dirty="0">
                          <a:solidFill>
                            <a:srgbClr val="000000"/>
                          </a:solidFill>
                          <a:effectLst/>
                          <a:latin typeface="Calibri" panose="020F0502020204030204" pitchFamily="34" charset="0"/>
                        </a:rPr>
                        <a:t> </a:t>
                      </a:r>
                      <a:r>
                        <a:rPr lang="en-US" sz="1200" b="1" i="0" u="none" strike="noStrike" dirty="0" err="1">
                          <a:solidFill>
                            <a:srgbClr val="000000"/>
                          </a:solidFill>
                          <a:effectLst/>
                          <a:latin typeface="Calibri" panose="020F0502020204030204" pitchFamily="34" charset="0"/>
                        </a:rPr>
                        <a:t>bandje</a:t>
                      </a:r>
                      <a:endParaRPr lang="en-US" sz="1200" b="0" i="0" dirty="0">
                        <a:solidFill>
                          <a:srgbClr val="000000"/>
                        </a:solidFill>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ase"/>
                      <a:endParaRPr lang="en-US" sz="1200" b="0" i="0" dirty="0">
                        <a:solidFill>
                          <a:srgbClr val="000000"/>
                        </a:solidFill>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ase"/>
                      <a:r>
                        <a:rPr lang="en-US" sz="1200" b="1" i="0" u="none" strike="noStrike" dirty="0" err="1">
                          <a:solidFill>
                            <a:schemeClr val="tx1"/>
                          </a:solidFill>
                          <a:effectLst/>
                          <a:latin typeface="+mj-lt"/>
                        </a:rPr>
                        <a:t>Bewijs-materiaal</a:t>
                      </a:r>
                      <a:endParaRPr lang="en-US" sz="1200" b="1" i="0" dirty="0">
                        <a:solidFill>
                          <a:schemeClr val="tx1"/>
                        </a:solidFill>
                        <a:effectLst/>
                        <a:latin typeface="+mj-l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ase"/>
                      <a:r>
                        <a:rPr lang="en-US" sz="1200" b="1" i="0" dirty="0">
                          <a:solidFill>
                            <a:schemeClr val="tx1"/>
                          </a:solidFill>
                          <a:effectLst/>
                          <a:latin typeface="+mj-lt"/>
                        </a:rPr>
                        <a:t>Charlie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ase"/>
                      <a:r>
                        <a:rPr lang="en-US" sz="1200" b="1" i="0" u="none" strike="noStrike" dirty="0">
                          <a:solidFill>
                            <a:schemeClr val="tx1"/>
                          </a:solidFill>
                          <a:effectLst/>
                          <a:latin typeface="+mj-lt"/>
                        </a:rPr>
                        <a:t>Rufus</a:t>
                      </a:r>
                      <a:endParaRPr lang="en-US" sz="1200" b="1" i="0" dirty="0">
                        <a:solidFill>
                          <a:schemeClr val="tx1"/>
                        </a:solidFill>
                        <a:effectLst/>
                        <a:latin typeface="+mj-l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ase"/>
                      <a:r>
                        <a:rPr lang="en-US" sz="1200" b="1" i="0" u="none" strike="noStrike" dirty="0">
                          <a:solidFill>
                            <a:schemeClr val="tx1"/>
                          </a:solidFill>
                          <a:effectLst/>
                          <a:latin typeface="+mj-lt"/>
                        </a:rPr>
                        <a:t>June</a:t>
                      </a:r>
                      <a:r>
                        <a:rPr lang="en-US" sz="1200" b="1" i="0" dirty="0">
                          <a:solidFill>
                            <a:schemeClr val="tx1"/>
                          </a:solidFill>
                          <a:effectLst/>
                          <a:latin typeface="+mj-lt"/>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ase"/>
                      <a:r>
                        <a:rPr lang="en-US" sz="1200" b="1" i="0" u="none" strike="noStrike" dirty="0">
                          <a:solidFill>
                            <a:schemeClr val="tx1"/>
                          </a:solidFill>
                          <a:effectLst/>
                          <a:latin typeface="+mj-lt"/>
                        </a:rPr>
                        <a:t>Kees</a:t>
                      </a:r>
                      <a:endParaRPr lang="en-US" sz="1200" b="1" i="0" dirty="0">
                        <a:solidFill>
                          <a:schemeClr val="tx1"/>
                        </a:solidFill>
                        <a:effectLst/>
                        <a:latin typeface="+mj-l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4140056786"/>
                  </a:ext>
                </a:extLst>
              </a:tr>
              <a:tr h="304800">
                <a:tc>
                  <a:txBody>
                    <a:bodyPr/>
                    <a:lstStyle/>
                    <a:p>
                      <a:pPr algn="ctr" fontAlgn="base"/>
                      <a:r>
                        <a:rPr lang="en-US" sz="1200" b="1" i="0" u="none" strike="noStrike" dirty="0" err="1">
                          <a:solidFill>
                            <a:srgbClr val="000000"/>
                          </a:solidFill>
                          <a:effectLst/>
                          <a:latin typeface="+mj-lt"/>
                        </a:rPr>
                        <a:t>Blauw</a:t>
                      </a:r>
                      <a:r>
                        <a:rPr lang="en-US" sz="1200" b="1" i="0" dirty="0">
                          <a:solidFill>
                            <a:srgbClr val="000000"/>
                          </a:solidFill>
                          <a:effectLst/>
                          <a:latin typeface="+mj-lt"/>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ase"/>
                      <a:endParaRPr lang="en-US" sz="1200" b="1" i="0" dirty="0">
                        <a:solidFill>
                          <a:srgbClr val="000000"/>
                        </a:solidFill>
                        <a:effectLst/>
                        <a:latin typeface="+mj-l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ase"/>
                      <a:r>
                        <a:rPr lang="en-US" sz="1200" b="1" i="0" u="none" strike="noStrike" dirty="0">
                          <a:solidFill>
                            <a:srgbClr val="000000"/>
                          </a:solidFill>
                          <a:effectLst/>
                          <a:latin typeface="+mj-lt"/>
                        </a:rPr>
                        <a:t> </a:t>
                      </a:r>
                      <a:r>
                        <a:rPr lang="en-US" sz="1200" b="1" i="0" u="none" strike="noStrike" dirty="0" err="1">
                          <a:solidFill>
                            <a:srgbClr val="000000"/>
                          </a:solidFill>
                          <a:effectLst/>
                          <a:latin typeface="+mj-lt"/>
                        </a:rPr>
                        <a:t>blauw</a:t>
                      </a:r>
                      <a:endParaRPr lang="en-US" sz="1200" b="1" i="0" dirty="0">
                        <a:solidFill>
                          <a:srgbClr val="000000"/>
                        </a:solidFill>
                        <a:effectLst/>
                        <a:latin typeface="+mj-l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ase"/>
                      <a:r>
                        <a:rPr kumimoji="0" lang="en-US" sz="1200" b="1" i="0" u="none" strike="noStrike" kern="1200" cap="none" spc="0" normalizeH="0" baseline="0" noProof="0">
                          <a:ln>
                            <a:noFill/>
                          </a:ln>
                          <a:solidFill>
                            <a:srgbClr val="000000"/>
                          </a:solidFill>
                          <a:effectLst/>
                          <a:uLnTx/>
                          <a:uFillTx/>
                          <a:latin typeface="+mj-lt"/>
                          <a:ea typeface="+mn-ea"/>
                          <a:cs typeface="+mn-cs"/>
                        </a:rPr>
                        <a:t>blauw</a:t>
                      </a:r>
                      <a:endParaRPr lang="en-US" sz="1200" b="1" i="0" dirty="0">
                        <a:solidFill>
                          <a:srgbClr val="000000"/>
                        </a:solidFill>
                        <a:effectLst/>
                        <a:latin typeface="+mj-l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ase"/>
                      <a:r>
                        <a:rPr kumimoji="0" lang="en-US" sz="1200" b="1" i="0" u="none" strike="noStrike" kern="1200" cap="none" spc="0" normalizeH="0" baseline="0" noProof="0">
                          <a:ln>
                            <a:noFill/>
                          </a:ln>
                          <a:solidFill>
                            <a:srgbClr val="000000"/>
                          </a:solidFill>
                          <a:effectLst/>
                          <a:uLnTx/>
                          <a:uFillTx/>
                          <a:latin typeface="+mj-lt"/>
                          <a:ea typeface="+mn-ea"/>
                          <a:cs typeface="+mn-cs"/>
                        </a:rPr>
                        <a:t>blauw</a:t>
                      </a:r>
                      <a:endParaRPr lang="en-US" sz="1200" b="1" i="0" dirty="0">
                        <a:solidFill>
                          <a:srgbClr val="000000"/>
                        </a:solidFill>
                        <a:effectLst/>
                        <a:latin typeface="+mj-l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ase"/>
                      <a:r>
                        <a:rPr kumimoji="0" lang="en-US" sz="1200" b="1" i="0" u="none" strike="noStrike" kern="1200" cap="none" spc="0" normalizeH="0" baseline="0" noProof="0">
                          <a:ln>
                            <a:noFill/>
                          </a:ln>
                          <a:solidFill>
                            <a:srgbClr val="000000"/>
                          </a:solidFill>
                          <a:effectLst/>
                          <a:uLnTx/>
                          <a:uFillTx/>
                          <a:latin typeface="+mj-lt"/>
                          <a:ea typeface="+mn-ea"/>
                          <a:cs typeface="+mn-cs"/>
                        </a:rPr>
                        <a:t>blauw</a:t>
                      </a:r>
                      <a:endParaRPr lang="en-US" sz="1200" b="1" i="0" dirty="0">
                        <a:solidFill>
                          <a:srgbClr val="000000"/>
                        </a:solidFill>
                        <a:effectLst/>
                        <a:latin typeface="+mj-l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ase"/>
                      <a:r>
                        <a:rPr kumimoji="0" lang="en-US" sz="1200" b="1" i="0" u="none" strike="noStrike" kern="1200" cap="none" spc="0" normalizeH="0" baseline="0" noProof="0" dirty="0" err="1">
                          <a:ln>
                            <a:noFill/>
                          </a:ln>
                          <a:solidFill>
                            <a:srgbClr val="000000"/>
                          </a:solidFill>
                          <a:effectLst/>
                          <a:uLnTx/>
                          <a:uFillTx/>
                          <a:latin typeface="+mj-lt"/>
                          <a:ea typeface="+mn-ea"/>
                          <a:cs typeface="+mn-cs"/>
                        </a:rPr>
                        <a:t>blauw</a:t>
                      </a:r>
                      <a:endParaRPr lang="en-US" sz="1200" b="1" i="0" dirty="0">
                        <a:solidFill>
                          <a:srgbClr val="000000"/>
                        </a:solidFill>
                        <a:effectLst/>
                        <a:latin typeface="+mj-l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1490532"/>
                  </a:ext>
                </a:extLst>
              </a:tr>
              <a:tr h="304800">
                <a:tc>
                  <a:txBody>
                    <a:bodyPr/>
                    <a:lstStyle/>
                    <a:p>
                      <a:pPr algn="ctr" fontAlgn="base"/>
                      <a:r>
                        <a:rPr lang="en-US" sz="1200" b="1" i="0" u="none" strike="noStrike" dirty="0" err="1">
                          <a:solidFill>
                            <a:srgbClr val="000000"/>
                          </a:solidFill>
                          <a:effectLst/>
                          <a:latin typeface="+mj-lt"/>
                        </a:rPr>
                        <a:t>Blauw</a:t>
                      </a:r>
                      <a:endParaRPr lang="en-US" sz="1200" b="1" i="0" dirty="0">
                        <a:solidFill>
                          <a:srgbClr val="000000"/>
                        </a:solidFill>
                        <a:effectLst/>
                        <a:latin typeface="+mj-l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ase"/>
                      <a:endParaRPr lang="en-US" sz="1200" b="1" i="0" dirty="0">
                        <a:solidFill>
                          <a:srgbClr val="000000"/>
                        </a:solidFill>
                        <a:effectLst/>
                        <a:latin typeface="+mj-l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ase"/>
                      <a:endParaRPr lang="en-US" sz="1200" b="1" i="0" dirty="0">
                        <a:solidFill>
                          <a:srgbClr val="000000"/>
                        </a:solidFill>
                        <a:effectLst/>
                        <a:latin typeface="+mj-l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ase"/>
                      <a:r>
                        <a:rPr kumimoji="0" lang="en-US" sz="1200" b="1" i="0" u="none" strike="noStrike" kern="1200" cap="none" spc="0" normalizeH="0" baseline="0" noProof="0">
                          <a:ln>
                            <a:noFill/>
                          </a:ln>
                          <a:solidFill>
                            <a:srgbClr val="000000"/>
                          </a:solidFill>
                          <a:effectLst/>
                          <a:uLnTx/>
                          <a:uFillTx/>
                          <a:latin typeface="+mj-lt"/>
                          <a:ea typeface="+mn-ea"/>
                          <a:cs typeface="+mn-cs"/>
                        </a:rPr>
                        <a:t>blauw</a:t>
                      </a:r>
                      <a:endParaRPr lang="en-US" sz="1200" b="1" i="0" dirty="0">
                        <a:solidFill>
                          <a:srgbClr val="000000"/>
                        </a:solidFill>
                        <a:effectLst/>
                        <a:latin typeface="+mj-l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ase"/>
                      <a:r>
                        <a:rPr kumimoji="0" lang="en-US" sz="1200" b="1" i="0" u="none" strike="noStrike" kern="1200" cap="none" spc="0" normalizeH="0" baseline="0" noProof="0">
                          <a:ln>
                            <a:noFill/>
                          </a:ln>
                          <a:solidFill>
                            <a:srgbClr val="000000"/>
                          </a:solidFill>
                          <a:effectLst/>
                          <a:uLnTx/>
                          <a:uFillTx/>
                          <a:latin typeface="+mj-lt"/>
                          <a:ea typeface="+mn-ea"/>
                          <a:cs typeface="+mn-cs"/>
                        </a:rPr>
                        <a:t>blauw</a:t>
                      </a:r>
                      <a:endParaRPr lang="en-US" sz="1200" b="1" i="0" dirty="0">
                        <a:solidFill>
                          <a:srgbClr val="000000"/>
                        </a:solidFill>
                        <a:effectLst/>
                        <a:latin typeface="+mj-l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ase"/>
                      <a:endParaRPr lang="en-US" sz="1200" b="1" i="0" dirty="0">
                        <a:solidFill>
                          <a:srgbClr val="000000"/>
                        </a:solidFill>
                        <a:effectLst/>
                        <a:latin typeface="+mj-l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ase"/>
                      <a:r>
                        <a:rPr kumimoji="0" lang="en-US" sz="1200" b="1" i="0" u="none" strike="noStrike" kern="1200" cap="none" spc="0" normalizeH="0" baseline="0" noProof="0" dirty="0" err="1">
                          <a:ln>
                            <a:noFill/>
                          </a:ln>
                          <a:solidFill>
                            <a:srgbClr val="000000"/>
                          </a:solidFill>
                          <a:effectLst/>
                          <a:uLnTx/>
                          <a:uFillTx/>
                          <a:latin typeface="+mj-lt"/>
                          <a:ea typeface="+mn-ea"/>
                          <a:cs typeface="+mn-cs"/>
                        </a:rPr>
                        <a:t>blauw</a:t>
                      </a:r>
                      <a:endParaRPr lang="en-US" sz="1200" b="1" i="0" dirty="0">
                        <a:solidFill>
                          <a:srgbClr val="000000"/>
                        </a:solidFill>
                        <a:effectLst/>
                        <a:latin typeface="+mj-l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98473851"/>
                  </a:ext>
                </a:extLst>
              </a:tr>
              <a:tr h="304800">
                <a:tc>
                  <a:txBody>
                    <a:bodyPr/>
                    <a:lstStyle/>
                    <a:p>
                      <a:pPr algn="ctr" fontAlgn="base"/>
                      <a:r>
                        <a:rPr lang="en-US" sz="1200" b="1" i="0" u="none" strike="noStrike" dirty="0" err="1">
                          <a:solidFill>
                            <a:srgbClr val="000000"/>
                          </a:solidFill>
                          <a:effectLst/>
                          <a:latin typeface="+mj-lt"/>
                        </a:rPr>
                        <a:t>paars</a:t>
                      </a:r>
                      <a:r>
                        <a:rPr lang="en-US" sz="1200" b="1" i="0" dirty="0">
                          <a:solidFill>
                            <a:srgbClr val="000000"/>
                          </a:solidFill>
                          <a:effectLst/>
                          <a:latin typeface="+mj-lt"/>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ase"/>
                      <a:endParaRPr lang="en-US" sz="1200" b="1" i="0" dirty="0">
                        <a:solidFill>
                          <a:srgbClr val="000000"/>
                        </a:solidFill>
                        <a:effectLst/>
                        <a:latin typeface="+mj-l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ase"/>
                      <a:r>
                        <a:rPr lang="en-US" sz="1200" b="1" i="0" u="none" strike="noStrike" dirty="0">
                          <a:solidFill>
                            <a:srgbClr val="000000"/>
                          </a:solidFill>
                          <a:effectLst/>
                          <a:latin typeface="+mj-lt"/>
                        </a:rPr>
                        <a:t> </a:t>
                      </a:r>
                      <a:r>
                        <a:rPr lang="en-US" sz="1200" b="1" i="0" u="none" strike="noStrike" dirty="0" err="1">
                          <a:solidFill>
                            <a:srgbClr val="000000"/>
                          </a:solidFill>
                          <a:effectLst/>
                          <a:latin typeface="+mj-lt"/>
                        </a:rPr>
                        <a:t>paars</a:t>
                      </a:r>
                      <a:endParaRPr lang="en-US" sz="1200" b="1" i="0" dirty="0">
                        <a:solidFill>
                          <a:srgbClr val="000000"/>
                        </a:solidFill>
                        <a:effectLst/>
                        <a:latin typeface="+mj-l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ase"/>
                      <a:r>
                        <a:rPr lang="en-US" sz="1200" b="1" i="0" u="none" strike="noStrike" dirty="0">
                          <a:solidFill>
                            <a:srgbClr val="000000"/>
                          </a:solidFill>
                          <a:effectLst/>
                          <a:latin typeface="+mj-lt"/>
                        </a:rPr>
                        <a:t> </a:t>
                      </a:r>
                      <a:r>
                        <a:rPr lang="en-US" sz="1200" b="1" i="0" dirty="0">
                          <a:solidFill>
                            <a:srgbClr val="000000"/>
                          </a:solidFill>
                          <a:effectLst/>
                          <a:latin typeface="+mj-lt"/>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ase"/>
                      <a:r>
                        <a:rPr lang="en-US" sz="1200" b="1" i="0" u="none" strike="noStrike" dirty="0">
                          <a:solidFill>
                            <a:srgbClr val="000000"/>
                          </a:solidFill>
                          <a:effectLst/>
                          <a:latin typeface="+mj-lt"/>
                        </a:rPr>
                        <a:t> </a:t>
                      </a:r>
                      <a:r>
                        <a:rPr lang="en-US" sz="1200" b="1" i="0" dirty="0">
                          <a:solidFill>
                            <a:srgbClr val="000000"/>
                          </a:solidFill>
                          <a:effectLst/>
                          <a:latin typeface="+mj-lt"/>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ase"/>
                      <a:r>
                        <a:rPr lang="en-US" sz="1200" b="1" i="0" u="none" strike="noStrike" dirty="0" err="1">
                          <a:solidFill>
                            <a:srgbClr val="000000"/>
                          </a:solidFill>
                          <a:effectLst/>
                          <a:latin typeface="+mj-lt"/>
                        </a:rPr>
                        <a:t>paars</a:t>
                      </a:r>
                      <a:endParaRPr lang="en-US" sz="1200" b="1" i="0" dirty="0">
                        <a:solidFill>
                          <a:srgbClr val="000000"/>
                        </a:solidFill>
                        <a:effectLst/>
                        <a:latin typeface="+mj-l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ase"/>
                      <a:r>
                        <a:rPr lang="en-US" sz="1200" b="1" i="0" u="none" strike="noStrike" dirty="0">
                          <a:solidFill>
                            <a:srgbClr val="000000"/>
                          </a:solidFill>
                          <a:effectLst/>
                          <a:latin typeface="+mj-lt"/>
                        </a:rPr>
                        <a:t> </a:t>
                      </a:r>
                      <a:r>
                        <a:rPr lang="en-US" sz="1200" b="1" i="0" dirty="0">
                          <a:solidFill>
                            <a:srgbClr val="000000"/>
                          </a:solidFill>
                          <a:effectLst/>
                          <a:latin typeface="+mj-lt"/>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06200188"/>
                  </a:ext>
                </a:extLst>
              </a:tr>
              <a:tr h="304800">
                <a:tc>
                  <a:txBody>
                    <a:bodyPr/>
                    <a:lstStyle/>
                    <a:p>
                      <a:pPr algn="ctr" fontAlgn="base"/>
                      <a:r>
                        <a:rPr lang="en-US" sz="1200" b="1" i="0" u="none" strike="noStrike" dirty="0" err="1">
                          <a:solidFill>
                            <a:srgbClr val="000000"/>
                          </a:solidFill>
                          <a:effectLst/>
                          <a:latin typeface="+mj-lt"/>
                        </a:rPr>
                        <a:t>roze</a:t>
                      </a:r>
                      <a:r>
                        <a:rPr lang="en-US" sz="1200" b="1" i="0" dirty="0">
                          <a:solidFill>
                            <a:srgbClr val="000000"/>
                          </a:solidFill>
                          <a:effectLst/>
                          <a:latin typeface="+mj-lt"/>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ase"/>
                      <a:r>
                        <a:rPr lang="en-US" sz="1200" b="1" i="0" u="none" strike="noStrike" dirty="0">
                          <a:solidFill>
                            <a:srgbClr val="000000"/>
                          </a:solidFill>
                          <a:effectLst/>
                          <a:latin typeface="+mj-lt"/>
                        </a:rPr>
                        <a:t> </a:t>
                      </a:r>
                      <a:r>
                        <a:rPr lang="en-US" sz="1200" b="1" i="0" dirty="0">
                          <a:solidFill>
                            <a:srgbClr val="000000"/>
                          </a:solidFill>
                          <a:effectLst/>
                          <a:latin typeface="+mj-lt"/>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ase"/>
                      <a:endParaRPr lang="en-US" sz="1200" b="1" i="0" dirty="0">
                        <a:solidFill>
                          <a:srgbClr val="000000"/>
                        </a:solidFill>
                        <a:effectLst/>
                        <a:latin typeface="+mj-l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ase"/>
                      <a:r>
                        <a:rPr lang="en-US" sz="1200" b="1" i="0" dirty="0" err="1">
                          <a:solidFill>
                            <a:srgbClr val="000000"/>
                          </a:solidFill>
                          <a:effectLst/>
                          <a:latin typeface="+mj-lt"/>
                        </a:rPr>
                        <a:t>roze</a:t>
                      </a:r>
                      <a:endParaRPr lang="en-US" sz="1200" b="1" i="0" dirty="0">
                        <a:solidFill>
                          <a:srgbClr val="000000"/>
                        </a:solidFill>
                        <a:effectLst/>
                        <a:latin typeface="+mj-l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ase"/>
                      <a:r>
                        <a:rPr lang="en-US" sz="1200" b="1" i="0" u="none" strike="noStrike" dirty="0">
                          <a:solidFill>
                            <a:srgbClr val="000000"/>
                          </a:solidFill>
                          <a:effectLst/>
                          <a:latin typeface="+mj-lt"/>
                        </a:rPr>
                        <a:t> </a:t>
                      </a:r>
                      <a:r>
                        <a:rPr lang="en-US" sz="1200" b="1" i="0" dirty="0">
                          <a:solidFill>
                            <a:srgbClr val="000000"/>
                          </a:solidFill>
                          <a:effectLst/>
                          <a:latin typeface="+mj-lt"/>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ase"/>
                      <a:r>
                        <a:rPr lang="en-US" sz="1200" b="1" i="0" u="none" strike="noStrike" dirty="0">
                          <a:solidFill>
                            <a:srgbClr val="000000"/>
                          </a:solidFill>
                          <a:effectLst/>
                          <a:latin typeface="+mj-lt"/>
                        </a:rPr>
                        <a:t> </a:t>
                      </a:r>
                      <a:r>
                        <a:rPr lang="en-US" sz="1200" b="1" i="0" dirty="0">
                          <a:solidFill>
                            <a:srgbClr val="000000"/>
                          </a:solidFill>
                          <a:effectLst/>
                          <a:latin typeface="+mj-lt"/>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ase"/>
                      <a:r>
                        <a:rPr lang="en-US" sz="1200" b="1" i="0" dirty="0">
                          <a:solidFill>
                            <a:srgbClr val="000000"/>
                          </a:solidFill>
                          <a:effectLst/>
                          <a:latin typeface="+mj-lt"/>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33858663"/>
                  </a:ext>
                </a:extLst>
              </a:tr>
              <a:tr h="304800">
                <a:tc>
                  <a:txBody>
                    <a:bodyPr/>
                    <a:lstStyle/>
                    <a:p>
                      <a:pPr algn="ctr" fontAlgn="base"/>
                      <a:r>
                        <a:rPr lang="en-US" sz="1200" b="1" i="0" dirty="0" err="1">
                          <a:solidFill>
                            <a:srgbClr val="000000"/>
                          </a:solidFill>
                          <a:effectLst/>
                          <a:latin typeface="+mj-lt"/>
                        </a:rPr>
                        <a:t>geel</a:t>
                      </a:r>
                      <a:endParaRPr lang="en-US" sz="1200" b="1" i="0" dirty="0">
                        <a:solidFill>
                          <a:srgbClr val="000000"/>
                        </a:solidFill>
                        <a:effectLst/>
                        <a:latin typeface="+mj-l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ase"/>
                      <a:endParaRPr lang="en-US" sz="1200" b="1" i="0" dirty="0">
                        <a:solidFill>
                          <a:srgbClr val="000000"/>
                        </a:solidFill>
                        <a:effectLst/>
                        <a:latin typeface="+mj-l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ase"/>
                      <a:endParaRPr lang="en-US" sz="1200" b="1" i="0" dirty="0">
                        <a:solidFill>
                          <a:srgbClr val="000000"/>
                        </a:solidFill>
                        <a:effectLst/>
                        <a:latin typeface="+mj-l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ase"/>
                      <a:endParaRPr lang="en-US" sz="1200" b="1" i="0" dirty="0">
                        <a:solidFill>
                          <a:srgbClr val="000000"/>
                        </a:solidFill>
                        <a:effectLst/>
                        <a:latin typeface="+mj-l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ase"/>
                      <a:r>
                        <a:rPr lang="en-US" sz="1200" b="1" i="0" dirty="0" err="1">
                          <a:solidFill>
                            <a:srgbClr val="000000"/>
                          </a:solidFill>
                          <a:effectLst/>
                          <a:latin typeface="+mj-lt"/>
                        </a:rPr>
                        <a:t>geel</a:t>
                      </a:r>
                      <a:endParaRPr lang="en-US" sz="1200" b="1" i="0" dirty="0">
                        <a:solidFill>
                          <a:srgbClr val="000000"/>
                        </a:solidFill>
                        <a:effectLst/>
                        <a:latin typeface="+mj-l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ase"/>
                      <a:endParaRPr lang="en-US" sz="1200" b="1" i="0" dirty="0">
                        <a:solidFill>
                          <a:srgbClr val="000000"/>
                        </a:solidFill>
                        <a:effectLst/>
                        <a:latin typeface="+mj-l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ase"/>
                      <a:endParaRPr lang="en-US" sz="1200" b="1" i="0" dirty="0">
                        <a:solidFill>
                          <a:srgbClr val="000000"/>
                        </a:solidFill>
                        <a:effectLst/>
                        <a:latin typeface="+mj-l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6725613"/>
                  </a:ext>
                </a:extLst>
              </a:tr>
              <a:tr h="304800">
                <a:tc>
                  <a:txBody>
                    <a:bodyPr/>
                    <a:lstStyle/>
                    <a:p>
                      <a:pPr algn="ctr" fontAlgn="base"/>
                      <a:r>
                        <a:rPr lang="en-US" sz="1200" b="1" i="0" dirty="0" err="1">
                          <a:solidFill>
                            <a:srgbClr val="000000"/>
                          </a:solidFill>
                          <a:effectLst/>
                          <a:latin typeface="+mj-lt"/>
                        </a:rPr>
                        <a:t>oranje</a:t>
                      </a:r>
                      <a:endParaRPr lang="en-US" sz="1200" b="1" i="0" dirty="0">
                        <a:solidFill>
                          <a:srgbClr val="000000"/>
                        </a:solidFill>
                        <a:effectLst/>
                        <a:latin typeface="+mj-l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ase"/>
                      <a:endParaRPr lang="en-US" sz="1200" b="1" i="0" dirty="0">
                        <a:solidFill>
                          <a:srgbClr val="000000"/>
                        </a:solidFill>
                        <a:effectLst/>
                        <a:latin typeface="+mj-l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ase"/>
                      <a:r>
                        <a:rPr lang="en-US" sz="1200" b="1" i="0" dirty="0" err="1">
                          <a:solidFill>
                            <a:srgbClr val="000000"/>
                          </a:solidFill>
                          <a:effectLst/>
                          <a:latin typeface="+mj-lt"/>
                        </a:rPr>
                        <a:t>oranje</a:t>
                      </a:r>
                      <a:endParaRPr lang="en-US" sz="1200" b="1" i="0" dirty="0">
                        <a:solidFill>
                          <a:srgbClr val="000000"/>
                        </a:solidFill>
                        <a:effectLst/>
                        <a:latin typeface="+mj-l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ase"/>
                      <a:endParaRPr lang="en-US" sz="1200" b="1" i="0" dirty="0">
                        <a:solidFill>
                          <a:srgbClr val="000000"/>
                        </a:solidFill>
                        <a:effectLst/>
                        <a:latin typeface="+mj-l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ase"/>
                      <a:endParaRPr lang="en-US" sz="1200" b="1" i="0" dirty="0">
                        <a:solidFill>
                          <a:srgbClr val="000000"/>
                        </a:solidFill>
                        <a:effectLst/>
                        <a:latin typeface="+mj-l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ase"/>
                      <a:r>
                        <a:rPr lang="en-US" sz="1200" b="1" i="0" dirty="0" err="1">
                          <a:solidFill>
                            <a:srgbClr val="000000"/>
                          </a:solidFill>
                          <a:effectLst/>
                          <a:latin typeface="+mj-lt"/>
                        </a:rPr>
                        <a:t>oranje</a:t>
                      </a:r>
                      <a:endParaRPr lang="en-US" sz="1200" b="1" i="0" dirty="0">
                        <a:solidFill>
                          <a:srgbClr val="000000"/>
                        </a:solidFill>
                        <a:effectLst/>
                        <a:latin typeface="+mj-l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ase"/>
                      <a:r>
                        <a:rPr lang="en-US" sz="1200" b="1" i="0" dirty="0" err="1">
                          <a:solidFill>
                            <a:srgbClr val="000000"/>
                          </a:solidFill>
                          <a:effectLst/>
                          <a:latin typeface="+mj-lt"/>
                        </a:rPr>
                        <a:t>oranje</a:t>
                      </a:r>
                      <a:endParaRPr lang="en-US" sz="1200" b="1" i="0" dirty="0">
                        <a:solidFill>
                          <a:srgbClr val="000000"/>
                        </a:solidFill>
                        <a:effectLst/>
                        <a:latin typeface="+mj-l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13152740"/>
                  </a:ext>
                </a:extLst>
              </a:tr>
            </a:tbl>
          </a:graphicData>
        </a:graphic>
      </p:graphicFrame>
      <p:sp>
        <p:nvSpPr>
          <p:cNvPr id="4" name="Titel 3">
            <a:extLst>
              <a:ext uri="{FF2B5EF4-FFF2-40B4-BE49-F238E27FC236}">
                <a16:creationId xmlns:a16="http://schemas.microsoft.com/office/drawing/2014/main" id="{2D2EFEEE-18F2-674D-081D-846857B6CAB4}"/>
              </a:ext>
            </a:extLst>
          </p:cNvPr>
          <p:cNvSpPr>
            <a:spLocks noGrp="1"/>
          </p:cNvSpPr>
          <p:nvPr>
            <p:ph type="title"/>
          </p:nvPr>
        </p:nvSpPr>
        <p:spPr/>
        <p:txBody>
          <a:bodyPr/>
          <a:lstStyle/>
          <a:p>
            <a:r>
              <a:rPr lang="nl-NL" dirty="0"/>
              <a:t>Resultaten bekijken en interpreteren</a:t>
            </a:r>
          </a:p>
        </p:txBody>
      </p:sp>
      <p:pic>
        <p:nvPicPr>
          <p:cNvPr id="8" name="Afbeelding 7" descr="Afbeelding met Transparantie, glas, plastic, overdekt&#10;&#10;Automatisch gegenereerde beschrijving">
            <a:extLst>
              <a:ext uri="{FF2B5EF4-FFF2-40B4-BE49-F238E27FC236}">
                <a16:creationId xmlns:a16="http://schemas.microsoft.com/office/drawing/2014/main" id="{E5837522-71A7-0771-7D1D-87E7405413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7187" y="1005841"/>
            <a:ext cx="2513276" cy="3351034"/>
          </a:xfrm>
          <a:prstGeom prst="rect">
            <a:avLst/>
          </a:prstGeom>
        </p:spPr>
      </p:pic>
    </p:spTree>
    <p:extLst>
      <p:ext uri="{BB962C8B-B14F-4D97-AF65-F5344CB8AC3E}">
        <p14:creationId xmlns:p14="http://schemas.microsoft.com/office/powerpoint/2010/main" val="203765488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2E9BEE1-9080-7CBA-B586-E2780B390C43}"/>
              </a:ext>
            </a:extLst>
          </p:cNvPr>
          <p:cNvSpPr>
            <a:spLocks noGrp="1"/>
          </p:cNvSpPr>
          <p:nvPr>
            <p:ph type="body" sz="quarter" idx="14"/>
          </p:nvPr>
        </p:nvSpPr>
        <p:spPr/>
        <p:txBody>
          <a:bodyPr/>
          <a:lstStyle/>
          <a:p>
            <a:endParaRPr lang="nl-NL"/>
          </a:p>
        </p:txBody>
      </p:sp>
      <p:sp>
        <p:nvSpPr>
          <p:cNvPr id="3" name="Tijdelijke aanduiding voor inhoud 2">
            <a:extLst>
              <a:ext uri="{FF2B5EF4-FFF2-40B4-BE49-F238E27FC236}">
                <a16:creationId xmlns:a16="http://schemas.microsoft.com/office/drawing/2014/main" id="{0F523E17-15CD-35B5-87B8-4E771AF97275}"/>
              </a:ext>
            </a:extLst>
          </p:cNvPr>
          <p:cNvSpPr>
            <a:spLocks noGrp="1"/>
          </p:cNvSpPr>
          <p:nvPr>
            <p:ph sz="quarter" idx="15"/>
          </p:nvPr>
        </p:nvSpPr>
        <p:spPr>
          <a:xfrm>
            <a:off x="175613" y="1280160"/>
            <a:ext cx="5877526" cy="3118104"/>
          </a:xfrm>
        </p:spPr>
        <p:txBody>
          <a:bodyPr/>
          <a:lstStyle/>
          <a:p>
            <a:pPr marL="0" indent="0">
              <a:buNone/>
            </a:pPr>
            <a:r>
              <a:rPr lang="nl-NL" dirty="0"/>
              <a:t>Contact:</a:t>
            </a:r>
          </a:p>
          <a:p>
            <a:pPr marL="0" indent="0">
              <a:buNone/>
            </a:pPr>
            <a:r>
              <a:rPr lang="nl-NL" dirty="0"/>
              <a:t>Melanie Rosenhart, </a:t>
            </a:r>
            <a:r>
              <a:rPr lang="nl-NL" dirty="0">
                <a:hlinkClick r:id="rId2"/>
              </a:rPr>
              <a:t>m.m.rosenhart@vu.nl</a:t>
            </a:r>
            <a:endParaRPr lang="nl-NL" dirty="0"/>
          </a:p>
          <a:p>
            <a:pPr marL="0" indent="0">
              <a:buNone/>
            </a:pPr>
            <a:endParaRPr lang="nl-NL" dirty="0"/>
          </a:p>
          <a:p>
            <a:pPr marL="0" indent="0">
              <a:buNone/>
            </a:pPr>
            <a:r>
              <a:rPr lang="nl-NL" dirty="0"/>
              <a:t>Website:</a:t>
            </a:r>
          </a:p>
          <a:p>
            <a:pPr marL="0" indent="0">
              <a:buNone/>
            </a:pPr>
            <a:r>
              <a:rPr lang="nl-NL"/>
              <a:t>www.dnalabs.nl</a:t>
            </a:r>
            <a:endParaRPr lang="nl-NL" dirty="0"/>
          </a:p>
        </p:txBody>
      </p:sp>
      <p:sp>
        <p:nvSpPr>
          <p:cNvPr id="4" name="Titel 3">
            <a:extLst>
              <a:ext uri="{FF2B5EF4-FFF2-40B4-BE49-F238E27FC236}">
                <a16:creationId xmlns:a16="http://schemas.microsoft.com/office/drawing/2014/main" id="{2F1383F0-7BBC-22C6-E078-6F3E199EC2C9}"/>
              </a:ext>
            </a:extLst>
          </p:cNvPr>
          <p:cNvSpPr>
            <a:spLocks noGrp="1"/>
          </p:cNvSpPr>
          <p:nvPr>
            <p:ph type="title"/>
          </p:nvPr>
        </p:nvSpPr>
        <p:spPr/>
        <p:txBody>
          <a:bodyPr/>
          <a:lstStyle/>
          <a:p>
            <a:r>
              <a:rPr lang="nl-NL" dirty="0" err="1"/>
              <a:t>VRagen</a:t>
            </a:r>
            <a:endParaRPr lang="nl-NL" dirty="0"/>
          </a:p>
        </p:txBody>
      </p:sp>
    </p:spTree>
    <p:extLst>
      <p:ext uri="{BB962C8B-B14F-4D97-AF65-F5344CB8AC3E}">
        <p14:creationId xmlns:p14="http://schemas.microsoft.com/office/powerpoint/2010/main" val="5205446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538" y="440248"/>
            <a:ext cx="8416782" cy="492443"/>
          </a:xfrm>
        </p:spPr>
        <p:txBody>
          <a:bodyPr/>
          <a:lstStyle/>
          <a:p>
            <a:r>
              <a:rPr lang="en-US" dirty="0"/>
              <a:t>Reizende DNA-labs &amp; ABE Nederland</a:t>
            </a:r>
          </a:p>
        </p:txBody>
      </p:sp>
      <p:sp>
        <p:nvSpPr>
          <p:cNvPr id="5" name="Text Placeholder 4"/>
          <p:cNvSpPr>
            <a:spLocks noGrp="1"/>
          </p:cNvSpPr>
          <p:nvPr>
            <p:ph type="body" sz="quarter" idx="14"/>
          </p:nvPr>
        </p:nvSpPr>
        <p:spPr/>
        <p:txBody>
          <a:bodyPr/>
          <a:lstStyle/>
          <a:p>
            <a:r>
              <a:rPr lang="en-US" dirty="0"/>
              <a:t>7 Reizende DNA-labs:</a:t>
            </a:r>
          </a:p>
          <a:p>
            <a:pPr lvl="1"/>
            <a:r>
              <a:rPr lang="en-US" sz="1600" dirty="0"/>
              <a:t>Forensisch DNA-onderzoek: ‘Puzzelen met pieken’</a:t>
            </a:r>
          </a:p>
          <a:p>
            <a:pPr lvl="1"/>
            <a:r>
              <a:rPr lang="en-US" sz="1600" dirty="0"/>
              <a:t>Gen-</a:t>
            </a:r>
            <a:r>
              <a:rPr lang="en-US" sz="1600" dirty="0" err="1"/>
              <a:t>Ethica</a:t>
            </a:r>
            <a:endParaRPr lang="en-US" sz="1600" dirty="0"/>
          </a:p>
          <a:p>
            <a:pPr lvl="1"/>
            <a:r>
              <a:rPr lang="en-US" sz="1600" dirty="0"/>
              <a:t>Racen met WC-papier</a:t>
            </a:r>
          </a:p>
          <a:p>
            <a:pPr lvl="1"/>
            <a:r>
              <a:rPr lang="en-US" sz="1200" dirty="0">
                <a:solidFill>
                  <a:schemeClr val="tx1">
                    <a:lumMod val="50000"/>
                    <a:lumOff val="50000"/>
                  </a:schemeClr>
                </a:solidFill>
              </a:rPr>
              <a:t>Gezond of ziek: Een vouwtje verkeerd</a:t>
            </a:r>
          </a:p>
          <a:p>
            <a:pPr lvl="1"/>
            <a:r>
              <a:rPr lang="en-US" sz="1200" dirty="0" err="1">
                <a:solidFill>
                  <a:schemeClr val="tx1">
                    <a:lumMod val="50000"/>
                    <a:lumOff val="50000"/>
                  </a:schemeClr>
                </a:solidFill>
              </a:rPr>
              <a:t>Bioinformatica</a:t>
            </a:r>
            <a:endParaRPr lang="en-US" sz="1200" dirty="0">
              <a:solidFill>
                <a:schemeClr val="tx1">
                  <a:lumMod val="50000"/>
                  <a:lumOff val="50000"/>
                </a:schemeClr>
              </a:solidFill>
            </a:endParaRPr>
          </a:p>
          <a:p>
            <a:pPr lvl="1"/>
            <a:r>
              <a:rPr lang="en-US" sz="1200" dirty="0">
                <a:solidFill>
                  <a:schemeClr val="tx1">
                    <a:lumMod val="50000"/>
                    <a:lumOff val="50000"/>
                  </a:schemeClr>
                </a:solidFill>
              </a:rPr>
              <a:t>Taal van de tumor</a:t>
            </a:r>
          </a:p>
          <a:p>
            <a:pPr lvl="1"/>
            <a:r>
              <a:rPr lang="en-US" sz="1200" dirty="0">
                <a:solidFill>
                  <a:schemeClr val="tx1">
                    <a:lumMod val="50000"/>
                    <a:lumOff val="50000"/>
                  </a:schemeClr>
                </a:solidFill>
              </a:rPr>
              <a:t>Prenataal onderzoek bij planten</a:t>
            </a:r>
          </a:p>
          <a:p>
            <a:r>
              <a:rPr lang="en-US" dirty="0">
                <a:solidFill>
                  <a:schemeClr val="tx1">
                    <a:lumMod val="50000"/>
                    <a:lumOff val="50000"/>
                  </a:schemeClr>
                </a:solidFill>
              </a:rPr>
              <a:t>ABE </a:t>
            </a:r>
            <a:r>
              <a:rPr lang="en-US" dirty="0" err="1">
                <a:solidFill>
                  <a:schemeClr val="tx1">
                    <a:lumMod val="50000"/>
                    <a:lumOff val="50000"/>
                  </a:schemeClr>
                </a:solidFill>
              </a:rPr>
              <a:t>leskist</a:t>
            </a:r>
            <a:r>
              <a:rPr lang="en-US" dirty="0">
                <a:solidFill>
                  <a:schemeClr val="tx1">
                    <a:lumMod val="50000"/>
                    <a:lumOff val="50000"/>
                  </a:schemeClr>
                </a:solidFill>
              </a:rPr>
              <a:t> ‘Proef je PTC’ </a:t>
            </a:r>
            <a:r>
              <a:rPr lang="en-US" dirty="0" err="1">
                <a:solidFill>
                  <a:schemeClr val="tx1">
                    <a:lumMod val="50000"/>
                    <a:lumOff val="50000"/>
                  </a:schemeClr>
                </a:solidFill>
              </a:rPr>
              <a:t>vanuit</a:t>
            </a:r>
            <a:r>
              <a:rPr lang="en-US" dirty="0">
                <a:solidFill>
                  <a:schemeClr val="tx1">
                    <a:lumMod val="50000"/>
                    <a:lumOff val="50000"/>
                  </a:schemeClr>
                </a:solidFill>
              </a:rPr>
              <a:t> 4 </a:t>
            </a:r>
            <a:r>
              <a:rPr lang="en-US" dirty="0" err="1">
                <a:solidFill>
                  <a:schemeClr val="tx1">
                    <a:lumMod val="50000"/>
                    <a:lumOff val="50000"/>
                  </a:schemeClr>
                </a:solidFill>
              </a:rPr>
              <a:t>locaties</a:t>
            </a:r>
            <a:r>
              <a:rPr lang="en-US" dirty="0">
                <a:solidFill>
                  <a:schemeClr val="tx1">
                    <a:lumMod val="50000"/>
                    <a:lumOff val="50000"/>
                  </a:schemeClr>
                </a:solidFill>
              </a:rPr>
              <a:t>; Amsterdam, Nijmegen, Delft en Groningen</a:t>
            </a:r>
          </a:p>
        </p:txBody>
      </p:sp>
      <p:pic>
        <p:nvPicPr>
          <p:cNvPr id="3" name="Afbeelding 2">
            <a:extLst>
              <a:ext uri="{FF2B5EF4-FFF2-40B4-BE49-F238E27FC236}">
                <a16:creationId xmlns:a16="http://schemas.microsoft.com/office/drawing/2014/main" id="{025A7519-9AA5-1319-7298-62E7B0DF42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5492" y="1044796"/>
            <a:ext cx="3058928" cy="1722329"/>
          </a:xfrm>
          <a:prstGeom prst="rect">
            <a:avLst/>
          </a:prstGeom>
        </p:spPr>
      </p:pic>
      <p:pic>
        <p:nvPicPr>
          <p:cNvPr id="4" name="Afbeelding 3" descr="Afbeelding met tekst, Lettertype, schermopname, Graphics&#10;&#10;Automatisch gegenereerde beschrijving">
            <a:extLst>
              <a:ext uri="{FF2B5EF4-FFF2-40B4-BE49-F238E27FC236}">
                <a16:creationId xmlns:a16="http://schemas.microsoft.com/office/drawing/2014/main" id="{BE73E24B-98BB-F3D4-3E0D-3A1FEB8AEE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7862" y="4553832"/>
            <a:ext cx="575833" cy="575833"/>
          </a:xfrm>
          <a:prstGeom prst="rect">
            <a:avLst/>
          </a:prstGeom>
        </p:spPr>
      </p:pic>
    </p:spTree>
    <p:extLst>
      <p:ext uri="{BB962C8B-B14F-4D97-AF65-F5344CB8AC3E}">
        <p14:creationId xmlns:p14="http://schemas.microsoft.com/office/powerpoint/2010/main" val="176048168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84615" y="646733"/>
            <a:ext cx="8629271" cy="514350"/>
          </a:xfrm>
        </p:spPr>
        <p:txBody>
          <a:bodyPr/>
          <a:lstStyle/>
          <a:p>
            <a:r>
              <a:rPr lang="en-US" dirty="0" err="1"/>
              <a:t>wie</a:t>
            </a:r>
            <a:r>
              <a:rPr lang="en-US" dirty="0"/>
              <a:t> </a:t>
            </a:r>
            <a:r>
              <a:rPr lang="en-US" dirty="0" err="1"/>
              <a:t>heeft</a:t>
            </a:r>
            <a:r>
              <a:rPr lang="en-US" dirty="0"/>
              <a:t> er </a:t>
            </a:r>
            <a:r>
              <a:rPr lang="en-US" dirty="0" err="1"/>
              <a:t>mijn</a:t>
            </a:r>
            <a:r>
              <a:rPr lang="en-US" dirty="0"/>
              <a:t> </a:t>
            </a:r>
            <a:r>
              <a:rPr lang="en-US" dirty="0" err="1"/>
              <a:t>huiswerk</a:t>
            </a:r>
            <a:r>
              <a:rPr lang="en-US" dirty="0"/>
              <a:t> </a:t>
            </a:r>
            <a:r>
              <a:rPr lang="en-US" dirty="0" err="1"/>
              <a:t>opgegeten</a:t>
            </a:r>
            <a:r>
              <a:rPr lang="en-US" dirty="0"/>
              <a:t>?</a:t>
            </a:r>
          </a:p>
        </p:txBody>
      </p:sp>
      <p:pic>
        <p:nvPicPr>
          <p:cNvPr id="3" name="Afbeelding 2" descr="Afbeelding met tekst, Lettertype, schermopname, Graphics&#10;&#10;Automatisch gegenereerde beschrijving">
            <a:extLst>
              <a:ext uri="{FF2B5EF4-FFF2-40B4-BE49-F238E27FC236}">
                <a16:creationId xmlns:a16="http://schemas.microsoft.com/office/drawing/2014/main" id="{ABA0FC94-BF06-0C96-99A5-D325C63F84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9034" y="4567667"/>
            <a:ext cx="575833" cy="575833"/>
          </a:xfrm>
          <a:prstGeom prst="rect">
            <a:avLst/>
          </a:prstGeom>
        </p:spPr>
      </p:pic>
      <p:sp>
        <p:nvSpPr>
          <p:cNvPr id="4" name="Tekstvak 3">
            <a:extLst>
              <a:ext uri="{FF2B5EF4-FFF2-40B4-BE49-F238E27FC236}">
                <a16:creationId xmlns:a16="http://schemas.microsoft.com/office/drawing/2014/main" id="{B1B9081A-44E8-133C-F977-761627E50803}"/>
              </a:ext>
            </a:extLst>
          </p:cNvPr>
          <p:cNvSpPr txBox="1"/>
          <p:nvPr/>
        </p:nvSpPr>
        <p:spPr>
          <a:xfrm>
            <a:off x="284615" y="1882319"/>
            <a:ext cx="6025568" cy="1631216"/>
          </a:xfrm>
          <a:prstGeom prst="rect">
            <a:avLst/>
          </a:prstGeom>
          <a:noFill/>
        </p:spPr>
        <p:txBody>
          <a:bodyPr wrap="square">
            <a:spAutoFit/>
          </a:bodyPr>
          <a:lstStyle/>
          <a:p>
            <a:r>
              <a:rPr lang="nl-NL" sz="2000" i="1" dirty="0"/>
              <a:t>‘Emily had ijverig haar biologiehuiswerk gemaakt, voordat ze naar een verjaardagsfeestje ging. </a:t>
            </a:r>
          </a:p>
          <a:p>
            <a:r>
              <a:rPr lang="nl-NL" sz="2000" i="1" dirty="0"/>
              <a:t>Bij thuiskomst ziet ze dat haar huiswerk half is opgegeten. Ernaast ligt een grote plas kwijl op haar bureau. </a:t>
            </a:r>
          </a:p>
        </p:txBody>
      </p:sp>
      <p:pic>
        <p:nvPicPr>
          <p:cNvPr id="3074" name="Picture 2">
            <a:extLst>
              <a:ext uri="{FF2B5EF4-FFF2-40B4-BE49-F238E27FC236}">
                <a16:creationId xmlns:a16="http://schemas.microsoft.com/office/drawing/2014/main" id="{0AF84C1B-F898-43C7-11F6-85F3850E94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9886" y="1713744"/>
            <a:ext cx="2090724" cy="2187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49861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539" y="440247"/>
            <a:ext cx="8416925" cy="492443"/>
          </a:xfrm>
        </p:spPr>
        <p:txBody>
          <a:bodyPr/>
          <a:lstStyle/>
          <a:p>
            <a:r>
              <a:rPr lang="en-US" dirty="0" err="1"/>
              <a:t>wie</a:t>
            </a:r>
            <a:r>
              <a:rPr lang="en-US" dirty="0"/>
              <a:t> </a:t>
            </a:r>
            <a:r>
              <a:rPr lang="en-US" dirty="0" err="1"/>
              <a:t>heeft</a:t>
            </a:r>
            <a:r>
              <a:rPr lang="en-US" dirty="0"/>
              <a:t> er </a:t>
            </a:r>
            <a:r>
              <a:rPr lang="en-US" dirty="0" err="1"/>
              <a:t>mijn</a:t>
            </a:r>
            <a:r>
              <a:rPr lang="en-US" dirty="0"/>
              <a:t> </a:t>
            </a:r>
            <a:r>
              <a:rPr lang="en-US" dirty="0" err="1"/>
              <a:t>huiswerk</a:t>
            </a:r>
            <a:r>
              <a:rPr lang="en-US" dirty="0"/>
              <a:t> </a:t>
            </a:r>
            <a:r>
              <a:rPr lang="en-US" dirty="0" err="1"/>
              <a:t>opgegeten</a:t>
            </a:r>
            <a:r>
              <a:rPr lang="en-US" dirty="0"/>
              <a:t>?</a:t>
            </a:r>
          </a:p>
        </p:txBody>
      </p:sp>
      <p:sp>
        <p:nvSpPr>
          <p:cNvPr id="6" name="Text Placeholder 5"/>
          <p:cNvSpPr>
            <a:spLocks noGrp="1"/>
          </p:cNvSpPr>
          <p:nvPr>
            <p:ph type="body" sz="quarter" idx="13"/>
          </p:nvPr>
        </p:nvSpPr>
        <p:spPr/>
        <p:txBody>
          <a:bodyPr/>
          <a:lstStyle/>
          <a:p>
            <a:r>
              <a:rPr lang="en-US" dirty="0"/>
              <a:t>Can be used to introduce a new topic or section</a:t>
            </a:r>
          </a:p>
          <a:p>
            <a:pPr marL="285743" indent="-285743">
              <a:spcBef>
                <a:spcPts val="1200"/>
              </a:spcBef>
              <a:buClr>
                <a:schemeClr val="bg1"/>
              </a:buClr>
              <a:buFont typeface="Arial" panose="020B0604020202020204" pitchFamily="34" charset="0"/>
              <a:buChar char="•"/>
            </a:pPr>
            <a:r>
              <a:rPr lang="en-US" sz="2000" dirty="0"/>
              <a:t>Point one</a:t>
            </a:r>
          </a:p>
          <a:p>
            <a:pPr marL="285743" indent="-285743">
              <a:buClr>
                <a:schemeClr val="bg1"/>
              </a:buClr>
              <a:buFont typeface="Arial" panose="020B0604020202020204" pitchFamily="34" charset="0"/>
              <a:buChar char="•"/>
            </a:pPr>
            <a:r>
              <a:rPr lang="en-US" sz="2000" dirty="0"/>
              <a:t>Point two</a:t>
            </a:r>
          </a:p>
          <a:p>
            <a:pPr marL="285743" indent="-285743">
              <a:buClr>
                <a:schemeClr val="bg1"/>
              </a:buClr>
              <a:buFont typeface="Arial" panose="020B0604020202020204" pitchFamily="34" charset="0"/>
              <a:buChar char="•"/>
            </a:pPr>
            <a:r>
              <a:rPr lang="en-US" sz="2000" dirty="0"/>
              <a:t>Point three</a:t>
            </a:r>
          </a:p>
          <a:p>
            <a:pPr marL="285743" indent="-285743">
              <a:buClr>
                <a:schemeClr val="bg1"/>
              </a:buClr>
              <a:buFont typeface="Arial" panose="020B0604020202020204" pitchFamily="34" charset="0"/>
              <a:buChar char="•"/>
            </a:pPr>
            <a:r>
              <a:rPr lang="en-US" sz="2000" dirty="0"/>
              <a:t>Point four</a:t>
            </a:r>
          </a:p>
        </p:txBody>
      </p:sp>
      <p:sp>
        <p:nvSpPr>
          <p:cNvPr id="12" name="Tekstvak 11">
            <a:extLst>
              <a:ext uri="{FF2B5EF4-FFF2-40B4-BE49-F238E27FC236}">
                <a16:creationId xmlns:a16="http://schemas.microsoft.com/office/drawing/2014/main" id="{D606B62D-AB35-FB5D-30D6-398D6A765DCB}"/>
              </a:ext>
            </a:extLst>
          </p:cNvPr>
          <p:cNvSpPr txBox="1"/>
          <p:nvPr/>
        </p:nvSpPr>
        <p:spPr>
          <a:xfrm>
            <a:off x="253466" y="1373646"/>
            <a:ext cx="5781891" cy="2246769"/>
          </a:xfrm>
          <a:prstGeom prst="rect">
            <a:avLst/>
          </a:prstGeom>
          <a:noFill/>
        </p:spPr>
        <p:txBody>
          <a:bodyPr wrap="square">
            <a:spAutoFit/>
          </a:bodyPr>
          <a:lstStyle/>
          <a:p>
            <a:r>
              <a:rPr lang="nl-NL" sz="2000" dirty="0"/>
              <a:t>Emily wist dat het een van haar honden moest zijn geweest! Maar welke hond?</a:t>
            </a:r>
          </a:p>
          <a:p>
            <a:endParaRPr lang="nl-NL" sz="2000" dirty="0"/>
          </a:p>
          <a:p>
            <a:r>
              <a:rPr lang="en-GB" sz="2000" dirty="0"/>
              <a:t>Emily </a:t>
            </a:r>
            <a:r>
              <a:rPr lang="en-GB" sz="2000" dirty="0" err="1"/>
              <a:t>heeft</a:t>
            </a:r>
            <a:r>
              <a:rPr lang="en-GB" sz="2000" dirty="0"/>
              <a:t> 4 </a:t>
            </a:r>
            <a:r>
              <a:rPr lang="en-GB" sz="2000" dirty="0" err="1"/>
              <a:t>honden</a:t>
            </a:r>
            <a:r>
              <a:rPr lang="en-GB" sz="2000" dirty="0"/>
              <a:t>; Charlie (A), Rufus (B), June (C) en Kees (D). Alle </a:t>
            </a:r>
            <a:r>
              <a:rPr lang="en-GB" sz="2000" dirty="0" err="1"/>
              <a:t>honden</a:t>
            </a:r>
            <a:r>
              <a:rPr lang="en-GB" sz="2000" dirty="0"/>
              <a:t> </a:t>
            </a:r>
            <a:r>
              <a:rPr lang="en-GB" sz="2000" dirty="0" err="1"/>
              <a:t>hebben</a:t>
            </a:r>
            <a:r>
              <a:rPr lang="en-GB" sz="2000" dirty="0"/>
              <a:t> </a:t>
            </a:r>
            <a:r>
              <a:rPr lang="en-GB" sz="2000" dirty="0" err="1"/>
              <a:t>toegang</a:t>
            </a:r>
            <a:r>
              <a:rPr lang="en-GB" sz="2000" dirty="0"/>
              <a:t> tot </a:t>
            </a:r>
            <a:r>
              <a:rPr lang="en-GB" sz="2000" dirty="0" err="1"/>
              <a:t>haar</a:t>
            </a:r>
            <a:r>
              <a:rPr lang="en-GB" sz="2000" dirty="0"/>
              <a:t> </a:t>
            </a:r>
            <a:r>
              <a:rPr lang="en-GB" sz="2000" dirty="0" err="1"/>
              <a:t>slaapkamer</a:t>
            </a:r>
            <a:r>
              <a:rPr lang="en-GB" sz="2000" dirty="0"/>
              <a:t> (het </a:t>
            </a:r>
            <a:r>
              <a:rPr lang="en-GB" sz="2000" dirty="0" err="1"/>
              <a:t>plaats</a:t>
            </a:r>
            <a:r>
              <a:rPr lang="en-GB" sz="2000" dirty="0"/>
              <a:t> delict) en </a:t>
            </a:r>
            <a:r>
              <a:rPr lang="en-GB" sz="2000" dirty="0" err="1"/>
              <a:t>kunnen</a:t>
            </a:r>
            <a:r>
              <a:rPr lang="en-GB" sz="2000" dirty="0"/>
              <a:t> het </a:t>
            </a:r>
            <a:r>
              <a:rPr lang="en-GB" sz="2000" dirty="0" err="1"/>
              <a:t>gedaan</a:t>
            </a:r>
            <a:r>
              <a:rPr lang="en-GB" sz="2000" dirty="0"/>
              <a:t> </a:t>
            </a:r>
            <a:r>
              <a:rPr lang="en-GB" sz="2000" dirty="0" err="1"/>
              <a:t>hebben</a:t>
            </a:r>
            <a:r>
              <a:rPr lang="en-GB" sz="2000" dirty="0"/>
              <a:t> (</a:t>
            </a:r>
            <a:r>
              <a:rPr lang="en-GB" sz="2000" dirty="0" err="1"/>
              <a:t>motief</a:t>
            </a:r>
            <a:r>
              <a:rPr lang="en-GB" sz="2000" dirty="0"/>
              <a:t>). </a:t>
            </a:r>
            <a:endParaRPr lang="nl-NL" sz="2000" dirty="0"/>
          </a:p>
        </p:txBody>
      </p:sp>
      <p:pic>
        <p:nvPicPr>
          <p:cNvPr id="13" name="Afbeelding 12" descr="Afbeelding met hond, huisdier, Hondenras, zoogdier&#10;&#10;Automatisch gegenereerde beschrijving">
            <a:extLst>
              <a:ext uri="{FF2B5EF4-FFF2-40B4-BE49-F238E27FC236}">
                <a16:creationId xmlns:a16="http://schemas.microsoft.com/office/drawing/2014/main" id="{BCBC0FA9-5441-CB6E-D296-643047F87B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262" y="1120984"/>
            <a:ext cx="2935467" cy="3438317"/>
          </a:xfrm>
          <a:prstGeom prst="rect">
            <a:avLst/>
          </a:prstGeom>
        </p:spPr>
      </p:pic>
      <p:pic>
        <p:nvPicPr>
          <p:cNvPr id="14" name="Afbeelding 13" descr="Afbeelding met tekst, Lettertype, schermopname, Graphics&#10;&#10;Automatisch gegenereerde beschrijving">
            <a:extLst>
              <a:ext uri="{FF2B5EF4-FFF2-40B4-BE49-F238E27FC236}">
                <a16:creationId xmlns:a16="http://schemas.microsoft.com/office/drawing/2014/main" id="{E738ADE6-B2B8-7226-8B76-D2C94FABD8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7862" y="4560095"/>
            <a:ext cx="575833" cy="575833"/>
          </a:xfrm>
          <a:prstGeom prst="rect">
            <a:avLst/>
          </a:prstGeom>
        </p:spPr>
      </p:pic>
      <p:sp>
        <p:nvSpPr>
          <p:cNvPr id="15" name="TextBox 32">
            <a:extLst>
              <a:ext uri="{FF2B5EF4-FFF2-40B4-BE49-F238E27FC236}">
                <a16:creationId xmlns:a16="http://schemas.microsoft.com/office/drawing/2014/main" id="{2DBCAAA5-12C4-A4E3-321B-4D339AF5D6A2}"/>
              </a:ext>
            </a:extLst>
          </p:cNvPr>
          <p:cNvSpPr txBox="1"/>
          <p:nvPr/>
        </p:nvSpPr>
        <p:spPr>
          <a:xfrm>
            <a:off x="7150327" y="1262516"/>
            <a:ext cx="402415" cy="523220"/>
          </a:xfrm>
          <a:prstGeom prst="rect">
            <a:avLst/>
          </a:prstGeom>
          <a:solidFill>
            <a:srgbClr val="DEDEDE">
              <a:alpha val="43922"/>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t>A</a:t>
            </a:r>
          </a:p>
        </p:txBody>
      </p:sp>
      <p:sp>
        <p:nvSpPr>
          <p:cNvPr id="16" name="TextBox 34">
            <a:extLst>
              <a:ext uri="{FF2B5EF4-FFF2-40B4-BE49-F238E27FC236}">
                <a16:creationId xmlns:a16="http://schemas.microsoft.com/office/drawing/2014/main" id="{47EED2BE-361B-3A26-E894-B3D515D6EFDA}"/>
              </a:ext>
            </a:extLst>
          </p:cNvPr>
          <p:cNvSpPr txBox="1"/>
          <p:nvPr/>
        </p:nvSpPr>
        <p:spPr>
          <a:xfrm>
            <a:off x="8542079" y="1256460"/>
            <a:ext cx="402415" cy="523220"/>
          </a:xfrm>
          <a:prstGeom prst="rect">
            <a:avLst/>
          </a:prstGeom>
          <a:solidFill>
            <a:srgbClr val="DEDEDE">
              <a:alpha val="43922"/>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t>B</a:t>
            </a:r>
          </a:p>
        </p:txBody>
      </p:sp>
      <p:sp>
        <p:nvSpPr>
          <p:cNvPr id="17" name="TextBox 35">
            <a:extLst>
              <a:ext uri="{FF2B5EF4-FFF2-40B4-BE49-F238E27FC236}">
                <a16:creationId xmlns:a16="http://schemas.microsoft.com/office/drawing/2014/main" id="{4356DB55-4386-871A-DB60-F8B043D182E6}"/>
              </a:ext>
            </a:extLst>
          </p:cNvPr>
          <p:cNvSpPr txBox="1"/>
          <p:nvPr/>
        </p:nvSpPr>
        <p:spPr>
          <a:xfrm>
            <a:off x="7150326" y="2892740"/>
            <a:ext cx="402415" cy="523220"/>
          </a:xfrm>
          <a:prstGeom prst="rect">
            <a:avLst/>
          </a:prstGeom>
          <a:solidFill>
            <a:srgbClr val="DEDEDE">
              <a:alpha val="43922"/>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t>C</a:t>
            </a:r>
          </a:p>
        </p:txBody>
      </p:sp>
      <p:sp>
        <p:nvSpPr>
          <p:cNvPr id="18" name="TextBox 36">
            <a:extLst>
              <a:ext uri="{FF2B5EF4-FFF2-40B4-BE49-F238E27FC236}">
                <a16:creationId xmlns:a16="http://schemas.microsoft.com/office/drawing/2014/main" id="{B92DAE23-0F5A-4D42-F2AC-2AEFC6FE3094}"/>
              </a:ext>
            </a:extLst>
          </p:cNvPr>
          <p:cNvSpPr txBox="1"/>
          <p:nvPr/>
        </p:nvSpPr>
        <p:spPr>
          <a:xfrm>
            <a:off x="8542079" y="2895768"/>
            <a:ext cx="402415" cy="523220"/>
          </a:xfrm>
          <a:prstGeom prst="rect">
            <a:avLst/>
          </a:prstGeom>
          <a:solidFill>
            <a:srgbClr val="DEDEDE">
              <a:alpha val="43922"/>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t>D</a:t>
            </a:r>
          </a:p>
        </p:txBody>
      </p:sp>
    </p:spTree>
    <p:extLst>
      <p:ext uri="{BB962C8B-B14F-4D97-AF65-F5344CB8AC3E}">
        <p14:creationId xmlns:p14="http://schemas.microsoft.com/office/powerpoint/2010/main" val="203021110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538" y="440166"/>
            <a:ext cx="8416925" cy="492443"/>
          </a:xfrm>
        </p:spPr>
        <p:txBody>
          <a:bodyPr/>
          <a:lstStyle/>
          <a:p>
            <a:pPr lvl="0"/>
            <a:r>
              <a:rPr lang="en-US" dirty="0"/>
              <a:t>Hoe </a:t>
            </a:r>
            <a:r>
              <a:rPr lang="en-US" dirty="0" err="1"/>
              <a:t>kunnen</a:t>
            </a:r>
            <a:r>
              <a:rPr lang="en-US" dirty="0"/>
              <a:t> we achter de </a:t>
            </a:r>
            <a:r>
              <a:rPr lang="en-US" dirty="0" err="1"/>
              <a:t>dader</a:t>
            </a:r>
            <a:r>
              <a:rPr lang="en-US" dirty="0"/>
              <a:t> </a:t>
            </a:r>
            <a:r>
              <a:rPr lang="en-US" dirty="0" err="1"/>
              <a:t>komen</a:t>
            </a:r>
            <a:r>
              <a:rPr lang="en-US" dirty="0"/>
              <a:t>?</a:t>
            </a:r>
          </a:p>
        </p:txBody>
      </p:sp>
      <p:sp>
        <p:nvSpPr>
          <p:cNvPr id="22" name="Text Placeholder 21"/>
          <p:cNvSpPr>
            <a:spLocks noGrp="1"/>
          </p:cNvSpPr>
          <p:nvPr>
            <p:ph type="body" sz="quarter" idx="16"/>
          </p:nvPr>
        </p:nvSpPr>
        <p:spPr>
          <a:xfrm>
            <a:off x="16624" y="1007707"/>
            <a:ext cx="5415275" cy="3553460"/>
          </a:xfrm>
        </p:spPr>
        <p:txBody>
          <a:bodyPr/>
          <a:lstStyle/>
          <a:p>
            <a:r>
              <a:rPr lang="en-US" dirty="0"/>
              <a:t>DNA-fingerprinting! </a:t>
            </a:r>
          </a:p>
          <a:p>
            <a:endParaRPr lang="en-US" dirty="0"/>
          </a:p>
          <a:p>
            <a:r>
              <a:rPr lang="en-GB" sz="1400" dirty="0"/>
              <a:t>DNA-fingerprinting is een </a:t>
            </a:r>
            <a:r>
              <a:rPr lang="en-GB" sz="1400" dirty="0" err="1"/>
              <a:t>techniek</a:t>
            </a:r>
            <a:r>
              <a:rPr lang="en-GB" sz="1400" dirty="0"/>
              <a:t> om </a:t>
            </a:r>
            <a:r>
              <a:rPr lang="en-GB" sz="1400" dirty="0" err="1"/>
              <a:t>individuen</a:t>
            </a:r>
            <a:r>
              <a:rPr lang="en-GB" sz="1400" dirty="0"/>
              <a:t> van </a:t>
            </a:r>
            <a:r>
              <a:rPr lang="en-GB" sz="1400" dirty="0" err="1"/>
              <a:t>elkaar</a:t>
            </a:r>
            <a:r>
              <a:rPr lang="en-GB" sz="1400" dirty="0"/>
              <a:t> </a:t>
            </a:r>
            <a:r>
              <a:rPr lang="en-GB" sz="1400" dirty="0" err="1"/>
              <a:t>te</a:t>
            </a:r>
            <a:r>
              <a:rPr lang="en-GB" sz="1400" dirty="0"/>
              <a:t> </a:t>
            </a:r>
            <a:r>
              <a:rPr lang="en-GB" sz="1400" dirty="0" err="1"/>
              <a:t>onderscheiden</a:t>
            </a:r>
            <a:r>
              <a:rPr lang="en-GB" sz="1400" dirty="0"/>
              <a:t> door </a:t>
            </a:r>
            <a:r>
              <a:rPr lang="en-GB" sz="1400" dirty="0" err="1"/>
              <a:t>middel</a:t>
            </a:r>
            <a:r>
              <a:rPr lang="en-GB" sz="1400" dirty="0"/>
              <a:t> van </a:t>
            </a:r>
            <a:r>
              <a:rPr lang="en-GB" sz="1400" dirty="0" err="1"/>
              <a:t>patronen</a:t>
            </a:r>
            <a:r>
              <a:rPr lang="en-GB" sz="1400" dirty="0"/>
              <a:t>. </a:t>
            </a:r>
          </a:p>
          <a:p>
            <a:r>
              <a:rPr lang="en-GB" sz="1400" dirty="0" err="1"/>
              <a:t>Deze</a:t>
            </a:r>
            <a:r>
              <a:rPr lang="en-GB" sz="1400" dirty="0"/>
              <a:t> </a:t>
            </a:r>
            <a:r>
              <a:rPr lang="en-GB" sz="1400" dirty="0" err="1"/>
              <a:t>techniek</a:t>
            </a:r>
            <a:r>
              <a:rPr lang="en-GB" sz="1400" dirty="0"/>
              <a:t> </a:t>
            </a:r>
            <a:r>
              <a:rPr lang="en-GB" sz="1400" dirty="0" err="1"/>
              <a:t>wordt</a:t>
            </a:r>
            <a:r>
              <a:rPr lang="en-GB" sz="1400" dirty="0"/>
              <a:t> </a:t>
            </a:r>
            <a:r>
              <a:rPr lang="en-GB" sz="1400" dirty="0" err="1"/>
              <a:t>gebruikt</a:t>
            </a:r>
            <a:r>
              <a:rPr lang="en-GB" sz="1400" dirty="0"/>
              <a:t> in: </a:t>
            </a:r>
            <a:endParaRPr lang="en-GB" sz="1100" dirty="0"/>
          </a:p>
          <a:p>
            <a:pPr marL="171450" indent="-171450">
              <a:buFontTx/>
              <a:buChar char="-"/>
            </a:pPr>
            <a:r>
              <a:rPr lang="en-GB" sz="1100" dirty="0"/>
              <a:t>- </a:t>
            </a:r>
            <a:r>
              <a:rPr lang="en-GB" sz="1400" dirty="0" err="1"/>
              <a:t>Verwantschapsonderzoek</a:t>
            </a:r>
            <a:endParaRPr lang="en-GB" sz="1400" dirty="0"/>
          </a:p>
          <a:p>
            <a:pPr marL="171450" indent="-171450">
              <a:buFontTx/>
              <a:buChar char="-"/>
            </a:pPr>
            <a:r>
              <a:rPr lang="en-GB" sz="1400" dirty="0"/>
              <a:t>- Forensisch onderzoek​</a:t>
            </a:r>
          </a:p>
          <a:p>
            <a:pPr marL="171450" indent="-171450">
              <a:buFontTx/>
              <a:buChar char="-"/>
            </a:pPr>
            <a:r>
              <a:rPr lang="en-GB" sz="1400" dirty="0"/>
              <a:t>- </a:t>
            </a:r>
            <a:r>
              <a:rPr lang="en-GB" sz="1400" dirty="0" err="1"/>
              <a:t>Archeologisch</a:t>
            </a:r>
            <a:r>
              <a:rPr lang="en-GB" sz="1400" dirty="0"/>
              <a:t> onderzoek</a:t>
            </a:r>
          </a:p>
        </p:txBody>
      </p:sp>
      <p:pic>
        <p:nvPicPr>
          <p:cNvPr id="2052" name="Picture 4">
            <a:extLst>
              <a:ext uri="{FF2B5EF4-FFF2-40B4-BE49-F238E27FC236}">
                <a16:creationId xmlns:a16="http://schemas.microsoft.com/office/drawing/2014/main" id="{877C61BA-F687-9AA6-C429-D29A47FC700E}"/>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t="404" b="404"/>
          <a:stretch>
            <a:fillRect/>
          </a:stretch>
        </p:blipFill>
        <p:spPr bwMode="auto">
          <a:xfrm>
            <a:off x="5540352" y="924661"/>
            <a:ext cx="3034145" cy="3551594"/>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descr="Afbeelding met tekst, Lettertype, schermopname, Graphics&#10;&#10;Automatisch gegenereerde beschrijving">
            <a:extLst>
              <a:ext uri="{FF2B5EF4-FFF2-40B4-BE49-F238E27FC236}">
                <a16:creationId xmlns:a16="http://schemas.microsoft.com/office/drawing/2014/main" id="{AF057B8C-751E-F75A-076F-5B3D7371CB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7862" y="4560095"/>
            <a:ext cx="575833" cy="575833"/>
          </a:xfrm>
          <a:prstGeom prst="rect">
            <a:avLst/>
          </a:prstGeom>
        </p:spPr>
      </p:pic>
    </p:spTree>
    <p:extLst>
      <p:ext uri="{BB962C8B-B14F-4D97-AF65-F5344CB8AC3E}">
        <p14:creationId xmlns:p14="http://schemas.microsoft.com/office/powerpoint/2010/main" val="61145259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23" descr="http://www.natuurinformatie.nl/sites/nnm.dossiers/contents/i004383/cel%20geheel%20400x400.jpg"/>
          <p:cNvPicPr preferRelativeResize="0"/>
          <p:nvPr/>
        </p:nvPicPr>
        <p:blipFill rotWithShape="1">
          <a:blip r:embed="rId3">
            <a:alphaModFix/>
          </a:blip>
          <a:srcRect/>
          <a:stretch/>
        </p:blipFill>
        <p:spPr>
          <a:xfrm>
            <a:off x="1763688" y="2948324"/>
            <a:ext cx="1548331" cy="1548331"/>
          </a:xfrm>
          <a:prstGeom prst="rect">
            <a:avLst/>
          </a:prstGeom>
          <a:noFill/>
          <a:ln>
            <a:noFill/>
          </a:ln>
          <a:effectLst>
            <a:outerShdw blurRad="50800" dist="50800" dir="5400000" algn="ctr" rotWithShape="0">
              <a:srgbClr val="000000">
                <a:alpha val="0"/>
              </a:srgbClr>
            </a:outerShdw>
            <a:reflection stA="0" endPos="65000" dist="50800" dir="5400000" sy="-100000" algn="bl" rotWithShape="0"/>
          </a:effectLst>
        </p:spPr>
      </p:pic>
      <p:cxnSp>
        <p:nvCxnSpPr>
          <p:cNvPr id="367" name="Google Shape;367;p23"/>
          <p:cNvCxnSpPr/>
          <p:nvPr/>
        </p:nvCxnSpPr>
        <p:spPr>
          <a:xfrm flipH="1">
            <a:off x="1656160" y="3694510"/>
            <a:ext cx="647700" cy="221456"/>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
        <p:nvSpPr>
          <p:cNvPr id="368" name="Google Shape;368;p23"/>
          <p:cNvSpPr txBox="1"/>
          <p:nvPr/>
        </p:nvSpPr>
        <p:spPr>
          <a:xfrm>
            <a:off x="1239441" y="3904060"/>
            <a:ext cx="864394" cy="276969"/>
          </a:xfrm>
          <a:prstGeom prst="rect">
            <a:avLst/>
          </a:prstGeom>
          <a:noFill/>
          <a:ln>
            <a:noFill/>
          </a:ln>
        </p:spPr>
        <p:txBody>
          <a:bodyPr spcFirstLastPara="1" wrap="square" lIns="68569" tIns="34275" rIns="68569" bIns="34275" anchor="t" anchorCtr="0">
            <a:spAutoFit/>
          </a:bodyPr>
          <a:lstStyle/>
          <a:p>
            <a:pPr>
              <a:buClr>
                <a:schemeClr val="dk1"/>
              </a:buClr>
              <a:buSzPts val="1800"/>
            </a:pPr>
            <a:r>
              <a:rPr lang="en-US">
                <a:solidFill>
                  <a:schemeClr val="dk1"/>
                </a:solidFill>
                <a:latin typeface="Arial"/>
                <a:ea typeface="Arial"/>
                <a:cs typeface="Arial"/>
                <a:sym typeface="Arial"/>
              </a:rPr>
              <a:t>Celkern</a:t>
            </a:r>
            <a:endParaRPr sz="1013"/>
          </a:p>
        </p:txBody>
      </p:sp>
      <p:pic>
        <p:nvPicPr>
          <p:cNvPr id="369" name="Google Shape;369;p23"/>
          <p:cNvPicPr preferRelativeResize="0"/>
          <p:nvPr/>
        </p:nvPicPr>
        <p:blipFill rotWithShape="1">
          <a:blip r:embed="rId4">
            <a:alphaModFix/>
          </a:blip>
          <a:srcRect/>
          <a:stretch/>
        </p:blipFill>
        <p:spPr>
          <a:xfrm rot="-427175">
            <a:off x="1353741" y="2412206"/>
            <a:ext cx="2224088" cy="523875"/>
          </a:xfrm>
          <a:prstGeom prst="rect">
            <a:avLst/>
          </a:prstGeom>
          <a:noFill/>
          <a:ln>
            <a:noFill/>
          </a:ln>
        </p:spPr>
      </p:pic>
      <p:sp>
        <p:nvSpPr>
          <p:cNvPr id="374" name="Google Shape;374;p23"/>
          <p:cNvSpPr txBox="1">
            <a:spLocks noGrp="1"/>
          </p:cNvSpPr>
          <p:nvPr>
            <p:ph type="title"/>
          </p:nvPr>
        </p:nvSpPr>
        <p:spPr>
          <a:xfrm>
            <a:off x="2587692" y="200827"/>
            <a:ext cx="6434138" cy="857250"/>
          </a:xfrm>
          <a:prstGeom prst="rect">
            <a:avLst/>
          </a:prstGeom>
          <a:noFill/>
          <a:ln>
            <a:noFill/>
          </a:ln>
        </p:spPr>
        <p:txBody>
          <a:bodyPr spcFirstLastPara="1" vert="horz" wrap="square" lIns="68569" tIns="34275" rIns="68569" bIns="34275" rtlCol="0" anchor="ctr" anchorCtr="0">
            <a:normAutofit/>
          </a:bodyPr>
          <a:lstStyle/>
          <a:p>
            <a:r>
              <a:rPr lang="en-US" dirty="0"/>
              <a:t>Elke </a:t>
            </a:r>
            <a:r>
              <a:rPr lang="en-US" dirty="0" err="1"/>
              <a:t>celkern</a:t>
            </a:r>
            <a:r>
              <a:rPr lang="en-US" dirty="0"/>
              <a:t> </a:t>
            </a:r>
            <a:r>
              <a:rPr lang="en-US" dirty="0" err="1"/>
              <a:t>bevat</a:t>
            </a:r>
            <a:r>
              <a:rPr lang="en-US" dirty="0"/>
              <a:t> </a:t>
            </a:r>
            <a:r>
              <a:rPr lang="en-US" dirty="0" err="1"/>
              <a:t>chromosomen</a:t>
            </a:r>
            <a:endParaRPr dirty="0"/>
          </a:p>
        </p:txBody>
      </p:sp>
      <p:pic>
        <p:nvPicPr>
          <p:cNvPr id="375" name="Google Shape;375;p23"/>
          <p:cNvPicPr preferRelativeResize="0"/>
          <p:nvPr/>
        </p:nvPicPr>
        <p:blipFill rotWithShape="1">
          <a:blip r:embed="rId5">
            <a:alphaModFix/>
          </a:blip>
          <a:srcRect/>
          <a:stretch/>
        </p:blipFill>
        <p:spPr>
          <a:xfrm>
            <a:off x="1308497" y="2514600"/>
            <a:ext cx="2313384" cy="2300288"/>
          </a:xfrm>
          <a:prstGeom prst="rect">
            <a:avLst/>
          </a:prstGeom>
          <a:noFill/>
          <a:ln>
            <a:noFill/>
          </a:ln>
        </p:spPr>
      </p:pic>
      <p:cxnSp>
        <p:nvCxnSpPr>
          <p:cNvPr id="376" name="Google Shape;376;p23"/>
          <p:cNvCxnSpPr/>
          <p:nvPr/>
        </p:nvCxnSpPr>
        <p:spPr>
          <a:xfrm rot="-5400000" flipH="1">
            <a:off x="2090672" y="2352741"/>
            <a:ext cx="750150" cy="323775"/>
          </a:xfrm>
          <a:prstGeom prst="curvedConnector3">
            <a:avLst>
              <a:gd name="adj1" fmla="val -18570"/>
            </a:avLst>
          </a:prstGeom>
          <a:noFill/>
          <a:ln w="38100" cap="flat" cmpd="sng">
            <a:solidFill>
              <a:schemeClr val="accent1"/>
            </a:solidFill>
            <a:prstDash val="solid"/>
            <a:round/>
            <a:headEnd type="none" w="sm" len="sm"/>
            <a:tailEnd type="stealth" w="med" len="med"/>
          </a:ln>
          <a:effectLst>
            <a:outerShdw blurRad="40000" dist="23000" dir="5400000" rotWithShape="0">
              <a:srgbClr val="000000">
                <a:alpha val="34901"/>
              </a:srgbClr>
            </a:outerShdw>
          </a:effectLst>
        </p:spPr>
      </p:cxnSp>
      <p:cxnSp>
        <p:nvCxnSpPr>
          <p:cNvPr id="377" name="Google Shape;377;p23"/>
          <p:cNvCxnSpPr/>
          <p:nvPr/>
        </p:nvCxnSpPr>
        <p:spPr>
          <a:xfrm>
            <a:off x="3437335" y="3721894"/>
            <a:ext cx="454819" cy="0"/>
          </a:xfrm>
          <a:prstGeom prst="straightConnector1">
            <a:avLst/>
          </a:prstGeom>
          <a:noFill/>
          <a:ln w="38100" cap="flat" cmpd="sng">
            <a:solidFill>
              <a:schemeClr val="accent1"/>
            </a:solidFill>
            <a:prstDash val="solid"/>
            <a:round/>
            <a:headEnd type="none" w="sm" len="sm"/>
            <a:tailEnd type="stealth" w="med" len="med"/>
          </a:ln>
          <a:effectLst>
            <a:outerShdw blurRad="40000" dist="23000" dir="5400000" rotWithShape="0">
              <a:srgbClr val="000000">
                <a:alpha val="34901"/>
              </a:srgbClr>
            </a:outerShdw>
          </a:effectLst>
        </p:spPr>
      </p:cxnSp>
      <p:sp>
        <p:nvSpPr>
          <p:cNvPr id="4" name="Tijdelijke aanduiding voor tekst 3">
            <a:extLst>
              <a:ext uri="{FF2B5EF4-FFF2-40B4-BE49-F238E27FC236}">
                <a16:creationId xmlns:a16="http://schemas.microsoft.com/office/drawing/2014/main" id="{68B63269-3E06-8EC5-BD5E-2F25BA12447A}"/>
              </a:ext>
            </a:extLst>
          </p:cNvPr>
          <p:cNvSpPr>
            <a:spLocks noGrp="1"/>
          </p:cNvSpPr>
          <p:nvPr>
            <p:ph type="body" idx="1"/>
          </p:nvPr>
        </p:nvSpPr>
        <p:spPr/>
        <p:txBody>
          <a:bodyPr/>
          <a:lstStyle/>
          <a:p>
            <a:endParaRPr lang="nl-NL" dirty="0"/>
          </a:p>
        </p:txBody>
      </p:sp>
      <p:pic>
        <p:nvPicPr>
          <p:cNvPr id="2050" name="Picture 2" descr="Overgewicht-hond">
            <a:extLst>
              <a:ext uri="{FF2B5EF4-FFF2-40B4-BE49-F238E27FC236}">
                <a16:creationId xmlns:a16="http://schemas.microsoft.com/office/drawing/2014/main" id="{40C6EE78-5414-F761-D4E8-F32E9C104B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170" y="489092"/>
            <a:ext cx="2727459" cy="1401232"/>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descr="Afbeelding met tekst, Lettertype, schermopname, Graphics&#10;&#10;Automatisch gegenereerde beschrijving">
            <a:extLst>
              <a:ext uri="{FF2B5EF4-FFF2-40B4-BE49-F238E27FC236}">
                <a16:creationId xmlns:a16="http://schemas.microsoft.com/office/drawing/2014/main" id="{035CCE0E-0FD7-A1B9-2ACD-896D5F8EB2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70265" y="4567667"/>
            <a:ext cx="575833" cy="575833"/>
          </a:xfrm>
          <a:prstGeom prst="rect">
            <a:avLst/>
          </a:prstGeom>
        </p:spPr>
      </p:pic>
      <p:pic>
        <p:nvPicPr>
          <p:cNvPr id="8" name="Afbeelding 7" descr="Afbeelding met tekst, Lettertype, schermopname, Graphics&#10;&#10;Automatisch gegenereerde beschrijving">
            <a:extLst>
              <a:ext uri="{FF2B5EF4-FFF2-40B4-BE49-F238E27FC236}">
                <a16:creationId xmlns:a16="http://schemas.microsoft.com/office/drawing/2014/main" id="{51FD2D81-4471-4E5E-FC15-B8D5330F50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6202" y="4642977"/>
            <a:ext cx="1918313" cy="457837"/>
          </a:xfrm>
          <a:prstGeom prst="rect">
            <a:avLst/>
          </a:prstGeom>
        </p:spPr>
      </p:pic>
      <p:pic>
        <p:nvPicPr>
          <p:cNvPr id="2" name="Afbeelding 1">
            <a:extLst>
              <a:ext uri="{FF2B5EF4-FFF2-40B4-BE49-F238E27FC236}">
                <a16:creationId xmlns:a16="http://schemas.microsoft.com/office/drawing/2014/main" id="{BD9977F0-6514-9ED6-6CB5-7A04680EBCBA}"/>
              </a:ext>
            </a:extLst>
          </p:cNvPr>
          <p:cNvPicPr>
            <a:picLocks noChangeAspect="1"/>
          </p:cNvPicPr>
          <p:nvPr/>
        </p:nvPicPr>
        <p:blipFill rotWithShape="1">
          <a:blip r:embed="rId9"/>
          <a:srcRect t="33542" r="50000"/>
          <a:stretch/>
        </p:blipFill>
        <p:spPr>
          <a:xfrm>
            <a:off x="4077072" y="1649819"/>
            <a:ext cx="3810000" cy="31650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75"/>
                                        </p:tgtEl>
                                        <p:attrNameLst>
                                          <p:attrName>style.visibility</p:attrName>
                                        </p:attrNameLst>
                                      </p:cBhvr>
                                      <p:to>
                                        <p:strVal val="visible"/>
                                      </p:to>
                                    </p:set>
                                    <p:anim calcmode="lin" valueType="num">
                                      <p:cBhvr additive="base">
                                        <p:cTn id="7" dur="500"/>
                                        <p:tgtEl>
                                          <p:spTgt spid="375"/>
                                        </p:tgtEl>
                                        <p:attrNameLst>
                                          <p:attrName>ppt_w</p:attrName>
                                        </p:attrNameLst>
                                      </p:cBhvr>
                                      <p:tavLst>
                                        <p:tav tm="0">
                                          <p:val>
                                            <p:strVal val="0"/>
                                          </p:val>
                                        </p:tav>
                                        <p:tav tm="100000">
                                          <p:val>
                                            <p:strVal val="#ppt_w"/>
                                          </p:val>
                                        </p:tav>
                                      </p:tavLst>
                                    </p:anim>
                                    <p:anim calcmode="lin" valueType="num">
                                      <p:cBhvr additive="base">
                                        <p:cTn id="8" dur="500"/>
                                        <p:tgtEl>
                                          <p:spTgt spid="375"/>
                                        </p:tgtEl>
                                        <p:attrNameLst>
                                          <p:attrName>ppt_h</p:attrName>
                                        </p:attrNameLst>
                                      </p:cBhvr>
                                      <p:tavLst>
                                        <p:tav tm="0">
                                          <p:val>
                                            <p:strVal val="0"/>
                                          </p:val>
                                        </p:tav>
                                        <p:tav tm="100000">
                                          <p:val>
                                            <p:strVal val="#ppt_h"/>
                                          </p:val>
                                        </p:tav>
                                      </p:tavLst>
                                    </p:anim>
                                  </p:childTnLst>
                                </p:cTn>
                              </p:par>
                              <p:par>
                                <p:cTn id="9" presetID="1" presetClass="entr" presetSubtype="0" fill="hold" nodeType="withEffect">
                                  <p:stCondLst>
                                    <p:cond delay="0"/>
                                  </p:stCondLst>
                                  <p:childTnLst>
                                    <p:set>
                                      <p:cBhvr>
                                        <p:cTn id="10" dur="1" fill="hold">
                                          <p:stCondLst>
                                            <p:cond delay="0"/>
                                          </p:stCondLst>
                                        </p:cTn>
                                        <p:tgtEl>
                                          <p:spTgt spid="3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24"/>
          <p:cNvPicPr preferRelativeResize="0">
            <a:picLocks noGrp="1"/>
          </p:cNvPicPr>
          <p:nvPr>
            <p:ph type="body" idx="1"/>
          </p:nvPr>
        </p:nvPicPr>
        <p:blipFill rotWithShape="1">
          <a:blip r:embed="rId3">
            <a:alphaModFix/>
          </a:blip>
          <a:srcRect r="11578" b="11452"/>
          <a:stretch/>
        </p:blipFill>
        <p:spPr>
          <a:xfrm>
            <a:off x="1026080" y="1653779"/>
            <a:ext cx="4371975" cy="2808684"/>
          </a:xfrm>
          <a:prstGeom prst="rect">
            <a:avLst/>
          </a:prstGeom>
          <a:noFill/>
          <a:ln>
            <a:noFill/>
          </a:ln>
        </p:spPr>
      </p:pic>
      <p:sp>
        <p:nvSpPr>
          <p:cNvPr id="385" name="Google Shape;385;p24"/>
          <p:cNvSpPr txBox="1">
            <a:spLocks noGrp="1"/>
          </p:cNvSpPr>
          <p:nvPr>
            <p:ph type="title"/>
          </p:nvPr>
        </p:nvSpPr>
        <p:spPr>
          <a:xfrm>
            <a:off x="118996" y="257801"/>
            <a:ext cx="8728278" cy="1128937"/>
          </a:xfrm>
          <a:prstGeom prst="rect">
            <a:avLst/>
          </a:prstGeom>
          <a:noFill/>
          <a:ln>
            <a:noFill/>
          </a:ln>
        </p:spPr>
        <p:txBody>
          <a:bodyPr spcFirstLastPara="1" vert="horz" wrap="square" lIns="68569" tIns="34275" rIns="68569" bIns="34275" rtlCol="0" anchor="ctr" anchorCtr="0">
            <a:noAutofit/>
          </a:bodyPr>
          <a:lstStyle/>
          <a:p>
            <a:r>
              <a:rPr lang="en-US" dirty="0"/>
              <a:t>DNA zit in de </a:t>
            </a:r>
            <a:r>
              <a:rPr lang="en-US" dirty="0" err="1"/>
              <a:t>chromosomen</a:t>
            </a:r>
            <a:br>
              <a:rPr lang="en-US" dirty="0"/>
            </a:br>
            <a:r>
              <a:rPr lang="en-US" dirty="0"/>
              <a:t>DNA </a:t>
            </a:r>
            <a:r>
              <a:rPr lang="en-US" dirty="0" err="1"/>
              <a:t>bestaat</a:t>
            </a:r>
            <a:r>
              <a:rPr lang="en-US" dirty="0"/>
              <a:t> </a:t>
            </a:r>
            <a:r>
              <a:rPr lang="en-US" dirty="0" err="1"/>
              <a:t>uit</a:t>
            </a:r>
            <a:r>
              <a:rPr lang="en-US" dirty="0"/>
              <a:t> vier </a:t>
            </a:r>
            <a:r>
              <a:rPr lang="en-US" dirty="0" err="1"/>
              <a:t>bouwstenen</a:t>
            </a:r>
            <a:r>
              <a:rPr lang="en-US" dirty="0"/>
              <a:t>: A, T, c, G en </a:t>
            </a:r>
            <a:r>
              <a:rPr lang="en-US" dirty="0" err="1"/>
              <a:t>vormt</a:t>
            </a:r>
            <a:r>
              <a:rPr lang="en-US" dirty="0"/>
              <a:t> een </a:t>
            </a:r>
            <a:r>
              <a:rPr lang="en-US" dirty="0" err="1"/>
              <a:t>unieke</a:t>
            </a:r>
            <a:r>
              <a:rPr lang="en-US" dirty="0"/>
              <a:t> code</a:t>
            </a:r>
            <a:endParaRPr dirty="0"/>
          </a:p>
        </p:txBody>
      </p:sp>
      <p:sp>
        <p:nvSpPr>
          <p:cNvPr id="389" name="Google Shape;389;p24"/>
          <p:cNvSpPr/>
          <p:nvPr/>
        </p:nvSpPr>
        <p:spPr>
          <a:xfrm rot="2785832">
            <a:off x="1753552" y="1671638"/>
            <a:ext cx="1181100" cy="1221581"/>
          </a:xfrm>
          <a:prstGeom prst="parallelogram">
            <a:avLst>
              <a:gd name="adj" fmla="val 40205"/>
            </a:avLst>
          </a:prstGeom>
          <a:noFill/>
          <a:ln w="25400" cap="flat" cmpd="sng">
            <a:solidFill>
              <a:srgbClr val="286979"/>
            </a:solidFill>
            <a:prstDash val="solid"/>
            <a:round/>
            <a:headEnd type="none" w="sm" len="sm"/>
            <a:tailEnd type="none" w="sm" len="sm"/>
          </a:ln>
        </p:spPr>
        <p:txBody>
          <a:bodyPr spcFirstLastPara="1" wrap="square" lIns="68569" tIns="34275" rIns="68569" bIns="34275" anchor="ctr" anchorCtr="0">
            <a:noAutofit/>
          </a:bodyPr>
          <a:lstStyle/>
          <a:p>
            <a:pPr algn="ctr"/>
            <a:endParaRPr>
              <a:solidFill>
                <a:srgbClr val="FFFFFF"/>
              </a:solidFill>
              <a:latin typeface="Calibri"/>
              <a:ea typeface="Calibri"/>
              <a:cs typeface="Calibri"/>
              <a:sym typeface="Calibri"/>
            </a:endParaRPr>
          </a:p>
        </p:txBody>
      </p:sp>
      <p:pic>
        <p:nvPicPr>
          <p:cNvPr id="2" name="Afbeelding 1" descr="Afbeelding met tekst, Lettertype, schermopname, Graphics&#10;&#10;Automatisch gegenereerde beschrijving">
            <a:extLst>
              <a:ext uri="{FF2B5EF4-FFF2-40B4-BE49-F238E27FC236}">
                <a16:creationId xmlns:a16="http://schemas.microsoft.com/office/drawing/2014/main" id="{5EDF338D-B72E-9EB7-5429-F90BB96F21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0265" y="4567667"/>
            <a:ext cx="575833" cy="575833"/>
          </a:xfrm>
          <a:prstGeom prst="rect">
            <a:avLst/>
          </a:prstGeom>
        </p:spPr>
      </p:pic>
      <p:pic>
        <p:nvPicPr>
          <p:cNvPr id="3" name="Afbeelding 2" descr="Afbeelding met tekst, Lettertype, schermopname, Graphics&#10;&#10;Automatisch gegenereerde beschrijving">
            <a:extLst>
              <a:ext uri="{FF2B5EF4-FFF2-40B4-BE49-F238E27FC236}">
                <a16:creationId xmlns:a16="http://schemas.microsoft.com/office/drawing/2014/main" id="{015C1AA9-BE29-E6AD-9E4E-698665BB05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6202" y="4642977"/>
            <a:ext cx="1918313" cy="457837"/>
          </a:xfrm>
          <a:prstGeom prst="rect">
            <a:avLst/>
          </a:prstGeom>
        </p:spPr>
      </p:pic>
      <p:pic>
        <p:nvPicPr>
          <p:cNvPr id="4" name="Google Shape;397;p25">
            <a:extLst>
              <a:ext uri="{FF2B5EF4-FFF2-40B4-BE49-F238E27FC236}">
                <a16:creationId xmlns:a16="http://schemas.microsoft.com/office/drawing/2014/main" id="{BA57B884-0A0C-BCEA-1D6E-3EC73315E57A}"/>
              </a:ext>
            </a:extLst>
          </p:cNvPr>
          <p:cNvPicPr preferRelativeResize="0"/>
          <p:nvPr/>
        </p:nvPicPr>
        <p:blipFill rotWithShape="1">
          <a:blip r:embed="rId6">
            <a:alphaModFix/>
          </a:blip>
          <a:srcRect/>
          <a:stretch/>
        </p:blipFill>
        <p:spPr>
          <a:xfrm>
            <a:off x="6432115" y="1653779"/>
            <a:ext cx="2150791" cy="249376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9" descr="http://media.rbi.com.au/EU_Media_Library/DNA_Evidence_tstock.jpg"/>
          <p:cNvPicPr preferRelativeResize="0"/>
          <p:nvPr/>
        </p:nvPicPr>
        <p:blipFill rotWithShape="1">
          <a:blip r:embed="rId3">
            <a:alphaModFix/>
          </a:blip>
          <a:srcRect t="15970" b="31159"/>
          <a:stretch/>
        </p:blipFill>
        <p:spPr>
          <a:xfrm>
            <a:off x="5057776" y="873509"/>
            <a:ext cx="1976438" cy="904875"/>
          </a:xfrm>
          <a:prstGeom prst="rect">
            <a:avLst/>
          </a:prstGeom>
          <a:noFill/>
          <a:ln>
            <a:noFill/>
          </a:ln>
        </p:spPr>
      </p:pic>
      <p:sp>
        <p:nvSpPr>
          <p:cNvPr id="184" name="Google Shape;184;p9"/>
          <p:cNvSpPr txBox="1">
            <a:spLocks noGrp="1"/>
          </p:cNvSpPr>
          <p:nvPr>
            <p:ph type="title"/>
          </p:nvPr>
        </p:nvSpPr>
        <p:spPr>
          <a:xfrm>
            <a:off x="956733" y="128585"/>
            <a:ext cx="6163866" cy="857250"/>
          </a:xfrm>
          <a:prstGeom prst="rect">
            <a:avLst/>
          </a:prstGeom>
          <a:noFill/>
          <a:ln>
            <a:noFill/>
          </a:ln>
        </p:spPr>
        <p:txBody>
          <a:bodyPr spcFirstLastPara="1" vert="horz" wrap="square" lIns="68569" tIns="34275" rIns="68569" bIns="34275" rtlCol="0" anchor="ctr" anchorCtr="0">
            <a:noAutofit/>
          </a:bodyPr>
          <a:lstStyle/>
          <a:p>
            <a:r>
              <a:rPr lang="en-US" dirty="0"/>
              <a:t>DNA zit in </a:t>
            </a:r>
            <a:r>
              <a:rPr lang="en-US" dirty="0" err="1"/>
              <a:t>Biologische</a:t>
            </a:r>
            <a:r>
              <a:rPr lang="en-US" dirty="0"/>
              <a:t> </a:t>
            </a:r>
            <a:r>
              <a:rPr lang="en-US" dirty="0" err="1"/>
              <a:t>sporen</a:t>
            </a:r>
            <a:endParaRPr dirty="0"/>
          </a:p>
        </p:txBody>
      </p:sp>
      <p:pic>
        <p:nvPicPr>
          <p:cNvPr id="185" name="Google Shape;185;p9" descr="http://t0.gstatic.com/images?q=tbn:ANd9GcTJa6SfnNbKZQNlsUj2HRgOKcEPkNXuFAZ4tUz9FMaMSyAB_BDnnhtiaPE7AQ"/>
          <p:cNvPicPr preferRelativeResize="0"/>
          <p:nvPr/>
        </p:nvPicPr>
        <p:blipFill rotWithShape="1">
          <a:blip r:embed="rId4">
            <a:alphaModFix/>
          </a:blip>
          <a:srcRect/>
          <a:stretch/>
        </p:blipFill>
        <p:spPr>
          <a:xfrm>
            <a:off x="229790" y="285747"/>
            <a:ext cx="1168004" cy="1457325"/>
          </a:xfrm>
          <a:prstGeom prst="rect">
            <a:avLst/>
          </a:prstGeom>
          <a:noFill/>
          <a:ln>
            <a:noFill/>
          </a:ln>
        </p:spPr>
      </p:pic>
      <p:sp>
        <p:nvSpPr>
          <p:cNvPr id="186" name="Google Shape;186;p9" descr="http://www.nrcnext.nl/files/2009/05/zweten.jpg"/>
          <p:cNvSpPr/>
          <p:nvPr/>
        </p:nvSpPr>
        <p:spPr>
          <a:xfrm>
            <a:off x="1259681" y="-108347"/>
            <a:ext cx="228600" cy="228601"/>
          </a:xfrm>
          <a:prstGeom prst="rect">
            <a:avLst/>
          </a:prstGeom>
          <a:noFill/>
          <a:ln>
            <a:noFill/>
          </a:ln>
        </p:spPr>
        <p:txBody>
          <a:bodyPr spcFirstLastPara="1" wrap="square" lIns="68569" tIns="34275" rIns="68569" bIns="34275" anchor="t" anchorCtr="0">
            <a:noAutofit/>
          </a:bodyPr>
          <a:lstStyle/>
          <a:p>
            <a:pPr>
              <a:buClr>
                <a:schemeClr val="dk1"/>
              </a:buClr>
              <a:buSzPts val="1800"/>
            </a:pPr>
            <a:endParaRPr>
              <a:solidFill>
                <a:schemeClr val="dk1"/>
              </a:solidFill>
              <a:latin typeface="Arial"/>
              <a:ea typeface="Arial"/>
              <a:cs typeface="Arial"/>
              <a:sym typeface="Arial"/>
            </a:endParaRPr>
          </a:p>
        </p:txBody>
      </p:sp>
      <p:pic>
        <p:nvPicPr>
          <p:cNvPr id="187" name="Google Shape;187;p9" descr="http://www.spitsnieuws.nl/sites/default/files/imagecache/article_image_node_slideshow/rsz_anp-453337.jpg.crop_display.jpg"/>
          <p:cNvPicPr preferRelativeResize="0"/>
          <p:nvPr/>
        </p:nvPicPr>
        <p:blipFill rotWithShape="1">
          <a:blip r:embed="rId5">
            <a:alphaModFix/>
          </a:blip>
          <a:srcRect l="13391"/>
          <a:stretch/>
        </p:blipFill>
        <p:spPr>
          <a:xfrm>
            <a:off x="1932385" y="985835"/>
            <a:ext cx="1143000" cy="1319213"/>
          </a:xfrm>
          <a:prstGeom prst="rect">
            <a:avLst/>
          </a:prstGeom>
          <a:noFill/>
          <a:ln>
            <a:noFill/>
          </a:ln>
        </p:spPr>
      </p:pic>
      <p:pic>
        <p:nvPicPr>
          <p:cNvPr id="188" name="Google Shape;188;p9" descr="http://t2.gstatic.com/images?q=tbn:ANd9GcSc6tZgY3uqke8EAgnZnZZ7p1vAhwUFnptuzZj5WXiABzR-i6AdKIivrbtJ"/>
          <p:cNvPicPr preferRelativeResize="0"/>
          <p:nvPr/>
        </p:nvPicPr>
        <p:blipFill rotWithShape="1">
          <a:blip r:embed="rId6">
            <a:alphaModFix/>
          </a:blip>
          <a:srcRect/>
          <a:stretch/>
        </p:blipFill>
        <p:spPr>
          <a:xfrm>
            <a:off x="3600450" y="2078832"/>
            <a:ext cx="1543050" cy="1022747"/>
          </a:xfrm>
          <a:prstGeom prst="rect">
            <a:avLst/>
          </a:prstGeom>
          <a:noFill/>
          <a:ln>
            <a:noFill/>
          </a:ln>
        </p:spPr>
      </p:pic>
      <p:pic>
        <p:nvPicPr>
          <p:cNvPr id="189" name="Google Shape;189;p9" descr="http://www.assistentensite.nl/upload/filerPkful.jpg"/>
          <p:cNvPicPr preferRelativeResize="0"/>
          <p:nvPr/>
        </p:nvPicPr>
        <p:blipFill rotWithShape="1">
          <a:blip r:embed="rId7">
            <a:alphaModFix/>
          </a:blip>
          <a:srcRect/>
          <a:stretch/>
        </p:blipFill>
        <p:spPr>
          <a:xfrm>
            <a:off x="5460207" y="1865710"/>
            <a:ext cx="1216819" cy="914400"/>
          </a:xfrm>
          <a:prstGeom prst="rect">
            <a:avLst/>
          </a:prstGeom>
          <a:noFill/>
          <a:ln>
            <a:noFill/>
          </a:ln>
        </p:spPr>
      </p:pic>
      <p:pic>
        <p:nvPicPr>
          <p:cNvPr id="190" name="Google Shape;190;p9" descr="http://www.nrcnext.nl/files/2009/05/zweten.jpg"/>
          <p:cNvPicPr preferRelativeResize="0"/>
          <p:nvPr/>
        </p:nvPicPr>
        <p:blipFill rotWithShape="1">
          <a:blip r:embed="rId8">
            <a:alphaModFix/>
          </a:blip>
          <a:srcRect/>
          <a:stretch/>
        </p:blipFill>
        <p:spPr>
          <a:xfrm>
            <a:off x="5799535" y="2842023"/>
            <a:ext cx="2003822" cy="1607344"/>
          </a:xfrm>
          <a:prstGeom prst="rect">
            <a:avLst/>
          </a:prstGeom>
          <a:noFill/>
          <a:ln>
            <a:noFill/>
          </a:ln>
        </p:spPr>
      </p:pic>
      <p:pic>
        <p:nvPicPr>
          <p:cNvPr id="191" name="Google Shape;191;p9" descr="http://locatiealmere.nl/sites/default/files/imagecache/page_display/images/uploads/Botten_nisa1_2.jpg"/>
          <p:cNvPicPr preferRelativeResize="0"/>
          <p:nvPr/>
        </p:nvPicPr>
        <p:blipFill rotWithShape="1">
          <a:blip r:embed="rId9">
            <a:alphaModFix/>
          </a:blip>
          <a:srcRect l="4922" t="12396" r="8279" b="18306"/>
          <a:stretch/>
        </p:blipFill>
        <p:spPr>
          <a:xfrm>
            <a:off x="3380185" y="3258741"/>
            <a:ext cx="2277665" cy="1206103"/>
          </a:xfrm>
          <a:prstGeom prst="rect">
            <a:avLst/>
          </a:prstGeom>
          <a:noFill/>
          <a:ln>
            <a:noFill/>
          </a:ln>
        </p:spPr>
      </p:pic>
      <p:pic>
        <p:nvPicPr>
          <p:cNvPr id="192" name="Google Shape;192;p9" descr="http://www.nature-escape.nl/uploaded/album/hires/1321960346-damhert-uitwerpselen-awd2.jpg"/>
          <p:cNvPicPr preferRelativeResize="0"/>
          <p:nvPr/>
        </p:nvPicPr>
        <p:blipFill rotWithShape="1">
          <a:blip r:embed="rId10">
            <a:alphaModFix/>
          </a:blip>
          <a:srcRect/>
          <a:stretch/>
        </p:blipFill>
        <p:spPr>
          <a:xfrm>
            <a:off x="3380185" y="897731"/>
            <a:ext cx="1437084" cy="1077516"/>
          </a:xfrm>
          <a:prstGeom prst="rect">
            <a:avLst/>
          </a:prstGeom>
          <a:noFill/>
          <a:ln>
            <a:noFill/>
          </a:ln>
        </p:spPr>
      </p:pic>
      <p:pic>
        <p:nvPicPr>
          <p:cNvPr id="193" name="Google Shape;193;p9" descr="http://upload.wikimedia.org/wikipedia/commons/thumb/e/e6/Bleeding_finger.jpg/250px-Bleeding_finger.jpg"/>
          <p:cNvPicPr preferRelativeResize="0"/>
          <p:nvPr/>
        </p:nvPicPr>
        <p:blipFill rotWithShape="1">
          <a:blip r:embed="rId11">
            <a:alphaModFix/>
          </a:blip>
          <a:srcRect/>
          <a:stretch/>
        </p:blipFill>
        <p:spPr>
          <a:xfrm>
            <a:off x="1381125" y="3128963"/>
            <a:ext cx="1785938" cy="1335881"/>
          </a:xfrm>
          <a:prstGeom prst="rect">
            <a:avLst/>
          </a:prstGeom>
          <a:noFill/>
          <a:ln>
            <a:noFill/>
          </a:ln>
        </p:spPr>
      </p:pic>
      <p:pic>
        <p:nvPicPr>
          <p:cNvPr id="2" name="Afbeelding 1" descr="Afbeelding met tekst, Lettertype, schermopname, Graphics&#10;&#10;Automatisch gegenereerde beschrijving">
            <a:extLst>
              <a:ext uri="{FF2B5EF4-FFF2-40B4-BE49-F238E27FC236}">
                <a16:creationId xmlns:a16="http://schemas.microsoft.com/office/drawing/2014/main" id="{6D27B959-419E-DD27-BD52-45CF1EE5477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70265" y="4567667"/>
            <a:ext cx="575833" cy="575833"/>
          </a:xfrm>
          <a:prstGeom prst="rect">
            <a:avLst/>
          </a:prstGeom>
        </p:spPr>
      </p:pic>
      <p:pic>
        <p:nvPicPr>
          <p:cNvPr id="3" name="Afbeelding 2" descr="Afbeelding met tekst, Lettertype, schermopname, Graphics&#10;&#10;Automatisch gegenereerde beschrijving">
            <a:extLst>
              <a:ext uri="{FF2B5EF4-FFF2-40B4-BE49-F238E27FC236}">
                <a16:creationId xmlns:a16="http://schemas.microsoft.com/office/drawing/2014/main" id="{4A5BB13A-FBD9-F856-DDDB-A1A6194A94C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96202" y="4642977"/>
            <a:ext cx="1918313" cy="457837"/>
          </a:xfrm>
          <a:prstGeom prst="rect">
            <a:avLst/>
          </a:prstGeom>
        </p:spPr>
      </p:pic>
      <p:pic>
        <p:nvPicPr>
          <p:cNvPr id="3074" name="Picture 2" descr="What are Plants">
            <a:extLst>
              <a:ext uri="{FF2B5EF4-FFF2-40B4-BE49-F238E27FC236}">
                <a16:creationId xmlns:a16="http://schemas.microsoft.com/office/drawing/2014/main" id="{C781493F-9375-B4C6-0AA5-63C878AE808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5762" y="1935319"/>
            <a:ext cx="1394802" cy="94424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Zieke hond - Medisch Centrum Voor Dieren">
            <a:extLst>
              <a:ext uri="{FF2B5EF4-FFF2-40B4-BE49-F238E27FC236}">
                <a16:creationId xmlns:a16="http://schemas.microsoft.com/office/drawing/2014/main" id="{8B5EDBDA-5BA4-6FC8-1786-C894DBAE534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196202" y="675193"/>
            <a:ext cx="1465927" cy="181820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icroscopic Blue Bacteria Background Stockfoto en meer beelden van Bacterie  - Bacterie, Micro-organisme, Virus - iStock">
            <a:extLst>
              <a:ext uri="{FF2B5EF4-FFF2-40B4-BE49-F238E27FC236}">
                <a16:creationId xmlns:a16="http://schemas.microsoft.com/office/drawing/2014/main" id="{E0FE576D-C379-942F-136F-010F37338FC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5400000">
            <a:off x="49481" y="3475671"/>
            <a:ext cx="1492761" cy="87077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addenstoelen: slimme schimmels">
            <a:extLst>
              <a:ext uri="{FF2B5EF4-FFF2-40B4-BE49-F238E27FC236}">
                <a16:creationId xmlns:a16="http://schemas.microsoft.com/office/drawing/2014/main" id="{26E5DCE8-C7B7-67D3-FC49-04F0A7FC5AA6}"/>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r="36738"/>
          <a:stretch/>
        </p:blipFill>
        <p:spPr bwMode="auto">
          <a:xfrm>
            <a:off x="7985728" y="2590205"/>
            <a:ext cx="947328" cy="8423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5"/>
                                        </p:tgtEl>
                                        <p:attrNameLst>
                                          <p:attrName>style.visibility</p:attrName>
                                        </p:attrNameLst>
                                      </p:cBhvr>
                                      <p:to>
                                        <p:strVal val="visible"/>
                                      </p:to>
                                    </p:set>
                                  </p:childTnLst>
                                </p:cTn>
                              </p:par>
                            </p:childTnLst>
                          </p:cTn>
                        </p:par>
                        <p:par>
                          <p:cTn id="7" fill="hold">
                            <p:stCondLst>
                              <p:cond delay="1"/>
                            </p:stCondLst>
                            <p:childTnLst>
                              <p:par>
                                <p:cTn id="8" presetID="1" presetClass="entr" presetSubtype="0" fill="hold" nodeType="afterEffect">
                                  <p:stCondLst>
                                    <p:cond delay="0"/>
                                  </p:stCondLst>
                                  <p:childTnLst>
                                    <p:set>
                                      <p:cBhvr>
                                        <p:cTn id="9" dur="1" fill="hold">
                                          <p:stCondLst>
                                            <p:cond delay="0"/>
                                          </p:stCondLst>
                                        </p:cTn>
                                        <p:tgtEl>
                                          <p:spTgt spid="187"/>
                                        </p:tgtEl>
                                        <p:attrNameLst>
                                          <p:attrName>style.visibility</p:attrName>
                                        </p:attrNameLst>
                                      </p:cBhvr>
                                      <p:to>
                                        <p:strVal val="visible"/>
                                      </p:to>
                                    </p:set>
                                  </p:childTnLst>
                                </p:cTn>
                              </p:par>
                            </p:childTnLst>
                          </p:cTn>
                        </p:par>
                        <p:par>
                          <p:cTn id="10" fill="hold">
                            <p:stCondLst>
                              <p:cond delay="2"/>
                            </p:stCondLst>
                            <p:childTnLst>
                              <p:par>
                                <p:cTn id="11" presetID="1" presetClass="entr" presetSubtype="0" fill="hold" nodeType="afterEffect">
                                  <p:stCondLst>
                                    <p:cond delay="0"/>
                                  </p:stCondLst>
                                  <p:childTnLst>
                                    <p:set>
                                      <p:cBhvr>
                                        <p:cTn id="12" dur="1" fill="hold">
                                          <p:stCondLst>
                                            <p:cond delay="0"/>
                                          </p:stCondLst>
                                        </p:cTn>
                                        <p:tgtEl>
                                          <p:spTgt spid="188"/>
                                        </p:tgtEl>
                                        <p:attrNameLst>
                                          <p:attrName>style.visibility</p:attrName>
                                        </p:attrNameLst>
                                      </p:cBhvr>
                                      <p:to>
                                        <p:strVal val="visible"/>
                                      </p:to>
                                    </p:set>
                                  </p:childTnLst>
                                </p:cTn>
                              </p:par>
                            </p:childTnLst>
                          </p:cTn>
                        </p:par>
                        <p:par>
                          <p:cTn id="13" fill="hold">
                            <p:stCondLst>
                              <p:cond delay="3"/>
                            </p:stCondLst>
                            <p:childTnLst>
                              <p:par>
                                <p:cTn id="14" presetID="1" presetClass="entr" presetSubtype="0" fill="hold" nodeType="afterEffect">
                                  <p:stCondLst>
                                    <p:cond delay="0"/>
                                  </p:stCondLst>
                                  <p:childTnLst>
                                    <p:set>
                                      <p:cBhvr>
                                        <p:cTn id="15" dur="1" fill="hold">
                                          <p:stCondLst>
                                            <p:cond delay="0"/>
                                          </p:stCondLst>
                                        </p:cTn>
                                        <p:tgtEl>
                                          <p:spTgt spid="192"/>
                                        </p:tgtEl>
                                        <p:attrNameLst>
                                          <p:attrName>style.visibility</p:attrName>
                                        </p:attrNameLst>
                                      </p:cBhvr>
                                      <p:to>
                                        <p:strVal val="visible"/>
                                      </p:to>
                                    </p:set>
                                  </p:childTnLst>
                                </p:cTn>
                              </p:par>
                            </p:childTnLst>
                          </p:cTn>
                        </p:par>
                        <p:par>
                          <p:cTn id="16" fill="hold">
                            <p:stCondLst>
                              <p:cond delay="4"/>
                            </p:stCondLst>
                            <p:childTnLst>
                              <p:par>
                                <p:cTn id="17" presetID="1" presetClass="entr" presetSubtype="0" fill="hold" nodeType="afterEffect">
                                  <p:stCondLst>
                                    <p:cond delay="0"/>
                                  </p:stCondLst>
                                  <p:childTnLst>
                                    <p:set>
                                      <p:cBhvr>
                                        <p:cTn id="18" dur="1" fill="hold">
                                          <p:stCondLst>
                                            <p:cond delay="0"/>
                                          </p:stCondLst>
                                        </p:cTn>
                                        <p:tgtEl>
                                          <p:spTgt spid="183"/>
                                        </p:tgtEl>
                                        <p:attrNameLst>
                                          <p:attrName>style.visibility</p:attrName>
                                        </p:attrNameLst>
                                      </p:cBhvr>
                                      <p:to>
                                        <p:strVal val="visible"/>
                                      </p:to>
                                    </p:set>
                                  </p:childTnLst>
                                </p:cTn>
                              </p:par>
                            </p:childTnLst>
                          </p:cTn>
                        </p:par>
                        <p:par>
                          <p:cTn id="19" fill="hold">
                            <p:stCondLst>
                              <p:cond delay="5"/>
                            </p:stCondLst>
                            <p:childTnLst>
                              <p:par>
                                <p:cTn id="20" presetID="1" presetClass="entr" presetSubtype="0" fill="hold" nodeType="afterEffect">
                                  <p:stCondLst>
                                    <p:cond delay="0"/>
                                  </p:stCondLst>
                                  <p:childTnLst>
                                    <p:set>
                                      <p:cBhvr>
                                        <p:cTn id="21" dur="1" fill="hold">
                                          <p:stCondLst>
                                            <p:cond delay="0"/>
                                          </p:stCondLst>
                                        </p:cTn>
                                        <p:tgtEl>
                                          <p:spTgt spid="189"/>
                                        </p:tgtEl>
                                        <p:attrNameLst>
                                          <p:attrName>style.visibility</p:attrName>
                                        </p:attrNameLst>
                                      </p:cBhvr>
                                      <p:to>
                                        <p:strVal val="visible"/>
                                      </p:to>
                                    </p:set>
                                  </p:childTnLst>
                                </p:cTn>
                              </p:par>
                            </p:childTnLst>
                          </p:cTn>
                        </p:par>
                        <p:par>
                          <p:cTn id="22" fill="hold">
                            <p:stCondLst>
                              <p:cond delay="6"/>
                            </p:stCondLst>
                            <p:childTnLst>
                              <p:par>
                                <p:cTn id="23" presetID="1" presetClass="entr" presetSubtype="0" fill="hold" nodeType="afterEffect">
                                  <p:stCondLst>
                                    <p:cond delay="0"/>
                                  </p:stCondLst>
                                  <p:childTnLst>
                                    <p:set>
                                      <p:cBhvr>
                                        <p:cTn id="24" dur="1" fill="hold">
                                          <p:stCondLst>
                                            <p:cond delay="0"/>
                                          </p:stCondLst>
                                        </p:cTn>
                                        <p:tgtEl>
                                          <p:spTgt spid="191"/>
                                        </p:tgtEl>
                                        <p:attrNameLst>
                                          <p:attrName>style.visibility</p:attrName>
                                        </p:attrNameLst>
                                      </p:cBhvr>
                                      <p:to>
                                        <p:strVal val="visible"/>
                                      </p:to>
                                    </p:set>
                                  </p:childTnLst>
                                </p:cTn>
                              </p:par>
                            </p:childTnLst>
                          </p:cTn>
                        </p:par>
                        <p:par>
                          <p:cTn id="25" fill="hold">
                            <p:stCondLst>
                              <p:cond delay="7"/>
                            </p:stCondLst>
                            <p:childTnLst>
                              <p:par>
                                <p:cTn id="26" presetID="1" presetClass="entr" presetSubtype="0" fill="hold" nodeType="afterEffect">
                                  <p:stCondLst>
                                    <p:cond delay="0"/>
                                  </p:stCondLst>
                                  <p:childTnLst>
                                    <p:set>
                                      <p:cBhvr>
                                        <p:cTn id="27" dur="1" fill="hold">
                                          <p:stCondLst>
                                            <p:cond delay="0"/>
                                          </p:stCondLst>
                                        </p:cTn>
                                        <p:tgtEl>
                                          <p:spTgt spid="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539" y="440246"/>
            <a:ext cx="8416925" cy="492443"/>
          </a:xfrm>
        </p:spPr>
        <p:txBody>
          <a:bodyPr/>
          <a:lstStyle/>
          <a:p>
            <a:r>
              <a:rPr lang="en-US" dirty="0" err="1"/>
              <a:t>Bewijsafname</a:t>
            </a:r>
            <a:r>
              <a:rPr lang="en-US" dirty="0"/>
              <a:t> – DNA monster</a:t>
            </a:r>
          </a:p>
        </p:txBody>
      </p:sp>
      <p:sp>
        <p:nvSpPr>
          <p:cNvPr id="3" name="Tijdelijke aanduiding voor afbeelding 2">
            <a:extLst>
              <a:ext uri="{FF2B5EF4-FFF2-40B4-BE49-F238E27FC236}">
                <a16:creationId xmlns:a16="http://schemas.microsoft.com/office/drawing/2014/main" id="{951682C4-395C-CF8F-7883-87820B9FA609}"/>
              </a:ext>
            </a:extLst>
          </p:cNvPr>
          <p:cNvSpPr>
            <a:spLocks noGrp="1"/>
          </p:cNvSpPr>
          <p:nvPr>
            <p:ph type="pic" sz="quarter" idx="15"/>
          </p:nvPr>
        </p:nvSpPr>
        <p:spPr>
          <a:xfrm>
            <a:off x="363539" y="1151659"/>
            <a:ext cx="4947780" cy="3551595"/>
          </a:xfrm>
        </p:spPr>
        <p:txBody>
          <a:bodyPr/>
          <a:lstStyle/>
          <a:p>
            <a:pPr marL="0" indent="0">
              <a:buNone/>
            </a:pPr>
            <a:r>
              <a:rPr lang="en-GB" dirty="0"/>
              <a:t>DNA monsters van:</a:t>
            </a:r>
          </a:p>
          <a:p>
            <a:r>
              <a:rPr lang="en-GB" dirty="0"/>
              <a:t>Elke </a:t>
            </a:r>
            <a:r>
              <a:rPr lang="en-GB" dirty="0" err="1"/>
              <a:t>hond</a:t>
            </a:r>
            <a:r>
              <a:rPr lang="en-GB" dirty="0"/>
              <a:t> een DNA monster </a:t>
            </a:r>
            <a:r>
              <a:rPr lang="en-GB" dirty="0" err="1"/>
              <a:t>uit</a:t>
            </a:r>
            <a:r>
              <a:rPr lang="en-GB" dirty="0"/>
              <a:t> de </a:t>
            </a:r>
            <a:r>
              <a:rPr lang="en-GB" dirty="0" err="1"/>
              <a:t>mond</a:t>
            </a:r>
            <a:r>
              <a:rPr lang="en-GB" dirty="0"/>
              <a:t>, </a:t>
            </a:r>
            <a:r>
              <a:rPr lang="en-GB" dirty="0" err="1"/>
              <a:t>wangslijmcellen</a:t>
            </a:r>
            <a:r>
              <a:rPr lang="en-GB" dirty="0"/>
              <a:t> (A-D) </a:t>
            </a:r>
          </a:p>
          <a:p>
            <a:r>
              <a:rPr lang="en-GB" dirty="0"/>
              <a:t>Het </a:t>
            </a:r>
            <a:r>
              <a:rPr lang="en-GB" dirty="0" err="1"/>
              <a:t>bewijsmateriaal</a:t>
            </a:r>
            <a:r>
              <a:rPr lang="en-GB" dirty="0"/>
              <a:t>, het </a:t>
            </a:r>
            <a:r>
              <a:rPr lang="en-GB" dirty="0" err="1"/>
              <a:t>kwijl</a:t>
            </a:r>
            <a:r>
              <a:rPr lang="en-GB" dirty="0"/>
              <a:t> wat ze </a:t>
            </a:r>
            <a:r>
              <a:rPr lang="en-GB" dirty="0" err="1"/>
              <a:t>naast</a:t>
            </a:r>
            <a:r>
              <a:rPr lang="en-GB" dirty="0"/>
              <a:t> het </a:t>
            </a:r>
            <a:r>
              <a:rPr lang="en-GB" dirty="0" err="1"/>
              <a:t>opgegeten</a:t>
            </a:r>
            <a:r>
              <a:rPr lang="en-GB" dirty="0"/>
              <a:t> </a:t>
            </a:r>
            <a:r>
              <a:rPr lang="en-GB" dirty="0" err="1"/>
              <a:t>huiswerk</a:t>
            </a:r>
            <a:r>
              <a:rPr lang="en-GB" dirty="0"/>
              <a:t> was </a:t>
            </a:r>
            <a:r>
              <a:rPr lang="en-GB" dirty="0" err="1"/>
              <a:t>gevonden</a:t>
            </a:r>
            <a:r>
              <a:rPr lang="en-GB" dirty="0"/>
              <a:t> (Ev). </a:t>
            </a:r>
            <a:endParaRPr lang="nl-NL" dirty="0"/>
          </a:p>
        </p:txBody>
      </p:sp>
      <p:pic>
        <p:nvPicPr>
          <p:cNvPr id="1028" name="Picture 4">
            <a:extLst>
              <a:ext uri="{FF2B5EF4-FFF2-40B4-BE49-F238E27FC236}">
                <a16:creationId xmlns:a16="http://schemas.microsoft.com/office/drawing/2014/main" id="{E4B9A3FD-AD31-B739-239E-6AF5277A51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3716" y="1198828"/>
            <a:ext cx="2667000" cy="17811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FCC2AC1-6FD7-7945-E30B-4FFE7F59D8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3716" y="3045912"/>
            <a:ext cx="26670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descr="Afbeelding met tekst, Lettertype, schermopname, Graphics&#10;&#10;Automatisch gegenereerde beschrijving">
            <a:extLst>
              <a:ext uri="{FF2B5EF4-FFF2-40B4-BE49-F238E27FC236}">
                <a16:creationId xmlns:a16="http://schemas.microsoft.com/office/drawing/2014/main" id="{705B1BFC-8573-22ED-790D-5AA84AD35E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7862" y="4553832"/>
            <a:ext cx="575833" cy="575833"/>
          </a:xfrm>
          <a:prstGeom prst="rect">
            <a:avLst/>
          </a:prstGeom>
        </p:spPr>
      </p:pic>
    </p:spTree>
    <p:extLst>
      <p:ext uri="{BB962C8B-B14F-4D97-AF65-F5344CB8AC3E}">
        <p14:creationId xmlns:p14="http://schemas.microsoft.com/office/powerpoint/2010/main" val="1216090185"/>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PRESGUID" val="f232296b-c727-4f0c-820d-081e2fec42c5"/>
</p:tagLst>
</file>

<file path=ppt/theme/theme1.xml><?xml version="1.0" encoding="utf-8"?>
<a:theme xmlns:a="http://schemas.openxmlformats.org/drawingml/2006/main" name="2016 Amgen Corporate Template_16x9_INTERNAL">
  <a:themeElements>
    <a:clrScheme name="AmgenColors">
      <a:dk1>
        <a:srgbClr val="000000"/>
      </a:dk1>
      <a:lt1>
        <a:srgbClr val="FFFFFF"/>
      </a:lt1>
      <a:dk2>
        <a:srgbClr val="716F73"/>
      </a:dk2>
      <a:lt2>
        <a:srgbClr val="00BCE4"/>
      </a:lt2>
      <a:accent1>
        <a:srgbClr val="0063C3"/>
      </a:accent1>
      <a:accent2>
        <a:srgbClr val="88C765"/>
      </a:accent2>
      <a:accent3>
        <a:srgbClr val="F3C108"/>
      </a:accent3>
      <a:accent4>
        <a:srgbClr val="D34D2F"/>
      </a:accent4>
      <a:accent5>
        <a:srgbClr val="597B7C"/>
      </a:accent5>
      <a:accent6>
        <a:srgbClr val="005480"/>
      </a:accent6>
      <a:hlink>
        <a:srgbClr val="2DBCB6"/>
      </a:hlink>
      <a:folHlink>
        <a:srgbClr val="B2A97E"/>
      </a:folHlink>
    </a:clrScheme>
    <a:fontScheme name="Amgen Corporate">
      <a:majorFont>
        <a:latin typeface="Calibri"/>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cap="rnd">
          <a:solidFill>
            <a:schemeClr val="tx1"/>
          </a:solidFill>
          <a:tailEnd type="stealth"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b="1" dirty="0" smtClean="0"/>
        </a:defPPr>
      </a:lstStyle>
    </a:txDef>
  </a:objectDefaults>
  <a:extraClrSchemeLst/>
  <a:extLst>
    <a:ext uri="{05A4C25C-085E-4340-85A3-A5531E510DB2}">
      <thm15:themeFamily xmlns:thm15="http://schemas.microsoft.com/office/thememl/2012/main" name="2017 Amgen Corporate Template_16x9_INTERNAL_EXTERNAL.potx" id="{48E5096D-00E7-4E9C-9704-737409897562}" vid="{EF1A956B-3B03-46FB-A2D5-71314C52DA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Amgen Corporate Template_16x9_INTERNAL_EXTERNAL</Template>
  <TotalTime>412</TotalTime>
  <Words>1035</Words>
  <Application>Microsoft Office PowerPoint</Application>
  <PresentationFormat>Diavoorstelling (16:9)</PresentationFormat>
  <Paragraphs>163</Paragraphs>
  <Slides>18</Slides>
  <Notes>13</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18</vt:i4>
      </vt:variant>
    </vt:vector>
  </HeadingPairs>
  <TitlesOfParts>
    <vt:vector size="22" baseType="lpstr">
      <vt:lpstr>Arial</vt:lpstr>
      <vt:lpstr>Calibri</vt:lpstr>
      <vt:lpstr>Wingdings</vt:lpstr>
      <vt:lpstr>2016 Amgen Corporate Template_16x9_INTERNAL</vt:lpstr>
      <vt:lpstr>Wie heeft mijn huiswerk opgegeten?  </vt:lpstr>
      <vt:lpstr>Reizende DNA-labs &amp; ABE Nederland</vt:lpstr>
      <vt:lpstr>wie heeft er mijn huiswerk opgegeten?</vt:lpstr>
      <vt:lpstr>wie heeft er mijn huiswerk opgegeten?</vt:lpstr>
      <vt:lpstr>Hoe kunnen we achter de dader komen?</vt:lpstr>
      <vt:lpstr>Elke celkern bevat chromosomen</vt:lpstr>
      <vt:lpstr>DNA zit in de chromosomen DNA bestaat uit vier bouwstenen: A, T, c, G en vormt een unieke code</vt:lpstr>
      <vt:lpstr>DNA zit in Biologische sporen</vt:lpstr>
      <vt:lpstr>Bewijsafname – DNA monster</vt:lpstr>
      <vt:lpstr>Pas op! we werken met kleurstoffen</vt:lpstr>
      <vt:lpstr>Hoe pipetteer je?</vt:lpstr>
      <vt:lpstr>Pipetteeroefening 1</vt:lpstr>
      <vt:lpstr>Pipetteeroefening 2</vt:lpstr>
      <vt:lpstr>zichtbaar maken van patronen – gelelektroforese </vt:lpstr>
      <vt:lpstr>GelElektroferese </vt:lpstr>
      <vt:lpstr>Leskist voor het vmbo en onderbouw havo/vwo</vt:lpstr>
      <vt:lpstr>Resultaten bekijken en interpreteren</vt:lpstr>
      <vt:lpstr>VRagen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Confidential Proprietary Information Policy</dc:title>
  <dc:creator>Ross, Angela</dc:creator>
  <cp:lastModifiedBy>Rosenhart, M.M. (Melanie)</cp:lastModifiedBy>
  <cp:revision>19</cp:revision>
  <dcterms:created xsi:type="dcterms:W3CDTF">2017-12-07T00:03:58Z</dcterms:created>
  <dcterms:modified xsi:type="dcterms:W3CDTF">2024-05-25T10:05:02Z</dcterms:modified>
</cp:coreProperties>
</file>