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5"/>
  </p:notesMasterIdLst>
  <p:sldIdLst>
    <p:sldId id="272" r:id="rId2"/>
    <p:sldId id="961" r:id="rId3"/>
    <p:sldId id="946" r:id="rId4"/>
    <p:sldId id="957" r:id="rId5"/>
    <p:sldId id="349" r:id="rId6"/>
    <p:sldId id="949" r:id="rId7"/>
    <p:sldId id="350" r:id="rId8"/>
    <p:sldId id="944" r:id="rId9"/>
    <p:sldId id="346" r:id="rId10"/>
    <p:sldId id="347" r:id="rId11"/>
    <p:sldId id="951" r:id="rId12"/>
    <p:sldId id="950" r:id="rId13"/>
    <p:sldId id="348" r:id="rId14"/>
    <p:sldId id="956" r:id="rId15"/>
    <p:sldId id="953" r:id="rId16"/>
    <p:sldId id="955" r:id="rId17"/>
    <p:sldId id="354" r:id="rId18"/>
    <p:sldId id="958" r:id="rId19"/>
    <p:sldId id="960" r:id="rId20"/>
    <p:sldId id="943" r:id="rId21"/>
    <p:sldId id="954" r:id="rId22"/>
    <p:sldId id="341" r:id="rId23"/>
    <p:sldId id="980" r:id="rId24"/>
    <p:sldId id="315" r:id="rId25"/>
    <p:sldId id="963" r:id="rId26"/>
    <p:sldId id="972" r:id="rId27"/>
    <p:sldId id="973" r:id="rId28"/>
    <p:sldId id="974" r:id="rId29"/>
    <p:sldId id="975" r:id="rId30"/>
    <p:sldId id="976" r:id="rId31"/>
    <p:sldId id="977" r:id="rId32"/>
    <p:sldId id="978" r:id="rId33"/>
    <p:sldId id="979" r:id="rId34"/>
  </p:sldIdLst>
  <p:sldSz cx="9144000" cy="5143500" type="screen16x9"/>
  <p:notesSz cx="6858000" cy="9144000"/>
  <p:defaultTextStyle>
    <a:defPPr>
      <a:defRPr lang="nl-NL"/>
    </a:defPPr>
    <a:lvl1pPr algn="l" rtl="0" fontAlgn="base">
      <a:spcBef>
        <a:spcPct val="0"/>
      </a:spcBef>
      <a:spcAft>
        <a:spcPct val="0"/>
      </a:spcAft>
      <a:defRPr kern="1200">
        <a:solidFill>
          <a:schemeClr val="tx1"/>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Calibri" pitchFamily="34" charset="0"/>
        <a:ea typeface="+mn-ea"/>
        <a:cs typeface="+mn-cs"/>
      </a:defRPr>
    </a:lvl2pPr>
    <a:lvl3pPr marL="914400" algn="l" rtl="0" fontAlgn="base">
      <a:spcBef>
        <a:spcPct val="0"/>
      </a:spcBef>
      <a:spcAft>
        <a:spcPct val="0"/>
      </a:spcAft>
      <a:defRPr kern="1200">
        <a:solidFill>
          <a:schemeClr val="tx1"/>
        </a:solidFill>
        <a:latin typeface="Calibri" pitchFamily="34" charset="0"/>
        <a:ea typeface="+mn-ea"/>
        <a:cs typeface="+mn-cs"/>
      </a:defRPr>
    </a:lvl3pPr>
    <a:lvl4pPr marL="1371600" algn="l" rtl="0" fontAlgn="base">
      <a:spcBef>
        <a:spcPct val="0"/>
      </a:spcBef>
      <a:spcAft>
        <a:spcPct val="0"/>
      </a:spcAft>
      <a:defRPr kern="1200">
        <a:solidFill>
          <a:schemeClr val="tx1"/>
        </a:solidFill>
        <a:latin typeface="Calibri" pitchFamily="34" charset="0"/>
        <a:ea typeface="+mn-ea"/>
        <a:cs typeface="+mn-cs"/>
      </a:defRPr>
    </a:lvl4pPr>
    <a:lvl5pPr marL="1828800" algn="l" rtl="0" fontAlgn="base">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928">
          <p15:clr>
            <a:srgbClr val="A4A3A4"/>
          </p15:clr>
        </p15:guide>
        <p15:guide id="2" orient="horz" pos="105">
          <p15:clr>
            <a:srgbClr val="A4A3A4"/>
          </p15:clr>
        </p15:guide>
        <p15:guide id="3" orient="horz" pos="2810">
          <p15:clr>
            <a:srgbClr val="A4A3A4"/>
          </p15:clr>
        </p15:guide>
        <p15:guide id="4" orient="horz" pos="671">
          <p15:clr>
            <a:srgbClr val="A4A3A4"/>
          </p15:clr>
        </p15:guide>
        <p15:guide id="5" pos="388">
          <p15:clr>
            <a:srgbClr val="A4A3A4"/>
          </p15:clr>
        </p15:guide>
        <p15:guide id="6" pos="5601">
          <p15:clr>
            <a:srgbClr val="A4A3A4"/>
          </p15:clr>
        </p15:guide>
        <p15:guide id="7" pos="288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FA5AB6-26A8-93C5-B42E-EF82661D1B46}" name="Verloop-Meijer, J.F. (Janneke)" initials="JV" userId="S::MeiJF@hr.nl::c87d7c3d-6c79-4566-ab69-5ff36d0c077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velsbergh, E.R. (Elwin)" initials="SE(" lastIdx="7" clrIdx="0">
    <p:extLst>
      <p:ext uri="{19B8F6BF-5375-455C-9EA6-DF929625EA0E}">
        <p15:presenceInfo xmlns:p15="http://schemas.microsoft.com/office/powerpoint/2012/main" userId="S::e.r.savelsbergh@uu.nl::0b4f80a6-6323-43f9-934e-61fdf829fca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F1D"/>
    <a:srgbClr val="FFFFFF"/>
    <a:srgbClr val="CCFFCC"/>
    <a:srgbClr val="FFFF99"/>
    <a:srgbClr val="3F9C35"/>
    <a:srgbClr val="34B233"/>
    <a:srgbClr val="000000"/>
    <a:srgbClr val="292929"/>
    <a:srgbClr val="D5D2CA"/>
    <a:srgbClr val="0051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D1AAFB-AE32-4846-925A-46B6007CB739}" v="6" dt="2024-05-29T08:38:35.363"/>
  </p1510:revLst>
</p1510:revInfo>
</file>

<file path=ppt/tableStyles.xml><?xml version="1.0" encoding="utf-8"?>
<a:tblStyleLst xmlns:a="http://schemas.openxmlformats.org/drawingml/2006/main" def="{E8034E78-7F5D-4C2E-B375-FC64B27BC917}">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202B0CA-FC54-4496-8BCA-5EF66A818D29}" styleName="Stijl, donker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18603FDC-E32A-4AB5-989C-0864C3EAD2B8}" styleName="Stijl, thema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Stijl, gemiddeld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9631B5-78F2-41C9-869B-9F39066F8104}" styleName="Stijl, gemiddeld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Stijl, gemiddeld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Stijl, gemiddeld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27102A9-8310-4765-A935-A1911B00CA55}" styleName="Stijl, licht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Stijl, gemiddeld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FD4443E-F989-4FC4-A0C8-D5A2AF1F390B}" styleName="Stijl, donker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ijl, donker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ijl, donker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Stijl, donker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Stijl, donker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Stijl, gemiddeld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6D9F66E-5EB9-4882-86FB-DCBF35E3C3E4}" styleName="Stijl, gemiddeld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128" d="100"/>
          <a:sy n="128" d="100"/>
        </p:scale>
        <p:origin x="96" y="164"/>
      </p:cViewPr>
      <p:guideLst>
        <p:guide orient="horz" pos="928"/>
        <p:guide orient="horz" pos="105"/>
        <p:guide orient="horz" pos="2810"/>
        <p:guide orient="horz" pos="671"/>
        <p:guide pos="388"/>
        <p:guide pos="5601"/>
        <p:guide pos="288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loop-Meijer, J.F. (Janneke)" userId="c87d7c3d-6c79-4566-ab69-5ff36d0c0772" providerId="ADAL" clId="{DFD1AAFB-AE32-4846-925A-46B6007CB739}"/>
    <pc:docChg chg="custSel modSld">
      <pc:chgData name="Verloop-Meijer, J.F. (Janneke)" userId="c87d7c3d-6c79-4566-ab69-5ff36d0c0772" providerId="ADAL" clId="{DFD1AAFB-AE32-4846-925A-46B6007CB739}" dt="2024-05-29T08:41:42.242" v="132" actId="1076"/>
      <pc:docMkLst>
        <pc:docMk/>
      </pc:docMkLst>
      <pc:sldChg chg="modSp">
        <pc:chgData name="Verloop-Meijer, J.F. (Janneke)" userId="c87d7c3d-6c79-4566-ab69-5ff36d0c0772" providerId="ADAL" clId="{DFD1AAFB-AE32-4846-925A-46B6007CB739}" dt="2024-05-29T08:29:11.864" v="1" actId="1076"/>
        <pc:sldMkLst>
          <pc:docMk/>
          <pc:sldMk cId="3767311243" sldId="272"/>
        </pc:sldMkLst>
        <pc:spChg chg="mod">
          <ac:chgData name="Verloop-Meijer, J.F. (Janneke)" userId="c87d7c3d-6c79-4566-ab69-5ff36d0c0772" providerId="ADAL" clId="{DFD1AAFB-AE32-4846-925A-46B6007CB739}" dt="2024-05-29T08:29:11.864" v="1" actId="1076"/>
          <ac:spMkLst>
            <pc:docMk/>
            <pc:sldMk cId="3767311243" sldId="272"/>
            <ac:spMk id="3" creationId="{00000000-0000-0000-0000-000000000000}"/>
          </ac:spMkLst>
        </pc:spChg>
      </pc:sldChg>
      <pc:sldChg chg="addSp delSp modSp mod">
        <pc:chgData name="Verloop-Meijer, J.F. (Janneke)" userId="c87d7c3d-6c79-4566-ab69-5ff36d0c0772" providerId="ADAL" clId="{DFD1AAFB-AE32-4846-925A-46B6007CB739}" dt="2024-05-29T08:34:04.213" v="100"/>
        <pc:sldMkLst>
          <pc:docMk/>
          <pc:sldMk cId="1805212856" sldId="315"/>
        </pc:sldMkLst>
        <pc:spChg chg="del mod">
          <ac:chgData name="Verloop-Meijer, J.F. (Janneke)" userId="c87d7c3d-6c79-4566-ab69-5ff36d0c0772" providerId="ADAL" clId="{DFD1AAFB-AE32-4846-925A-46B6007CB739}" dt="2024-05-29T08:34:04.213" v="100"/>
          <ac:spMkLst>
            <pc:docMk/>
            <pc:sldMk cId="1805212856" sldId="315"/>
            <ac:spMk id="6" creationId="{E5B71EB6-646D-4701-903D-472F9F56AA5F}"/>
          </ac:spMkLst>
        </pc:spChg>
        <pc:picChg chg="del">
          <ac:chgData name="Verloop-Meijer, J.F. (Janneke)" userId="c87d7c3d-6c79-4566-ab69-5ff36d0c0772" providerId="ADAL" clId="{DFD1AAFB-AE32-4846-925A-46B6007CB739}" dt="2024-05-29T08:33:00.222" v="85" actId="21"/>
          <ac:picMkLst>
            <pc:docMk/>
            <pc:sldMk cId="1805212856" sldId="315"/>
            <ac:picMk id="4" creationId="{27A0A435-5FB8-497D-B3EA-F641940A3AAA}"/>
          </ac:picMkLst>
        </pc:picChg>
        <pc:picChg chg="add mod">
          <ac:chgData name="Verloop-Meijer, J.F. (Janneke)" userId="c87d7c3d-6c79-4566-ab69-5ff36d0c0772" providerId="ADAL" clId="{DFD1AAFB-AE32-4846-925A-46B6007CB739}" dt="2024-05-29T08:33:14.624" v="89" actId="14100"/>
          <ac:picMkLst>
            <pc:docMk/>
            <pc:sldMk cId="1805212856" sldId="315"/>
            <ac:picMk id="8" creationId="{04AD0703-E6C2-95E0-B822-968C3B0725E5}"/>
          </ac:picMkLst>
        </pc:picChg>
      </pc:sldChg>
      <pc:sldChg chg="addSp delSp modSp mod">
        <pc:chgData name="Verloop-Meijer, J.F. (Janneke)" userId="c87d7c3d-6c79-4566-ab69-5ff36d0c0772" providerId="ADAL" clId="{DFD1AAFB-AE32-4846-925A-46B6007CB739}" dt="2024-05-29T08:33:38.682" v="94" actId="21"/>
        <pc:sldMkLst>
          <pc:docMk/>
          <pc:sldMk cId="156422829" sldId="949"/>
        </pc:sldMkLst>
        <pc:picChg chg="add del mod">
          <ac:chgData name="Verloop-Meijer, J.F. (Janneke)" userId="c87d7c3d-6c79-4566-ab69-5ff36d0c0772" providerId="ADAL" clId="{DFD1AAFB-AE32-4846-925A-46B6007CB739}" dt="2024-05-29T08:33:38.682" v="94" actId="21"/>
          <ac:picMkLst>
            <pc:docMk/>
            <pc:sldMk cId="156422829" sldId="949"/>
            <ac:picMk id="6" creationId="{0AF47D46-0075-4CB3-3538-6D6B36FEB092}"/>
          </ac:picMkLst>
        </pc:picChg>
      </pc:sldChg>
      <pc:sldChg chg="addSp modSp mod">
        <pc:chgData name="Verloop-Meijer, J.F. (Janneke)" userId="c87d7c3d-6c79-4566-ab69-5ff36d0c0772" providerId="ADAL" clId="{DFD1AAFB-AE32-4846-925A-46B6007CB739}" dt="2024-05-29T08:35:01.721" v="109" actId="1076"/>
        <pc:sldMkLst>
          <pc:docMk/>
          <pc:sldMk cId="4221576929" sldId="953"/>
        </pc:sldMkLst>
        <pc:spChg chg="mod">
          <ac:chgData name="Verloop-Meijer, J.F. (Janneke)" userId="c87d7c3d-6c79-4566-ab69-5ff36d0c0772" providerId="ADAL" clId="{DFD1AAFB-AE32-4846-925A-46B6007CB739}" dt="2024-05-29T08:33:46.854" v="95" actId="1076"/>
          <ac:spMkLst>
            <pc:docMk/>
            <pc:sldMk cId="4221576929" sldId="953"/>
            <ac:spMk id="5" creationId="{BFF64F62-D59F-55AC-7573-689E0A0F18FC}"/>
          </ac:spMkLst>
        </pc:spChg>
        <pc:spChg chg="add mod">
          <ac:chgData name="Verloop-Meijer, J.F. (Janneke)" userId="c87d7c3d-6c79-4566-ab69-5ff36d0c0772" providerId="ADAL" clId="{DFD1AAFB-AE32-4846-925A-46B6007CB739}" dt="2024-05-29T08:35:01.721" v="109" actId="1076"/>
          <ac:spMkLst>
            <pc:docMk/>
            <pc:sldMk cId="4221576929" sldId="953"/>
            <ac:spMk id="8" creationId="{F87FFE71-9104-33A3-42EF-4C7FD82ED908}"/>
          </ac:spMkLst>
        </pc:spChg>
        <pc:picChg chg="add mod">
          <ac:chgData name="Verloop-Meijer, J.F. (Janneke)" userId="c87d7c3d-6c79-4566-ab69-5ff36d0c0772" providerId="ADAL" clId="{DFD1AAFB-AE32-4846-925A-46B6007CB739}" dt="2024-05-29T08:34:54.033" v="108" actId="1076"/>
          <ac:picMkLst>
            <pc:docMk/>
            <pc:sldMk cId="4221576929" sldId="953"/>
            <ac:picMk id="2" creationId="{F46D1CF3-0940-E4C5-4DE0-CE3B11823C2F}"/>
          </ac:picMkLst>
        </pc:picChg>
      </pc:sldChg>
      <pc:sldChg chg="modSp mod">
        <pc:chgData name="Verloop-Meijer, J.F. (Janneke)" userId="c87d7c3d-6c79-4566-ab69-5ff36d0c0772" providerId="ADAL" clId="{DFD1AAFB-AE32-4846-925A-46B6007CB739}" dt="2024-05-29T08:32:50.227" v="84" actId="1076"/>
        <pc:sldMkLst>
          <pc:docMk/>
          <pc:sldMk cId="2629432641" sldId="954"/>
        </pc:sldMkLst>
        <pc:picChg chg="mod">
          <ac:chgData name="Verloop-Meijer, J.F. (Janneke)" userId="c87d7c3d-6c79-4566-ab69-5ff36d0c0772" providerId="ADAL" clId="{DFD1AAFB-AE32-4846-925A-46B6007CB739}" dt="2024-05-29T08:32:50.227" v="84" actId="1076"/>
          <ac:picMkLst>
            <pc:docMk/>
            <pc:sldMk cId="2629432641" sldId="954"/>
            <ac:picMk id="6" creationId="{F8CBAF4B-6114-BCB6-A097-767D1951C02A}"/>
          </ac:picMkLst>
        </pc:picChg>
      </pc:sldChg>
      <pc:sldChg chg="addSp modSp mod">
        <pc:chgData name="Verloop-Meijer, J.F. (Janneke)" userId="c87d7c3d-6c79-4566-ab69-5ff36d0c0772" providerId="ADAL" clId="{DFD1AAFB-AE32-4846-925A-46B6007CB739}" dt="2024-05-29T08:41:42.242" v="132" actId="1076"/>
        <pc:sldMkLst>
          <pc:docMk/>
          <pc:sldMk cId="3499893310" sldId="980"/>
        </pc:sldMkLst>
        <pc:spChg chg="add mod">
          <ac:chgData name="Verloop-Meijer, J.F. (Janneke)" userId="c87d7c3d-6c79-4566-ab69-5ff36d0c0772" providerId="ADAL" clId="{DFD1AAFB-AE32-4846-925A-46B6007CB739}" dt="2024-05-29T08:40:53.256" v="130" actId="20577"/>
          <ac:spMkLst>
            <pc:docMk/>
            <pc:sldMk cId="3499893310" sldId="980"/>
            <ac:spMk id="16" creationId="{77A31974-385C-D120-7D53-14A395694BDD}"/>
          </ac:spMkLst>
        </pc:spChg>
        <pc:picChg chg="mod">
          <ac:chgData name="Verloop-Meijer, J.F. (Janneke)" userId="c87d7c3d-6c79-4566-ab69-5ff36d0c0772" providerId="ADAL" clId="{DFD1AAFB-AE32-4846-925A-46B6007CB739}" dt="2024-05-29T08:41:42.242" v="132" actId="1076"/>
          <ac:picMkLst>
            <pc:docMk/>
            <pc:sldMk cId="3499893310" sldId="980"/>
            <ac:picMk id="11" creationId="{8CBF5873-81A2-AF53-E9C8-5432DE43A860}"/>
          </ac:picMkLst>
        </pc:picChg>
        <pc:picChg chg="mod">
          <ac:chgData name="Verloop-Meijer, J.F. (Janneke)" userId="c87d7c3d-6c79-4566-ab69-5ff36d0c0772" providerId="ADAL" clId="{DFD1AAFB-AE32-4846-925A-46B6007CB739}" dt="2024-05-29T08:28:46.775" v="0" actId="14100"/>
          <ac:picMkLst>
            <pc:docMk/>
            <pc:sldMk cId="3499893310" sldId="980"/>
            <ac:picMk id="14" creationId="{9F991B23-3515-95DB-599F-06D88DFD417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577C93-F9CF-4927-9F50-055434CC2C4C}" type="datetimeFigureOut">
              <a:rPr lang="nl-NL" smtClean="0"/>
              <a:t>29-5-2024</a:t>
            </a:fld>
            <a:endParaRPr lang="nl-NL"/>
          </a:p>
        </p:txBody>
      </p:sp>
      <p:sp>
        <p:nvSpPr>
          <p:cNvPr id="4" name="Tijdelijke aanduiding voor dia-afbeelding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C4D53B-2A5F-46DB-9092-7AB52C1222F8}" type="slidenum">
              <a:rPr lang="nl-NL" smtClean="0"/>
              <a:t>‹nr.›</a:t>
            </a:fld>
            <a:endParaRPr lang="nl-NL"/>
          </a:p>
        </p:txBody>
      </p:sp>
    </p:spTree>
    <p:extLst>
      <p:ext uri="{BB962C8B-B14F-4D97-AF65-F5344CB8AC3E}">
        <p14:creationId xmlns:p14="http://schemas.microsoft.com/office/powerpoint/2010/main" val="2035863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dt" sz="quarter"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2249">
              <a:defRPr sz="2500" i="1">
                <a:solidFill>
                  <a:schemeClr val="tx1"/>
                </a:solidFill>
                <a:latin typeface="Arial" charset="0"/>
              </a:defRPr>
            </a:lvl1pPr>
            <a:lvl2pPr marL="776435" indent="-298629" defTabSz="962249">
              <a:defRPr sz="2500" i="1">
                <a:solidFill>
                  <a:schemeClr val="tx1"/>
                </a:solidFill>
                <a:latin typeface="Arial" charset="0"/>
              </a:defRPr>
            </a:lvl2pPr>
            <a:lvl3pPr marL="1194517" indent="-238904" defTabSz="962249">
              <a:defRPr sz="2500" i="1">
                <a:solidFill>
                  <a:schemeClr val="tx1"/>
                </a:solidFill>
                <a:latin typeface="Arial" charset="0"/>
              </a:defRPr>
            </a:lvl3pPr>
            <a:lvl4pPr marL="1672324" indent="-238904" defTabSz="962249">
              <a:defRPr sz="2500" i="1">
                <a:solidFill>
                  <a:schemeClr val="tx1"/>
                </a:solidFill>
                <a:latin typeface="Arial" charset="0"/>
              </a:defRPr>
            </a:lvl4pPr>
            <a:lvl5pPr marL="2150130" indent="-238904" defTabSz="962249">
              <a:defRPr sz="2500" i="1">
                <a:solidFill>
                  <a:schemeClr val="tx1"/>
                </a:solidFill>
                <a:latin typeface="Arial" charset="0"/>
              </a:defRPr>
            </a:lvl5pPr>
            <a:lvl6pPr marL="2627937" indent="-238904" defTabSz="962249" eaLnBrk="0" fontAlgn="base" hangingPunct="0">
              <a:spcBef>
                <a:spcPct val="50000"/>
              </a:spcBef>
              <a:spcAft>
                <a:spcPct val="0"/>
              </a:spcAft>
              <a:defRPr sz="2500" i="1">
                <a:solidFill>
                  <a:schemeClr val="tx1"/>
                </a:solidFill>
                <a:latin typeface="Arial" charset="0"/>
              </a:defRPr>
            </a:lvl6pPr>
            <a:lvl7pPr marL="3105743" indent="-238904" defTabSz="962249" eaLnBrk="0" fontAlgn="base" hangingPunct="0">
              <a:spcBef>
                <a:spcPct val="50000"/>
              </a:spcBef>
              <a:spcAft>
                <a:spcPct val="0"/>
              </a:spcAft>
              <a:defRPr sz="2500" i="1">
                <a:solidFill>
                  <a:schemeClr val="tx1"/>
                </a:solidFill>
                <a:latin typeface="Arial" charset="0"/>
              </a:defRPr>
            </a:lvl7pPr>
            <a:lvl8pPr marL="3583550" indent="-238904" defTabSz="962249" eaLnBrk="0" fontAlgn="base" hangingPunct="0">
              <a:spcBef>
                <a:spcPct val="50000"/>
              </a:spcBef>
              <a:spcAft>
                <a:spcPct val="0"/>
              </a:spcAft>
              <a:defRPr sz="2500" i="1">
                <a:solidFill>
                  <a:schemeClr val="tx1"/>
                </a:solidFill>
                <a:latin typeface="Arial" charset="0"/>
              </a:defRPr>
            </a:lvl8pPr>
            <a:lvl9pPr marL="4061356" indent="-238904" defTabSz="962249" eaLnBrk="0" fontAlgn="base" hangingPunct="0">
              <a:spcBef>
                <a:spcPct val="50000"/>
              </a:spcBef>
              <a:spcAft>
                <a:spcPct val="0"/>
              </a:spcAft>
              <a:defRPr sz="2500" i="1">
                <a:solidFill>
                  <a:schemeClr val="tx1"/>
                </a:solidFill>
                <a:latin typeface="Arial" charset="0"/>
              </a:defRPr>
            </a:lvl9pPr>
          </a:lstStyle>
          <a:p>
            <a:fld id="{FA0D65A5-4AD2-4FCB-B0E7-96EA7DDAA431}" type="datetime1">
              <a:rPr lang="en-GB" sz="1100" i="0"/>
              <a:pPr/>
              <a:t>29/05/2024</a:t>
            </a:fld>
            <a:endParaRPr lang="nl-NL" sz="1100" i="0"/>
          </a:p>
        </p:txBody>
      </p:sp>
      <p:sp>
        <p:nvSpPr>
          <p:cNvPr id="52227"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62249">
              <a:defRPr sz="2500" i="1">
                <a:solidFill>
                  <a:schemeClr val="tx1"/>
                </a:solidFill>
                <a:latin typeface="Arial" charset="0"/>
              </a:defRPr>
            </a:lvl1pPr>
            <a:lvl2pPr marL="776435" indent="-298629" defTabSz="962249">
              <a:defRPr sz="2500" i="1">
                <a:solidFill>
                  <a:schemeClr val="tx1"/>
                </a:solidFill>
                <a:latin typeface="Arial" charset="0"/>
              </a:defRPr>
            </a:lvl2pPr>
            <a:lvl3pPr marL="1194517" indent="-238904" defTabSz="962249">
              <a:defRPr sz="2500" i="1">
                <a:solidFill>
                  <a:schemeClr val="tx1"/>
                </a:solidFill>
                <a:latin typeface="Arial" charset="0"/>
              </a:defRPr>
            </a:lvl3pPr>
            <a:lvl4pPr marL="1672324" indent="-238904" defTabSz="962249">
              <a:defRPr sz="2500" i="1">
                <a:solidFill>
                  <a:schemeClr val="tx1"/>
                </a:solidFill>
                <a:latin typeface="Arial" charset="0"/>
              </a:defRPr>
            </a:lvl4pPr>
            <a:lvl5pPr marL="2150130" indent="-238904" defTabSz="962249">
              <a:defRPr sz="2500" i="1">
                <a:solidFill>
                  <a:schemeClr val="tx1"/>
                </a:solidFill>
                <a:latin typeface="Arial" charset="0"/>
              </a:defRPr>
            </a:lvl5pPr>
            <a:lvl6pPr marL="2627937" indent="-238904" defTabSz="962249" eaLnBrk="0" fontAlgn="base" hangingPunct="0">
              <a:spcBef>
                <a:spcPct val="50000"/>
              </a:spcBef>
              <a:spcAft>
                <a:spcPct val="0"/>
              </a:spcAft>
              <a:defRPr sz="2500" i="1">
                <a:solidFill>
                  <a:schemeClr val="tx1"/>
                </a:solidFill>
                <a:latin typeface="Arial" charset="0"/>
              </a:defRPr>
            </a:lvl6pPr>
            <a:lvl7pPr marL="3105743" indent="-238904" defTabSz="962249" eaLnBrk="0" fontAlgn="base" hangingPunct="0">
              <a:spcBef>
                <a:spcPct val="50000"/>
              </a:spcBef>
              <a:spcAft>
                <a:spcPct val="0"/>
              </a:spcAft>
              <a:defRPr sz="2500" i="1">
                <a:solidFill>
                  <a:schemeClr val="tx1"/>
                </a:solidFill>
                <a:latin typeface="Arial" charset="0"/>
              </a:defRPr>
            </a:lvl7pPr>
            <a:lvl8pPr marL="3583550" indent="-238904" defTabSz="962249" eaLnBrk="0" fontAlgn="base" hangingPunct="0">
              <a:spcBef>
                <a:spcPct val="50000"/>
              </a:spcBef>
              <a:spcAft>
                <a:spcPct val="0"/>
              </a:spcAft>
              <a:defRPr sz="2500" i="1">
                <a:solidFill>
                  <a:schemeClr val="tx1"/>
                </a:solidFill>
                <a:latin typeface="Arial" charset="0"/>
              </a:defRPr>
            </a:lvl8pPr>
            <a:lvl9pPr marL="4061356" indent="-238904" defTabSz="962249" eaLnBrk="0" fontAlgn="base" hangingPunct="0">
              <a:spcBef>
                <a:spcPct val="50000"/>
              </a:spcBef>
              <a:spcAft>
                <a:spcPct val="0"/>
              </a:spcAft>
              <a:defRPr sz="2500" i="1">
                <a:solidFill>
                  <a:schemeClr val="tx1"/>
                </a:solidFill>
                <a:latin typeface="Arial" charset="0"/>
              </a:defRPr>
            </a:lvl9pPr>
          </a:lstStyle>
          <a:p>
            <a:fld id="{DFA9B625-DFDD-4BA4-A07A-986CF5414134}" type="slidenum">
              <a:rPr lang="en-GB" sz="1100" i="0"/>
              <a:pPr/>
              <a:t>1</a:t>
            </a:fld>
            <a:endParaRPr lang="nl-NL" sz="1100" i="0"/>
          </a:p>
        </p:txBody>
      </p:sp>
      <p:sp>
        <p:nvSpPr>
          <p:cNvPr id="52228" name="Rectangle 2"/>
          <p:cNvSpPr>
            <a:spLocks noGrp="1" noRot="1" noChangeAspect="1" noChangeArrowheads="1" noTextEdit="1"/>
          </p:cNvSpPr>
          <p:nvPr>
            <p:ph type="sldImg"/>
          </p:nvPr>
        </p:nvSpPr>
        <p:spPr>
          <a:xfrm>
            <a:off x="417513" y="714375"/>
            <a:ext cx="6078537" cy="3419475"/>
          </a:xfrm>
          <a:ln/>
        </p:spPr>
      </p:sp>
      <p:sp>
        <p:nvSpPr>
          <p:cNvPr id="52229" name="Rectangle 3"/>
          <p:cNvSpPr>
            <a:spLocks noGrp="1" noChangeArrowheads="1"/>
          </p:cNvSpPr>
          <p:nvPr>
            <p:ph type="body" idx="1"/>
          </p:nvPr>
        </p:nvSpPr>
        <p:spPr>
          <a:xfrm>
            <a:off x="943337" y="4348996"/>
            <a:ext cx="5030588" cy="413403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nl-NL"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Wat betekent dit voor jou persoonlijk? Hoe ervaar jij dit?</a:t>
            </a:r>
          </a:p>
          <a:p>
            <a:endParaRPr lang="nl-NL" dirty="0"/>
          </a:p>
        </p:txBody>
      </p:sp>
      <p:sp>
        <p:nvSpPr>
          <p:cNvPr id="4" name="Tijdelijke aanduiding voor dianummer 3"/>
          <p:cNvSpPr>
            <a:spLocks noGrp="1"/>
          </p:cNvSpPr>
          <p:nvPr>
            <p:ph type="sldNum" sz="quarter" idx="5"/>
          </p:nvPr>
        </p:nvSpPr>
        <p:spPr/>
        <p:txBody>
          <a:bodyPr/>
          <a:lstStyle/>
          <a:p>
            <a:fld id="{00C4D53B-2A5F-46DB-9092-7AB52C1222F8}" type="slidenum">
              <a:rPr lang="nl-NL" smtClean="0"/>
              <a:t>12</a:t>
            </a:fld>
            <a:endParaRPr lang="nl-NL"/>
          </a:p>
        </p:txBody>
      </p:sp>
    </p:spTree>
    <p:extLst>
      <p:ext uri="{BB962C8B-B14F-4D97-AF65-F5344CB8AC3E}">
        <p14:creationId xmlns:p14="http://schemas.microsoft.com/office/powerpoint/2010/main" val="2755662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Citizen</a:t>
            </a:r>
            <a:r>
              <a:rPr lang="nl-NL" dirty="0"/>
              <a:t> </a:t>
            </a:r>
            <a:r>
              <a:rPr lang="nl-NL" dirty="0" err="1"/>
              <a:t>Science</a:t>
            </a:r>
            <a:r>
              <a:rPr lang="nl-NL" dirty="0"/>
              <a:t>: </a:t>
            </a:r>
            <a:r>
              <a:rPr lang="nl-NL" dirty="0" err="1"/>
              <a:t>bijentelling</a:t>
            </a:r>
            <a:r>
              <a:rPr lang="nl-NL" dirty="0"/>
              <a:t>, vogelkijkdag, insectentelling</a:t>
            </a:r>
          </a:p>
        </p:txBody>
      </p:sp>
      <p:sp>
        <p:nvSpPr>
          <p:cNvPr id="4" name="Tijdelijke aanduiding voor dianummer 3"/>
          <p:cNvSpPr>
            <a:spLocks noGrp="1"/>
          </p:cNvSpPr>
          <p:nvPr>
            <p:ph type="sldNum" sz="quarter" idx="5"/>
          </p:nvPr>
        </p:nvSpPr>
        <p:spPr/>
        <p:txBody>
          <a:bodyPr/>
          <a:lstStyle/>
          <a:p>
            <a:fld id="{00C4D53B-2A5F-46DB-9092-7AB52C1222F8}" type="slidenum">
              <a:rPr lang="nl-NL" smtClean="0"/>
              <a:t>13</a:t>
            </a:fld>
            <a:endParaRPr lang="nl-NL"/>
          </a:p>
        </p:txBody>
      </p:sp>
    </p:spTree>
    <p:extLst>
      <p:ext uri="{BB962C8B-B14F-4D97-AF65-F5344CB8AC3E}">
        <p14:creationId xmlns:p14="http://schemas.microsoft.com/office/powerpoint/2010/main" val="2310728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Art </a:t>
            </a: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based</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research: onderzoek door van iets van de natuur te tekenen, kom je tot nieuwe inzichten</a:t>
            </a:r>
          </a:p>
          <a:p>
            <a:endParaRPr lang="nl-NL" dirty="0"/>
          </a:p>
        </p:txBody>
      </p:sp>
      <p:sp>
        <p:nvSpPr>
          <p:cNvPr id="4" name="Tijdelijke aanduiding voor dianummer 3"/>
          <p:cNvSpPr>
            <a:spLocks noGrp="1"/>
          </p:cNvSpPr>
          <p:nvPr>
            <p:ph type="sldNum" sz="quarter" idx="5"/>
          </p:nvPr>
        </p:nvSpPr>
        <p:spPr/>
        <p:txBody>
          <a:bodyPr/>
          <a:lstStyle/>
          <a:p>
            <a:fld id="{00C4D53B-2A5F-46DB-9092-7AB52C1222F8}" type="slidenum">
              <a:rPr lang="nl-NL" smtClean="0"/>
              <a:t>15</a:t>
            </a:fld>
            <a:endParaRPr lang="nl-NL"/>
          </a:p>
        </p:txBody>
      </p:sp>
    </p:spTree>
    <p:extLst>
      <p:ext uri="{BB962C8B-B14F-4D97-AF65-F5344CB8AC3E}">
        <p14:creationId xmlns:p14="http://schemas.microsoft.com/office/powerpoint/2010/main" val="3301232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0C4D53B-2A5F-46DB-9092-7AB52C1222F8}" type="slidenum">
              <a:rPr lang="nl-NL" smtClean="0"/>
              <a:t>17</a:t>
            </a:fld>
            <a:endParaRPr lang="nl-NL"/>
          </a:p>
        </p:txBody>
      </p:sp>
    </p:spTree>
    <p:extLst>
      <p:ext uri="{BB962C8B-B14F-4D97-AF65-F5344CB8AC3E}">
        <p14:creationId xmlns:p14="http://schemas.microsoft.com/office/powerpoint/2010/main" val="4227394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opdracht heb ik een keer toegepast. Jullie kunnen iets anders kiezen. Het is niet nodig om te kunnen tekenen</a:t>
            </a:r>
          </a:p>
        </p:txBody>
      </p:sp>
      <p:sp>
        <p:nvSpPr>
          <p:cNvPr id="4" name="Tijdelijke aanduiding voor dianummer 3"/>
          <p:cNvSpPr>
            <a:spLocks noGrp="1"/>
          </p:cNvSpPr>
          <p:nvPr>
            <p:ph type="sldNum" sz="quarter" idx="5"/>
          </p:nvPr>
        </p:nvSpPr>
        <p:spPr/>
        <p:txBody>
          <a:bodyPr/>
          <a:lstStyle/>
          <a:p>
            <a:fld id="{00C4D53B-2A5F-46DB-9092-7AB52C1222F8}" type="slidenum">
              <a:rPr lang="nl-NL" smtClean="0"/>
              <a:t>22</a:t>
            </a:fld>
            <a:endParaRPr lang="nl-NL"/>
          </a:p>
        </p:txBody>
      </p:sp>
    </p:spTree>
    <p:extLst>
      <p:ext uri="{BB962C8B-B14F-4D97-AF65-F5344CB8AC3E}">
        <p14:creationId xmlns:p14="http://schemas.microsoft.com/office/powerpoint/2010/main" val="2106721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395288" y="714375"/>
            <a:ext cx="6076950" cy="3419475"/>
          </a:xfrm>
          <a:ln/>
        </p:spPr>
      </p:sp>
      <p:sp>
        <p:nvSpPr>
          <p:cNvPr id="5325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dirty="0"/>
          </a:p>
        </p:txBody>
      </p:sp>
    </p:spTree>
    <p:extLst>
      <p:ext uri="{BB962C8B-B14F-4D97-AF65-F5344CB8AC3E}">
        <p14:creationId xmlns:p14="http://schemas.microsoft.com/office/powerpoint/2010/main" val="2539015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opdracht heb ik een keer toegepast. Jullie kunnen iets anders kiezen. Het is niet nodig om te kunnen tekenen</a:t>
            </a:r>
          </a:p>
        </p:txBody>
      </p:sp>
      <p:sp>
        <p:nvSpPr>
          <p:cNvPr id="4" name="Tijdelijke aanduiding voor dianummer 3"/>
          <p:cNvSpPr>
            <a:spLocks noGrp="1"/>
          </p:cNvSpPr>
          <p:nvPr>
            <p:ph type="sldNum" sz="quarter" idx="5"/>
          </p:nvPr>
        </p:nvSpPr>
        <p:spPr/>
        <p:txBody>
          <a:bodyPr/>
          <a:lstStyle/>
          <a:p>
            <a:fld id="{00C4D53B-2A5F-46DB-9092-7AB52C1222F8}" type="slidenum">
              <a:rPr lang="nl-NL" smtClean="0"/>
              <a:t>33</a:t>
            </a:fld>
            <a:endParaRPr lang="nl-NL"/>
          </a:p>
        </p:txBody>
      </p:sp>
    </p:spTree>
    <p:extLst>
      <p:ext uri="{BB962C8B-B14F-4D97-AF65-F5344CB8AC3E}">
        <p14:creationId xmlns:p14="http://schemas.microsoft.com/office/powerpoint/2010/main" val="3496420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Hierbij</a:t>
            </a:r>
            <a:r>
              <a:rPr lang="en-US" dirty="0"/>
              <a:t> </a:t>
            </a:r>
            <a:r>
              <a:rPr lang="en-US" dirty="0" err="1"/>
              <a:t>gaat</a:t>
            </a:r>
            <a:r>
              <a:rPr lang="en-US" dirty="0"/>
              <a:t> het over het </a:t>
            </a:r>
            <a:r>
              <a:rPr lang="en-US" dirty="0" err="1"/>
              <a:t>verschil</a:t>
            </a:r>
            <a:r>
              <a:rPr lang="en-US" dirty="0"/>
              <a:t> </a:t>
            </a:r>
            <a:r>
              <a:rPr lang="en-US" dirty="0" err="1"/>
              <a:t>tussen</a:t>
            </a:r>
            <a:r>
              <a:rPr lang="en-US" dirty="0"/>
              <a:t> </a:t>
            </a:r>
            <a:r>
              <a:rPr lang="en-US" dirty="0" err="1"/>
              <a:t>natuurinclusief</a:t>
            </a:r>
            <a:r>
              <a:rPr lang="en-US" dirty="0"/>
              <a:t> en </a:t>
            </a:r>
            <a:r>
              <a:rPr lang="en-US" dirty="0" err="1"/>
              <a:t>duurzaam</a:t>
            </a:r>
            <a:r>
              <a:rPr lang="en-US" dirty="0"/>
              <a:t>. </a:t>
            </a:r>
            <a:r>
              <a:rPr lang="en-US" dirty="0" err="1"/>
              <a:t>Duurzaam</a:t>
            </a:r>
            <a:r>
              <a:rPr lang="en-US" dirty="0"/>
              <a:t> is </a:t>
            </a:r>
            <a:r>
              <a:rPr lang="en-US" dirty="0" err="1"/>
              <a:t>een</a:t>
            </a:r>
            <a:r>
              <a:rPr lang="en-US" dirty="0"/>
              <a:t> begrip </a:t>
            </a:r>
            <a:r>
              <a:rPr lang="en-US" dirty="0" err="1"/>
              <a:t>dat</a:t>
            </a:r>
            <a:r>
              <a:rPr lang="en-US" dirty="0"/>
              <a:t> </a:t>
            </a:r>
            <a:r>
              <a:rPr lang="en-US" dirty="0" err="1"/>
              <a:t>gaat</a:t>
            </a:r>
            <a:r>
              <a:rPr lang="en-US" dirty="0"/>
              <a:t> over </a:t>
            </a:r>
            <a:r>
              <a:rPr lang="en-US" dirty="0" err="1"/>
              <a:t>toekomstige</a:t>
            </a:r>
            <a:r>
              <a:rPr lang="en-US" dirty="0"/>
              <a:t> </a:t>
            </a:r>
            <a:r>
              <a:rPr lang="en-US" dirty="0" err="1"/>
              <a:t>generaties</a:t>
            </a:r>
            <a:r>
              <a:rPr lang="en-US" dirty="0"/>
              <a:t> </a:t>
            </a:r>
            <a:r>
              <a:rPr lang="en-US" dirty="0" err="1"/>
              <a:t>mensen</a:t>
            </a:r>
            <a:r>
              <a:rPr lang="en-US" dirty="0"/>
              <a:t>. </a:t>
            </a:r>
            <a:r>
              <a:rPr lang="en-US" dirty="0" err="1"/>
              <a:t>Natuurinclusief</a:t>
            </a:r>
            <a:r>
              <a:rPr lang="en-US" dirty="0"/>
              <a:t> </a:t>
            </a:r>
            <a:r>
              <a:rPr lang="en-US" dirty="0" err="1"/>
              <a:t>geeft</a:t>
            </a:r>
            <a:r>
              <a:rPr lang="en-US" dirty="0"/>
              <a:t> de </a:t>
            </a:r>
            <a:r>
              <a:rPr lang="en-US" dirty="0" err="1"/>
              <a:t>niet</a:t>
            </a:r>
            <a:r>
              <a:rPr lang="en-US" dirty="0"/>
              <a:t> </a:t>
            </a:r>
            <a:r>
              <a:rPr lang="en-US" dirty="0" err="1"/>
              <a:t>menselijke</a:t>
            </a:r>
            <a:r>
              <a:rPr lang="en-US" dirty="0"/>
              <a:t> </a:t>
            </a:r>
            <a:r>
              <a:rPr lang="en-US" dirty="0" err="1"/>
              <a:t>natuur</a:t>
            </a:r>
            <a:r>
              <a:rPr lang="en-US" dirty="0"/>
              <a:t> </a:t>
            </a:r>
            <a:r>
              <a:rPr lang="en-US" dirty="0" err="1"/>
              <a:t>ook</a:t>
            </a:r>
            <a:r>
              <a:rPr lang="en-US" dirty="0"/>
              <a:t> </a:t>
            </a:r>
            <a:r>
              <a:rPr lang="en-US" dirty="0" err="1"/>
              <a:t>een</a:t>
            </a:r>
            <a:r>
              <a:rPr lang="en-US" dirty="0"/>
              <a:t> stem. </a:t>
            </a:r>
            <a:r>
              <a:rPr lang="en-US" dirty="0" err="1"/>
              <a:t>Vb</a:t>
            </a:r>
            <a:r>
              <a:rPr lang="en-US" dirty="0"/>
              <a:t> </a:t>
            </a:r>
            <a:r>
              <a:rPr lang="en-US" dirty="0" err="1"/>
              <a:t>Parlement</a:t>
            </a:r>
            <a:r>
              <a:rPr lang="en-US" dirty="0"/>
              <a:t> van de </a:t>
            </a:r>
            <a:r>
              <a:rPr lang="en-US" dirty="0" err="1"/>
              <a:t>Noordzee</a:t>
            </a:r>
            <a:r>
              <a:rPr lang="en-US" dirty="0"/>
              <a:t>.</a:t>
            </a:r>
            <a:endParaRPr lang="nl-NL" dirty="0"/>
          </a:p>
        </p:txBody>
      </p:sp>
      <p:sp>
        <p:nvSpPr>
          <p:cNvPr id="4" name="Tijdelijke aanduiding voor dianummer 3"/>
          <p:cNvSpPr>
            <a:spLocks noGrp="1"/>
          </p:cNvSpPr>
          <p:nvPr>
            <p:ph type="sldNum" sz="quarter" idx="5"/>
          </p:nvPr>
        </p:nvSpPr>
        <p:spPr/>
        <p:txBody>
          <a:bodyPr/>
          <a:lstStyle/>
          <a:p>
            <a:fld id="{00C4D53B-2A5F-46DB-9092-7AB52C1222F8}" type="slidenum">
              <a:rPr lang="nl-NL" smtClean="0"/>
              <a:t>3</a:t>
            </a:fld>
            <a:endParaRPr lang="nl-NL"/>
          </a:p>
        </p:txBody>
      </p:sp>
    </p:spTree>
    <p:extLst>
      <p:ext uri="{BB962C8B-B14F-4D97-AF65-F5344CB8AC3E}">
        <p14:creationId xmlns:p14="http://schemas.microsoft.com/office/powerpoint/2010/main" val="1499697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theorie uit psychologie: iedere ervaring die je opdoet, roept emoties op, die je je bewust moet worden, daarna gaat koppelen aan eerdere kennis</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En initiatief tot handelen.</a:t>
            </a:r>
          </a:p>
          <a:p>
            <a:pPr>
              <a:lnSpc>
                <a:spcPct val="107000"/>
              </a:lnSpc>
              <a:spcAft>
                <a:spcPts val="800"/>
              </a:spcAft>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Ervaringscirkel, omgang met klimaat emoties</a:t>
            </a:r>
          </a:p>
          <a:p>
            <a:pPr>
              <a:lnSpc>
                <a:spcPct val="107000"/>
              </a:lnSpc>
              <a:spcAft>
                <a:spcPts val="800"/>
              </a:spcAft>
            </a:pPr>
            <a:r>
              <a:rPr lang="nl-NL" sz="1800" kern="100" dirty="0" err="1">
                <a:effectLst/>
                <a:latin typeface="Calibri" panose="020F0502020204030204" pitchFamily="34" charset="0"/>
                <a:ea typeface="Calibri" panose="020F0502020204030204" pitchFamily="34" charset="0"/>
                <a:cs typeface="Times New Roman" panose="02020603050405020304" pitchFamily="18" charset="0"/>
              </a:rPr>
              <a:t>Hfst</a:t>
            </a: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 in leren voor duurzame ontwikkeling NVON</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Of je doet er iets mee, of niet.</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dirty="0">
                <a:effectLst/>
                <a:latin typeface="Calibri" panose="020F0502020204030204" pitchFamily="34" charset="0"/>
                <a:ea typeface="Calibri" panose="020F0502020204030204" pitchFamily="34" charset="0"/>
                <a:cs typeface="Times New Roman" panose="02020603050405020304" pitchFamily="18" charset="0"/>
              </a:rPr>
              <a:t>Belangrijk dat directie initiatieven van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lln</a:t>
            </a:r>
            <a:r>
              <a:rPr lang="nl-NL" sz="1800" dirty="0">
                <a:effectLst/>
                <a:latin typeface="Calibri" panose="020F0502020204030204" pitchFamily="34" charset="0"/>
                <a:ea typeface="Calibri" panose="020F0502020204030204" pitchFamily="34" charset="0"/>
                <a:cs typeface="Times New Roman" panose="02020603050405020304" pitchFamily="18" charset="0"/>
              </a:rPr>
              <a:t> serieus neemt</a:t>
            </a:r>
            <a:br>
              <a:rPr lang="nl-NL" sz="1800" dirty="0">
                <a:effectLst/>
                <a:latin typeface="Calibri" panose="020F0502020204030204" pitchFamily="34" charset="0"/>
                <a:ea typeface="Calibri" panose="020F0502020204030204" pitchFamily="34" charset="0"/>
                <a:cs typeface="Times New Roman" panose="02020603050405020304" pitchFamily="18" charset="0"/>
              </a:rPr>
            </a:br>
            <a:r>
              <a:rPr lang="nl-NL" sz="1800" dirty="0">
                <a:effectLst/>
                <a:latin typeface="Calibri" panose="020F0502020204030204" pitchFamily="34" charset="0"/>
                <a:ea typeface="Calibri" panose="020F0502020204030204" pitchFamily="34" charset="0"/>
                <a:cs typeface="Times New Roman" panose="02020603050405020304" pitchFamily="18" charset="0"/>
              </a:rPr>
              <a:t>Tros, 2002</a:t>
            </a:r>
            <a:endParaRPr lang="nl-NL" dirty="0"/>
          </a:p>
        </p:txBody>
      </p:sp>
      <p:sp>
        <p:nvSpPr>
          <p:cNvPr id="4" name="Tijdelijke aanduiding voor dianummer 3"/>
          <p:cNvSpPr>
            <a:spLocks noGrp="1"/>
          </p:cNvSpPr>
          <p:nvPr>
            <p:ph type="sldNum" sz="quarter" idx="5"/>
          </p:nvPr>
        </p:nvSpPr>
        <p:spPr/>
        <p:txBody>
          <a:bodyPr/>
          <a:lstStyle/>
          <a:p>
            <a:fld id="{00C4D53B-2A5F-46DB-9092-7AB52C1222F8}" type="slidenum">
              <a:rPr lang="nl-NL" smtClean="0"/>
              <a:t>4</a:t>
            </a:fld>
            <a:endParaRPr lang="nl-NL"/>
          </a:p>
        </p:txBody>
      </p:sp>
    </p:spTree>
    <p:extLst>
      <p:ext uri="{BB962C8B-B14F-4D97-AF65-F5344CB8AC3E}">
        <p14:creationId xmlns:p14="http://schemas.microsoft.com/office/powerpoint/2010/main" val="2172759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nl-NL" sz="1800" kern="100" dirty="0">
                <a:effectLst/>
                <a:latin typeface="Calibri" panose="020F0502020204030204" pitchFamily="34" charset="0"/>
                <a:ea typeface="Calibri" panose="020F0502020204030204" pitchFamily="34" charset="0"/>
                <a:cs typeface="Times New Roman" panose="02020603050405020304" pitchFamily="18" charset="0"/>
              </a:rPr>
              <a:t>Beginnen met dankbaarheid, je begint bij tevredenheid kom je bij.</a:t>
            </a:r>
          </a:p>
          <a:p>
            <a:pPr marL="0" marR="0" lvl="0" indent="0" algn="l" defTabSz="914400" rtl="0" eaLnBrk="1" fontAlgn="base" latinLnBrk="0" hangingPunct="1">
              <a:lnSpc>
                <a:spcPct val="100000"/>
              </a:lnSpc>
              <a:spcBef>
                <a:spcPct val="0"/>
              </a:spcBef>
              <a:spcAft>
                <a:spcPct val="0"/>
              </a:spcAft>
              <a:buClrTx/>
              <a:buSzTx/>
              <a:buFontTx/>
              <a:buNone/>
              <a:tabLst/>
            </a:pPr>
            <a:endParaRPr lang="nl-NL" b="0" dirty="0"/>
          </a:p>
        </p:txBody>
      </p:sp>
      <p:sp>
        <p:nvSpPr>
          <p:cNvPr id="4" name="Tijdelijke aanduiding voor dianummer 3"/>
          <p:cNvSpPr>
            <a:spLocks noGrp="1"/>
          </p:cNvSpPr>
          <p:nvPr>
            <p:ph type="sldNum" sz="quarter" idx="10"/>
          </p:nvPr>
        </p:nvSpPr>
        <p:spPr/>
        <p:txBody>
          <a:bodyPr/>
          <a:lstStyle/>
          <a:p>
            <a:fld id="{F2844947-46C4-46CD-97B4-6F90ADC542EB}" type="slidenum">
              <a:rPr lang="nl-NL" smtClean="0"/>
              <a:pPr/>
              <a:t>5</a:t>
            </a:fld>
            <a:endParaRPr lang="nl-NL"/>
          </a:p>
        </p:txBody>
      </p:sp>
    </p:spTree>
    <p:extLst>
      <p:ext uri="{BB962C8B-B14F-4D97-AF65-F5344CB8AC3E}">
        <p14:creationId xmlns:p14="http://schemas.microsoft.com/office/powerpoint/2010/main" val="2660506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lang="nl-NL" b="0" dirty="0"/>
          </a:p>
        </p:txBody>
      </p:sp>
      <p:sp>
        <p:nvSpPr>
          <p:cNvPr id="4" name="Tijdelijke aanduiding voor dianummer 3"/>
          <p:cNvSpPr>
            <a:spLocks noGrp="1"/>
          </p:cNvSpPr>
          <p:nvPr>
            <p:ph type="sldNum" sz="quarter" idx="10"/>
          </p:nvPr>
        </p:nvSpPr>
        <p:spPr/>
        <p:txBody>
          <a:bodyPr/>
          <a:lstStyle/>
          <a:p>
            <a:fld id="{F2844947-46C4-46CD-97B4-6F90ADC542EB}" type="slidenum">
              <a:rPr lang="nl-NL" smtClean="0"/>
              <a:pPr/>
              <a:t>7</a:t>
            </a:fld>
            <a:endParaRPr lang="nl-NL"/>
          </a:p>
        </p:txBody>
      </p:sp>
    </p:spTree>
    <p:extLst>
      <p:ext uri="{BB962C8B-B14F-4D97-AF65-F5344CB8AC3E}">
        <p14:creationId xmlns:p14="http://schemas.microsoft.com/office/powerpoint/2010/main" val="741967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Dit</a:t>
            </a:r>
            <a:r>
              <a:rPr lang="en-US" dirty="0"/>
              <a:t> was </a:t>
            </a:r>
            <a:r>
              <a:rPr lang="en-US" dirty="0" err="1"/>
              <a:t>een</a:t>
            </a:r>
            <a:r>
              <a:rPr lang="en-US" dirty="0"/>
              <a:t> </a:t>
            </a:r>
            <a:r>
              <a:rPr lang="en-US" dirty="0" err="1"/>
              <a:t>oefening</a:t>
            </a:r>
            <a:r>
              <a:rPr lang="en-US" dirty="0"/>
              <a:t> met </a:t>
            </a:r>
            <a:r>
              <a:rPr lang="en-US" dirty="0" err="1"/>
              <a:t>materialen</a:t>
            </a:r>
            <a:r>
              <a:rPr lang="en-US" dirty="0"/>
              <a:t> die </a:t>
            </a:r>
            <a:r>
              <a:rPr lang="en-US" dirty="0" err="1"/>
              <a:t>ik</a:t>
            </a:r>
            <a:r>
              <a:rPr lang="en-US" dirty="0"/>
              <a:t> had </a:t>
            </a:r>
            <a:r>
              <a:rPr lang="en-US" dirty="0" err="1"/>
              <a:t>meegenomen</a:t>
            </a:r>
            <a:r>
              <a:rPr lang="en-US" dirty="0"/>
              <a:t>. </a:t>
            </a:r>
            <a:r>
              <a:rPr lang="en-US" dirty="0" err="1"/>
              <a:t>Kun</a:t>
            </a:r>
            <a:r>
              <a:rPr lang="en-US" dirty="0"/>
              <a:t> je </a:t>
            </a:r>
            <a:r>
              <a:rPr lang="en-US" dirty="0" err="1"/>
              <a:t>eruit</a:t>
            </a:r>
            <a:r>
              <a:rPr lang="en-US" dirty="0"/>
              <a:t> </a:t>
            </a:r>
            <a:r>
              <a:rPr lang="en-US" dirty="0" err="1"/>
              <a:t>gooien</a:t>
            </a:r>
            <a:r>
              <a:rPr lang="en-US" dirty="0"/>
              <a:t> of </a:t>
            </a:r>
            <a:r>
              <a:rPr lang="en-US" dirty="0" err="1"/>
              <a:t>benutten</a:t>
            </a:r>
            <a:r>
              <a:rPr lang="en-US" dirty="0"/>
              <a:t>. </a:t>
            </a:r>
            <a:r>
              <a:rPr lang="en-US" dirty="0" err="1"/>
              <a:t>Kijk</a:t>
            </a:r>
            <a:r>
              <a:rPr lang="en-US" dirty="0"/>
              <a:t> maar.</a:t>
            </a:r>
            <a:endParaRPr lang="nl-NL" dirty="0"/>
          </a:p>
        </p:txBody>
      </p:sp>
      <p:sp>
        <p:nvSpPr>
          <p:cNvPr id="4" name="Tijdelijke aanduiding voor dianummer 3"/>
          <p:cNvSpPr>
            <a:spLocks noGrp="1"/>
          </p:cNvSpPr>
          <p:nvPr>
            <p:ph type="sldNum" sz="quarter" idx="5"/>
          </p:nvPr>
        </p:nvSpPr>
        <p:spPr/>
        <p:txBody>
          <a:bodyPr/>
          <a:lstStyle/>
          <a:p>
            <a:fld id="{00C4D53B-2A5F-46DB-9092-7AB52C1222F8}" type="slidenum">
              <a:rPr lang="nl-NL" smtClean="0"/>
              <a:t>8</a:t>
            </a:fld>
            <a:endParaRPr lang="nl-NL"/>
          </a:p>
        </p:txBody>
      </p:sp>
    </p:spTree>
    <p:extLst>
      <p:ext uri="{BB962C8B-B14F-4D97-AF65-F5344CB8AC3E}">
        <p14:creationId xmlns:p14="http://schemas.microsoft.com/office/powerpoint/2010/main" val="2175542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Wat is volgens jou de kern van wat er juist wel of juist niet moet veranderen?</a:t>
            </a:r>
          </a:p>
          <a:p>
            <a:r>
              <a:rPr lang="nl-NL" dirty="0"/>
              <a:t>In nieuwe </a:t>
            </a:r>
            <a:r>
              <a:rPr lang="nl-NL" dirty="0" err="1"/>
              <a:t>examprogramma’s</a:t>
            </a:r>
            <a:r>
              <a:rPr lang="nl-NL" dirty="0"/>
              <a:t> zitten veel meer de </a:t>
            </a:r>
            <a:r>
              <a:rPr lang="nl-NL" dirty="0" err="1"/>
              <a:t>SDG’s</a:t>
            </a:r>
            <a:endParaRPr lang="nl-NL" dirty="0"/>
          </a:p>
        </p:txBody>
      </p:sp>
      <p:sp>
        <p:nvSpPr>
          <p:cNvPr id="4" name="Tijdelijke aanduiding voor dianummer 3"/>
          <p:cNvSpPr>
            <a:spLocks noGrp="1"/>
          </p:cNvSpPr>
          <p:nvPr>
            <p:ph type="sldNum" sz="quarter" idx="5"/>
          </p:nvPr>
        </p:nvSpPr>
        <p:spPr/>
        <p:txBody>
          <a:bodyPr/>
          <a:lstStyle/>
          <a:p>
            <a:fld id="{00C4D53B-2A5F-46DB-9092-7AB52C1222F8}" type="slidenum">
              <a:rPr lang="nl-NL" smtClean="0"/>
              <a:t>9</a:t>
            </a:fld>
            <a:endParaRPr lang="nl-NL"/>
          </a:p>
        </p:txBody>
      </p:sp>
    </p:spTree>
    <p:extLst>
      <p:ext uri="{BB962C8B-B14F-4D97-AF65-F5344CB8AC3E}">
        <p14:creationId xmlns:p14="http://schemas.microsoft.com/office/powerpoint/2010/main" val="2693785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welke manier draagt deze gedachte volgens jou bij aan een duurzame toekomst?</a:t>
            </a:r>
          </a:p>
          <a:p>
            <a:endParaRPr lang="nl-NL" dirty="0"/>
          </a:p>
        </p:txBody>
      </p:sp>
      <p:sp>
        <p:nvSpPr>
          <p:cNvPr id="4" name="Tijdelijke aanduiding voor dianummer 3"/>
          <p:cNvSpPr>
            <a:spLocks noGrp="1"/>
          </p:cNvSpPr>
          <p:nvPr>
            <p:ph type="sldNum" sz="quarter" idx="5"/>
          </p:nvPr>
        </p:nvSpPr>
        <p:spPr/>
        <p:txBody>
          <a:bodyPr/>
          <a:lstStyle/>
          <a:p>
            <a:fld id="{00C4D53B-2A5F-46DB-9092-7AB52C1222F8}" type="slidenum">
              <a:rPr lang="nl-NL" smtClean="0"/>
              <a:t>10</a:t>
            </a:fld>
            <a:endParaRPr lang="nl-NL"/>
          </a:p>
        </p:txBody>
      </p:sp>
    </p:spTree>
    <p:extLst>
      <p:ext uri="{BB962C8B-B14F-4D97-AF65-F5344CB8AC3E}">
        <p14:creationId xmlns:p14="http://schemas.microsoft.com/office/powerpoint/2010/main" val="3503228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00C4D53B-2A5F-46DB-9092-7AB52C1222F8}" type="slidenum">
              <a:rPr lang="nl-NL" smtClean="0"/>
              <a:t>11</a:t>
            </a:fld>
            <a:endParaRPr lang="nl-NL"/>
          </a:p>
        </p:txBody>
      </p:sp>
    </p:spTree>
    <p:extLst>
      <p:ext uri="{BB962C8B-B14F-4D97-AF65-F5344CB8AC3E}">
        <p14:creationId xmlns:p14="http://schemas.microsoft.com/office/powerpoint/2010/main" val="1596393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slide">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en-US"/>
              <a:t>Click to edit Master title style</a:t>
            </a:r>
            <a:endParaRPr lang="nl-NL" dirty="0"/>
          </a:p>
        </p:txBody>
      </p:sp>
      <p:sp>
        <p:nvSpPr>
          <p:cNvPr id="22" name="Tijdelijke aanduiding voor afbeelding 24"/>
          <p:cNvSpPr>
            <a:spLocks noGrp="1" noChangeAspect="1"/>
          </p:cNvSpPr>
          <p:nvPr>
            <p:ph type="pic" sz="quarter" idx="13"/>
          </p:nvPr>
        </p:nvSpPr>
        <p:spPr bwMode="auto">
          <a:xfrm>
            <a:off x="491504"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rPr>
              <a:t>Click icon to add picture</a:t>
            </a:r>
            <a:endParaRPr kumimoji="0" lang="nl-NL" sz="800" b="0" i="0" u="none" strike="noStrike" kern="0" cap="none" spc="0" normalizeH="0" baseline="0" noProof="0" dirty="0">
              <a:ln>
                <a:noFill/>
              </a:ln>
              <a:solidFill>
                <a:sysClr val="windowText" lastClr="000000"/>
              </a:solidFill>
              <a:effectLst/>
              <a:uLnTx/>
              <a:uFillTx/>
            </a:endParaRPr>
          </a:p>
        </p:txBody>
      </p:sp>
      <p:sp>
        <p:nvSpPr>
          <p:cNvPr id="23" name="Tijdelijke aanduiding voor afbeelding 24"/>
          <p:cNvSpPr>
            <a:spLocks noGrp="1" noChangeAspect="1"/>
          </p:cNvSpPr>
          <p:nvPr>
            <p:ph type="pic" sz="quarter" idx="19"/>
          </p:nvPr>
        </p:nvSpPr>
        <p:spPr bwMode="auto">
          <a:xfrm>
            <a:off x="6553175"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rPr>
              <a:t>Click icon to add picture</a:t>
            </a:r>
            <a:endParaRPr kumimoji="0" lang="nl-NL" sz="800" b="0" i="0" u="none" strike="noStrike" kern="0" cap="none" spc="0" normalizeH="0" baseline="0" noProof="0" dirty="0">
              <a:ln>
                <a:noFill/>
              </a:ln>
              <a:solidFill>
                <a:sysClr val="windowText" lastClr="000000"/>
              </a:solidFill>
              <a:effectLst/>
              <a:uLnTx/>
              <a:uFillTx/>
            </a:endParaRPr>
          </a:p>
        </p:txBody>
      </p:sp>
      <p:sp>
        <p:nvSpPr>
          <p:cNvPr id="24" name="Tijdelijke aanduiding voor afbeelding 24"/>
          <p:cNvSpPr>
            <a:spLocks noGrp="1" noChangeAspect="1"/>
          </p:cNvSpPr>
          <p:nvPr>
            <p:ph type="pic" sz="quarter" idx="28"/>
          </p:nvPr>
        </p:nvSpPr>
        <p:spPr bwMode="auto">
          <a:xfrm>
            <a:off x="4959012"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rPr>
              <a:t>Click icon to add picture</a:t>
            </a:r>
            <a:endParaRPr kumimoji="0" lang="nl-NL" sz="800" b="0" i="0" u="none" strike="noStrike" kern="0" cap="none" spc="0" normalizeH="0" baseline="0" noProof="0" dirty="0">
              <a:ln>
                <a:noFill/>
              </a:ln>
              <a:solidFill>
                <a:sysClr val="windowText" lastClr="000000"/>
              </a:solidFill>
              <a:effectLst/>
              <a:uLnTx/>
              <a:uFillTx/>
            </a:endParaRPr>
          </a:p>
        </p:txBody>
      </p:sp>
      <p:sp>
        <p:nvSpPr>
          <p:cNvPr id="25" name="Tijdelijke aanduiding voor afbeelding 24"/>
          <p:cNvSpPr>
            <a:spLocks noGrp="1" noChangeAspect="1"/>
          </p:cNvSpPr>
          <p:nvPr>
            <p:ph type="pic" sz="quarter" idx="15"/>
          </p:nvPr>
        </p:nvSpPr>
        <p:spPr bwMode="auto">
          <a:xfrm>
            <a:off x="3364849"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rPr>
              <a:t>Click icon to add picture</a:t>
            </a:r>
            <a:endParaRPr kumimoji="0" lang="nl-NL" sz="800" b="0" i="0" u="none" strike="noStrike" kern="0" cap="none" spc="0" normalizeH="0" baseline="0" noProof="0" dirty="0">
              <a:ln>
                <a:noFill/>
              </a:ln>
              <a:solidFill>
                <a:sysClr val="windowText" lastClr="000000"/>
              </a:solidFill>
              <a:effectLst/>
              <a:uLnTx/>
              <a:uFillTx/>
            </a:endParaRPr>
          </a:p>
        </p:txBody>
      </p:sp>
      <p:sp>
        <p:nvSpPr>
          <p:cNvPr id="26" name="Tijdelijke aanduiding voor tekst 21"/>
          <p:cNvSpPr>
            <a:spLocks noGrp="1"/>
          </p:cNvSpPr>
          <p:nvPr>
            <p:ph type="body" sz="quarter" idx="20"/>
          </p:nvPr>
        </p:nvSpPr>
        <p:spPr>
          <a:xfrm>
            <a:off x="505856" y="1234871"/>
            <a:ext cx="8385731" cy="330620"/>
          </a:xfrm>
        </p:spPr>
        <p:txBody>
          <a:bodyPr/>
          <a:lstStyle>
            <a:lvl1pPr marL="0" indent="0">
              <a:lnSpc>
                <a:spcPts val="2000"/>
              </a:lnSpc>
              <a:buFont typeface="Arial" panose="020B0604020202020204" pitchFamily="34" charset="0"/>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en-US"/>
              <a:t>Edit Master text styles</a:t>
            </a:r>
          </a:p>
        </p:txBody>
      </p:sp>
      <p:sp>
        <p:nvSpPr>
          <p:cNvPr id="27" name="Tijdelijke aanduiding voor tekst 21"/>
          <p:cNvSpPr>
            <a:spLocks noGrp="1"/>
          </p:cNvSpPr>
          <p:nvPr>
            <p:ph type="body" sz="quarter" idx="21"/>
          </p:nvPr>
        </p:nvSpPr>
        <p:spPr>
          <a:xfrm>
            <a:off x="505856" y="1648186"/>
            <a:ext cx="8385731" cy="330620"/>
          </a:xfrm>
        </p:spPr>
        <p:txBody>
          <a:bodyPr/>
          <a:lstStyle>
            <a:lvl1pPr marL="0" indent="0">
              <a:lnSpc>
                <a:spcPts val="2000"/>
              </a:lnSpc>
              <a:buFont typeface="Arial" panose="020B0604020202020204" pitchFamily="34" charset="0"/>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en-US"/>
              <a:t>Edit Master text styles</a:t>
            </a:r>
          </a:p>
        </p:txBody>
      </p:sp>
    </p:spTree>
    <p:extLst>
      <p:ext uri="{BB962C8B-B14F-4D97-AF65-F5344CB8AC3E}">
        <p14:creationId xmlns:p14="http://schemas.microsoft.com/office/powerpoint/2010/main" val="423983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slide vierkante foto">
    <p:spTree>
      <p:nvGrpSpPr>
        <p:cNvPr id="1" name=""/>
        <p:cNvGrpSpPr/>
        <p:nvPr/>
      </p:nvGrpSpPr>
      <p:grpSpPr>
        <a:xfrm>
          <a:off x="0" y="0"/>
          <a:ext cx="0" cy="0"/>
          <a:chOff x="0" y="0"/>
          <a:chExt cx="0" cy="0"/>
        </a:xfrm>
      </p:grpSpPr>
      <p:sp>
        <p:nvSpPr>
          <p:cNvPr id="6" name="Titel 5"/>
          <p:cNvSpPr>
            <a:spLocks noGrp="1"/>
          </p:cNvSpPr>
          <p:nvPr>
            <p:ph type="title"/>
          </p:nvPr>
        </p:nvSpPr>
        <p:spPr>
          <a:xfrm>
            <a:off x="561600" y="168288"/>
            <a:ext cx="3816000" cy="1020671"/>
          </a:xfrm>
        </p:spPr>
        <p:txBody>
          <a:bodyPr/>
          <a:lstStyle/>
          <a:p>
            <a:r>
              <a:rPr lang="en-US"/>
              <a:t>Click to edit Master title style</a:t>
            </a:r>
            <a:endParaRPr lang="nl-NL" dirty="0"/>
          </a:p>
        </p:txBody>
      </p:sp>
      <p:sp>
        <p:nvSpPr>
          <p:cNvPr id="7" name="Tijdelijke aanduiding voor dianummer 6"/>
          <p:cNvSpPr>
            <a:spLocks noGrp="1"/>
          </p:cNvSpPr>
          <p:nvPr>
            <p:ph type="sldNum" sz="quarter" idx="18"/>
          </p:nvPr>
        </p:nvSpPr>
        <p:spPr/>
        <p:txBody>
          <a:bodyPr/>
          <a:lstStyle/>
          <a:p>
            <a:pPr algn="r"/>
            <a:fld id="{F25965E0-7062-474C-8671-DB3A3CE669B0}" type="slidenum">
              <a:rPr lang="nl-NL" smtClean="0"/>
              <a:pPr algn="r"/>
              <a:t>‹nr.›</a:t>
            </a:fld>
            <a:endParaRPr lang="nl-NL" dirty="0"/>
          </a:p>
        </p:txBody>
      </p:sp>
      <p:sp>
        <p:nvSpPr>
          <p:cNvPr id="8" name="Tijdelijke aanduiding voor afbeelding 24"/>
          <p:cNvSpPr>
            <a:spLocks noGrp="1" noChangeAspect="1"/>
          </p:cNvSpPr>
          <p:nvPr>
            <p:ph type="pic" sz="quarter" idx="16"/>
          </p:nvPr>
        </p:nvSpPr>
        <p:spPr>
          <a:xfrm>
            <a:off x="4607588" y="170100"/>
            <a:ext cx="4284000" cy="4284000"/>
          </a:xfrm>
          <a:prstGeom prst="rect">
            <a:avLst/>
          </a:prstGeom>
          <a:solidFill>
            <a:schemeClr val="accent3"/>
          </a:solidFill>
        </p:spPr>
        <p:txBody>
          <a:bodyPr anchor="ctr"/>
          <a:lstStyle>
            <a:lvl1pPr marL="0" indent="0" algn="ctr">
              <a:buNone/>
              <a:defRPr sz="800"/>
            </a:lvl1pPr>
          </a:lstStyle>
          <a:p>
            <a:pPr lvl="0"/>
            <a:r>
              <a:rPr lang="en-US" noProof="0"/>
              <a:t>Click icon to add picture</a:t>
            </a:r>
            <a:endParaRPr lang="nl-NL" noProof="0" dirty="0"/>
          </a:p>
        </p:txBody>
      </p:sp>
      <p:sp>
        <p:nvSpPr>
          <p:cNvPr id="9" name="Tijdelijke aanduiding voor tekst 4"/>
          <p:cNvSpPr>
            <a:spLocks noGrp="1"/>
          </p:cNvSpPr>
          <p:nvPr>
            <p:ph type="body" sz="quarter" idx="17"/>
          </p:nvPr>
        </p:nvSpPr>
        <p:spPr>
          <a:xfrm>
            <a:off x="504000" y="1368000"/>
            <a:ext cx="3874036" cy="3091979"/>
          </a:xfrm>
        </p:spPr>
        <p:txBody>
          <a:bodyPr lIns="90000"/>
          <a:lstStyle>
            <a:lvl1pPr marL="0" indent="0">
              <a:buNone/>
              <a:defRPr>
                <a:solidFill>
                  <a:schemeClr val="tx1"/>
                </a:solidFill>
              </a:defRPr>
            </a:lvl1pPr>
          </a:lstStyle>
          <a:p>
            <a:pPr lvl="0"/>
            <a:r>
              <a:rPr lang="en-US"/>
              <a:t>Edit Master text styles</a:t>
            </a:r>
          </a:p>
        </p:txBody>
      </p:sp>
    </p:spTree>
    <p:extLst>
      <p:ext uri="{BB962C8B-B14F-4D97-AF65-F5344CB8AC3E}">
        <p14:creationId xmlns:p14="http://schemas.microsoft.com/office/powerpoint/2010/main" val="4107234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foto's met onderschrift">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25"/>
          </p:nvPr>
        </p:nvSpPr>
        <p:spPr/>
        <p:txBody>
          <a:bodyPr/>
          <a:lstStyle/>
          <a:p>
            <a:pPr algn="r"/>
            <a:fld id="{F25965E0-7062-474C-8671-DB3A3CE669B0}" type="slidenum">
              <a:rPr lang="nl-NL" smtClean="0"/>
              <a:pPr algn="r"/>
              <a:t>‹nr.›</a:t>
            </a:fld>
            <a:endParaRPr lang="nl-NL" dirty="0"/>
          </a:p>
        </p:txBody>
      </p:sp>
      <p:sp>
        <p:nvSpPr>
          <p:cNvPr id="14" name="Titel 13"/>
          <p:cNvSpPr>
            <a:spLocks noGrp="1"/>
          </p:cNvSpPr>
          <p:nvPr>
            <p:ph type="title"/>
          </p:nvPr>
        </p:nvSpPr>
        <p:spPr/>
        <p:txBody>
          <a:bodyPr/>
          <a:lstStyle/>
          <a:p>
            <a:r>
              <a:rPr lang="en-US"/>
              <a:t>Click to edit Master title style</a:t>
            </a:r>
            <a:endParaRPr lang="nl-NL" dirty="0"/>
          </a:p>
        </p:txBody>
      </p:sp>
      <p:sp>
        <p:nvSpPr>
          <p:cNvPr id="13" name="Tijdelijke aanduiding voor afbeelding 24"/>
          <p:cNvSpPr>
            <a:spLocks noGrp="1" noChangeAspect="1"/>
          </p:cNvSpPr>
          <p:nvPr>
            <p:ph type="pic" sz="quarter" idx="16"/>
          </p:nvPr>
        </p:nvSpPr>
        <p:spPr>
          <a:xfrm>
            <a:off x="615925" y="1473201"/>
            <a:ext cx="2556000" cy="1980000"/>
          </a:xfrm>
          <a:prstGeom prst="rect">
            <a:avLst/>
          </a:prstGeom>
          <a:solidFill>
            <a:schemeClr val="accent3"/>
          </a:solidFill>
        </p:spPr>
        <p:txBody>
          <a:bodyPr anchor="ctr"/>
          <a:lstStyle>
            <a:lvl1pPr marL="0" indent="0" algn="ctr">
              <a:buNone/>
              <a:defRPr sz="800"/>
            </a:lvl1pPr>
          </a:lstStyle>
          <a:p>
            <a:pPr lvl="0"/>
            <a:r>
              <a:rPr lang="en-US" noProof="0"/>
              <a:t>Click icon to add picture</a:t>
            </a:r>
            <a:endParaRPr lang="nl-NL" noProof="0" dirty="0"/>
          </a:p>
        </p:txBody>
      </p:sp>
      <p:sp>
        <p:nvSpPr>
          <p:cNvPr id="15" name="Tijdelijke aanduiding voor afbeelding 24"/>
          <p:cNvSpPr>
            <a:spLocks noGrp="1" noChangeAspect="1"/>
          </p:cNvSpPr>
          <p:nvPr>
            <p:ph type="pic" sz="quarter" idx="17"/>
          </p:nvPr>
        </p:nvSpPr>
        <p:spPr>
          <a:xfrm>
            <a:off x="3476550" y="1473201"/>
            <a:ext cx="2556000" cy="1980000"/>
          </a:xfrm>
          <a:prstGeom prst="rect">
            <a:avLst/>
          </a:prstGeom>
          <a:solidFill>
            <a:schemeClr val="accent3"/>
          </a:solidFill>
        </p:spPr>
        <p:txBody>
          <a:bodyPr anchor="ctr"/>
          <a:lstStyle>
            <a:lvl1pPr marL="0" indent="0" algn="ctr">
              <a:buNone/>
              <a:defRPr sz="800"/>
            </a:lvl1pPr>
          </a:lstStyle>
          <a:p>
            <a:pPr lvl="0"/>
            <a:r>
              <a:rPr lang="en-US" noProof="0"/>
              <a:t>Click icon to add picture</a:t>
            </a:r>
            <a:endParaRPr lang="nl-NL" noProof="0" dirty="0"/>
          </a:p>
        </p:txBody>
      </p:sp>
      <p:sp>
        <p:nvSpPr>
          <p:cNvPr id="16" name="Tijdelijke aanduiding voor afbeelding 24"/>
          <p:cNvSpPr>
            <a:spLocks noGrp="1" noChangeAspect="1"/>
          </p:cNvSpPr>
          <p:nvPr>
            <p:ph type="pic" sz="quarter" idx="18"/>
          </p:nvPr>
        </p:nvSpPr>
        <p:spPr>
          <a:xfrm>
            <a:off x="6337175" y="1473201"/>
            <a:ext cx="2556000" cy="1980000"/>
          </a:xfrm>
          <a:prstGeom prst="rect">
            <a:avLst/>
          </a:prstGeom>
          <a:solidFill>
            <a:schemeClr val="accent3"/>
          </a:solidFill>
        </p:spPr>
        <p:txBody>
          <a:bodyPr anchor="ctr"/>
          <a:lstStyle>
            <a:lvl1pPr marL="0" indent="0" algn="ctr">
              <a:buNone/>
              <a:defRPr sz="800"/>
            </a:lvl1pPr>
          </a:lstStyle>
          <a:p>
            <a:pPr lvl="0"/>
            <a:r>
              <a:rPr lang="en-US" noProof="0"/>
              <a:t>Click icon to add picture</a:t>
            </a:r>
            <a:endParaRPr lang="nl-NL" noProof="0" dirty="0"/>
          </a:p>
        </p:txBody>
      </p:sp>
      <p:sp>
        <p:nvSpPr>
          <p:cNvPr id="17" name="Tijdelijke aanduiding voor tekst 21"/>
          <p:cNvSpPr>
            <a:spLocks noGrp="1"/>
          </p:cNvSpPr>
          <p:nvPr>
            <p:ph type="body" sz="quarter" idx="20"/>
          </p:nvPr>
        </p:nvSpPr>
        <p:spPr>
          <a:xfrm>
            <a:off x="505856" y="3507017"/>
            <a:ext cx="2673132" cy="955446"/>
          </a:xfrm>
        </p:spPr>
        <p:txBody>
          <a:bodyPr/>
          <a:lstStyle>
            <a:lvl1pPr marL="0" indent="0">
              <a:lnSpc>
                <a:spcPts val="2000"/>
              </a:lnSpc>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en-US"/>
              <a:t>Edit Master text styles</a:t>
            </a:r>
          </a:p>
        </p:txBody>
      </p:sp>
      <p:sp>
        <p:nvSpPr>
          <p:cNvPr id="18" name="Tijdelijke aanduiding voor tekst 21"/>
          <p:cNvSpPr>
            <a:spLocks noGrp="1"/>
          </p:cNvSpPr>
          <p:nvPr>
            <p:ph type="body" sz="quarter" idx="26"/>
          </p:nvPr>
        </p:nvSpPr>
        <p:spPr>
          <a:xfrm>
            <a:off x="6215589" y="3507854"/>
            <a:ext cx="2673132" cy="955446"/>
          </a:xfrm>
        </p:spPr>
        <p:txBody>
          <a:bodyPr/>
          <a:lstStyle>
            <a:lvl1pPr marL="0" indent="0">
              <a:lnSpc>
                <a:spcPts val="2000"/>
              </a:lnSpc>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en-US"/>
              <a:t>Edit Master text styles</a:t>
            </a:r>
          </a:p>
        </p:txBody>
      </p:sp>
      <p:sp>
        <p:nvSpPr>
          <p:cNvPr id="19" name="Tijdelijke aanduiding voor tekst 21"/>
          <p:cNvSpPr>
            <a:spLocks noGrp="1"/>
          </p:cNvSpPr>
          <p:nvPr>
            <p:ph type="body" sz="quarter" idx="27"/>
          </p:nvPr>
        </p:nvSpPr>
        <p:spPr>
          <a:xfrm>
            <a:off x="3364454" y="3507854"/>
            <a:ext cx="2673132" cy="955446"/>
          </a:xfrm>
        </p:spPr>
        <p:txBody>
          <a:bodyPr/>
          <a:lstStyle>
            <a:lvl1pPr marL="0" indent="0">
              <a:lnSpc>
                <a:spcPts val="2000"/>
              </a:lnSpc>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en-US"/>
              <a:t>Edit Master text styles</a:t>
            </a:r>
          </a:p>
        </p:txBody>
      </p:sp>
    </p:spTree>
    <p:extLst>
      <p:ext uri="{BB962C8B-B14F-4D97-AF65-F5344CB8AC3E}">
        <p14:creationId xmlns:p14="http://schemas.microsoft.com/office/powerpoint/2010/main" val="2791031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met 2 vierkante foto's">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en-US"/>
              <a:t>Click to edit Master title style</a:t>
            </a:r>
            <a:endParaRPr lang="nl-NL" dirty="0"/>
          </a:p>
        </p:txBody>
      </p:sp>
      <p:sp>
        <p:nvSpPr>
          <p:cNvPr id="7" name="Tijdelijke aanduiding voor dianummer 6"/>
          <p:cNvSpPr>
            <a:spLocks noGrp="1"/>
          </p:cNvSpPr>
          <p:nvPr>
            <p:ph type="sldNum" sz="quarter" idx="18"/>
          </p:nvPr>
        </p:nvSpPr>
        <p:spPr/>
        <p:txBody>
          <a:bodyPr/>
          <a:lstStyle/>
          <a:p>
            <a:pPr algn="r"/>
            <a:fld id="{F25965E0-7062-474C-8671-DB3A3CE669B0}" type="slidenum">
              <a:rPr lang="nl-NL" smtClean="0"/>
              <a:pPr algn="r"/>
              <a:t>‹nr.›</a:t>
            </a:fld>
            <a:endParaRPr lang="nl-NL" dirty="0"/>
          </a:p>
        </p:txBody>
      </p:sp>
      <p:sp>
        <p:nvSpPr>
          <p:cNvPr id="8" name="Tijdelijke aanduiding voor afbeelding 24"/>
          <p:cNvSpPr>
            <a:spLocks noGrp="1" noChangeAspect="1"/>
          </p:cNvSpPr>
          <p:nvPr>
            <p:ph type="pic" sz="quarter" idx="16"/>
          </p:nvPr>
        </p:nvSpPr>
        <p:spPr>
          <a:xfrm>
            <a:off x="620713" y="1473201"/>
            <a:ext cx="4059604" cy="2987862"/>
          </a:xfrm>
          <a:prstGeom prst="rect">
            <a:avLst/>
          </a:prstGeom>
          <a:solidFill>
            <a:schemeClr val="accent3"/>
          </a:solidFill>
        </p:spPr>
        <p:txBody>
          <a:bodyPr anchor="ctr"/>
          <a:lstStyle>
            <a:lvl1pPr marL="0" indent="0" algn="ctr">
              <a:buNone/>
              <a:defRPr sz="800"/>
            </a:lvl1pPr>
          </a:lstStyle>
          <a:p>
            <a:pPr lvl="0"/>
            <a:r>
              <a:rPr lang="en-US" noProof="0"/>
              <a:t>Click icon to add picture</a:t>
            </a:r>
            <a:endParaRPr lang="nl-NL" noProof="0" dirty="0"/>
          </a:p>
        </p:txBody>
      </p:sp>
      <p:sp>
        <p:nvSpPr>
          <p:cNvPr id="9" name="Tijdelijke aanduiding voor afbeelding 24"/>
          <p:cNvSpPr>
            <a:spLocks noGrp="1" noChangeAspect="1"/>
          </p:cNvSpPr>
          <p:nvPr>
            <p:ph type="pic" sz="quarter" idx="17"/>
          </p:nvPr>
        </p:nvSpPr>
        <p:spPr>
          <a:xfrm>
            <a:off x="4826161" y="1474463"/>
            <a:ext cx="4060800" cy="2988000"/>
          </a:xfrm>
          <a:prstGeom prst="rect">
            <a:avLst/>
          </a:prstGeom>
          <a:solidFill>
            <a:schemeClr val="accent3"/>
          </a:solidFill>
        </p:spPr>
        <p:txBody>
          <a:bodyPr anchor="ctr"/>
          <a:lstStyle>
            <a:lvl1pPr marL="0" indent="0" algn="ctr">
              <a:buNone/>
              <a:defRPr sz="800"/>
            </a:lvl1pPr>
          </a:lstStyle>
          <a:p>
            <a:pPr lvl="0"/>
            <a:r>
              <a:rPr lang="en-US" noProof="0"/>
              <a:t>Click icon to add picture</a:t>
            </a:r>
            <a:endParaRPr lang="nl-NL" noProof="0" dirty="0"/>
          </a:p>
        </p:txBody>
      </p:sp>
    </p:spTree>
    <p:extLst>
      <p:ext uri="{BB962C8B-B14F-4D97-AF65-F5344CB8AC3E}">
        <p14:creationId xmlns:p14="http://schemas.microsoft.com/office/powerpoint/2010/main" val="2432627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met grote foto">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US"/>
              <a:t>Click to edit Master title style</a:t>
            </a:r>
            <a:endParaRPr lang="nl-NL" dirty="0"/>
          </a:p>
        </p:txBody>
      </p:sp>
      <p:sp>
        <p:nvSpPr>
          <p:cNvPr id="6" name="Tijdelijke aanduiding voor dianummer 5"/>
          <p:cNvSpPr>
            <a:spLocks noGrp="1"/>
          </p:cNvSpPr>
          <p:nvPr>
            <p:ph type="sldNum" sz="quarter" idx="17"/>
          </p:nvPr>
        </p:nvSpPr>
        <p:spPr/>
        <p:txBody>
          <a:bodyPr/>
          <a:lstStyle/>
          <a:p>
            <a:pPr algn="r"/>
            <a:fld id="{F25965E0-7062-474C-8671-DB3A3CE669B0}" type="slidenum">
              <a:rPr lang="nl-NL" smtClean="0"/>
              <a:pPr algn="r"/>
              <a:t>‹nr.›</a:t>
            </a:fld>
            <a:endParaRPr lang="nl-NL" dirty="0"/>
          </a:p>
        </p:txBody>
      </p:sp>
      <p:sp>
        <p:nvSpPr>
          <p:cNvPr id="8" name="Tijdelijke aanduiding voor afbeelding 24"/>
          <p:cNvSpPr>
            <a:spLocks noGrp="1" noChangeAspect="1"/>
          </p:cNvSpPr>
          <p:nvPr>
            <p:ph type="pic" sz="quarter" idx="16"/>
          </p:nvPr>
        </p:nvSpPr>
        <p:spPr>
          <a:xfrm>
            <a:off x="618745" y="1107712"/>
            <a:ext cx="8274430" cy="3348000"/>
          </a:xfrm>
          <a:prstGeom prst="rect">
            <a:avLst/>
          </a:prstGeom>
          <a:solidFill>
            <a:schemeClr val="accent3"/>
          </a:solidFill>
        </p:spPr>
        <p:txBody>
          <a:bodyPr anchor="ctr"/>
          <a:lstStyle>
            <a:lvl1pPr marL="0" indent="0" algn="ctr">
              <a:buNone/>
              <a:defRPr sz="800"/>
            </a:lvl1pPr>
          </a:lstStyle>
          <a:p>
            <a:pPr lvl="0"/>
            <a:r>
              <a:rPr lang="en-US" noProof="0"/>
              <a:t>Click icon to add picture</a:t>
            </a:r>
            <a:endParaRPr lang="nl-NL" noProof="0" dirty="0"/>
          </a:p>
        </p:txBody>
      </p:sp>
    </p:spTree>
    <p:extLst>
      <p:ext uri="{BB962C8B-B14F-4D97-AF65-F5344CB8AC3E}">
        <p14:creationId xmlns:p14="http://schemas.microsoft.com/office/powerpoint/2010/main" val="2178015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staande foto's zonder titel">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a:xfrm>
            <a:off x="615950" y="166688"/>
            <a:ext cx="4032000" cy="4290300"/>
          </a:xfrm>
          <a:prstGeom prst="rect">
            <a:avLst/>
          </a:prstGeom>
          <a:solidFill>
            <a:schemeClr val="accent3"/>
          </a:solidFill>
        </p:spPr>
        <p:txBody>
          <a:bodyPr anchor="ctr"/>
          <a:lstStyle>
            <a:lvl1pPr marL="0" indent="0" algn="ctr">
              <a:buNone/>
              <a:defRPr sz="800"/>
            </a:lvl1pPr>
          </a:lstStyle>
          <a:p>
            <a:pPr lvl="0"/>
            <a:r>
              <a:rPr lang="en-US" noProof="0"/>
              <a:t>Click icon to add picture</a:t>
            </a:r>
            <a:endParaRPr lang="nl-NL" noProof="0" dirty="0"/>
          </a:p>
        </p:txBody>
      </p:sp>
      <p:sp>
        <p:nvSpPr>
          <p:cNvPr id="4" name="Tijdelijke aanduiding voor afbeelding 24"/>
          <p:cNvSpPr>
            <a:spLocks noGrp="1" noChangeAspect="1"/>
          </p:cNvSpPr>
          <p:nvPr>
            <p:ph type="pic" sz="quarter" idx="17"/>
          </p:nvPr>
        </p:nvSpPr>
        <p:spPr>
          <a:xfrm>
            <a:off x="4859588" y="166688"/>
            <a:ext cx="4032000" cy="4289669"/>
          </a:xfrm>
          <a:prstGeom prst="rect">
            <a:avLst/>
          </a:prstGeom>
          <a:solidFill>
            <a:schemeClr val="accent3"/>
          </a:solidFill>
        </p:spPr>
        <p:txBody>
          <a:bodyPr anchor="ctr"/>
          <a:lstStyle>
            <a:lvl1pPr marL="0" indent="0" algn="ctr">
              <a:buNone/>
              <a:defRPr sz="800"/>
            </a:lvl1pPr>
          </a:lstStyle>
          <a:p>
            <a:pPr lvl="0"/>
            <a:r>
              <a:rPr lang="en-US" noProof="0"/>
              <a:t>Click icon to add picture</a:t>
            </a:r>
            <a:endParaRPr lang="nl-NL" noProof="0" dirty="0"/>
          </a:p>
        </p:txBody>
      </p:sp>
      <p:sp>
        <p:nvSpPr>
          <p:cNvPr id="5" name="Tijdelijke aanduiding voor dianummer 4"/>
          <p:cNvSpPr>
            <a:spLocks noGrp="1"/>
          </p:cNvSpPr>
          <p:nvPr>
            <p:ph type="sldNum" sz="quarter" idx="18"/>
          </p:nvPr>
        </p:nvSpPr>
        <p:spPr/>
        <p:txBody>
          <a:bodyPr/>
          <a:lstStyle/>
          <a:p>
            <a:pPr algn="r"/>
            <a:fld id="{F25965E0-7062-474C-8671-DB3A3CE669B0}" type="slidenum">
              <a:rPr lang="nl-NL" smtClean="0"/>
              <a:pPr algn="r"/>
              <a:t>‹nr.›</a:t>
            </a:fld>
            <a:endParaRPr lang="nl-NL" dirty="0"/>
          </a:p>
        </p:txBody>
      </p:sp>
    </p:spTree>
    <p:extLst>
      <p:ext uri="{BB962C8B-B14F-4D97-AF65-F5344CB8AC3E}">
        <p14:creationId xmlns:p14="http://schemas.microsoft.com/office/powerpoint/2010/main" val="2704470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to beeldvullend">
    <p:spTree>
      <p:nvGrpSpPr>
        <p:cNvPr id="1" name=""/>
        <p:cNvGrpSpPr/>
        <p:nvPr/>
      </p:nvGrpSpPr>
      <p:grpSpPr>
        <a:xfrm>
          <a:off x="0" y="0"/>
          <a:ext cx="0" cy="0"/>
          <a:chOff x="0" y="0"/>
          <a:chExt cx="0" cy="0"/>
        </a:xfrm>
      </p:grpSpPr>
      <p:sp>
        <p:nvSpPr>
          <p:cNvPr id="3" name="Tijdelijke aanduiding voor afbeelding 24"/>
          <p:cNvSpPr>
            <a:spLocks noGrp="1" noChangeAspect="1"/>
          </p:cNvSpPr>
          <p:nvPr>
            <p:ph type="pic" sz="quarter" idx="16"/>
          </p:nvPr>
        </p:nvSpPr>
        <p:spPr bwMode="gray">
          <a:xfrm>
            <a:off x="1" y="0"/>
            <a:ext cx="9143999" cy="5143500"/>
          </a:xfrm>
          <a:prstGeom prst="rect">
            <a:avLst/>
          </a:prstGeom>
          <a:solidFill>
            <a:schemeClr val="accent3"/>
          </a:solidFill>
        </p:spPr>
        <p:txBody>
          <a:bodyPr anchor="ctr"/>
          <a:lstStyle>
            <a:lvl1pPr marL="0" indent="0" algn="ctr">
              <a:buNone/>
              <a:defRPr sz="800"/>
            </a:lvl1pPr>
          </a:lstStyle>
          <a:p>
            <a:pPr lvl="0"/>
            <a:r>
              <a:rPr lang="en-US" noProof="0"/>
              <a:t>Click icon to add picture</a:t>
            </a:r>
            <a:endParaRPr lang="nl-NL" noProof="0" dirty="0"/>
          </a:p>
        </p:txBody>
      </p:sp>
      <p:sp>
        <p:nvSpPr>
          <p:cNvPr id="4" name="Titel 1"/>
          <p:cNvSpPr>
            <a:spLocks noGrp="1"/>
          </p:cNvSpPr>
          <p:nvPr>
            <p:ph type="title"/>
          </p:nvPr>
        </p:nvSpPr>
        <p:spPr bwMode="white">
          <a:xfrm>
            <a:off x="561600" y="172641"/>
            <a:ext cx="8330400" cy="612000"/>
          </a:xfrm>
          <a:noFill/>
          <a:ln w="0">
            <a:gradFill>
              <a:gsLst>
                <a:gs pos="0">
                  <a:schemeClr val="bg1"/>
                </a:gs>
                <a:gs pos="1000">
                  <a:schemeClr val="bg1">
                    <a:alpha val="0"/>
                  </a:schemeClr>
                </a:gs>
                <a:gs pos="99000">
                  <a:srgbClr val="FFFFFF">
                    <a:alpha val="0"/>
                  </a:srgbClr>
                </a:gs>
                <a:gs pos="100000">
                  <a:schemeClr val="bg1"/>
                </a:gs>
              </a:gsLst>
              <a:lin ang="5400000" scaled="0"/>
            </a:gradFill>
          </a:ln>
        </p:spPr>
        <p:txBody>
          <a:bodyPr/>
          <a:lstStyle>
            <a:lvl1pPr>
              <a:defRPr>
                <a:solidFill>
                  <a:schemeClr val="bg1"/>
                </a:solidFill>
              </a:defRPr>
            </a:lvl1pPr>
          </a:lstStyle>
          <a:p>
            <a:r>
              <a:rPr lang="en-US"/>
              <a:t>Click to edit Master title style</a:t>
            </a:r>
            <a:endParaRPr lang="nl-NL" dirty="0"/>
          </a:p>
        </p:txBody>
      </p:sp>
      <p:sp>
        <p:nvSpPr>
          <p:cNvPr id="5" name="Tijdelijke aanduiding voor dianummer 4"/>
          <p:cNvSpPr>
            <a:spLocks noGrp="1"/>
          </p:cNvSpPr>
          <p:nvPr>
            <p:ph type="sldNum" sz="quarter" idx="17"/>
          </p:nvPr>
        </p:nvSpPr>
        <p:spPr/>
        <p:txBody>
          <a:bodyPr/>
          <a:lstStyle>
            <a:lvl1pPr>
              <a:defRPr>
                <a:solidFill>
                  <a:schemeClr val="bg1"/>
                </a:solidFill>
              </a:defRPr>
            </a:lvl1pPr>
          </a:lstStyle>
          <a:p>
            <a:pPr algn="r"/>
            <a:fld id="{F25965E0-7062-474C-8671-DB3A3CE669B0}" type="slidenum">
              <a:rPr lang="nl-NL" smtClean="0"/>
              <a:pPr algn="r"/>
              <a:t>‹nr.›</a:t>
            </a:fld>
            <a:endParaRPr lang="nl-NL" dirty="0"/>
          </a:p>
        </p:txBody>
      </p:sp>
    </p:spTree>
    <p:extLst>
      <p:ext uri="{BB962C8B-B14F-4D97-AF65-F5344CB8AC3E}">
        <p14:creationId xmlns:p14="http://schemas.microsoft.com/office/powerpoint/2010/main" val="926628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ge slide">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0"/>
          </p:nvPr>
        </p:nvSpPr>
        <p:spPr/>
        <p:txBody>
          <a:bodyPr/>
          <a:lstStyle/>
          <a:p>
            <a:pPr algn="r"/>
            <a:fld id="{F25965E0-7062-474C-8671-DB3A3CE669B0}" type="slidenum">
              <a:rPr lang="nl-NL" smtClean="0"/>
              <a:pPr algn="r"/>
              <a:t>‹nr.›</a:t>
            </a:fld>
            <a:endParaRPr lang="nl-NL" dirty="0"/>
          </a:p>
        </p:txBody>
      </p:sp>
    </p:spTree>
    <p:extLst>
      <p:ext uri="{BB962C8B-B14F-4D97-AF65-F5344CB8AC3E}">
        <p14:creationId xmlns:p14="http://schemas.microsoft.com/office/powerpoint/2010/main" val="2401582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fiek slide">
    <p:spTree>
      <p:nvGrpSpPr>
        <p:cNvPr id="1" name=""/>
        <p:cNvGrpSpPr/>
        <p:nvPr/>
      </p:nvGrpSpPr>
      <p:grpSpPr>
        <a:xfrm>
          <a:off x="0" y="0"/>
          <a:ext cx="0" cy="0"/>
          <a:chOff x="0" y="0"/>
          <a:chExt cx="0" cy="0"/>
        </a:xfrm>
      </p:grpSpPr>
      <p:sp>
        <p:nvSpPr>
          <p:cNvPr id="3" name="Tijdelijke aanduiding voor grafiek 5"/>
          <p:cNvSpPr>
            <a:spLocks noGrp="1"/>
          </p:cNvSpPr>
          <p:nvPr>
            <p:ph type="chart" sz="quarter" idx="17"/>
          </p:nvPr>
        </p:nvSpPr>
        <p:spPr>
          <a:xfrm>
            <a:off x="493200" y="1368000"/>
            <a:ext cx="8398800" cy="3092400"/>
          </a:xfrm>
          <a:noFill/>
        </p:spPr>
        <p:txBody>
          <a:bodyPr/>
          <a:lstStyle>
            <a:lvl1pPr>
              <a:defRPr>
                <a:solidFill>
                  <a:schemeClr val="bg2"/>
                </a:solidFill>
              </a:defRPr>
            </a:lvl1pPr>
          </a:lstStyle>
          <a:p>
            <a:r>
              <a:rPr lang="en-US"/>
              <a:t>Click icon to add chart</a:t>
            </a:r>
            <a:endParaRPr lang="nl-NL" dirty="0"/>
          </a:p>
        </p:txBody>
      </p:sp>
      <p:sp>
        <p:nvSpPr>
          <p:cNvPr id="5" name="Titel 4"/>
          <p:cNvSpPr>
            <a:spLocks noGrp="1"/>
          </p:cNvSpPr>
          <p:nvPr>
            <p:ph type="title"/>
          </p:nvPr>
        </p:nvSpPr>
        <p:spPr/>
        <p:txBody>
          <a:bodyPr/>
          <a:lstStyle/>
          <a:p>
            <a:r>
              <a:rPr lang="en-US"/>
              <a:t>Click to edit Master title style</a:t>
            </a:r>
            <a:endParaRPr lang="nl-NL" dirty="0"/>
          </a:p>
        </p:txBody>
      </p:sp>
      <p:sp>
        <p:nvSpPr>
          <p:cNvPr id="6" name="Tijdelijke aanduiding voor dianummer 5"/>
          <p:cNvSpPr>
            <a:spLocks noGrp="1"/>
          </p:cNvSpPr>
          <p:nvPr>
            <p:ph type="sldNum" sz="quarter" idx="18"/>
          </p:nvPr>
        </p:nvSpPr>
        <p:spPr/>
        <p:txBody>
          <a:bodyPr/>
          <a:lstStyle/>
          <a:p>
            <a:pPr algn="r"/>
            <a:fld id="{F25965E0-7062-474C-8671-DB3A3CE669B0}" type="slidenum">
              <a:rPr lang="nl-NL" smtClean="0"/>
              <a:pPr algn="r"/>
              <a:t>‹nr.›</a:t>
            </a:fld>
            <a:endParaRPr lang="nl-NL" dirty="0"/>
          </a:p>
        </p:txBody>
      </p:sp>
    </p:spTree>
    <p:extLst>
      <p:ext uri="{BB962C8B-B14F-4D97-AF65-F5344CB8AC3E}">
        <p14:creationId xmlns:p14="http://schemas.microsoft.com/office/powerpoint/2010/main" val="416137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el slide">
    <p:spTree>
      <p:nvGrpSpPr>
        <p:cNvPr id="1" name=""/>
        <p:cNvGrpSpPr/>
        <p:nvPr/>
      </p:nvGrpSpPr>
      <p:grpSpPr>
        <a:xfrm>
          <a:off x="0" y="0"/>
          <a:ext cx="0" cy="0"/>
          <a:chOff x="0" y="0"/>
          <a:chExt cx="0" cy="0"/>
        </a:xfrm>
      </p:grpSpPr>
      <p:sp>
        <p:nvSpPr>
          <p:cNvPr id="5" name="Tijdelijke aanduiding voor tabel 4"/>
          <p:cNvSpPr>
            <a:spLocks noGrp="1"/>
          </p:cNvSpPr>
          <p:nvPr>
            <p:ph type="tbl" sz="quarter" idx="10"/>
          </p:nvPr>
        </p:nvSpPr>
        <p:spPr>
          <a:xfrm>
            <a:off x="615951" y="1473199"/>
            <a:ext cx="8275638" cy="2987676"/>
          </a:xfrm>
        </p:spPr>
        <p:txBody>
          <a:bodyPr/>
          <a:lstStyle>
            <a:lvl1pPr>
              <a:defRPr>
                <a:solidFill>
                  <a:schemeClr val="bg2"/>
                </a:solidFill>
              </a:defRPr>
            </a:lvl1pPr>
          </a:lstStyle>
          <a:p>
            <a:r>
              <a:rPr lang="en-US"/>
              <a:t>Click icon to add table</a:t>
            </a:r>
            <a:endParaRPr lang="nl-NL" dirty="0"/>
          </a:p>
        </p:txBody>
      </p:sp>
      <p:sp>
        <p:nvSpPr>
          <p:cNvPr id="4" name="Titel 3"/>
          <p:cNvSpPr>
            <a:spLocks noGrp="1"/>
          </p:cNvSpPr>
          <p:nvPr>
            <p:ph type="title"/>
          </p:nvPr>
        </p:nvSpPr>
        <p:spPr/>
        <p:txBody>
          <a:bodyPr/>
          <a:lstStyle/>
          <a:p>
            <a:r>
              <a:rPr lang="en-US"/>
              <a:t>Click to edit Master title style</a:t>
            </a:r>
            <a:endParaRPr lang="nl-NL" dirty="0"/>
          </a:p>
        </p:txBody>
      </p:sp>
      <p:sp>
        <p:nvSpPr>
          <p:cNvPr id="6" name="Tijdelijke aanduiding voor dianummer 5"/>
          <p:cNvSpPr>
            <a:spLocks noGrp="1"/>
          </p:cNvSpPr>
          <p:nvPr>
            <p:ph type="sldNum" sz="quarter" idx="11"/>
          </p:nvPr>
        </p:nvSpPr>
        <p:spPr/>
        <p:txBody>
          <a:bodyPr/>
          <a:lstStyle/>
          <a:p>
            <a:pPr algn="r"/>
            <a:fld id="{F25965E0-7062-474C-8671-DB3A3CE669B0}" type="slidenum">
              <a:rPr lang="nl-NL" smtClean="0"/>
              <a:pPr algn="r"/>
              <a:t>‹nr.›</a:t>
            </a:fld>
            <a:endParaRPr lang="nl-NL" dirty="0"/>
          </a:p>
        </p:txBody>
      </p:sp>
    </p:spTree>
    <p:extLst>
      <p:ext uri="{BB962C8B-B14F-4D97-AF65-F5344CB8AC3E}">
        <p14:creationId xmlns:p14="http://schemas.microsoft.com/office/powerpoint/2010/main" val="1369337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ind/tussenslide met ronde foto">
    <p:spTree>
      <p:nvGrpSpPr>
        <p:cNvPr id="1" name=""/>
        <p:cNvGrpSpPr/>
        <p:nvPr/>
      </p:nvGrpSpPr>
      <p:grpSpPr>
        <a:xfrm>
          <a:off x="0" y="0"/>
          <a:ext cx="0" cy="0"/>
          <a:chOff x="0" y="0"/>
          <a:chExt cx="0" cy="0"/>
        </a:xfrm>
      </p:grpSpPr>
      <p:sp>
        <p:nvSpPr>
          <p:cNvPr id="4" name="Titel 3"/>
          <p:cNvSpPr>
            <a:spLocks noGrp="1"/>
          </p:cNvSpPr>
          <p:nvPr>
            <p:ph type="title"/>
          </p:nvPr>
        </p:nvSpPr>
        <p:spPr>
          <a:xfrm>
            <a:off x="561600" y="168288"/>
            <a:ext cx="3816000" cy="1020671"/>
          </a:xfrm>
        </p:spPr>
        <p:txBody>
          <a:bodyPr/>
          <a:lstStyle/>
          <a:p>
            <a:r>
              <a:rPr lang="en-US"/>
              <a:t>Click to edit Master title style</a:t>
            </a:r>
            <a:endParaRPr lang="nl-NL" dirty="0"/>
          </a:p>
        </p:txBody>
      </p:sp>
      <p:sp>
        <p:nvSpPr>
          <p:cNvPr id="5" name="Tijdelijke aanduiding voor dianummer 4"/>
          <p:cNvSpPr>
            <a:spLocks noGrp="1"/>
          </p:cNvSpPr>
          <p:nvPr>
            <p:ph type="sldNum" sz="quarter" idx="18"/>
          </p:nvPr>
        </p:nvSpPr>
        <p:spPr/>
        <p:txBody>
          <a:bodyPr/>
          <a:lstStyle/>
          <a:p>
            <a:pPr algn="r"/>
            <a:fld id="{F25965E0-7062-474C-8671-DB3A3CE669B0}" type="slidenum">
              <a:rPr lang="nl-NL" smtClean="0"/>
              <a:pPr algn="r"/>
              <a:t>‹nr.›</a:t>
            </a:fld>
            <a:endParaRPr lang="nl-NL" dirty="0"/>
          </a:p>
        </p:txBody>
      </p:sp>
      <p:sp>
        <p:nvSpPr>
          <p:cNvPr id="6" name="Tijdelijke aanduiding voor afbeelding 24"/>
          <p:cNvSpPr>
            <a:spLocks noGrp="1" noChangeAspect="1"/>
          </p:cNvSpPr>
          <p:nvPr>
            <p:ph type="pic" sz="quarter" idx="16"/>
          </p:nvPr>
        </p:nvSpPr>
        <p:spPr>
          <a:xfrm>
            <a:off x="4598375" y="168357"/>
            <a:ext cx="4294800" cy="4294105"/>
          </a:xfrm>
          <a:prstGeom prst="ellipse">
            <a:avLst/>
          </a:prstGeom>
          <a:solidFill>
            <a:schemeClr val="accent3"/>
          </a:solidFill>
        </p:spPr>
        <p:txBody>
          <a:bodyPr anchor="ctr"/>
          <a:lstStyle>
            <a:lvl1pPr marL="0" indent="0" algn="ctr">
              <a:buNone/>
              <a:defRPr sz="800"/>
            </a:lvl1pPr>
          </a:lstStyle>
          <a:p>
            <a:pPr lvl="0"/>
            <a:r>
              <a:rPr lang="en-US" noProof="0"/>
              <a:t>Click icon to add picture</a:t>
            </a:r>
            <a:endParaRPr lang="nl-NL" noProof="0" dirty="0"/>
          </a:p>
        </p:txBody>
      </p:sp>
      <p:sp>
        <p:nvSpPr>
          <p:cNvPr id="9" name="Tijdelijke aanduiding voor tekst 4"/>
          <p:cNvSpPr>
            <a:spLocks noGrp="1"/>
          </p:cNvSpPr>
          <p:nvPr>
            <p:ph type="body" sz="quarter" idx="17"/>
          </p:nvPr>
        </p:nvSpPr>
        <p:spPr>
          <a:xfrm>
            <a:off x="504000" y="1368000"/>
            <a:ext cx="3874036" cy="3091979"/>
          </a:xfrm>
        </p:spPr>
        <p:txBody>
          <a:bodyPr lIns="90000"/>
          <a:lstStyle>
            <a:lvl1pPr marL="0" indent="0">
              <a:buNone/>
              <a:defRPr>
                <a:solidFill>
                  <a:schemeClr val="tx1"/>
                </a:solidFill>
              </a:defRPr>
            </a:lvl1pPr>
          </a:lstStyle>
          <a:p>
            <a:pPr lvl="0"/>
            <a:r>
              <a:rPr lang="en-US"/>
              <a:t>Edit Master text styles</a:t>
            </a:r>
          </a:p>
        </p:txBody>
      </p:sp>
    </p:spTree>
    <p:extLst>
      <p:ext uri="{BB962C8B-B14F-4D97-AF65-F5344CB8AC3E}">
        <p14:creationId xmlns:p14="http://schemas.microsoft.com/office/powerpoint/2010/main" val="3203450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slide met bullets">
    <p:spTree>
      <p:nvGrpSpPr>
        <p:cNvPr id="1" name=""/>
        <p:cNvGrpSpPr/>
        <p:nvPr/>
      </p:nvGrpSpPr>
      <p:grpSpPr>
        <a:xfrm>
          <a:off x="0" y="0"/>
          <a:ext cx="0" cy="0"/>
          <a:chOff x="0" y="0"/>
          <a:chExt cx="0" cy="0"/>
        </a:xfrm>
      </p:grpSpPr>
      <p:sp>
        <p:nvSpPr>
          <p:cNvPr id="3" name="Tijdelijke aanduiding voor tekst 6"/>
          <p:cNvSpPr>
            <a:spLocks noGrp="1"/>
          </p:cNvSpPr>
          <p:nvPr>
            <p:ph type="body" sz="quarter" idx="10"/>
          </p:nvPr>
        </p:nvSpPr>
        <p:spPr>
          <a:xfrm>
            <a:off x="493200" y="1385336"/>
            <a:ext cx="8398800" cy="3075539"/>
          </a:xfrm>
        </p:spPr>
        <p:txBody>
          <a:bodyPr/>
          <a:lstStyle>
            <a:lvl1pPr>
              <a:lnSpc>
                <a:spcPts val="2000"/>
              </a:lnSpc>
              <a:spcBef>
                <a:spcPts val="1000"/>
              </a:spcBef>
              <a:defRPr sz="1600"/>
            </a:lvl1pPr>
            <a:lvl2pPr>
              <a:lnSpc>
                <a:spcPts val="2000"/>
              </a:lnSpc>
              <a:spcBef>
                <a:spcPts val="600"/>
              </a:spcBef>
              <a:buClr>
                <a:schemeClr val="bg2"/>
              </a:buClr>
              <a:defRPr sz="1600"/>
            </a:lvl2pPr>
            <a:lvl3pPr>
              <a:lnSpc>
                <a:spcPts val="2000"/>
              </a:lnSpc>
              <a:spcBef>
                <a:spcPts val="600"/>
              </a:spcBef>
              <a:defRPr sz="1600"/>
            </a:lvl3pPr>
            <a:lvl4pPr>
              <a:lnSpc>
                <a:spcPts val="2000"/>
              </a:lnSpc>
              <a:spcBef>
                <a:spcPts val="600"/>
              </a:spcBef>
              <a:defRPr sz="1600"/>
            </a:lvl4pPr>
            <a:lvl5pPr>
              <a:lnSpc>
                <a:spcPts val="2000"/>
              </a:lnSpc>
              <a:spcBef>
                <a:spcPts val="600"/>
              </a:spcBef>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Titel 4"/>
          <p:cNvSpPr>
            <a:spLocks noGrp="1"/>
          </p:cNvSpPr>
          <p:nvPr>
            <p:ph type="title"/>
          </p:nvPr>
        </p:nvSpPr>
        <p:spPr/>
        <p:txBody>
          <a:bodyPr/>
          <a:lstStyle/>
          <a:p>
            <a:r>
              <a:rPr lang="en-US"/>
              <a:t>Click to edit Master title style</a:t>
            </a:r>
            <a:endParaRPr lang="nl-NL" dirty="0"/>
          </a:p>
        </p:txBody>
      </p:sp>
      <p:sp>
        <p:nvSpPr>
          <p:cNvPr id="6" name="Tijdelijke aanduiding voor dianummer 5"/>
          <p:cNvSpPr>
            <a:spLocks noGrp="1"/>
          </p:cNvSpPr>
          <p:nvPr>
            <p:ph type="sldNum" sz="quarter" idx="11"/>
          </p:nvPr>
        </p:nvSpPr>
        <p:spPr/>
        <p:txBody>
          <a:bodyPr/>
          <a:lstStyle/>
          <a:p>
            <a:pPr algn="r"/>
            <a:fld id="{F25965E0-7062-474C-8671-DB3A3CE669B0}" type="slidenum">
              <a:rPr lang="nl-NL" smtClean="0"/>
              <a:pPr algn="r"/>
              <a:t>‹nr.›</a:t>
            </a:fld>
            <a:endParaRPr lang="nl-NL" dirty="0"/>
          </a:p>
        </p:txBody>
      </p:sp>
    </p:spTree>
    <p:extLst>
      <p:ext uri="{BB962C8B-B14F-4D97-AF65-F5344CB8AC3E}">
        <p14:creationId xmlns:p14="http://schemas.microsoft.com/office/powerpoint/2010/main" val="24033010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indslide met meerdere logo's">
    <p:spTree>
      <p:nvGrpSpPr>
        <p:cNvPr id="1" name=""/>
        <p:cNvGrpSpPr/>
        <p:nvPr/>
      </p:nvGrpSpPr>
      <p:grpSpPr>
        <a:xfrm>
          <a:off x="0" y="0"/>
          <a:ext cx="0" cy="0"/>
          <a:chOff x="0" y="0"/>
          <a:chExt cx="0" cy="0"/>
        </a:xfrm>
      </p:grpSpPr>
      <p:sp>
        <p:nvSpPr>
          <p:cNvPr id="3" name="Titel 2"/>
          <p:cNvSpPr>
            <a:spLocks noGrp="1"/>
          </p:cNvSpPr>
          <p:nvPr>
            <p:ph type="title"/>
          </p:nvPr>
        </p:nvSpPr>
        <p:spPr>
          <a:xfrm>
            <a:off x="561600" y="168288"/>
            <a:ext cx="3816000" cy="1020671"/>
          </a:xfrm>
        </p:spPr>
        <p:txBody>
          <a:bodyPr/>
          <a:lstStyle/>
          <a:p>
            <a:r>
              <a:rPr lang="en-US"/>
              <a:t>Click to edit Master title style</a:t>
            </a:r>
            <a:endParaRPr lang="nl-NL" dirty="0"/>
          </a:p>
        </p:txBody>
      </p:sp>
      <p:sp>
        <p:nvSpPr>
          <p:cNvPr id="4" name="Tijdelijke aanduiding voor dianummer 3"/>
          <p:cNvSpPr>
            <a:spLocks noGrp="1"/>
          </p:cNvSpPr>
          <p:nvPr>
            <p:ph type="sldNum" sz="quarter" idx="27"/>
          </p:nvPr>
        </p:nvSpPr>
        <p:spPr/>
        <p:txBody>
          <a:bodyPr/>
          <a:lstStyle/>
          <a:p>
            <a:pPr algn="r"/>
            <a:fld id="{F25965E0-7062-474C-8671-DB3A3CE669B0}" type="slidenum">
              <a:rPr lang="nl-NL" smtClean="0"/>
              <a:pPr algn="r"/>
              <a:t>‹nr.›</a:t>
            </a:fld>
            <a:endParaRPr lang="nl-NL" dirty="0"/>
          </a:p>
        </p:txBody>
      </p:sp>
      <p:sp>
        <p:nvSpPr>
          <p:cNvPr id="10" name="Tijdelijke aanduiding voor afbeelding 24"/>
          <p:cNvSpPr>
            <a:spLocks noGrp="1" noChangeAspect="1"/>
          </p:cNvSpPr>
          <p:nvPr>
            <p:ph type="pic" sz="quarter" idx="16"/>
          </p:nvPr>
        </p:nvSpPr>
        <p:spPr>
          <a:xfrm>
            <a:off x="4598375" y="168357"/>
            <a:ext cx="4294800" cy="4294105"/>
          </a:xfrm>
          <a:prstGeom prst="ellipse">
            <a:avLst/>
          </a:prstGeom>
          <a:solidFill>
            <a:schemeClr val="accent3"/>
          </a:solidFill>
        </p:spPr>
        <p:txBody>
          <a:bodyPr anchor="ctr"/>
          <a:lstStyle>
            <a:lvl1pPr marL="0" indent="0" algn="ctr">
              <a:buNone/>
              <a:defRPr sz="800"/>
            </a:lvl1pPr>
          </a:lstStyle>
          <a:p>
            <a:pPr lvl="0"/>
            <a:r>
              <a:rPr lang="en-US" noProof="0"/>
              <a:t>Click icon to add picture</a:t>
            </a:r>
            <a:endParaRPr lang="nl-NL" noProof="0" dirty="0"/>
          </a:p>
        </p:txBody>
      </p:sp>
      <p:sp>
        <p:nvSpPr>
          <p:cNvPr id="11" name="Tijdelijke aanduiding voor afbeelding 24"/>
          <p:cNvSpPr>
            <a:spLocks noGrp="1"/>
          </p:cNvSpPr>
          <p:nvPr>
            <p:ph type="pic" sz="quarter" idx="28" hasCustomPrompt="1"/>
          </p:nvPr>
        </p:nvSpPr>
        <p:spPr>
          <a:xfrm>
            <a:off x="2293449"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6" name="Tijdelijke aanduiding voor afbeelding 24"/>
          <p:cNvSpPr>
            <a:spLocks noGrp="1"/>
          </p:cNvSpPr>
          <p:nvPr>
            <p:ph type="pic" sz="quarter" idx="24" hasCustomPrompt="1"/>
          </p:nvPr>
        </p:nvSpPr>
        <p:spPr>
          <a:xfrm>
            <a:off x="3643126"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8" name="Tijdelijke aanduiding voor afbeelding 24"/>
          <p:cNvSpPr>
            <a:spLocks noGrp="1"/>
          </p:cNvSpPr>
          <p:nvPr>
            <p:ph type="pic" sz="quarter" idx="25" hasCustomPrompt="1"/>
          </p:nvPr>
        </p:nvSpPr>
        <p:spPr>
          <a:xfrm>
            <a:off x="4992803"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19" name="Tijdelijke aanduiding voor afbeelding 24"/>
          <p:cNvSpPr>
            <a:spLocks noGrp="1"/>
          </p:cNvSpPr>
          <p:nvPr>
            <p:ph type="pic" sz="quarter" idx="26" hasCustomPrompt="1"/>
          </p:nvPr>
        </p:nvSpPr>
        <p:spPr>
          <a:xfrm>
            <a:off x="6342480"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20" name="Tijdelijke aanduiding voor tekst 4"/>
          <p:cNvSpPr>
            <a:spLocks noGrp="1"/>
          </p:cNvSpPr>
          <p:nvPr>
            <p:ph type="body" sz="quarter" idx="17"/>
          </p:nvPr>
        </p:nvSpPr>
        <p:spPr>
          <a:xfrm>
            <a:off x="504000" y="1368000"/>
            <a:ext cx="3874036" cy="3091979"/>
          </a:xfrm>
        </p:spPr>
        <p:txBody>
          <a:bodyPr lIns="90000"/>
          <a:lstStyle>
            <a:lvl1pPr marL="0" indent="0">
              <a:buNone/>
              <a:defRPr>
                <a:solidFill>
                  <a:schemeClr val="tx1"/>
                </a:solidFill>
              </a:defRPr>
            </a:lvl1pPr>
          </a:lstStyle>
          <a:p>
            <a:pPr lvl="0"/>
            <a:r>
              <a:rPr lang="en-US"/>
              <a:t>Edit Master text styles</a:t>
            </a:r>
          </a:p>
        </p:txBody>
      </p:sp>
    </p:spTree>
    <p:extLst>
      <p:ext uri="{BB962C8B-B14F-4D97-AF65-F5344CB8AC3E}">
        <p14:creationId xmlns:p14="http://schemas.microsoft.com/office/powerpoint/2010/main" val="3911264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slide with bullets">
    <p:spTree>
      <p:nvGrpSpPr>
        <p:cNvPr id="1" name=""/>
        <p:cNvGrpSpPr/>
        <p:nvPr/>
      </p:nvGrpSpPr>
      <p:grpSpPr>
        <a:xfrm>
          <a:off x="0" y="0"/>
          <a:ext cx="0" cy="0"/>
          <a:chOff x="0" y="0"/>
          <a:chExt cx="0" cy="0"/>
        </a:xfrm>
      </p:grpSpPr>
      <p:sp>
        <p:nvSpPr>
          <p:cNvPr id="2" name="Titel 1"/>
          <p:cNvSpPr>
            <a:spLocks noGrp="1"/>
          </p:cNvSpPr>
          <p:nvPr>
            <p:ph type="title"/>
          </p:nvPr>
        </p:nvSpPr>
        <p:spPr>
          <a:xfrm>
            <a:off x="491642" y="172642"/>
            <a:ext cx="8442796" cy="629840"/>
          </a:xfrm>
        </p:spPr>
        <p:txBody>
          <a:bodyPr/>
          <a:lstStyle/>
          <a:p>
            <a:r>
              <a:rPr lang="en-US"/>
              <a:t>Click to edit Master title style</a:t>
            </a:r>
            <a:endParaRPr lang="en-GB" dirty="0"/>
          </a:p>
        </p:txBody>
      </p:sp>
      <p:sp>
        <p:nvSpPr>
          <p:cNvPr id="3" name="Tijdelijke aanduiding voor tekst 6"/>
          <p:cNvSpPr>
            <a:spLocks noGrp="1"/>
          </p:cNvSpPr>
          <p:nvPr>
            <p:ph type="body" sz="quarter" idx="10"/>
          </p:nvPr>
        </p:nvSpPr>
        <p:spPr>
          <a:xfrm>
            <a:off x="421200" y="1376437"/>
            <a:ext cx="8521188" cy="3067200"/>
          </a:xfrm>
        </p:spPr>
        <p:txBody>
          <a:bodyPr/>
          <a:lstStyle>
            <a:lvl2pPr>
              <a:buClr>
                <a:schemeClr val="bg2"/>
              </a:buCl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ijdelijke aanduiding voor dianummer 3"/>
          <p:cNvSpPr>
            <a:spLocks noGrp="1"/>
          </p:cNvSpPr>
          <p:nvPr>
            <p:ph type="sldNum" sz="quarter" idx="11"/>
          </p:nvPr>
        </p:nvSpPr>
        <p:spPr>
          <a:xfrm>
            <a:off x="8519145" y="4806000"/>
            <a:ext cx="468000" cy="123188"/>
          </a:xfrm>
          <a:prstGeom prst="rect">
            <a:avLst/>
          </a:prstGeom>
        </p:spPr>
        <p:txBody>
          <a:bodyPr/>
          <a:lstStyle/>
          <a:p>
            <a:pPr algn="r">
              <a:lnSpc>
                <a:spcPts val="1200"/>
              </a:lnSpc>
            </a:pPr>
            <a:fld id="{F25965E0-7062-474C-8671-DB3A3CE669B0}" type="slidenum">
              <a:rPr lang="en-GB" smtClean="0"/>
              <a:pPr algn="r">
                <a:lnSpc>
                  <a:spcPts val="1200"/>
                </a:lnSpc>
              </a:pPr>
              <a:t>‹nr.›</a:t>
            </a:fld>
            <a:endParaRPr lang="en-GB" dirty="0"/>
          </a:p>
        </p:txBody>
      </p:sp>
    </p:spTree>
    <p:extLst>
      <p:ext uri="{BB962C8B-B14F-4D97-AF65-F5344CB8AC3E}">
        <p14:creationId xmlns:p14="http://schemas.microsoft.com/office/powerpoint/2010/main" val="4067455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ee tekstkader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3" name="Tijdelijke aanduiding voor tekst 6"/>
          <p:cNvSpPr>
            <a:spLocks noGrp="1"/>
          </p:cNvSpPr>
          <p:nvPr>
            <p:ph type="body" sz="quarter" idx="10"/>
          </p:nvPr>
        </p:nvSpPr>
        <p:spPr>
          <a:xfrm>
            <a:off x="493200" y="1368000"/>
            <a:ext cx="4104000" cy="3092400"/>
          </a:xfrm>
        </p:spPr>
        <p:txBody>
          <a:bodyPr/>
          <a:lstStyle>
            <a:lvl2pPr>
              <a:buClr>
                <a:schemeClr val="bg2"/>
              </a:buClr>
              <a:defRPr/>
            </a:lvl2pPr>
          </a:lstStyle>
          <a:p>
            <a:pPr lvl="0"/>
            <a:r>
              <a:rPr lang="en-US"/>
              <a:t>Edit Master text styles</a:t>
            </a:r>
          </a:p>
          <a:p>
            <a:pPr lvl="1"/>
            <a:r>
              <a:rPr lang="en-US"/>
              <a:t>Second level</a:t>
            </a:r>
          </a:p>
          <a:p>
            <a:pPr lvl="2"/>
            <a:r>
              <a:rPr lang="en-US"/>
              <a:t>Third level</a:t>
            </a:r>
          </a:p>
        </p:txBody>
      </p:sp>
      <p:sp>
        <p:nvSpPr>
          <p:cNvPr id="4" name="Tijdelijke aanduiding voor tekst 6"/>
          <p:cNvSpPr>
            <a:spLocks noGrp="1"/>
          </p:cNvSpPr>
          <p:nvPr>
            <p:ph type="body" sz="quarter" idx="11"/>
          </p:nvPr>
        </p:nvSpPr>
        <p:spPr>
          <a:xfrm>
            <a:off x="4786175" y="1368000"/>
            <a:ext cx="4104000" cy="3092400"/>
          </a:xfrm>
        </p:spPr>
        <p:txBody>
          <a:bodyPr/>
          <a:lstStyle>
            <a:lvl2pPr>
              <a:buClr>
                <a:schemeClr val="bg2"/>
              </a:buClr>
              <a:defRPr/>
            </a:lvl2pPr>
          </a:lstStyle>
          <a:p>
            <a:pPr lvl="0"/>
            <a:r>
              <a:rPr lang="en-US"/>
              <a:t>Edit Master text styles</a:t>
            </a:r>
          </a:p>
          <a:p>
            <a:pPr lvl="1"/>
            <a:r>
              <a:rPr lang="en-US"/>
              <a:t>Second level</a:t>
            </a:r>
          </a:p>
          <a:p>
            <a:pPr lvl="2"/>
            <a:r>
              <a:rPr lang="en-US"/>
              <a:t>Third level</a:t>
            </a:r>
          </a:p>
        </p:txBody>
      </p:sp>
      <p:sp>
        <p:nvSpPr>
          <p:cNvPr id="6" name="Tijdelijke aanduiding voor dianummer 5"/>
          <p:cNvSpPr>
            <a:spLocks noGrp="1"/>
          </p:cNvSpPr>
          <p:nvPr>
            <p:ph type="sldNum" sz="quarter" idx="12"/>
          </p:nvPr>
        </p:nvSpPr>
        <p:spPr/>
        <p:txBody>
          <a:bodyPr/>
          <a:lstStyle/>
          <a:p>
            <a:pPr algn="r"/>
            <a:fld id="{F25965E0-7062-474C-8671-DB3A3CE669B0}" type="slidenum">
              <a:rPr lang="nl-NL" smtClean="0"/>
              <a:pPr algn="r"/>
              <a:t>‹nr.›</a:t>
            </a:fld>
            <a:endParaRPr lang="nl-NL" dirty="0"/>
          </a:p>
        </p:txBody>
      </p:sp>
    </p:spTree>
    <p:extLst>
      <p:ext uri="{BB962C8B-B14F-4D97-AF65-F5344CB8AC3E}">
        <p14:creationId xmlns:p14="http://schemas.microsoft.com/office/powerpoint/2010/main" val="127049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kader met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6" name="Tijdelijke aanduiding voor dianummer 5"/>
          <p:cNvSpPr>
            <a:spLocks noGrp="1"/>
          </p:cNvSpPr>
          <p:nvPr>
            <p:ph type="sldNum" sz="quarter" idx="18"/>
          </p:nvPr>
        </p:nvSpPr>
        <p:spPr/>
        <p:txBody>
          <a:bodyPr/>
          <a:lstStyle/>
          <a:p>
            <a:pPr algn="r"/>
            <a:fld id="{F25965E0-7062-474C-8671-DB3A3CE669B0}" type="slidenum">
              <a:rPr lang="nl-NL" smtClean="0"/>
              <a:pPr algn="r"/>
              <a:t>‹nr.›</a:t>
            </a:fld>
            <a:endParaRPr lang="nl-NL" dirty="0"/>
          </a:p>
        </p:txBody>
      </p:sp>
      <p:sp>
        <p:nvSpPr>
          <p:cNvPr id="7" name="Tijdelijke aanduiding voor tekst 6"/>
          <p:cNvSpPr>
            <a:spLocks noGrp="1"/>
          </p:cNvSpPr>
          <p:nvPr>
            <p:ph type="body" sz="quarter" idx="10"/>
          </p:nvPr>
        </p:nvSpPr>
        <p:spPr>
          <a:xfrm>
            <a:off x="493200" y="1385336"/>
            <a:ext cx="4104000" cy="3075539"/>
          </a:xfrm>
        </p:spPr>
        <p:txBody>
          <a:bodyPr/>
          <a:lstStyle>
            <a:lvl1pPr>
              <a:lnSpc>
                <a:spcPts val="2000"/>
              </a:lnSpc>
              <a:spcBef>
                <a:spcPts val="1000"/>
              </a:spcBef>
              <a:defRPr sz="1600"/>
            </a:lvl1pPr>
            <a:lvl2pPr>
              <a:lnSpc>
                <a:spcPts val="2000"/>
              </a:lnSpc>
              <a:spcBef>
                <a:spcPts val="600"/>
              </a:spcBef>
              <a:buClr>
                <a:schemeClr val="bg2"/>
              </a:buClr>
              <a:defRPr sz="1600"/>
            </a:lvl2pPr>
            <a:lvl3pPr>
              <a:lnSpc>
                <a:spcPts val="2000"/>
              </a:lnSpc>
              <a:spcBef>
                <a:spcPts val="600"/>
              </a:spcBef>
              <a:defRPr sz="1600"/>
            </a:lvl3pPr>
          </a:lstStyle>
          <a:p>
            <a:pPr lvl="0"/>
            <a:r>
              <a:rPr lang="en-US"/>
              <a:t>Edit Master text styles</a:t>
            </a:r>
          </a:p>
          <a:p>
            <a:pPr lvl="1"/>
            <a:r>
              <a:rPr lang="en-US"/>
              <a:t>Second level</a:t>
            </a:r>
          </a:p>
          <a:p>
            <a:pPr lvl="2"/>
            <a:r>
              <a:rPr lang="en-US"/>
              <a:t>Third level</a:t>
            </a:r>
          </a:p>
        </p:txBody>
      </p:sp>
      <p:sp>
        <p:nvSpPr>
          <p:cNvPr id="8" name="Tijdelijke aanduiding voor afbeelding 24"/>
          <p:cNvSpPr>
            <a:spLocks noGrp="1" noChangeAspect="1"/>
          </p:cNvSpPr>
          <p:nvPr>
            <p:ph type="pic" sz="quarter" idx="17"/>
          </p:nvPr>
        </p:nvSpPr>
        <p:spPr>
          <a:xfrm>
            <a:off x="4828401" y="1474788"/>
            <a:ext cx="4051491" cy="2986087"/>
          </a:xfrm>
          <a:prstGeom prst="rect">
            <a:avLst/>
          </a:prstGeom>
          <a:solidFill>
            <a:schemeClr val="accent3"/>
          </a:solidFill>
        </p:spPr>
        <p:txBody>
          <a:bodyPr anchor="ctr"/>
          <a:lstStyle>
            <a:lvl1pPr marL="0" indent="0" algn="ctr">
              <a:buNone/>
              <a:defRPr sz="800"/>
            </a:lvl1pPr>
          </a:lstStyle>
          <a:p>
            <a:pPr lvl="0"/>
            <a:r>
              <a:rPr lang="en-US" noProof="0"/>
              <a:t>Click icon to add picture</a:t>
            </a:r>
            <a:endParaRPr lang="nl-NL" noProof="0" dirty="0"/>
          </a:p>
        </p:txBody>
      </p:sp>
    </p:spTree>
    <p:extLst>
      <p:ext uri="{BB962C8B-B14F-4D97-AF65-F5344CB8AC3E}">
        <p14:creationId xmlns:p14="http://schemas.microsoft.com/office/powerpoint/2010/main" val="329501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kader met grafiek">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6" name="Tijdelijke aanduiding voor grafiek 5"/>
          <p:cNvSpPr>
            <a:spLocks noGrp="1"/>
          </p:cNvSpPr>
          <p:nvPr>
            <p:ph type="chart" sz="quarter" idx="17"/>
          </p:nvPr>
        </p:nvSpPr>
        <p:spPr>
          <a:xfrm>
            <a:off x="4791075" y="1359936"/>
            <a:ext cx="4100513" cy="3100939"/>
          </a:xfrm>
          <a:noFill/>
        </p:spPr>
        <p:txBody>
          <a:bodyPr/>
          <a:lstStyle>
            <a:lvl1pPr>
              <a:defRPr>
                <a:solidFill>
                  <a:schemeClr val="bg2"/>
                </a:solidFill>
              </a:defRPr>
            </a:lvl1pPr>
          </a:lstStyle>
          <a:p>
            <a:r>
              <a:rPr lang="en-US"/>
              <a:t>Click icon to add chart</a:t>
            </a:r>
            <a:endParaRPr lang="nl-NL" dirty="0"/>
          </a:p>
        </p:txBody>
      </p:sp>
      <p:sp>
        <p:nvSpPr>
          <p:cNvPr id="5" name="Tijdelijke aanduiding voor dianummer 4"/>
          <p:cNvSpPr>
            <a:spLocks noGrp="1"/>
          </p:cNvSpPr>
          <p:nvPr>
            <p:ph type="sldNum" sz="quarter" idx="18"/>
          </p:nvPr>
        </p:nvSpPr>
        <p:spPr/>
        <p:txBody>
          <a:bodyPr/>
          <a:lstStyle/>
          <a:p>
            <a:pPr algn="r"/>
            <a:fld id="{F25965E0-7062-474C-8671-DB3A3CE669B0}" type="slidenum">
              <a:rPr lang="nl-NL" smtClean="0"/>
              <a:pPr algn="r"/>
              <a:t>‹nr.›</a:t>
            </a:fld>
            <a:endParaRPr lang="nl-NL" dirty="0"/>
          </a:p>
        </p:txBody>
      </p:sp>
      <p:sp>
        <p:nvSpPr>
          <p:cNvPr id="7" name="Tijdelijke aanduiding voor tekst 6"/>
          <p:cNvSpPr>
            <a:spLocks noGrp="1"/>
          </p:cNvSpPr>
          <p:nvPr>
            <p:ph type="body" sz="quarter" idx="10"/>
          </p:nvPr>
        </p:nvSpPr>
        <p:spPr>
          <a:xfrm>
            <a:off x="493200" y="1368000"/>
            <a:ext cx="4104000" cy="3092400"/>
          </a:xfrm>
        </p:spPr>
        <p:txBody>
          <a:bodyPr/>
          <a:lstStyle>
            <a:lvl2pPr>
              <a:buClr>
                <a:schemeClr val="bg2"/>
              </a:buCl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95406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kader met tab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5" name="Tijdelijke aanduiding voor tabel 4"/>
          <p:cNvSpPr>
            <a:spLocks noGrp="1"/>
          </p:cNvSpPr>
          <p:nvPr>
            <p:ph type="tbl" sz="quarter" idx="11"/>
          </p:nvPr>
        </p:nvSpPr>
        <p:spPr>
          <a:xfrm>
            <a:off x="4791075" y="1471727"/>
            <a:ext cx="4100513" cy="2989148"/>
          </a:xfrm>
        </p:spPr>
        <p:txBody>
          <a:bodyPr/>
          <a:lstStyle>
            <a:lvl1pPr>
              <a:defRPr>
                <a:solidFill>
                  <a:schemeClr val="bg2"/>
                </a:solidFill>
              </a:defRPr>
            </a:lvl1pPr>
          </a:lstStyle>
          <a:p>
            <a:r>
              <a:rPr lang="en-US"/>
              <a:t>Click icon to add table</a:t>
            </a:r>
            <a:endParaRPr lang="nl-NL" dirty="0"/>
          </a:p>
        </p:txBody>
      </p:sp>
      <p:sp>
        <p:nvSpPr>
          <p:cNvPr id="6" name="Tijdelijke aanduiding voor dianummer 5"/>
          <p:cNvSpPr>
            <a:spLocks noGrp="1"/>
          </p:cNvSpPr>
          <p:nvPr>
            <p:ph type="sldNum" sz="quarter" idx="12"/>
          </p:nvPr>
        </p:nvSpPr>
        <p:spPr/>
        <p:txBody>
          <a:bodyPr/>
          <a:lstStyle/>
          <a:p>
            <a:pPr algn="r"/>
            <a:fld id="{F25965E0-7062-474C-8671-DB3A3CE669B0}" type="slidenum">
              <a:rPr lang="nl-NL" smtClean="0"/>
              <a:pPr algn="r"/>
              <a:t>‹nr.›</a:t>
            </a:fld>
            <a:endParaRPr lang="nl-NL" dirty="0"/>
          </a:p>
        </p:txBody>
      </p:sp>
      <p:sp>
        <p:nvSpPr>
          <p:cNvPr id="7" name="Tijdelijke aanduiding voor tekst 6"/>
          <p:cNvSpPr>
            <a:spLocks noGrp="1"/>
          </p:cNvSpPr>
          <p:nvPr>
            <p:ph type="body" sz="quarter" idx="10"/>
          </p:nvPr>
        </p:nvSpPr>
        <p:spPr>
          <a:xfrm>
            <a:off x="493200" y="1368000"/>
            <a:ext cx="4104000" cy="3092400"/>
          </a:xfrm>
        </p:spPr>
        <p:txBody>
          <a:bodyPr/>
          <a:lstStyle>
            <a:lvl2pPr>
              <a:buClr>
                <a:schemeClr val="bg2"/>
              </a:buCl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28394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ganogra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4" name="Tijdelijke aanduiding voor dianummer 3"/>
          <p:cNvSpPr>
            <a:spLocks noGrp="1"/>
          </p:cNvSpPr>
          <p:nvPr>
            <p:ph type="sldNum" sz="quarter" idx="11"/>
          </p:nvPr>
        </p:nvSpPr>
        <p:spPr/>
        <p:txBody>
          <a:bodyPr/>
          <a:lstStyle/>
          <a:p>
            <a:pPr algn="r"/>
            <a:fld id="{F25965E0-7062-474C-8671-DB3A3CE669B0}" type="slidenum">
              <a:rPr lang="nl-NL" smtClean="0"/>
              <a:pPr algn="r"/>
              <a:t>‹nr.›</a:t>
            </a:fld>
            <a:endParaRPr lang="nl-NL" dirty="0"/>
          </a:p>
        </p:txBody>
      </p:sp>
      <p:sp>
        <p:nvSpPr>
          <p:cNvPr id="5" name="Tijdelijke aanduiding voor SmartArt 7"/>
          <p:cNvSpPr>
            <a:spLocks noGrp="1"/>
          </p:cNvSpPr>
          <p:nvPr>
            <p:ph type="dgm" sz="quarter" idx="10"/>
          </p:nvPr>
        </p:nvSpPr>
        <p:spPr>
          <a:xfrm>
            <a:off x="493200" y="1368000"/>
            <a:ext cx="8398800" cy="3092400"/>
          </a:xfrm>
        </p:spPr>
        <p:txBody>
          <a:bodyPr/>
          <a:lstStyle/>
          <a:p>
            <a:r>
              <a:rPr lang="en-US"/>
              <a:t>Click icon to add SmartArt graphic</a:t>
            </a:r>
            <a:endParaRPr lang="nl-NL" dirty="0"/>
          </a:p>
        </p:txBody>
      </p:sp>
    </p:spTree>
    <p:extLst>
      <p:ext uri="{BB962C8B-B14F-4D97-AF65-F5344CB8AC3E}">
        <p14:creationId xmlns:p14="http://schemas.microsoft.com/office/powerpoint/2010/main" val="460759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4" name="Tijdelijke aanduiding voor dianummer 3"/>
          <p:cNvSpPr>
            <a:spLocks noGrp="1"/>
          </p:cNvSpPr>
          <p:nvPr>
            <p:ph type="sldNum" sz="quarter" idx="10"/>
          </p:nvPr>
        </p:nvSpPr>
        <p:spPr/>
        <p:txBody>
          <a:bodyPr/>
          <a:lstStyle/>
          <a:p>
            <a:pPr algn="r"/>
            <a:fld id="{F25965E0-7062-474C-8671-DB3A3CE669B0}" type="slidenum">
              <a:rPr lang="nl-NL" smtClean="0"/>
              <a:pPr algn="r"/>
              <a:t>‹nr.›</a:t>
            </a:fld>
            <a:endParaRPr lang="nl-NL" dirty="0"/>
          </a:p>
        </p:txBody>
      </p:sp>
    </p:spTree>
    <p:extLst>
      <p:ext uri="{BB962C8B-B14F-4D97-AF65-F5344CB8AC3E}">
        <p14:creationId xmlns:p14="http://schemas.microsoft.com/office/powerpoint/2010/main" val="32035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slide meerdere logo'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Click to edit Master title style</a:t>
            </a:r>
            <a:endParaRPr lang="nl-NL" dirty="0"/>
          </a:p>
        </p:txBody>
      </p:sp>
      <p:sp>
        <p:nvSpPr>
          <p:cNvPr id="4" name="Tijdelijke aanduiding voor dianummer 3"/>
          <p:cNvSpPr>
            <a:spLocks noGrp="1"/>
          </p:cNvSpPr>
          <p:nvPr>
            <p:ph type="sldNum" sz="quarter" idx="27"/>
          </p:nvPr>
        </p:nvSpPr>
        <p:spPr/>
        <p:txBody>
          <a:bodyPr/>
          <a:lstStyle/>
          <a:p>
            <a:pPr algn="r"/>
            <a:fld id="{F25965E0-7062-474C-8671-DB3A3CE669B0}" type="slidenum">
              <a:rPr lang="nl-NL" smtClean="0"/>
              <a:pPr algn="r"/>
              <a:t>‹nr.›</a:t>
            </a:fld>
            <a:endParaRPr lang="nl-NL" dirty="0"/>
          </a:p>
        </p:txBody>
      </p:sp>
      <p:sp>
        <p:nvSpPr>
          <p:cNvPr id="31" name="Tijdelijke aanduiding voor afbeelding 24"/>
          <p:cNvSpPr>
            <a:spLocks noGrp="1" noChangeAspect="1"/>
          </p:cNvSpPr>
          <p:nvPr>
            <p:ph type="pic" sz="quarter" idx="13"/>
          </p:nvPr>
        </p:nvSpPr>
        <p:spPr bwMode="auto">
          <a:xfrm>
            <a:off x="491504"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rPr>
              <a:t>Click icon to add picture</a:t>
            </a:r>
            <a:endParaRPr kumimoji="0" lang="nl-NL" sz="800" b="0" i="0" u="none" strike="noStrike" kern="0" cap="none" spc="0" normalizeH="0" baseline="0" noProof="0" dirty="0">
              <a:ln>
                <a:noFill/>
              </a:ln>
              <a:solidFill>
                <a:sysClr val="windowText" lastClr="000000"/>
              </a:solidFill>
              <a:effectLst/>
              <a:uLnTx/>
              <a:uFillTx/>
            </a:endParaRPr>
          </a:p>
        </p:txBody>
      </p:sp>
      <p:sp>
        <p:nvSpPr>
          <p:cNvPr id="32" name="Tijdelijke aanduiding voor afbeelding 24"/>
          <p:cNvSpPr>
            <a:spLocks noGrp="1" noChangeAspect="1"/>
          </p:cNvSpPr>
          <p:nvPr>
            <p:ph type="pic" sz="quarter" idx="19"/>
          </p:nvPr>
        </p:nvSpPr>
        <p:spPr bwMode="auto">
          <a:xfrm>
            <a:off x="6553175"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rPr>
              <a:t>Click icon to add picture</a:t>
            </a:r>
            <a:endParaRPr kumimoji="0" lang="nl-NL" sz="800" b="0" i="0" u="none" strike="noStrike" kern="0" cap="none" spc="0" normalizeH="0" baseline="0" noProof="0" dirty="0">
              <a:ln>
                <a:noFill/>
              </a:ln>
              <a:solidFill>
                <a:sysClr val="windowText" lastClr="000000"/>
              </a:solidFill>
              <a:effectLst/>
              <a:uLnTx/>
              <a:uFillTx/>
            </a:endParaRPr>
          </a:p>
        </p:txBody>
      </p:sp>
      <p:sp>
        <p:nvSpPr>
          <p:cNvPr id="33" name="Tijdelijke aanduiding voor afbeelding 24"/>
          <p:cNvSpPr>
            <a:spLocks noGrp="1" noChangeAspect="1"/>
          </p:cNvSpPr>
          <p:nvPr>
            <p:ph type="pic" sz="quarter" idx="28"/>
          </p:nvPr>
        </p:nvSpPr>
        <p:spPr bwMode="auto">
          <a:xfrm>
            <a:off x="4959012"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rPr>
              <a:t>Click icon to add picture</a:t>
            </a:r>
            <a:endParaRPr kumimoji="0" lang="nl-NL" sz="800" b="0" i="0" u="none" strike="noStrike" kern="0" cap="none" spc="0" normalizeH="0" baseline="0" noProof="0" dirty="0">
              <a:ln>
                <a:noFill/>
              </a:ln>
              <a:solidFill>
                <a:sysClr val="windowText" lastClr="000000"/>
              </a:solidFill>
              <a:effectLst/>
              <a:uLnTx/>
              <a:uFillTx/>
            </a:endParaRPr>
          </a:p>
        </p:txBody>
      </p:sp>
      <p:sp>
        <p:nvSpPr>
          <p:cNvPr id="34" name="Tijdelijke aanduiding voor afbeelding 24"/>
          <p:cNvSpPr>
            <a:spLocks noGrp="1" noChangeAspect="1"/>
          </p:cNvSpPr>
          <p:nvPr>
            <p:ph type="pic" sz="quarter" idx="15"/>
          </p:nvPr>
        </p:nvSpPr>
        <p:spPr bwMode="auto">
          <a:xfrm>
            <a:off x="3364849" y="2120875"/>
            <a:ext cx="2340000" cy="2340000"/>
          </a:xfrm>
          <a:prstGeom prst="ellipse">
            <a:avLst/>
          </a:prstGeom>
          <a:solidFill>
            <a:schemeClr val="accent3"/>
          </a:solidFill>
          <a:ln>
            <a:noFill/>
          </a:ln>
        </p:spPr>
        <p:txBody>
          <a:bodyPr anchor="ctr"/>
          <a:lstStyle>
            <a:lvl1pPr marL="0" indent="0" algn="ctr">
              <a:buNone/>
              <a:defRPr sz="800"/>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rPr>
              <a:t>Click icon to add picture</a:t>
            </a:r>
            <a:endParaRPr kumimoji="0" lang="nl-NL" sz="800" b="0" i="0" u="none" strike="noStrike" kern="0" cap="none" spc="0" normalizeH="0" baseline="0" noProof="0" dirty="0">
              <a:ln>
                <a:noFill/>
              </a:ln>
              <a:solidFill>
                <a:sysClr val="windowText" lastClr="000000"/>
              </a:solidFill>
              <a:effectLst/>
              <a:uLnTx/>
              <a:uFillTx/>
            </a:endParaRPr>
          </a:p>
        </p:txBody>
      </p:sp>
      <p:sp>
        <p:nvSpPr>
          <p:cNvPr id="35" name="Tijdelijke aanduiding voor tekst 21"/>
          <p:cNvSpPr>
            <a:spLocks noGrp="1"/>
          </p:cNvSpPr>
          <p:nvPr>
            <p:ph type="body" sz="quarter" idx="20"/>
          </p:nvPr>
        </p:nvSpPr>
        <p:spPr>
          <a:xfrm>
            <a:off x="505856" y="1234871"/>
            <a:ext cx="8385731" cy="330620"/>
          </a:xfrm>
        </p:spPr>
        <p:txBody>
          <a:bodyPr/>
          <a:lstStyle>
            <a:lvl1pPr marL="0" indent="0">
              <a:lnSpc>
                <a:spcPts val="2000"/>
              </a:lnSpc>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en-US"/>
              <a:t>Edit Master text styles</a:t>
            </a:r>
          </a:p>
        </p:txBody>
      </p:sp>
      <p:sp>
        <p:nvSpPr>
          <p:cNvPr id="36" name="Tijdelijke aanduiding voor tekst 21"/>
          <p:cNvSpPr>
            <a:spLocks noGrp="1"/>
          </p:cNvSpPr>
          <p:nvPr>
            <p:ph type="body" sz="quarter" idx="21"/>
          </p:nvPr>
        </p:nvSpPr>
        <p:spPr>
          <a:xfrm>
            <a:off x="505856" y="1648186"/>
            <a:ext cx="8385731" cy="330620"/>
          </a:xfrm>
        </p:spPr>
        <p:txBody>
          <a:bodyPr/>
          <a:lstStyle>
            <a:lvl1pPr marL="0" indent="0">
              <a:lnSpc>
                <a:spcPts val="2000"/>
              </a:lnSpc>
              <a:buNone/>
              <a:defRPr sz="1600"/>
            </a:lvl1pPr>
            <a:lvl2pPr marL="696913" indent="0">
              <a:lnSpc>
                <a:spcPts val="2000"/>
              </a:lnSpc>
              <a:buNone/>
              <a:defRPr sz="1600"/>
            </a:lvl2pPr>
            <a:lvl3pPr marL="1560512" indent="0">
              <a:lnSpc>
                <a:spcPts val="2000"/>
              </a:lnSpc>
              <a:buNone/>
              <a:defRPr sz="1600"/>
            </a:lvl3pPr>
            <a:lvl4pPr marL="2332037" indent="0">
              <a:lnSpc>
                <a:spcPts val="2000"/>
              </a:lnSpc>
              <a:buNone/>
              <a:defRPr sz="1600"/>
            </a:lvl4pPr>
            <a:lvl5pPr marL="3052763" indent="0">
              <a:lnSpc>
                <a:spcPts val="2000"/>
              </a:lnSpc>
              <a:buNone/>
              <a:defRPr sz="1600"/>
            </a:lvl5pPr>
          </a:lstStyle>
          <a:p>
            <a:pPr lvl="0"/>
            <a:r>
              <a:rPr lang="en-US"/>
              <a:t>Edit Master text styles</a:t>
            </a:r>
          </a:p>
        </p:txBody>
      </p:sp>
      <p:sp>
        <p:nvSpPr>
          <p:cNvPr id="37" name="Tijdelijke aanduiding voor afbeelding 24"/>
          <p:cNvSpPr>
            <a:spLocks noGrp="1"/>
          </p:cNvSpPr>
          <p:nvPr>
            <p:ph type="pic" sz="quarter" idx="16" hasCustomPrompt="1"/>
          </p:nvPr>
        </p:nvSpPr>
        <p:spPr>
          <a:xfrm>
            <a:off x="2293449"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38" name="Tijdelijke aanduiding voor afbeelding 24"/>
          <p:cNvSpPr>
            <a:spLocks noGrp="1"/>
          </p:cNvSpPr>
          <p:nvPr>
            <p:ph type="pic" sz="quarter" idx="24" hasCustomPrompt="1"/>
          </p:nvPr>
        </p:nvSpPr>
        <p:spPr>
          <a:xfrm>
            <a:off x="3643126"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39" name="Tijdelijke aanduiding voor afbeelding 24"/>
          <p:cNvSpPr>
            <a:spLocks noGrp="1"/>
          </p:cNvSpPr>
          <p:nvPr>
            <p:ph type="pic" sz="quarter" idx="25" hasCustomPrompt="1"/>
          </p:nvPr>
        </p:nvSpPr>
        <p:spPr>
          <a:xfrm>
            <a:off x="4992803"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
        <p:nvSpPr>
          <p:cNvPr id="40" name="Tijdelijke aanduiding voor afbeelding 24"/>
          <p:cNvSpPr>
            <a:spLocks noGrp="1"/>
          </p:cNvSpPr>
          <p:nvPr>
            <p:ph type="pic" sz="quarter" idx="26" hasCustomPrompt="1"/>
          </p:nvPr>
        </p:nvSpPr>
        <p:spPr>
          <a:xfrm>
            <a:off x="6342480" y="4594924"/>
            <a:ext cx="1116000" cy="455707"/>
          </a:xfrm>
          <a:prstGeom prst="rect">
            <a:avLst/>
          </a:prstGeom>
          <a:solidFill>
            <a:schemeClr val="accent3"/>
          </a:solidFill>
        </p:spPr>
        <p:txBody>
          <a:bodyPr anchor="ctr"/>
          <a:lstStyle>
            <a:lvl1pPr marL="0" indent="0" algn="l">
              <a:lnSpc>
                <a:spcPts val="1000"/>
              </a:lnSpc>
              <a:spcBef>
                <a:spcPts val="0"/>
              </a:spcBef>
              <a:buNone/>
              <a:defRPr sz="600"/>
            </a:lvl1pPr>
          </a:lstStyle>
          <a:p>
            <a:pPr lvl="0"/>
            <a:r>
              <a:rPr lang="nl-NL" noProof="0" dirty="0"/>
              <a:t>Klik op het pictogram als u een logo wilt toevoegen</a:t>
            </a:r>
          </a:p>
        </p:txBody>
      </p:sp>
    </p:spTree>
    <p:extLst>
      <p:ext uri="{BB962C8B-B14F-4D97-AF65-F5344CB8AC3E}">
        <p14:creationId xmlns:p14="http://schemas.microsoft.com/office/powerpoint/2010/main" val="3864516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2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561600" y="168288"/>
            <a:ext cx="8330400" cy="610302"/>
          </a:xfrm>
          <a:prstGeom prst="rect">
            <a:avLst/>
          </a:prstGeom>
          <a:noFill/>
          <a:ln w="0">
            <a:gradFill>
              <a:gsLst>
                <a:gs pos="0">
                  <a:schemeClr val="tx1"/>
                </a:gs>
                <a:gs pos="1000">
                  <a:schemeClr val="tx1">
                    <a:alpha val="0"/>
                  </a:schemeClr>
                </a:gs>
                <a:gs pos="99000">
                  <a:srgbClr val="005172">
                    <a:alpha val="0"/>
                  </a:srgbClr>
                </a:gs>
                <a:gs pos="100000">
                  <a:schemeClr val="tx1"/>
                </a:gs>
              </a:gsLst>
              <a:lin ang="5400000" scaled="0"/>
            </a:gradFill>
          </a:ln>
        </p:spPr>
        <p:txBody>
          <a:bodyPr vert="horz" wrap="square" lIns="18000" tIns="18000" rIns="91440" bIns="180000" numCol="1" anchor="t" anchorCtr="0" compatLnSpc="1">
            <a:prstTxWarp prst="textNoShape">
              <a:avLst/>
            </a:prstTxWarp>
            <a:spAutoFit/>
          </a:bodyPr>
          <a:lstStyle/>
          <a:p>
            <a:pPr lvl="0"/>
            <a:r>
              <a:rPr lang="nl-NL" dirty="0"/>
              <a:t>Klik om de stijl te bewerken</a:t>
            </a:r>
          </a:p>
        </p:txBody>
      </p:sp>
      <p:sp>
        <p:nvSpPr>
          <p:cNvPr id="1028" name="Tijdelijke aanduiding voor tekst 23"/>
          <p:cNvSpPr>
            <a:spLocks noGrp="1"/>
          </p:cNvSpPr>
          <p:nvPr>
            <p:ph type="body" idx="1"/>
          </p:nvPr>
        </p:nvSpPr>
        <p:spPr bwMode="auto">
          <a:xfrm>
            <a:off x="496966" y="1368000"/>
            <a:ext cx="8394622" cy="30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a:p>
            <a:pPr lvl="4"/>
            <a:endParaRPr lang="nl-NL" dirty="0"/>
          </a:p>
        </p:txBody>
      </p:sp>
      <p:sp>
        <p:nvSpPr>
          <p:cNvPr id="2" name="Tijdelijke aanduiding voor dianummer 1"/>
          <p:cNvSpPr>
            <a:spLocks noGrp="1"/>
          </p:cNvSpPr>
          <p:nvPr>
            <p:ph type="sldNum" sz="quarter" idx="4"/>
          </p:nvPr>
        </p:nvSpPr>
        <p:spPr>
          <a:xfrm>
            <a:off x="8463600" y="4773600"/>
            <a:ext cx="468000" cy="123188"/>
          </a:xfrm>
          <a:prstGeom prst="rect">
            <a:avLst/>
          </a:prstGeom>
          <a:noFill/>
        </p:spPr>
        <p:txBody>
          <a:bodyPr wrap="square" tIns="0" rIns="36000" bIns="0" rtlCol="0">
            <a:noAutofit/>
          </a:bodyPr>
          <a:lstStyle>
            <a:lvl1pPr>
              <a:lnSpc>
                <a:spcPts val="900"/>
              </a:lnSpc>
              <a:defRPr lang="nl-NL" sz="800" smtClean="0">
                <a:latin typeface="Verdana" pitchFamily="34" charset="0"/>
              </a:defRPr>
            </a:lvl1pPr>
          </a:lstStyle>
          <a:p>
            <a:pPr algn="r"/>
            <a:fld id="{F25965E0-7062-474C-8671-DB3A3CE669B0}" type="slidenum">
              <a:rPr lang="nl-NL" smtClean="0"/>
              <a:pPr algn="r"/>
              <a:t>‹nr.›</a:t>
            </a:fld>
            <a:endParaRPr lang="nl-NL" dirty="0"/>
          </a:p>
        </p:txBody>
      </p:sp>
      <p:pic>
        <p:nvPicPr>
          <p:cNvPr id="3" name="Afbeelding 2"/>
          <p:cNvPicPr>
            <a:picLocks/>
          </p:cNvPicPr>
          <p:nvPr userDrawn="1"/>
        </p:nvPicPr>
        <p:blipFill>
          <a:blip r:embed="rId24" cstate="screen">
            <a:extLst>
              <a:ext uri="{28A0092B-C50C-407E-A947-70E740481C1C}">
                <a14:useLocalDpi xmlns:a14="http://schemas.microsoft.com/office/drawing/2010/main"/>
              </a:ext>
            </a:extLst>
          </a:blip>
          <a:stretch>
            <a:fillRect/>
          </a:stretch>
        </p:blipFill>
        <p:spPr bwMode="hidden">
          <a:xfrm>
            <a:off x="0" y="0"/>
            <a:ext cx="9141714" cy="5143499"/>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67" r:id="rId2"/>
    <p:sldLayoutId id="2147483669" r:id="rId3"/>
    <p:sldLayoutId id="2147483670" r:id="rId4"/>
    <p:sldLayoutId id="2147483671" r:id="rId5"/>
    <p:sldLayoutId id="2147483672" r:id="rId6"/>
    <p:sldLayoutId id="2147483673" r:id="rId7"/>
    <p:sldLayoutId id="2147483668" r:id="rId8"/>
    <p:sldLayoutId id="2147483664" r:id="rId9"/>
    <p:sldLayoutId id="2147483653" r:id="rId10"/>
    <p:sldLayoutId id="2147483655" r:id="rId11"/>
    <p:sldLayoutId id="2147483656" r:id="rId12"/>
    <p:sldLayoutId id="2147483657" r:id="rId13"/>
    <p:sldLayoutId id="2147483659" r:id="rId14"/>
    <p:sldLayoutId id="2147483660" r:id="rId15"/>
    <p:sldLayoutId id="2147483661" r:id="rId16"/>
    <p:sldLayoutId id="2147483663" r:id="rId17"/>
    <p:sldLayoutId id="2147483665" r:id="rId18"/>
    <p:sldLayoutId id="2147483654" r:id="rId19"/>
    <p:sldLayoutId id="2147483666" r:id="rId20"/>
    <p:sldLayoutId id="2147483674" r:id="rId21"/>
  </p:sldLayoutIdLst>
  <p:hf hdr="0" ftr="0" dt="0"/>
  <p:txStyles>
    <p:titleStyle>
      <a:lvl1pPr algn="l" rtl="0" eaLnBrk="1" fontAlgn="base" hangingPunct="1">
        <a:lnSpc>
          <a:spcPts val="3200"/>
        </a:lnSpc>
        <a:spcBef>
          <a:spcPct val="0"/>
        </a:spcBef>
        <a:spcAft>
          <a:spcPct val="0"/>
        </a:spcAft>
        <a:defRPr sz="2600" kern="1200">
          <a:solidFill>
            <a:schemeClr val="bg2"/>
          </a:solidFill>
          <a:latin typeface="Verdana" pitchFamily="34" charset="0"/>
          <a:ea typeface="+mj-ea"/>
          <a:cs typeface="+mj-cs"/>
        </a:defRPr>
      </a:lvl1pPr>
      <a:lvl2pPr algn="l" rtl="0" eaLnBrk="1" fontAlgn="base" hangingPunct="1">
        <a:lnSpc>
          <a:spcPts val="4000"/>
        </a:lnSpc>
        <a:spcBef>
          <a:spcPct val="0"/>
        </a:spcBef>
        <a:spcAft>
          <a:spcPct val="0"/>
        </a:spcAft>
        <a:defRPr sz="3200">
          <a:solidFill>
            <a:schemeClr val="bg1"/>
          </a:solidFill>
          <a:latin typeface="Verdana" pitchFamily="34" charset="0"/>
        </a:defRPr>
      </a:lvl2pPr>
      <a:lvl3pPr algn="l" rtl="0" eaLnBrk="1" fontAlgn="base" hangingPunct="1">
        <a:lnSpc>
          <a:spcPts val="4000"/>
        </a:lnSpc>
        <a:spcBef>
          <a:spcPct val="0"/>
        </a:spcBef>
        <a:spcAft>
          <a:spcPct val="0"/>
        </a:spcAft>
        <a:defRPr sz="3200">
          <a:solidFill>
            <a:schemeClr val="bg1"/>
          </a:solidFill>
          <a:latin typeface="Verdana" pitchFamily="34" charset="0"/>
        </a:defRPr>
      </a:lvl3pPr>
      <a:lvl4pPr algn="l" rtl="0" eaLnBrk="1" fontAlgn="base" hangingPunct="1">
        <a:lnSpc>
          <a:spcPts val="4000"/>
        </a:lnSpc>
        <a:spcBef>
          <a:spcPct val="0"/>
        </a:spcBef>
        <a:spcAft>
          <a:spcPct val="0"/>
        </a:spcAft>
        <a:defRPr sz="3200">
          <a:solidFill>
            <a:schemeClr val="bg1"/>
          </a:solidFill>
          <a:latin typeface="Verdana" pitchFamily="34" charset="0"/>
        </a:defRPr>
      </a:lvl4pPr>
      <a:lvl5pPr algn="l" rtl="0" eaLnBrk="1" fontAlgn="base" hangingPunct="1">
        <a:lnSpc>
          <a:spcPts val="4000"/>
        </a:lnSpc>
        <a:spcBef>
          <a:spcPct val="0"/>
        </a:spcBef>
        <a:spcAft>
          <a:spcPct val="0"/>
        </a:spcAft>
        <a:defRPr sz="3200">
          <a:solidFill>
            <a:schemeClr val="bg1"/>
          </a:solidFill>
          <a:latin typeface="Verdana" pitchFamily="34" charset="0"/>
        </a:defRPr>
      </a:lvl5pPr>
      <a:lvl6pPr marL="457200" algn="l" rtl="0" eaLnBrk="1" fontAlgn="base" hangingPunct="1">
        <a:lnSpc>
          <a:spcPts val="4000"/>
        </a:lnSpc>
        <a:spcBef>
          <a:spcPct val="0"/>
        </a:spcBef>
        <a:spcAft>
          <a:spcPct val="0"/>
        </a:spcAft>
        <a:defRPr sz="3200">
          <a:solidFill>
            <a:schemeClr val="bg1"/>
          </a:solidFill>
          <a:latin typeface="Verdana" pitchFamily="34" charset="0"/>
        </a:defRPr>
      </a:lvl6pPr>
      <a:lvl7pPr marL="914400" algn="l" rtl="0" eaLnBrk="1" fontAlgn="base" hangingPunct="1">
        <a:lnSpc>
          <a:spcPts val="4000"/>
        </a:lnSpc>
        <a:spcBef>
          <a:spcPct val="0"/>
        </a:spcBef>
        <a:spcAft>
          <a:spcPct val="0"/>
        </a:spcAft>
        <a:defRPr sz="3200">
          <a:solidFill>
            <a:schemeClr val="bg1"/>
          </a:solidFill>
          <a:latin typeface="Verdana" pitchFamily="34" charset="0"/>
        </a:defRPr>
      </a:lvl7pPr>
      <a:lvl8pPr marL="1371600" algn="l" rtl="0" eaLnBrk="1" fontAlgn="base" hangingPunct="1">
        <a:lnSpc>
          <a:spcPts val="4000"/>
        </a:lnSpc>
        <a:spcBef>
          <a:spcPct val="0"/>
        </a:spcBef>
        <a:spcAft>
          <a:spcPct val="0"/>
        </a:spcAft>
        <a:defRPr sz="3200">
          <a:solidFill>
            <a:schemeClr val="bg1"/>
          </a:solidFill>
          <a:latin typeface="Verdana" pitchFamily="34" charset="0"/>
        </a:defRPr>
      </a:lvl8pPr>
      <a:lvl9pPr marL="1828800" algn="l" rtl="0" eaLnBrk="1" fontAlgn="base" hangingPunct="1">
        <a:lnSpc>
          <a:spcPts val="4000"/>
        </a:lnSpc>
        <a:spcBef>
          <a:spcPct val="0"/>
        </a:spcBef>
        <a:spcAft>
          <a:spcPct val="0"/>
        </a:spcAft>
        <a:defRPr sz="3200">
          <a:solidFill>
            <a:schemeClr val="bg1"/>
          </a:solidFill>
          <a:latin typeface="Verdana" pitchFamily="34" charset="0"/>
        </a:defRPr>
      </a:lvl9pPr>
    </p:titleStyle>
    <p:bodyStyle>
      <a:lvl1pPr marL="252413" indent="-252413" algn="l" rtl="0" eaLnBrk="1" fontAlgn="base" hangingPunct="1">
        <a:lnSpc>
          <a:spcPts val="2400"/>
        </a:lnSpc>
        <a:spcBef>
          <a:spcPts val="1100"/>
        </a:spcBef>
        <a:spcAft>
          <a:spcPct val="0"/>
        </a:spcAft>
        <a:buClr>
          <a:schemeClr val="bg2"/>
        </a:buClr>
        <a:buSzPct val="140000"/>
        <a:buFont typeface="Wingdings" pitchFamily="2" charset="2"/>
        <a:buChar char="§"/>
        <a:defRPr sz="1800" kern="1200">
          <a:solidFill>
            <a:schemeClr val="bg2"/>
          </a:solidFill>
          <a:latin typeface="Verdana" pitchFamily="34" charset="0"/>
          <a:ea typeface="+mn-ea"/>
          <a:cs typeface="+mn-cs"/>
        </a:defRPr>
      </a:lvl1pPr>
      <a:lvl2pPr marL="982663" indent="-285750" algn="l" rtl="0" eaLnBrk="1" fontAlgn="base" hangingPunct="1">
        <a:lnSpc>
          <a:spcPts val="2400"/>
        </a:lnSpc>
        <a:spcBef>
          <a:spcPts val="900"/>
        </a:spcBef>
        <a:spcAft>
          <a:spcPct val="0"/>
        </a:spcAft>
        <a:buClr>
          <a:schemeClr val="bg2"/>
        </a:buClr>
        <a:buSzPct val="115000"/>
        <a:buFont typeface="Verdana" pitchFamily="34" charset="0"/>
        <a:buChar char="●"/>
        <a:defRPr sz="1800" kern="1200">
          <a:solidFill>
            <a:schemeClr val="bg2"/>
          </a:solidFill>
          <a:latin typeface="Verdana" pitchFamily="34" charset="0"/>
          <a:ea typeface="+mn-ea"/>
          <a:cs typeface="+mn-cs"/>
        </a:defRPr>
      </a:lvl2pPr>
      <a:lvl3pPr marL="1879600" indent="-319088" algn="l" rtl="0" eaLnBrk="1" fontAlgn="base" hangingPunct="1">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3pPr>
      <a:lvl4pPr marL="2692400" indent="-360363" algn="l" rtl="0" eaLnBrk="1" fontAlgn="base" hangingPunct="1">
        <a:lnSpc>
          <a:spcPts val="2400"/>
        </a:lnSpc>
        <a:spcBef>
          <a:spcPts val="900"/>
        </a:spcBef>
        <a:spcAft>
          <a:spcPct val="0"/>
        </a:spcAft>
        <a:buSzPct val="115000"/>
        <a:buFont typeface="Verdana" pitchFamily="34" charset="0"/>
        <a:buChar char="●"/>
        <a:defRPr sz="1800" kern="1200" baseline="0">
          <a:solidFill>
            <a:schemeClr val="bg2"/>
          </a:solidFill>
          <a:latin typeface="Verdana" pitchFamily="34" charset="0"/>
          <a:ea typeface="+mn-ea"/>
          <a:cs typeface="+mn-cs"/>
        </a:defRPr>
      </a:lvl4pPr>
      <a:lvl5pPr marL="3405188" indent="-352425" algn="l" rtl="0" eaLnBrk="1" fontAlgn="base" hangingPunct="1">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wur.nl/nl/onderwijs-opleidingen/wageningen-pre-university/activiteiten-voor-docenten-teacher-academy/docent-ontwikkelteam/living-lab-buitenonderwijs.htm" TargetMode="Externa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8.xml"/><Relationship Id="rId6" Type="http://schemas.openxmlformats.org/officeDocument/2006/relationships/hyperlink" Target="https://www.biobeo.eu/"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43.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 name="Tijdelijke aanduiding voor afbeelding 18" descr="Afbeelding met buitenshuis, hemel, persoon, gras&#10;&#10;Automatisch gegenereerde beschrijving">
            <a:extLst>
              <a:ext uri="{FF2B5EF4-FFF2-40B4-BE49-F238E27FC236}">
                <a16:creationId xmlns:a16="http://schemas.microsoft.com/office/drawing/2014/main" id="{3A5A7B09-AAB3-FF2B-9E3C-8F040021FBDB}"/>
              </a:ext>
            </a:extLst>
          </p:cNvPr>
          <p:cNvPicPr>
            <a:picLocks noGrp="1" noChangeAspect="1"/>
          </p:cNvPicPr>
          <p:nvPr>
            <p:ph type="pic" sz="quarter" idx="19"/>
          </p:nvPr>
        </p:nvPicPr>
        <p:blipFill>
          <a:blip r:embed="rId3" cstate="print">
            <a:extLst>
              <a:ext uri="{28A0092B-C50C-407E-A947-70E740481C1C}">
                <a14:useLocalDpi xmlns:a14="http://schemas.microsoft.com/office/drawing/2010/main" val="0"/>
              </a:ext>
            </a:extLst>
          </a:blip>
          <a:srcRect l="16650" r="16650"/>
          <a:stretch>
            <a:fillRect/>
          </a:stretch>
        </p:blipFill>
        <p:spPr>
          <a:xfrm>
            <a:off x="3393035" y="1388587"/>
            <a:ext cx="2340000" cy="2340000"/>
          </a:xfrm>
        </p:spPr>
      </p:pic>
      <p:pic>
        <p:nvPicPr>
          <p:cNvPr id="16" name="Tijdelijke aanduiding voor afbeelding 15" descr="Afbeelding met gras, buitenshuis, kleding, persoon&#10;&#10;Automatisch gegenereerde beschrijving">
            <a:extLst>
              <a:ext uri="{FF2B5EF4-FFF2-40B4-BE49-F238E27FC236}">
                <a16:creationId xmlns:a16="http://schemas.microsoft.com/office/drawing/2014/main" id="{5CF8EB14-3BC5-7F8C-3251-66683E7BD4BE}"/>
              </a:ext>
            </a:extLst>
          </p:cNvPr>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21875" r="21875"/>
          <a:stretch>
            <a:fillRect/>
          </a:stretch>
        </p:blipFill>
        <p:spPr>
          <a:xfrm>
            <a:off x="5032456" y="2674824"/>
            <a:ext cx="2340000" cy="2340000"/>
          </a:xfrm>
        </p:spPr>
      </p:pic>
      <p:sp>
        <p:nvSpPr>
          <p:cNvPr id="16386" name="Rectangle 2"/>
          <p:cNvSpPr>
            <a:spLocks noGrp="1" noChangeArrowheads="1"/>
          </p:cNvSpPr>
          <p:nvPr>
            <p:ph type="title"/>
          </p:nvPr>
        </p:nvSpPr>
        <p:spPr>
          <a:xfrm>
            <a:off x="302559" y="168288"/>
            <a:ext cx="8589441" cy="987200"/>
          </a:xfrm>
        </p:spPr>
        <p:txBody>
          <a:bodyPr/>
          <a:lstStyle/>
          <a:p>
            <a:r>
              <a:rPr lang="nl-NL" dirty="0"/>
              <a:t>Waarnemen en waarderen: naar buiten!</a:t>
            </a:r>
            <a:br>
              <a:rPr lang="nl-NL" dirty="0"/>
            </a:br>
            <a:r>
              <a:rPr lang="nl-NL" sz="1200" dirty="0"/>
              <a:t>Vakoverstijgend buitenonderwijs</a:t>
            </a:r>
            <a:endParaRPr lang="nl-NL" dirty="0"/>
          </a:p>
        </p:txBody>
      </p:sp>
      <p:pic>
        <p:nvPicPr>
          <p:cNvPr id="25" name="Tijdelijke aanduiding voor afbeelding 24" descr="Afbeelding met kleding, persoon, buitenshuis, gras&#10;&#10;Automatisch gegenereerde beschrijving">
            <a:extLst>
              <a:ext uri="{FF2B5EF4-FFF2-40B4-BE49-F238E27FC236}">
                <a16:creationId xmlns:a16="http://schemas.microsoft.com/office/drawing/2014/main" id="{0B445B83-BE59-4C67-C4C5-092ED809C926}"/>
              </a:ext>
            </a:extLst>
          </p:cNvPr>
          <p:cNvPicPr>
            <a:picLocks noGrp="1" noChangeAspect="1"/>
          </p:cNvPicPr>
          <p:nvPr>
            <p:ph type="pic" sz="quarter" idx="13"/>
          </p:nvPr>
        </p:nvPicPr>
        <p:blipFill>
          <a:blip r:embed="rId5" cstate="print">
            <a:extLst>
              <a:ext uri="{28A0092B-C50C-407E-A947-70E740481C1C}">
                <a14:useLocalDpi xmlns:a14="http://schemas.microsoft.com/office/drawing/2010/main" val="0"/>
              </a:ext>
            </a:extLst>
          </a:blip>
          <a:srcRect l="16602" r="16602"/>
          <a:stretch>
            <a:fillRect/>
          </a:stretch>
        </p:blipFill>
        <p:spPr>
          <a:xfrm>
            <a:off x="6501441" y="1150664"/>
            <a:ext cx="2340000" cy="2340000"/>
          </a:xfrm>
        </p:spPr>
      </p:pic>
      <p:pic>
        <p:nvPicPr>
          <p:cNvPr id="7" name="Tijdelijke aanduiding voor afbeelding 6" descr="Afbeelding met boom, buitenshuis, plant, rots&#10;&#10;Automatisch gegenereerde beschrijving">
            <a:extLst>
              <a:ext uri="{FF2B5EF4-FFF2-40B4-BE49-F238E27FC236}">
                <a16:creationId xmlns:a16="http://schemas.microsoft.com/office/drawing/2014/main" id="{9D01C5D5-1AFC-5058-783F-F0D3E8468C89}"/>
              </a:ext>
            </a:extLst>
          </p:cNvPr>
          <p:cNvPicPr>
            <a:picLocks noGrp="1" noChangeAspect="1"/>
          </p:cNvPicPr>
          <p:nvPr>
            <p:ph type="pic" sz="quarter" idx="28"/>
          </p:nvPr>
        </p:nvPicPr>
        <p:blipFill>
          <a:blip r:embed="rId6">
            <a:extLst>
              <a:ext uri="{28A0092B-C50C-407E-A947-70E740481C1C}">
                <a14:useLocalDpi xmlns:a14="http://schemas.microsoft.com/office/drawing/2010/main" val="0"/>
              </a:ext>
            </a:extLst>
          </a:blip>
          <a:srcRect l="12500" r="12500"/>
          <a:stretch>
            <a:fillRect/>
          </a:stretch>
        </p:blipFill>
        <p:spPr>
          <a:xfrm>
            <a:off x="506413" y="2028729"/>
            <a:ext cx="2340000" cy="2340000"/>
          </a:xfrm>
        </p:spPr>
      </p:pic>
      <p:sp>
        <p:nvSpPr>
          <p:cNvPr id="3" name="Tijdelijke aanduiding voor tekst 2"/>
          <p:cNvSpPr>
            <a:spLocks noGrp="1"/>
          </p:cNvSpPr>
          <p:nvPr>
            <p:ph type="body" sz="quarter" idx="20"/>
          </p:nvPr>
        </p:nvSpPr>
        <p:spPr>
          <a:xfrm>
            <a:off x="506825" y="1104807"/>
            <a:ext cx="8385175" cy="755090"/>
          </a:xfrm>
        </p:spPr>
        <p:txBody>
          <a:bodyPr/>
          <a:lstStyle/>
          <a:p>
            <a:r>
              <a:rPr lang="nl-NL" sz="1800" dirty="0"/>
              <a:t>Heleen Bot en Janneke Verloop</a:t>
            </a:r>
            <a:br>
              <a:rPr lang="nl-NL" sz="1800" dirty="0"/>
            </a:br>
            <a:r>
              <a:rPr lang="nl-NL" sz="1800" dirty="0"/>
              <a:t>25 mei 2024</a:t>
            </a:r>
          </a:p>
        </p:txBody>
      </p:sp>
      <p:pic>
        <p:nvPicPr>
          <p:cNvPr id="2" name="Afbeelding 1">
            <a:extLst>
              <a:ext uri="{FF2B5EF4-FFF2-40B4-BE49-F238E27FC236}">
                <a16:creationId xmlns:a16="http://schemas.microsoft.com/office/drawing/2014/main" id="{90FAE463-3E18-3206-B7C1-7B142F6F09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2911" y="203989"/>
            <a:ext cx="1008530" cy="510989"/>
          </a:xfrm>
          <a:prstGeom prst="rect">
            <a:avLst/>
          </a:prstGeom>
        </p:spPr>
      </p:pic>
      <p:pic>
        <p:nvPicPr>
          <p:cNvPr id="6" name="Afbeelding 5">
            <a:extLst>
              <a:ext uri="{FF2B5EF4-FFF2-40B4-BE49-F238E27FC236}">
                <a16:creationId xmlns:a16="http://schemas.microsoft.com/office/drawing/2014/main" id="{7884F2C4-D44D-0988-8D3E-11DF2C4EF6B1}"/>
              </a:ext>
            </a:extLst>
          </p:cNvPr>
          <p:cNvPicPr>
            <a:picLocks noChangeAspect="1"/>
          </p:cNvPicPr>
          <p:nvPr/>
        </p:nvPicPr>
        <p:blipFill>
          <a:blip r:embed="rId8"/>
          <a:stretch>
            <a:fillRect/>
          </a:stretch>
        </p:blipFill>
        <p:spPr>
          <a:xfrm>
            <a:off x="8475541" y="4478488"/>
            <a:ext cx="536335" cy="536335"/>
          </a:xfrm>
          <a:prstGeom prst="rect">
            <a:avLst/>
          </a:prstGeom>
        </p:spPr>
      </p:pic>
    </p:spTree>
    <p:extLst>
      <p:ext uri="{BB962C8B-B14F-4D97-AF65-F5344CB8AC3E}">
        <p14:creationId xmlns:p14="http://schemas.microsoft.com/office/powerpoint/2010/main" val="3767311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22487AE-5959-8A5C-061C-D3D4CDF575DB}"/>
              </a:ext>
            </a:extLst>
          </p:cNvPr>
          <p:cNvSpPr>
            <a:spLocks noGrp="1"/>
          </p:cNvSpPr>
          <p:nvPr>
            <p:ph type="title"/>
          </p:nvPr>
        </p:nvSpPr>
        <p:spPr>
          <a:xfrm>
            <a:off x="561600" y="168288"/>
            <a:ext cx="8330400" cy="576832"/>
          </a:xfrm>
        </p:spPr>
        <p:txBody>
          <a:bodyPr/>
          <a:lstStyle/>
          <a:p>
            <a:r>
              <a:rPr lang="nl-NL" dirty="0"/>
              <a:t>Kennis door te doen</a:t>
            </a:r>
          </a:p>
        </p:txBody>
      </p:sp>
      <p:sp>
        <p:nvSpPr>
          <p:cNvPr id="4" name="Tijdelijke aanduiding voor dianummer 3">
            <a:extLst>
              <a:ext uri="{FF2B5EF4-FFF2-40B4-BE49-F238E27FC236}">
                <a16:creationId xmlns:a16="http://schemas.microsoft.com/office/drawing/2014/main" id="{6E1B78A0-8808-7F37-B0A7-7A83DAA6D7F6}"/>
              </a:ext>
            </a:extLst>
          </p:cNvPr>
          <p:cNvSpPr>
            <a:spLocks noGrp="1"/>
          </p:cNvSpPr>
          <p:nvPr>
            <p:ph type="sldNum" sz="quarter" idx="11"/>
          </p:nvPr>
        </p:nvSpPr>
        <p:spPr/>
        <p:txBody>
          <a:bodyPr/>
          <a:lstStyle/>
          <a:p>
            <a:pPr algn="r"/>
            <a:fld id="{F25965E0-7062-474C-8671-DB3A3CE669B0}" type="slidenum">
              <a:rPr lang="nl-NL" smtClean="0"/>
              <a:pPr algn="r"/>
              <a:t>10</a:t>
            </a:fld>
            <a:endParaRPr lang="nl-NL" dirty="0"/>
          </a:p>
        </p:txBody>
      </p:sp>
      <p:pic>
        <p:nvPicPr>
          <p:cNvPr id="6" name="Afbeelding 5">
            <a:extLst>
              <a:ext uri="{FF2B5EF4-FFF2-40B4-BE49-F238E27FC236}">
                <a16:creationId xmlns:a16="http://schemas.microsoft.com/office/drawing/2014/main" id="{6EA4247E-E8F1-5A76-DA78-37FC26259A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2911" y="203989"/>
            <a:ext cx="1008530" cy="510989"/>
          </a:xfrm>
          <a:prstGeom prst="rect">
            <a:avLst/>
          </a:prstGeom>
        </p:spPr>
      </p:pic>
      <p:pic>
        <p:nvPicPr>
          <p:cNvPr id="8" name="Afbeelding 7" descr="Afbeelding met kleding, persoon, schoeisel, person&#10;&#10;Automatisch gegenereerde beschrijving">
            <a:extLst>
              <a:ext uri="{FF2B5EF4-FFF2-40B4-BE49-F238E27FC236}">
                <a16:creationId xmlns:a16="http://schemas.microsoft.com/office/drawing/2014/main" id="{6384CBDC-E824-5253-2D2B-FFA84B3526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817" b="-40"/>
          <a:stretch/>
        </p:blipFill>
        <p:spPr>
          <a:xfrm>
            <a:off x="4642950" y="780821"/>
            <a:ext cx="4288649" cy="4158690"/>
          </a:xfrm>
          <a:prstGeom prst="rect">
            <a:avLst/>
          </a:prstGeom>
        </p:spPr>
      </p:pic>
      <p:sp>
        <p:nvSpPr>
          <p:cNvPr id="5" name="Tekstvak 4">
            <a:extLst>
              <a:ext uri="{FF2B5EF4-FFF2-40B4-BE49-F238E27FC236}">
                <a16:creationId xmlns:a16="http://schemas.microsoft.com/office/drawing/2014/main" id="{ECF1381D-A12E-AEF8-18B5-08F9CC52BD77}"/>
              </a:ext>
            </a:extLst>
          </p:cNvPr>
          <p:cNvSpPr txBox="1"/>
          <p:nvPr/>
        </p:nvSpPr>
        <p:spPr>
          <a:xfrm>
            <a:off x="561600" y="1858290"/>
            <a:ext cx="4572000" cy="369332"/>
          </a:xfrm>
          <a:prstGeom prst="rect">
            <a:avLst/>
          </a:prstGeom>
          <a:noFill/>
        </p:spPr>
        <p:txBody>
          <a:bodyPr wrap="square">
            <a:spAutoFit/>
          </a:bodyPr>
          <a:lstStyle/>
          <a:p>
            <a:r>
              <a:rPr lang="nl-NL" dirty="0"/>
              <a:t>Wat zou je hiermee kunnen doen?</a:t>
            </a:r>
          </a:p>
        </p:txBody>
      </p:sp>
    </p:spTree>
    <p:extLst>
      <p:ext uri="{BB962C8B-B14F-4D97-AF65-F5344CB8AC3E}">
        <p14:creationId xmlns:p14="http://schemas.microsoft.com/office/powerpoint/2010/main" val="341075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ECF69C6-284E-89D6-1E9F-A544A7F2C98D}"/>
              </a:ext>
            </a:extLst>
          </p:cNvPr>
          <p:cNvSpPr>
            <a:spLocks noGrp="1"/>
          </p:cNvSpPr>
          <p:nvPr>
            <p:ph type="title"/>
          </p:nvPr>
        </p:nvSpPr>
        <p:spPr>
          <a:xfrm>
            <a:off x="561600" y="168288"/>
            <a:ext cx="8330400" cy="576832"/>
          </a:xfrm>
        </p:spPr>
        <p:txBody>
          <a:bodyPr/>
          <a:lstStyle/>
          <a:p>
            <a:r>
              <a:rPr lang="nl-NL" dirty="0"/>
              <a:t>Emoties ervaren</a:t>
            </a:r>
          </a:p>
        </p:txBody>
      </p:sp>
      <p:sp>
        <p:nvSpPr>
          <p:cNvPr id="4" name="Tijdelijke aanduiding voor dianummer 3">
            <a:extLst>
              <a:ext uri="{FF2B5EF4-FFF2-40B4-BE49-F238E27FC236}">
                <a16:creationId xmlns:a16="http://schemas.microsoft.com/office/drawing/2014/main" id="{FB12DEA7-BF7A-5097-89C7-BAED7B0CC721}"/>
              </a:ext>
            </a:extLst>
          </p:cNvPr>
          <p:cNvSpPr>
            <a:spLocks noGrp="1"/>
          </p:cNvSpPr>
          <p:nvPr>
            <p:ph type="sldNum" sz="quarter" idx="11"/>
          </p:nvPr>
        </p:nvSpPr>
        <p:spPr/>
        <p:txBody>
          <a:bodyPr/>
          <a:lstStyle/>
          <a:p>
            <a:pPr algn="r"/>
            <a:fld id="{F25965E0-7062-474C-8671-DB3A3CE669B0}" type="slidenum">
              <a:rPr lang="nl-NL" smtClean="0"/>
              <a:pPr algn="r"/>
              <a:t>11</a:t>
            </a:fld>
            <a:endParaRPr lang="nl-NL" dirty="0"/>
          </a:p>
        </p:txBody>
      </p:sp>
      <p:pic>
        <p:nvPicPr>
          <p:cNvPr id="10" name="Afbeelding 9" descr="Afbeelding met persoon, gras, Menselijk gezicht, buitenshuis&#10;&#10;Automatisch gegenereerde beschrijving">
            <a:extLst>
              <a:ext uri="{FF2B5EF4-FFF2-40B4-BE49-F238E27FC236}">
                <a16:creationId xmlns:a16="http://schemas.microsoft.com/office/drawing/2014/main" id="{769F21E8-8005-FFAD-8F8A-02706768B2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03" r="5342"/>
          <a:stretch/>
        </p:blipFill>
        <p:spPr>
          <a:xfrm>
            <a:off x="4507992" y="780226"/>
            <a:ext cx="4384008" cy="4116210"/>
          </a:xfrm>
          <a:prstGeom prst="rect">
            <a:avLst/>
          </a:prstGeom>
        </p:spPr>
      </p:pic>
      <p:sp>
        <p:nvSpPr>
          <p:cNvPr id="5" name="Tekstvak 4">
            <a:extLst>
              <a:ext uri="{FF2B5EF4-FFF2-40B4-BE49-F238E27FC236}">
                <a16:creationId xmlns:a16="http://schemas.microsoft.com/office/drawing/2014/main" id="{9A7758D1-B51B-DF95-D437-433109E04A0E}"/>
              </a:ext>
            </a:extLst>
          </p:cNvPr>
          <p:cNvSpPr txBox="1"/>
          <p:nvPr/>
        </p:nvSpPr>
        <p:spPr>
          <a:xfrm>
            <a:off x="561600" y="1736693"/>
            <a:ext cx="4572000" cy="646331"/>
          </a:xfrm>
          <a:prstGeom prst="rect">
            <a:avLst/>
          </a:prstGeom>
          <a:noFill/>
        </p:spPr>
        <p:txBody>
          <a:bodyPr wrap="square">
            <a:spAutoFit/>
          </a:bodyPr>
          <a:lstStyle/>
          <a:p>
            <a:r>
              <a:rPr lang="nl-NL" dirty="0"/>
              <a:t>Welke emoties en gevoelens </a:t>
            </a:r>
          </a:p>
          <a:p>
            <a:r>
              <a:rPr lang="nl-NL" dirty="0"/>
              <a:t>roept het op?</a:t>
            </a:r>
          </a:p>
        </p:txBody>
      </p:sp>
    </p:spTree>
    <p:extLst>
      <p:ext uri="{BB962C8B-B14F-4D97-AF65-F5344CB8AC3E}">
        <p14:creationId xmlns:p14="http://schemas.microsoft.com/office/powerpoint/2010/main" val="3535501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5C5ADF3-7DC4-C38D-6EE6-1AB1B408B1C7}"/>
              </a:ext>
            </a:extLst>
          </p:cNvPr>
          <p:cNvSpPr>
            <a:spLocks noGrp="1"/>
          </p:cNvSpPr>
          <p:nvPr>
            <p:ph type="title"/>
          </p:nvPr>
        </p:nvSpPr>
        <p:spPr>
          <a:xfrm>
            <a:off x="561600" y="168288"/>
            <a:ext cx="8330400" cy="576832"/>
          </a:xfrm>
        </p:spPr>
        <p:txBody>
          <a:bodyPr/>
          <a:lstStyle/>
          <a:p>
            <a:r>
              <a:rPr lang="nl-NL" dirty="0"/>
              <a:t>Sociale interactie</a:t>
            </a:r>
          </a:p>
        </p:txBody>
      </p:sp>
      <p:sp>
        <p:nvSpPr>
          <p:cNvPr id="4" name="Tijdelijke aanduiding voor dianummer 3">
            <a:extLst>
              <a:ext uri="{FF2B5EF4-FFF2-40B4-BE49-F238E27FC236}">
                <a16:creationId xmlns:a16="http://schemas.microsoft.com/office/drawing/2014/main" id="{1FA08D84-8135-C260-61D0-9D7AF7AD7B8C}"/>
              </a:ext>
            </a:extLst>
          </p:cNvPr>
          <p:cNvSpPr>
            <a:spLocks noGrp="1"/>
          </p:cNvSpPr>
          <p:nvPr>
            <p:ph type="sldNum" sz="quarter" idx="11"/>
          </p:nvPr>
        </p:nvSpPr>
        <p:spPr/>
        <p:txBody>
          <a:bodyPr/>
          <a:lstStyle/>
          <a:p>
            <a:pPr algn="r"/>
            <a:fld id="{F25965E0-7062-474C-8671-DB3A3CE669B0}" type="slidenum">
              <a:rPr lang="nl-NL" smtClean="0"/>
              <a:pPr algn="r"/>
              <a:t>12</a:t>
            </a:fld>
            <a:endParaRPr lang="nl-NL" dirty="0"/>
          </a:p>
        </p:txBody>
      </p:sp>
      <p:pic>
        <p:nvPicPr>
          <p:cNvPr id="6" name="Afbeelding 5" descr="Afbeelding met buitenshuis, kleding, persoon, plant&#10;&#10;Automatisch gegenereerde beschrijving">
            <a:extLst>
              <a:ext uri="{FF2B5EF4-FFF2-40B4-BE49-F238E27FC236}">
                <a16:creationId xmlns:a16="http://schemas.microsoft.com/office/drawing/2014/main" id="{29F5A5EB-6FA5-2A18-B2EB-176EAF04B598}"/>
              </a:ext>
            </a:extLst>
          </p:cNvPr>
          <p:cNvPicPr>
            <a:picLocks noChangeAspect="1"/>
          </p:cNvPicPr>
          <p:nvPr/>
        </p:nvPicPr>
        <p:blipFill rotWithShape="1">
          <a:blip r:embed="rId3">
            <a:extLst>
              <a:ext uri="{28A0092B-C50C-407E-A947-70E740481C1C}">
                <a14:useLocalDpi xmlns:a14="http://schemas.microsoft.com/office/drawing/2010/main" val="0"/>
              </a:ext>
            </a:extLst>
          </a:blip>
          <a:srcRect l="29525"/>
          <a:stretch/>
        </p:blipFill>
        <p:spPr>
          <a:xfrm>
            <a:off x="4688542" y="822960"/>
            <a:ext cx="4349762" cy="4113040"/>
          </a:xfrm>
          <a:prstGeom prst="rect">
            <a:avLst/>
          </a:prstGeom>
        </p:spPr>
      </p:pic>
      <p:sp>
        <p:nvSpPr>
          <p:cNvPr id="5" name="Tekstvak 4">
            <a:extLst>
              <a:ext uri="{FF2B5EF4-FFF2-40B4-BE49-F238E27FC236}">
                <a16:creationId xmlns:a16="http://schemas.microsoft.com/office/drawing/2014/main" id="{9DF432AC-5CC7-D2F4-1F47-3B72BBAC1875}"/>
              </a:ext>
            </a:extLst>
          </p:cNvPr>
          <p:cNvSpPr txBox="1"/>
          <p:nvPr/>
        </p:nvSpPr>
        <p:spPr>
          <a:xfrm>
            <a:off x="561600" y="1790697"/>
            <a:ext cx="4572000" cy="369332"/>
          </a:xfrm>
          <a:prstGeom prst="rect">
            <a:avLst/>
          </a:prstGeom>
          <a:noFill/>
        </p:spPr>
        <p:txBody>
          <a:bodyPr wrap="square">
            <a:spAutoFit/>
          </a:bodyPr>
          <a:lstStyle/>
          <a:p>
            <a:r>
              <a:rPr lang="nl-NL" dirty="0"/>
              <a:t>Hoe is jouw relatie met deze natuur?</a:t>
            </a:r>
          </a:p>
        </p:txBody>
      </p:sp>
    </p:spTree>
    <p:extLst>
      <p:ext uri="{BB962C8B-B14F-4D97-AF65-F5344CB8AC3E}">
        <p14:creationId xmlns:p14="http://schemas.microsoft.com/office/powerpoint/2010/main" val="3027500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2CBFC13-3638-2C4B-1D58-B613C18EF846}"/>
              </a:ext>
            </a:extLst>
          </p:cNvPr>
          <p:cNvSpPr>
            <a:spLocks noGrp="1"/>
          </p:cNvSpPr>
          <p:nvPr>
            <p:ph type="title"/>
          </p:nvPr>
        </p:nvSpPr>
        <p:spPr>
          <a:xfrm>
            <a:off x="561600" y="168288"/>
            <a:ext cx="8330400" cy="576832"/>
          </a:xfrm>
        </p:spPr>
        <p:txBody>
          <a:bodyPr/>
          <a:lstStyle/>
          <a:p>
            <a:r>
              <a:rPr lang="nl-NL" sz="2400" dirty="0"/>
              <a:t>Burgerwetenschap-</a:t>
            </a:r>
            <a:r>
              <a:rPr lang="nl-NL" sz="2400" dirty="0" err="1"/>
              <a:t>Citizen</a:t>
            </a:r>
            <a:r>
              <a:rPr lang="nl-NL" sz="2400" dirty="0"/>
              <a:t> </a:t>
            </a:r>
            <a:r>
              <a:rPr lang="nl-NL" sz="2400" dirty="0" err="1"/>
              <a:t>Science</a:t>
            </a:r>
            <a:endParaRPr lang="nl-NL" sz="2400" dirty="0"/>
          </a:p>
        </p:txBody>
      </p:sp>
      <p:sp>
        <p:nvSpPr>
          <p:cNvPr id="4" name="Tijdelijke aanduiding voor dianummer 3">
            <a:extLst>
              <a:ext uri="{FF2B5EF4-FFF2-40B4-BE49-F238E27FC236}">
                <a16:creationId xmlns:a16="http://schemas.microsoft.com/office/drawing/2014/main" id="{3FA8DE3E-E266-9A82-C103-7EBC049BE8E3}"/>
              </a:ext>
            </a:extLst>
          </p:cNvPr>
          <p:cNvSpPr>
            <a:spLocks noGrp="1"/>
          </p:cNvSpPr>
          <p:nvPr>
            <p:ph type="sldNum" sz="quarter" idx="11"/>
          </p:nvPr>
        </p:nvSpPr>
        <p:spPr/>
        <p:txBody>
          <a:bodyPr/>
          <a:lstStyle/>
          <a:p>
            <a:pPr algn="r"/>
            <a:fld id="{F25965E0-7062-474C-8671-DB3A3CE669B0}" type="slidenum">
              <a:rPr lang="nl-NL" smtClean="0"/>
              <a:pPr algn="r"/>
              <a:t>13</a:t>
            </a:fld>
            <a:endParaRPr lang="nl-NL" dirty="0"/>
          </a:p>
        </p:txBody>
      </p:sp>
      <p:pic>
        <p:nvPicPr>
          <p:cNvPr id="5" name="Afbeelding 4">
            <a:extLst>
              <a:ext uri="{FF2B5EF4-FFF2-40B4-BE49-F238E27FC236}">
                <a16:creationId xmlns:a16="http://schemas.microsoft.com/office/drawing/2014/main" id="{20536454-6E4A-27D4-83AB-145799D27C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2911" y="203989"/>
            <a:ext cx="1008530" cy="510989"/>
          </a:xfrm>
          <a:prstGeom prst="rect">
            <a:avLst/>
          </a:prstGeom>
        </p:spPr>
      </p:pic>
      <p:pic>
        <p:nvPicPr>
          <p:cNvPr id="7" name="Afbeelding 6" descr="Afbeelding met buitenshuis, boom, persoon, hemel&#10;&#10;Automatisch gegenereerde beschrijving">
            <a:extLst>
              <a:ext uri="{FF2B5EF4-FFF2-40B4-BE49-F238E27FC236}">
                <a16:creationId xmlns:a16="http://schemas.microsoft.com/office/drawing/2014/main" id="{B30E17BC-8F90-2690-4EC9-0F47207B58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46494" y="780821"/>
            <a:ext cx="4445506" cy="4159995"/>
          </a:xfrm>
          <a:prstGeom prst="rect">
            <a:avLst/>
          </a:prstGeom>
        </p:spPr>
      </p:pic>
      <p:sp>
        <p:nvSpPr>
          <p:cNvPr id="6" name="Tekstvak 5">
            <a:extLst>
              <a:ext uri="{FF2B5EF4-FFF2-40B4-BE49-F238E27FC236}">
                <a16:creationId xmlns:a16="http://schemas.microsoft.com/office/drawing/2014/main" id="{71AE735A-E989-3FFF-150F-38E4F408DDA4}"/>
              </a:ext>
            </a:extLst>
          </p:cNvPr>
          <p:cNvSpPr txBox="1"/>
          <p:nvPr/>
        </p:nvSpPr>
        <p:spPr>
          <a:xfrm>
            <a:off x="561600" y="1687531"/>
            <a:ext cx="4572000" cy="923330"/>
          </a:xfrm>
          <a:prstGeom prst="rect">
            <a:avLst/>
          </a:prstGeom>
          <a:noFill/>
        </p:spPr>
        <p:txBody>
          <a:bodyPr wrap="square">
            <a:spAutoFit/>
          </a:bodyPr>
          <a:lstStyle/>
          <a:p>
            <a:r>
              <a:rPr lang="nl-NL" dirty="0"/>
              <a:t>Cognitief wetenschappelijk analyseren: </a:t>
            </a:r>
          </a:p>
          <a:p>
            <a:r>
              <a:rPr lang="nl-NL" dirty="0"/>
              <a:t>Welke structuren of processen </a:t>
            </a:r>
          </a:p>
          <a:p>
            <a:r>
              <a:rPr lang="nl-NL" dirty="0"/>
              <a:t>neem je waar?</a:t>
            </a:r>
          </a:p>
        </p:txBody>
      </p:sp>
    </p:spTree>
    <p:extLst>
      <p:ext uri="{BB962C8B-B14F-4D97-AF65-F5344CB8AC3E}">
        <p14:creationId xmlns:p14="http://schemas.microsoft.com/office/powerpoint/2010/main" val="363908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78C942F-055F-7021-FE02-73DFDE2A4F69}"/>
              </a:ext>
            </a:extLst>
          </p:cNvPr>
          <p:cNvSpPr>
            <a:spLocks noGrp="1"/>
          </p:cNvSpPr>
          <p:nvPr>
            <p:ph type="title"/>
          </p:nvPr>
        </p:nvSpPr>
        <p:spPr>
          <a:xfrm>
            <a:off x="561600" y="168288"/>
            <a:ext cx="8330400" cy="576832"/>
          </a:xfrm>
        </p:spPr>
        <p:txBody>
          <a:bodyPr/>
          <a:lstStyle/>
          <a:p>
            <a:r>
              <a:rPr lang="nl-NL" dirty="0"/>
              <a:t>Filosofisch ethische reflectie</a:t>
            </a:r>
          </a:p>
        </p:txBody>
      </p:sp>
      <p:sp>
        <p:nvSpPr>
          <p:cNvPr id="4" name="Tijdelijke aanduiding voor dianummer 3">
            <a:extLst>
              <a:ext uri="{FF2B5EF4-FFF2-40B4-BE49-F238E27FC236}">
                <a16:creationId xmlns:a16="http://schemas.microsoft.com/office/drawing/2014/main" id="{9276AE6C-F33E-8BBF-BE10-AC2E5C6650F7}"/>
              </a:ext>
            </a:extLst>
          </p:cNvPr>
          <p:cNvSpPr>
            <a:spLocks noGrp="1"/>
          </p:cNvSpPr>
          <p:nvPr>
            <p:ph type="sldNum" sz="quarter" idx="11"/>
          </p:nvPr>
        </p:nvSpPr>
        <p:spPr/>
        <p:txBody>
          <a:bodyPr/>
          <a:lstStyle/>
          <a:p>
            <a:pPr algn="r"/>
            <a:fld id="{F25965E0-7062-474C-8671-DB3A3CE669B0}" type="slidenum">
              <a:rPr lang="nl-NL" smtClean="0"/>
              <a:pPr algn="r"/>
              <a:t>14</a:t>
            </a:fld>
            <a:endParaRPr lang="nl-NL" dirty="0"/>
          </a:p>
        </p:txBody>
      </p:sp>
      <p:pic>
        <p:nvPicPr>
          <p:cNvPr id="6" name="Afbeelding 5" descr="Afbeelding met buitenshuis, afval, Container, gras&#10;&#10;Automatisch gegenereerde beschrijving">
            <a:extLst>
              <a:ext uri="{FF2B5EF4-FFF2-40B4-BE49-F238E27FC236}">
                <a16:creationId xmlns:a16="http://schemas.microsoft.com/office/drawing/2014/main" id="{B8C78779-5A24-9ECD-1BBC-ED885B298B39}"/>
              </a:ext>
            </a:extLst>
          </p:cNvPr>
          <p:cNvPicPr>
            <a:picLocks noChangeAspect="1"/>
          </p:cNvPicPr>
          <p:nvPr/>
        </p:nvPicPr>
        <p:blipFill rotWithShape="1">
          <a:blip r:embed="rId2">
            <a:extLst>
              <a:ext uri="{28A0092B-C50C-407E-A947-70E740481C1C}">
                <a14:useLocalDpi xmlns:a14="http://schemas.microsoft.com/office/drawing/2010/main" val="0"/>
              </a:ext>
            </a:extLst>
          </a:blip>
          <a:srcRect l="40415" t="11155"/>
          <a:stretch/>
        </p:blipFill>
        <p:spPr>
          <a:xfrm>
            <a:off x="4572000" y="798498"/>
            <a:ext cx="4320000" cy="4217118"/>
          </a:xfrm>
          <a:prstGeom prst="rect">
            <a:avLst/>
          </a:prstGeom>
        </p:spPr>
      </p:pic>
      <p:sp>
        <p:nvSpPr>
          <p:cNvPr id="5" name="Tekstvak 4">
            <a:extLst>
              <a:ext uri="{FF2B5EF4-FFF2-40B4-BE49-F238E27FC236}">
                <a16:creationId xmlns:a16="http://schemas.microsoft.com/office/drawing/2014/main" id="{F4412E9D-0B9F-2E0C-9B20-8E9F941D8DBA}"/>
              </a:ext>
            </a:extLst>
          </p:cNvPr>
          <p:cNvSpPr txBox="1"/>
          <p:nvPr/>
        </p:nvSpPr>
        <p:spPr>
          <a:xfrm>
            <a:off x="561600" y="2061157"/>
            <a:ext cx="4572000" cy="646331"/>
          </a:xfrm>
          <a:prstGeom prst="rect">
            <a:avLst/>
          </a:prstGeom>
          <a:noFill/>
        </p:spPr>
        <p:txBody>
          <a:bodyPr wrap="square">
            <a:spAutoFit/>
          </a:bodyPr>
          <a:lstStyle/>
          <a:p>
            <a:r>
              <a:rPr lang="nl-NL" dirty="0"/>
              <a:t>Wat is hier aan de hand? </a:t>
            </a:r>
            <a:br>
              <a:rPr lang="nl-NL" dirty="0"/>
            </a:br>
            <a:r>
              <a:rPr lang="nl-NL" dirty="0"/>
              <a:t>Welk ethisch vraagstuk speelt er?</a:t>
            </a:r>
          </a:p>
        </p:txBody>
      </p:sp>
    </p:spTree>
    <p:extLst>
      <p:ext uri="{BB962C8B-B14F-4D97-AF65-F5344CB8AC3E}">
        <p14:creationId xmlns:p14="http://schemas.microsoft.com/office/powerpoint/2010/main" val="1039006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792095E-9674-7806-6E20-56126CF5D73A}"/>
              </a:ext>
            </a:extLst>
          </p:cNvPr>
          <p:cNvSpPr>
            <a:spLocks noGrp="1"/>
          </p:cNvSpPr>
          <p:nvPr>
            <p:ph type="title"/>
          </p:nvPr>
        </p:nvSpPr>
        <p:spPr>
          <a:xfrm>
            <a:off x="561600" y="168288"/>
            <a:ext cx="8330400" cy="576832"/>
          </a:xfrm>
        </p:spPr>
        <p:txBody>
          <a:bodyPr/>
          <a:lstStyle/>
          <a:p>
            <a:r>
              <a:rPr lang="nl-NL" dirty="0"/>
              <a:t>Kennis via Kunst</a:t>
            </a:r>
          </a:p>
        </p:txBody>
      </p:sp>
      <p:sp>
        <p:nvSpPr>
          <p:cNvPr id="4" name="Tijdelijke aanduiding voor dianummer 3">
            <a:extLst>
              <a:ext uri="{FF2B5EF4-FFF2-40B4-BE49-F238E27FC236}">
                <a16:creationId xmlns:a16="http://schemas.microsoft.com/office/drawing/2014/main" id="{B6D7589D-49D8-CA3F-7DB4-05841DD516E8}"/>
              </a:ext>
            </a:extLst>
          </p:cNvPr>
          <p:cNvSpPr>
            <a:spLocks noGrp="1"/>
          </p:cNvSpPr>
          <p:nvPr>
            <p:ph type="sldNum" sz="quarter" idx="11"/>
          </p:nvPr>
        </p:nvSpPr>
        <p:spPr/>
        <p:txBody>
          <a:bodyPr/>
          <a:lstStyle/>
          <a:p>
            <a:pPr algn="r"/>
            <a:fld id="{F25965E0-7062-474C-8671-DB3A3CE669B0}" type="slidenum">
              <a:rPr lang="nl-NL" smtClean="0"/>
              <a:pPr algn="r"/>
              <a:t>15</a:t>
            </a:fld>
            <a:endParaRPr lang="nl-NL" dirty="0"/>
          </a:p>
        </p:txBody>
      </p:sp>
      <p:pic>
        <p:nvPicPr>
          <p:cNvPr id="6" name="Afbeelding 5" descr="Afbeelding met tekst, krant, Brochure, catalogus&#10;&#10;Automatisch gegenereerde beschrijving">
            <a:extLst>
              <a:ext uri="{FF2B5EF4-FFF2-40B4-BE49-F238E27FC236}">
                <a16:creationId xmlns:a16="http://schemas.microsoft.com/office/drawing/2014/main" id="{02846820-E834-F045-8CD8-CE49AD5D08CC}"/>
              </a:ext>
            </a:extLst>
          </p:cNvPr>
          <p:cNvPicPr>
            <a:picLocks noChangeAspect="1"/>
          </p:cNvPicPr>
          <p:nvPr/>
        </p:nvPicPr>
        <p:blipFill rotWithShape="1">
          <a:blip r:embed="rId3">
            <a:extLst>
              <a:ext uri="{28A0092B-C50C-407E-A947-70E740481C1C}">
                <a14:useLocalDpi xmlns:a14="http://schemas.microsoft.com/office/drawing/2010/main" val="0"/>
              </a:ext>
            </a:extLst>
          </a:blip>
          <a:srcRect r="33178"/>
          <a:stretch/>
        </p:blipFill>
        <p:spPr>
          <a:xfrm>
            <a:off x="3996891" y="821247"/>
            <a:ext cx="4934709" cy="4153965"/>
          </a:xfrm>
          <a:prstGeom prst="rect">
            <a:avLst/>
          </a:prstGeom>
        </p:spPr>
      </p:pic>
      <p:sp>
        <p:nvSpPr>
          <p:cNvPr id="5" name="Tekstvak 4">
            <a:extLst>
              <a:ext uri="{FF2B5EF4-FFF2-40B4-BE49-F238E27FC236}">
                <a16:creationId xmlns:a16="http://schemas.microsoft.com/office/drawing/2014/main" id="{BFF64F62-D59F-55AC-7573-689E0A0F18FC}"/>
              </a:ext>
            </a:extLst>
          </p:cNvPr>
          <p:cNvSpPr txBox="1"/>
          <p:nvPr/>
        </p:nvSpPr>
        <p:spPr>
          <a:xfrm>
            <a:off x="448155" y="1011019"/>
            <a:ext cx="4572000" cy="646331"/>
          </a:xfrm>
          <a:prstGeom prst="rect">
            <a:avLst/>
          </a:prstGeom>
          <a:noFill/>
        </p:spPr>
        <p:txBody>
          <a:bodyPr wrap="square">
            <a:spAutoFit/>
          </a:bodyPr>
          <a:lstStyle/>
          <a:p>
            <a:r>
              <a:rPr lang="nl-NL" dirty="0"/>
              <a:t>Artistiek uiten: </a:t>
            </a:r>
            <a:br>
              <a:rPr lang="nl-NL" dirty="0"/>
            </a:br>
            <a:r>
              <a:rPr lang="nl-NL" dirty="0"/>
              <a:t>Welke artistieke uiting roept het op?</a:t>
            </a:r>
          </a:p>
        </p:txBody>
      </p:sp>
      <p:pic>
        <p:nvPicPr>
          <p:cNvPr id="2" name="Afbeelding 1">
            <a:extLst>
              <a:ext uri="{FF2B5EF4-FFF2-40B4-BE49-F238E27FC236}">
                <a16:creationId xmlns:a16="http://schemas.microsoft.com/office/drawing/2014/main" id="{F46D1CF3-0940-E4C5-4DE0-CE3B11823C2F}"/>
              </a:ext>
            </a:extLst>
          </p:cNvPr>
          <p:cNvPicPr>
            <a:picLocks noChangeAspect="1"/>
          </p:cNvPicPr>
          <p:nvPr/>
        </p:nvPicPr>
        <p:blipFill>
          <a:blip r:embed="rId4"/>
          <a:stretch>
            <a:fillRect/>
          </a:stretch>
        </p:blipFill>
        <p:spPr>
          <a:xfrm>
            <a:off x="448155" y="1908350"/>
            <a:ext cx="2785350" cy="1979757"/>
          </a:xfrm>
          <a:prstGeom prst="rect">
            <a:avLst/>
          </a:prstGeom>
        </p:spPr>
      </p:pic>
      <p:sp>
        <p:nvSpPr>
          <p:cNvPr id="8" name="Tekstvak 7">
            <a:extLst>
              <a:ext uri="{FF2B5EF4-FFF2-40B4-BE49-F238E27FC236}">
                <a16:creationId xmlns:a16="http://schemas.microsoft.com/office/drawing/2014/main" id="{F87FFE71-9104-33A3-42EF-4C7FD82ED908}"/>
              </a:ext>
            </a:extLst>
          </p:cNvPr>
          <p:cNvSpPr txBox="1"/>
          <p:nvPr/>
        </p:nvSpPr>
        <p:spPr>
          <a:xfrm>
            <a:off x="448155" y="4132481"/>
            <a:ext cx="4572000" cy="253916"/>
          </a:xfrm>
          <a:prstGeom prst="rect">
            <a:avLst/>
          </a:prstGeom>
          <a:noFill/>
        </p:spPr>
        <p:txBody>
          <a:bodyPr wrap="square">
            <a:spAutoFit/>
          </a:bodyPr>
          <a:lstStyle/>
          <a:p>
            <a:r>
              <a:rPr lang="nl-NL" sz="1050" dirty="0"/>
              <a:t>Bron: </a:t>
            </a:r>
            <a:r>
              <a:rPr lang="nl-NL" sz="1050" dirty="0" err="1"/>
              <a:t>Barthford</a:t>
            </a:r>
            <a:r>
              <a:rPr lang="nl-NL" sz="1050" dirty="0"/>
              <a:t> </a:t>
            </a:r>
            <a:r>
              <a:rPr lang="nl-NL" sz="1050" dirty="0" err="1"/>
              <a:t>primary</a:t>
            </a:r>
            <a:r>
              <a:rPr lang="nl-NL" sz="1050" dirty="0"/>
              <a:t> school</a:t>
            </a:r>
          </a:p>
        </p:txBody>
      </p:sp>
    </p:spTree>
    <p:extLst>
      <p:ext uri="{BB962C8B-B14F-4D97-AF65-F5344CB8AC3E}">
        <p14:creationId xmlns:p14="http://schemas.microsoft.com/office/powerpoint/2010/main" val="4221576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E3A6EE4-8385-8C00-76DA-179735AF06E2}"/>
              </a:ext>
            </a:extLst>
          </p:cNvPr>
          <p:cNvSpPr>
            <a:spLocks noGrp="1"/>
          </p:cNvSpPr>
          <p:nvPr>
            <p:ph type="title"/>
          </p:nvPr>
        </p:nvSpPr>
        <p:spPr>
          <a:xfrm>
            <a:off x="561600" y="168288"/>
            <a:ext cx="8330400" cy="576832"/>
          </a:xfrm>
        </p:spPr>
        <p:txBody>
          <a:bodyPr/>
          <a:lstStyle/>
          <a:p>
            <a:r>
              <a:rPr lang="nl-NL" dirty="0"/>
              <a:t>Spirituele kennis</a:t>
            </a:r>
          </a:p>
        </p:txBody>
      </p:sp>
      <p:sp>
        <p:nvSpPr>
          <p:cNvPr id="4" name="Tijdelijke aanduiding voor dianummer 3">
            <a:extLst>
              <a:ext uri="{FF2B5EF4-FFF2-40B4-BE49-F238E27FC236}">
                <a16:creationId xmlns:a16="http://schemas.microsoft.com/office/drawing/2014/main" id="{90658883-D4A2-6C8B-09EF-E3C6A3554060}"/>
              </a:ext>
            </a:extLst>
          </p:cNvPr>
          <p:cNvSpPr>
            <a:spLocks noGrp="1"/>
          </p:cNvSpPr>
          <p:nvPr>
            <p:ph type="sldNum" sz="quarter" idx="11"/>
          </p:nvPr>
        </p:nvSpPr>
        <p:spPr/>
        <p:txBody>
          <a:bodyPr/>
          <a:lstStyle/>
          <a:p>
            <a:pPr algn="r"/>
            <a:fld id="{F25965E0-7062-474C-8671-DB3A3CE669B0}" type="slidenum">
              <a:rPr lang="nl-NL" smtClean="0"/>
              <a:pPr algn="r"/>
              <a:t>16</a:t>
            </a:fld>
            <a:endParaRPr lang="nl-NL" dirty="0"/>
          </a:p>
        </p:txBody>
      </p:sp>
      <p:pic>
        <p:nvPicPr>
          <p:cNvPr id="5" name="Afbeelding 4" descr="Afbeelding met tekst, kaart&#10;&#10;Automatisch gegenereerde beschrijving">
            <a:extLst>
              <a:ext uri="{FF2B5EF4-FFF2-40B4-BE49-F238E27FC236}">
                <a16:creationId xmlns:a16="http://schemas.microsoft.com/office/drawing/2014/main" id="{EE9855BC-6051-760B-E435-B2457A6DFE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6800" y="745120"/>
            <a:ext cx="4199541" cy="4199541"/>
          </a:xfrm>
          <a:prstGeom prst="rect">
            <a:avLst/>
          </a:prstGeom>
        </p:spPr>
      </p:pic>
    </p:spTree>
    <p:extLst>
      <p:ext uri="{BB962C8B-B14F-4D97-AF65-F5344CB8AC3E}">
        <p14:creationId xmlns:p14="http://schemas.microsoft.com/office/powerpoint/2010/main" val="16400218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DBBCDC-6678-CBD8-6A9E-06674ECE52B0}"/>
              </a:ext>
            </a:extLst>
          </p:cNvPr>
          <p:cNvSpPr>
            <a:spLocks noGrp="1"/>
          </p:cNvSpPr>
          <p:nvPr>
            <p:ph type="title"/>
          </p:nvPr>
        </p:nvSpPr>
        <p:spPr>
          <a:xfrm>
            <a:off x="561600" y="168288"/>
            <a:ext cx="8330400" cy="576832"/>
          </a:xfrm>
        </p:spPr>
        <p:txBody>
          <a:bodyPr/>
          <a:lstStyle/>
          <a:p>
            <a:r>
              <a:rPr lang="nl-NL" sz="2400" dirty="0"/>
              <a:t>Een verdiepend onderzoeksproces</a:t>
            </a:r>
          </a:p>
        </p:txBody>
      </p:sp>
      <p:sp>
        <p:nvSpPr>
          <p:cNvPr id="3" name="Tijdelijke aanduiding voor dianummer 2">
            <a:extLst>
              <a:ext uri="{FF2B5EF4-FFF2-40B4-BE49-F238E27FC236}">
                <a16:creationId xmlns:a16="http://schemas.microsoft.com/office/drawing/2014/main" id="{A5DBFF14-DBC9-210B-7085-8443FB49A2A5}"/>
              </a:ext>
            </a:extLst>
          </p:cNvPr>
          <p:cNvSpPr>
            <a:spLocks noGrp="1"/>
          </p:cNvSpPr>
          <p:nvPr>
            <p:ph type="sldNum" sz="quarter" idx="10"/>
          </p:nvPr>
        </p:nvSpPr>
        <p:spPr/>
        <p:txBody>
          <a:bodyPr/>
          <a:lstStyle/>
          <a:p>
            <a:pPr algn="r"/>
            <a:fld id="{F25965E0-7062-474C-8671-DB3A3CE669B0}" type="slidenum">
              <a:rPr lang="nl-NL" smtClean="0"/>
              <a:pPr algn="r"/>
              <a:t>17</a:t>
            </a:fld>
            <a:endParaRPr lang="nl-NL" dirty="0"/>
          </a:p>
        </p:txBody>
      </p:sp>
      <p:sp>
        <p:nvSpPr>
          <p:cNvPr id="4" name="Tekstvak 3">
            <a:extLst>
              <a:ext uri="{FF2B5EF4-FFF2-40B4-BE49-F238E27FC236}">
                <a16:creationId xmlns:a16="http://schemas.microsoft.com/office/drawing/2014/main" id="{FF5E4905-9EEA-5F1E-DF60-47B35FCA8F54}"/>
              </a:ext>
            </a:extLst>
          </p:cNvPr>
          <p:cNvSpPr txBox="1"/>
          <p:nvPr/>
        </p:nvSpPr>
        <p:spPr>
          <a:xfrm>
            <a:off x="1435062" y="2420394"/>
            <a:ext cx="1403287" cy="302712"/>
          </a:xfrm>
          <a:prstGeom prst="rect">
            <a:avLst/>
          </a:prstGeom>
          <a:noFill/>
        </p:spPr>
        <p:txBody>
          <a:bodyPr wrap="square" rtlCol="0">
            <a:spAutoFit/>
          </a:bodyPr>
          <a:lstStyle/>
          <a:p>
            <a:pPr>
              <a:lnSpc>
                <a:spcPts val="1800"/>
              </a:lnSpc>
            </a:pPr>
            <a:r>
              <a:rPr lang="nl-NL" sz="1400" dirty="0">
                <a:solidFill>
                  <a:srgbClr val="34B233"/>
                </a:solidFill>
                <a:latin typeface="Verdana" pitchFamily="34" charset="0"/>
              </a:rPr>
              <a:t>Waarnemen</a:t>
            </a:r>
          </a:p>
        </p:txBody>
      </p:sp>
      <p:sp>
        <p:nvSpPr>
          <p:cNvPr id="5" name="Tekstvak 4">
            <a:extLst>
              <a:ext uri="{FF2B5EF4-FFF2-40B4-BE49-F238E27FC236}">
                <a16:creationId xmlns:a16="http://schemas.microsoft.com/office/drawing/2014/main" id="{76E084C2-FDB8-7803-EC21-500EE495EFA8}"/>
              </a:ext>
            </a:extLst>
          </p:cNvPr>
          <p:cNvSpPr txBox="1"/>
          <p:nvPr/>
        </p:nvSpPr>
        <p:spPr>
          <a:xfrm>
            <a:off x="637790" y="1559278"/>
            <a:ext cx="1558705" cy="302712"/>
          </a:xfrm>
          <a:prstGeom prst="rect">
            <a:avLst/>
          </a:prstGeom>
          <a:noFill/>
        </p:spPr>
        <p:txBody>
          <a:bodyPr wrap="square" rtlCol="0">
            <a:spAutoFit/>
          </a:bodyPr>
          <a:lstStyle/>
          <a:p>
            <a:pPr>
              <a:lnSpc>
                <a:spcPts val="1800"/>
              </a:lnSpc>
            </a:pPr>
            <a:r>
              <a:rPr lang="nl-NL" sz="1400" dirty="0">
                <a:latin typeface="Verdana" pitchFamily="34" charset="0"/>
              </a:rPr>
              <a:t>Vragen stellen</a:t>
            </a:r>
          </a:p>
        </p:txBody>
      </p:sp>
      <p:sp>
        <p:nvSpPr>
          <p:cNvPr id="6" name="Tekstvak 5">
            <a:extLst>
              <a:ext uri="{FF2B5EF4-FFF2-40B4-BE49-F238E27FC236}">
                <a16:creationId xmlns:a16="http://schemas.microsoft.com/office/drawing/2014/main" id="{57E13C4B-79CB-2CAF-AFAA-E0B2BF2D9E94}"/>
              </a:ext>
            </a:extLst>
          </p:cNvPr>
          <p:cNvSpPr txBox="1"/>
          <p:nvPr/>
        </p:nvSpPr>
        <p:spPr>
          <a:xfrm>
            <a:off x="5477240" y="845225"/>
            <a:ext cx="1727516" cy="995209"/>
          </a:xfrm>
          <a:prstGeom prst="rect">
            <a:avLst/>
          </a:prstGeom>
          <a:noFill/>
        </p:spPr>
        <p:txBody>
          <a:bodyPr wrap="square" rtlCol="0">
            <a:spAutoFit/>
          </a:bodyPr>
          <a:lstStyle/>
          <a:p>
            <a:pPr>
              <a:lnSpc>
                <a:spcPts val="1800"/>
              </a:lnSpc>
            </a:pPr>
            <a:r>
              <a:rPr lang="nl-NL" sz="1400" dirty="0">
                <a:latin typeface="Verdana" pitchFamily="34" charset="0"/>
              </a:rPr>
              <a:t>Jezelf verhouden tot je omgeving, omgaan met (klimaat)emoties</a:t>
            </a:r>
          </a:p>
        </p:txBody>
      </p:sp>
      <p:sp>
        <p:nvSpPr>
          <p:cNvPr id="7" name="Tekstvak 6">
            <a:extLst>
              <a:ext uri="{FF2B5EF4-FFF2-40B4-BE49-F238E27FC236}">
                <a16:creationId xmlns:a16="http://schemas.microsoft.com/office/drawing/2014/main" id="{B21DBA31-FA6A-6AC7-7D03-2170D8F6C0C3}"/>
              </a:ext>
            </a:extLst>
          </p:cNvPr>
          <p:cNvSpPr txBox="1"/>
          <p:nvPr/>
        </p:nvSpPr>
        <p:spPr>
          <a:xfrm>
            <a:off x="1435062" y="3256935"/>
            <a:ext cx="1867637" cy="995209"/>
          </a:xfrm>
          <a:prstGeom prst="rect">
            <a:avLst/>
          </a:prstGeom>
          <a:noFill/>
        </p:spPr>
        <p:txBody>
          <a:bodyPr wrap="square" rtlCol="0">
            <a:spAutoFit/>
          </a:bodyPr>
          <a:lstStyle/>
          <a:p>
            <a:pPr>
              <a:lnSpc>
                <a:spcPts val="1800"/>
              </a:lnSpc>
            </a:pPr>
            <a:r>
              <a:rPr lang="nl-NL" sz="1400" dirty="0">
                <a:latin typeface="Verdana" pitchFamily="34" charset="0"/>
              </a:rPr>
              <a:t>Jezelf leren kennen als waarnemings- instrument</a:t>
            </a:r>
          </a:p>
        </p:txBody>
      </p:sp>
      <p:sp>
        <p:nvSpPr>
          <p:cNvPr id="8" name="Tekstvak 7">
            <a:extLst>
              <a:ext uri="{FF2B5EF4-FFF2-40B4-BE49-F238E27FC236}">
                <a16:creationId xmlns:a16="http://schemas.microsoft.com/office/drawing/2014/main" id="{A81DB87D-661F-BEA8-1BDD-23CDB69931A1}"/>
              </a:ext>
            </a:extLst>
          </p:cNvPr>
          <p:cNvSpPr txBox="1"/>
          <p:nvPr/>
        </p:nvSpPr>
        <p:spPr>
          <a:xfrm>
            <a:off x="4121569" y="838559"/>
            <a:ext cx="1436269" cy="995209"/>
          </a:xfrm>
          <a:prstGeom prst="rect">
            <a:avLst/>
          </a:prstGeom>
          <a:noFill/>
        </p:spPr>
        <p:txBody>
          <a:bodyPr wrap="square" rtlCol="0">
            <a:spAutoFit/>
          </a:bodyPr>
          <a:lstStyle/>
          <a:p>
            <a:pPr>
              <a:lnSpc>
                <a:spcPts val="1800"/>
              </a:lnSpc>
            </a:pPr>
            <a:r>
              <a:rPr lang="nl-NL" sz="1400" dirty="0">
                <a:latin typeface="Verdana" pitchFamily="34" charset="0"/>
              </a:rPr>
              <a:t>Ethische reflectie o.a. op je relatie met natuur</a:t>
            </a:r>
          </a:p>
        </p:txBody>
      </p:sp>
      <p:sp>
        <p:nvSpPr>
          <p:cNvPr id="9" name="Tekstvak 8">
            <a:extLst>
              <a:ext uri="{FF2B5EF4-FFF2-40B4-BE49-F238E27FC236}">
                <a16:creationId xmlns:a16="http://schemas.microsoft.com/office/drawing/2014/main" id="{9CEECFAF-A792-8A8C-72B8-A982B9EDFAC3}"/>
              </a:ext>
            </a:extLst>
          </p:cNvPr>
          <p:cNvSpPr txBox="1"/>
          <p:nvPr/>
        </p:nvSpPr>
        <p:spPr>
          <a:xfrm>
            <a:off x="2305837" y="1073547"/>
            <a:ext cx="1814671" cy="764376"/>
          </a:xfrm>
          <a:prstGeom prst="rect">
            <a:avLst/>
          </a:prstGeom>
          <a:noFill/>
        </p:spPr>
        <p:txBody>
          <a:bodyPr wrap="square" rtlCol="0">
            <a:spAutoFit/>
          </a:bodyPr>
          <a:lstStyle/>
          <a:p>
            <a:pPr>
              <a:lnSpc>
                <a:spcPts val="1800"/>
              </a:lnSpc>
            </a:pPr>
            <a:r>
              <a:rPr lang="nl-NL" sz="1400" dirty="0">
                <a:latin typeface="Verdana" pitchFamily="34" charset="0"/>
              </a:rPr>
              <a:t>Kritisch denken en vragen herformuleren</a:t>
            </a:r>
          </a:p>
        </p:txBody>
      </p:sp>
      <p:sp>
        <p:nvSpPr>
          <p:cNvPr id="10" name="Tekstvak 9">
            <a:extLst>
              <a:ext uri="{FF2B5EF4-FFF2-40B4-BE49-F238E27FC236}">
                <a16:creationId xmlns:a16="http://schemas.microsoft.com/office/drawing/2014/main" id="{BE2EABA7-CB41-C8C2-046A-941B59337D43}"/>
              </a:ext>
            </a:extLst>
          </p:cNvPr>
          <p:cNvSpPr txBox="1"/>
          <p:nvPr/>
        </p:nvSpPr>
        <p:spPr>
          <a:xfrm>
            <a:off x="4839703" y="3270549"/>
            <a:ext cx="1558705" cy="302712"/>
          </a:xfrm>
          <a:prstGeom prst="rect">
            <a:avLst/>
          </a:prstGeom>
          <a:noFill/>
        </p:spPr>
        <p:txBody>
          <a:bodyPr wrap="square" rtlCol="0">
            <a:spAutoFit/>
          </a:bodyPr>
          <a:lstStyle/>
          <a:p>
            <a:pPr>
              <a:lnSpc>
                <a:spcPts val="1800"/>
              </a:lnSpc>
            </a:pPr>
            <a:r>
              <a:rPr lang="nl-NL" sz="1400" dirty="0">
                <a:latin typeface="Verdana" pitchFamily="34" charset="0"/>
              </a:rPr>
              <a:t>Dialoog voeren</a:t>
            </a:r>
          </a:p>
        </p:txBody>
      </p:sp>
      <p:sp>
        <p:nvSpPr>
          <p:cNvPr id="11" name="Tekstvak 10">
            <a:extLst>
              <a:ext uri="{FF2B5EF4-FFF2-40B4-BE49-F238E27FC236}">
                <a16:creationId xmlns:a16="http://schemas.microsoft.com/office/drawing/2014/main" id="{DB47C0BE-EAA0-0D20-399A-F566074D0CFB}"/>
              </a:ext>
            </a:extLst>
          </p:cNvPr>
          <p:cNvSpPr txBox="1"/>
          <p:nvPr/>
        </p:nvSpPr>
        <p:spPr>
          <a:xfrm>
            <a:off x="4932610" y="2212905"/>
            <a:ext cx="1483877" cy="764376"/>
          </a:xfrm>
          <a:prstGeom prst="rect">
            <a:avLst/>
          </a:prstGeom>
          <a:noFill/>
        </p:spPr>
        <p:txBody>
          <a:bodyPr wrap="square" rtlCol="0">
            <a:spAutoFit/>
          </a:bodyPr>
          <a:lstStyle/>
          <a:p>
            <a:pPr>
              <a:lnSpc>
                <a:spcPts val="1800"/>
              </a:lnSpc>
            </a:pPr>
            <a:r>
              <a:rPr lang="nl-NL" sz="1400" dirty="0">
                <a:latin typeface="Verdana" pitchFamily="34" charset="0"/>
              </a:rPr>
              <a:t>Nieuwe perspectieven ontdekken</a:t>
            </a:r>
          </a:p>
        </p:txBody>
      </p:sp>
      <p:sp>
        <p:nvSpPr>
          <p:cNvPr id="12" name="Tekstvak 11">
            <a:extLst>
              <a:ext uri="{FF2B5EF4-FFF2-40B4-BE49-F238E27FC236}">
                <a16:creationId xmlns:a16="http://schemas.microsoft.com/office/drawing/2014/main" id="{D7448961-1ADC-100D-63D4-58D4EE6549BC}"/>
              </a:ext>
            </a:extLst>
          </p:cNvPr>
          <p:cNvSpPr txBox="1"/>
          <p:nvPr/>
        </p:nvSpPr>
        <p:spPr>
          <a:xfrm>
            <a:off x="6623487" y="2377071"/>
            <a:ext cx="1558705" cy="302712"/>
          </a:xfrm>
          <a:prstGeom prst="rect">
            <a:avLst/>
          </a:prstGeom>
          <a:noFill/>
        </p:spPr>
        <p:txBody>
          <a:bodyPr wrap="square" rtlCol="0">
            <a:spAutoFit/>
          </a:bodyPr>
          <a:lstStyle/>
          <a:p>
            <a:pPr>
              <a:lnSpc>
                <a:spcPts val="1800"/>
              </a:lnSpc>
            </a:pPr>
            <a:r>
              <a:rPr lang="nl-NL" sz="1400" dirty="0">
                <a:solidFill>
                  <a:schemeClr val="tx2">
                    <a:lumMod val="75000"/>
                  </a:schemeClr>
                </a:solidFill>
                <a:latin typeface="Verdana" pitchFamily="34" charset="0"/>
              </a:rPr>
              <a:t>Waarderen</a:t>
            </a:r>
          </a:p>
        </p:txBody>
      </p:sp>
      <p:sp>
        <p:nvSpPr>
          <p:cNvPr id="13" name="Tekstvak 12">
            <a:extLst>
              <a:ext uri="{FF2B5EF4-FFF2-40B4-BE49-F238E27FC236}">
                <a16:creationId xmlns:a16="http://schemas.microsoft.com/office/drawing/2014/main" id="{E0D29CE7-969D-0A7F-9118-0518286357AD}"/>
              </a:ext>
            </a:extLst>
          </p:cNvPr>
          <p:cNvSpPr txBox="1"/>
          <p:nvPr/>
        </p:nvSpPr>
        <p:spPr>
          <a:xfrm>
            <a:off x="3107516" y="2315070"/>
            <a:ext cx="1381173" cy="533544"/>
          </a:xfrm>
          <a:prstGeom prst="rect">
            <a:avLst/>
          </a:prstGeom>
          <a:noFill/>
        </p:spPr>
        <p:txBody>
          <a:bodyPr wrap="square" rtlCol="0">
            <a:spAutoFit/>
          </a:bodyPr>
          <a:lstStyle/>
          <a:p>
            <a:pPr>
              <a:lnSpc>
                <a:spcPts val="1800"/>
              </a:lnSpc>
            </a:pPr>
            <a:r>
              <a:rPr lang="nl-NL" sz="1400" dirty="0">
                <a:latin typeface="Verdana" pitchFamily="34" charset="0"/>
              </a:rPr>
              <a:t>Complexiteit verkennen</a:t>
            </a:r>
          </a:p>
        </p:txBody>
      </p:sp>
      <p:sp>
        <p:nvSpPr>
          <p:cNvPr id="93" name="Tekstvak 92">
            <a:extLst>
              <a:ext uri="{FF2B5EF4-FFF2-40B4-BE49-F238E27FC236}">
                <a16:creationId xmlns:a16="http://schemas.microsoft.com/office/drawing/2014/main" id="{5EA8CD5C-DE89-17B6-7510-6B47554412CE}"/>
              </a:ext>
            </a:extLst>
          </p:cNvPr>
          <p:cNvSpPr txBox="1"/>
          <p:nvPr/>
        </p:nvSpPr>
        <p:spPr>
          <a:xfrm>
            <a:off x="325373" y="2428968"/>
            <a:ext cx="1403287" cy="302712"/>
          </a:xfrm>
          <a:prstGeom prst="rect">
            <a:avLst/>
          </a:prstGeom>
          <a:noFill/>
        </p:spPr>
        <p:txBody>
          <a:bodyPr wrap="square" rtlCol="0">
            <a:spAutoFit/>
          </a:bodyPr>
          <a:lstStyle/>
          <a:p>
            <a:pPr>
              <a:lnSpc>
                <a:spcPts val="1800"/>
              </a:lnSpc>
            </a:pPr>
            <a:r>
              <a:rPr lang="nl-NL" sz="1400" dirty="0">
                <a:latin typeface="Verdana" pitchFamily="34" charset="0"/>
              </a:rPr>
              <a:t>Ervaren</a:t>
            </a:r>
          </a:p>
        </p:txBody>
      </p:sp>
      <p:sp>
        <p:nvSpPr>
          <p:cNvPr id="96" name="Pijl: gekromd omlaag 95">
            <a:extLst>
              <a:ext uri="{FF2B5EF4-FFF2-40B4-BE49-F238E27FC236}">
                <a16:creationId xmlns:a16="http://schemas.microsoft.com/office/drawing/2014/main" id="{F4BC4852-AFCA-6E8A-B241-0783CA30D090}"/>
              </a:ext>
            </a:extLst>
          </p:cNvPr>
          <p:cNvSpPr/>
          <p:nvPr/>
        </p:nvSpPr>
        <p:spPr>
          <a:xfrm>
            <a:off x="649684" y="1981597"/>
            <a:ext cx="2228364" cy="464287"/>
          </a:xfrm>
          <a:prstGeom prst="curvedDownArrow">
            <a:avLst>
              <a:gd name="adj1" fmla="val 25000"/>
              <a:gd name="adj2" fmla="val 50000"/>
              <a:gd name="adj3" fmla="val 3534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nl-NL" sz="1400" dirty="0" err="1">
              <a:solidFill>
                <a:schemeClr val="tx1"/>
              </a:solidFill>
            </a:endParaRPr>
          </a:p>
        </p:txBody>
      </p:sp>
      <p:sp>
        <p:nvSpPr>
          <p:cNvPr id="99" name="Pijl: gekromd omlaag 98">
            <a:extLst>
              <a:ext uri="{FF2B5EF4-FFF2-40B4-BE49-F238E27FC236}">
                <a16:creationId xmlns:a16="http://schemas.microsoft.com/office/drawing/2014/main" id="{5884593D-979D-D3AA-7516-0EC7D4462FA5}"/>
              </a:ext>
            </a:extLst>
          </p:cNvPr>
          <p:cNvSpPr/>
          <p:nvPr/>
        </p:nvSpPr>
        <p:spPr>
          <a:xfrm flipH="1" flipV="1">
            <a:off x="1289373" y="2608129"/>
            <a:ext cx="1477445" cy="446619"/>
          </a:xfrm>
          <a:prstGeom prst="curved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nl-NL" sz="1400" dirty="0" err="1">
              <a:solidFill>
                <a:schemeClr val="tx1"/>
              </a:solidFill>
            </a:endParaRPr>
          </a:p>
        </p:txBody>
      </p:sp>
      <p:sp>
        <p:nvSpPr>
          <p:cNvPr id="100" name="Pijl: gekromd omlaag 99">
            <a:extLst>
              <a:ext uri="{FF2B5EF4-FFF2-40B4-BE49-F238E27FC236}">
                <a16:creationId xmlns:a16="http://schemas.microsoft.com/office/drawing/2014/main" id="{573382E7-28D6-7B86-2C86-8057E2F5FDCA}"/>
              </a:ext>
            </a:extLst>
          </p:cNvPr>
          <p:cNvSpPr/>
          <p:nvPr/>
        </p:nvSpPr>
        <p:spPr>
          <a:xfrm>
            <a:off x="1332702" y="1981597"/>
            <a:ext cx="3245683" cy="503098"/>
          </a:xfrm>
          <a:prstGeom prst="curved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nl-NL" sz="1400" dirty="0" err="1">
              <a:solidFill>
                <a:schemeClr val="tx1"/>
              </a:solidFill>
            </a:endParaRPr>
          </a:p>
        </p:txBody>
      </p:sp>
      <p:sp>
        <p:nvSpPr>
          <p:cNvPr id="101" name="Pijl: gekromd omlaag 100">
            <a:extLst>
              <a:ext uri="{FF2B5EF4-FFF2-40B4-BE49-F238E27FC236}">
                <a16:creationId xmlns:a16="http://schemas.microsoft.com/office/drawing/2014/main" id="{D89D8278-1D18-77D1-470C-7A08B3DEB097}"/>
              </a:ext>
            </a:extLst>
          </p:cNvPr>
          <p:cNvSpPr/>
          <p:nvPr/>
        </p:nvSpPr>
        <p:spPr>
          <a:xfrm flipH="1" flipV="1">
            <a:off x="2920746" y="2611584"/>
            <a:ext cx="1558704" cy="446619"/>
          </a:xfrm>
          <a:prstGeom prst="curved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nl-NL" sz="1400" dirty="0" err="1">
              <a:solidFill>
                <a:schemeClr val="tx1"/>
              </a:solidFill>
            </a:endParaRPr>
          </a:p>
        </p:txBody>
      </p:sp>
      <p:sp>
        <p:nvSpPr>
          <p:cNvPr id="102" name="Pijl: gekromd omlaag 101">
            <a:extLst>
              <a:ext uri="{FF2B5EF4-FFF2-40B4-BE49-F238E27FC236}">
                <a16:creationId xmlns:a16="http://schemas.microsoft.com/office/drawing/2014/main" id="{18E711E8-FAE1-A36B-9482-62DA5E893CA4}"/>
              </a:ext>
            </a:extLst>
          </p:cNvPr>
          <p:cNvSpPr/>
          <p:nvPr/>
        </p:nvSpPr>
        <p:spPr>
          <a:xfrm>
            <a:off x="2939017" y="1931790"/>
            <a:ext cx="3535287" cy="503098"/>
          </a:xfrm>
          <a:prstGeom prst="curved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nl-NL" sz="1400" dirty="0" err="1">
              <a:solidFill>
                <a:schemeClr val="tx1"/>
              </a:solidFill>
            </a:endParaRPr>
          </a:p>
        </p:txBody>
      </p:sp>
      <p:sp>
        <p:nvSpPr>
          <p:cNvPr id="103" name="Pijl: gekromd omlaag 102">
            <a:extLst>
              <a:ext uri="{FF2B5EF4-FFF2-40B4-BE49-F238E27FC236}">
                <a16:creationId xmlns:a16="http://schemas.microsoft.com/office/drawing/2014/main" id="{AD08E2F3-3BDB-9345-50F2-090A7CC9060A}"/>
              </a:ext>
            </a:extLst>
          </p:cNvPr>
          <p:cNvSpPr/>
          <p:nvPr/>
        </p:nvSpPr>
        <p:spPr>
          <a:xfrm flipH="1" flipV="1">
            <a:off x="4688971" y="2629409"/>
            <a:ext cx="1727516" cy="446619"/>
          </a:xfrm>
          <a:prstGeom prst="curved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nl-NL" sz="1400" dirty="0" err="1">
              <a:solidFill>
                <a:schemeClr val="tx1"/>
              </a:solidFill>
            </a:endParaRPr>
          </a:p>
        </p:txBody>
      </p:sp>
      <p:sp>
        <p:nvSpPr>
          <p:cNvPr id="104" name="Pijl: gekromd omlaag 103">
            <a:extLst>
              <a:ext uri="{FF2B5EF4-FFF2-40B4-BE49-F238E27FC236}">
                <a16:creationId xmlns:a16="http://schemas.microsoft.com/office/drawing/2014/main" id="{2CDB2241-9D2A-7157-AA53-0A2CB0645E25}"/>
              </a:ext>
            </a:extLst>
          </p:cNvPr>
          <p:cNvSpPr/>
          <p:nvPr/>
        </p:nvSpPr>
        <p:spPr>
          <a:xfrm>
            <a:off x="4718157" y="1961958"/>
            <a:ext cx="3245683" cy="503098"/>
          </a:xfrm>
          <a:prstGeom prst="curved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nl-NL" sz="1400" dirty="0" err="1">
              <a:solidFill>
                <a:schemeClr val="tx1"/>
              </a:solidFill>
            </a:endParaRPr>
          </a:p>
        </p:txBody>
      </p:sp>
      <p:sp>
        <p:nvSpPr>
          <p:cNvPr id="105" name="Tekstvak 104">
            <a:extLst>
              <a:ext uri="{FF2B5EF4-FFF2-40B4-BE49-F238E27FC236}">
                <a16:creationId xmlns:a16="http://schemas.microsoft.com/office/drawing/2014/main" id="{1457763D-DBAA-6939-00FD-1EB91CA8AD09}"/>
              </a:ext>
            </a:extLst>
          </p:cNvPr>
          <p:cNvSpPr txBox="1"/>
          <p:nvPr/>
        </p:nvSpPr>
        <p:spPr>
          <a:xfrm>
            <a:off x="8023755" y="2374062"/>
            <a:ext cx="1558705" cy="302712"/>
          </a:xfrm>
          <a:prstGeom prst="rect">
            <a:avLst/>
          </a:prstGeom>
          <a:noFill/>
        </p:spPr>
        <p:txBody>
          <a:bodyPr wrap="square" rtlCol="0">
            <a:spAutoFit/>
          </a:bodyPr>
          <a:lstStyle/>
          <a:p>
            <a:pPr>
              <a:lnSpc>
                <a:spcPts val="1800"/>
              </a:lnSpc>
            </a:pPr>
            <a:r>
              <a:rPr lang="nl-NL" sz="1400" dirty="0">
                <a:latin typeface="Verdana" pitchFamily="34" charset="0"/>
              </a:rPr>
              <a:t>Handelen</a:t>
            </a:r>
          </a:p>
        </p:txBody>
      </p:sp>
      <p:sp>
        <p:nvSpPr>
          <p:cNvPr id="106" name="Pijl: gekromd omlaag 105">
            <a:extLst>
              <a:ext uri="{FF2B5EF4-FFF2-40B4-BE49-F238E27FC236}">
                <a16:creationId xmlns:a16="http://schemas.microsoft.com/office/drawing/2014/main" id="{41176ED4-D6AE-0089-FC85-A0A78D73451F}"/>
              </a:ext>
            </a:extLst>
          </p:cNvPr>
          <p:cNvSpPr/>
          <p:nvPr/>
        </p:nvSpPr>
        <p:spPr>
          <a:xfrm flipH="1" flipV="1">
            <a:off x="6547564" y="2599188"/>
            <a:ext cx="1372272" cy="446619"/>
          </a:xfrm>
          <a:prstGeom prst="curved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nl-NL" sz="1400" dirty="0" err="1">
              <a:solidFill>
                <a:schemeClr val="tx1"/>
              </a:solidFill>
            </a:endParaRPr>
          </a:p>
        </p:txBody>
      </p:sp>
      <p:sp>
        <p:nvSpPr>
          <p:cNvPr id="107" name="Pijl: gekromd omlaag 106">
            <a:extLst>
              <a:ext uri="{FF2B5EF4-FFF2-40B4-BE49-F238E27FC236}">
                <a16:creationId xmlns:a16="http://schemas.microsoft.com/office/drawing/2014/main" id="{D2E5C9D3-A796-5748-2C8A-E9EEC0720C69}"/>
              </a:ext>
            </a:extLst>
          </p:cNvPr>
          <p:cNvSpPr/>
          <p:nvPr/>
        </p:nvSpPr>
        <p:spPr>
          <a:xfrm>
            <a:off x="6586517" y="1958949"/>
            <a:ext cx="2014062" cy="453500"/>
          </a:xfrm>
          <a:prstGeom prst="curved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algn="ctr"/>
            <a:endParaRPr lang="nl-NL" sz="1400" dirty="0" err="1">
              <a:solidFill>
                <a:schemeClr val="tx1"/>
              </a:solidFill>
            </a:endParaRPr>
          </a:p>
        </p:txBody>
      </p:sp>
      <p:sp>
        <p:nvSpPr>
          <p:cNvPr id="108" name="Tekstvak 107">
            <a:extLst>
              <a:ext uri="{FF2B5EF4-FFF2-40B4-BE49-F238E27FC236}">
                <a16:creationId xmlns:a16="http://schemas.microsoft.com/office/drawing/2014/main" id="{3970BE1B-C162-5D70-D94C-3A64EB7A1178}"/>
              </a:ext>
            </a:extLst>
          </p:cNvPr>
          <p:cNvSpPr txBox="1"/>
          <p:nvPr/>
        </p:nvSpPr>
        <p:spPr>
          <a:xfrm>
            <a:off x="6665867" y="3277493"/>
            <a:ext cx="1855362" cy="533544"/>
          </a:xfrm>
          <a:prstGeom prst="rect">
            <a:avLst/>
          </a:prstGeom>
          <a:noFill/>
        </p:spPr>
        <p:txBody>
          <a:bodyPr wrap="square" rtlCol="0">
            <a:spAutoFit/>
          </a:bodyPr>
          <a:lstStyle/>
          <a:p>
            <a:pPr>
              <a:lnSpc>
                <a:spcPts val="1800"/>
              </a:lnSpc>
            </a:pPr>
            <a:r>
              <a:rPr lang="nl-NL" sz="1400" dirty="0" err="1">
                <a:latin typeface="Verdana" pitchFamily="34" charset="0"/>
              </a:rPr>
              <a:t>Toekomstdenken</a:t>
            </a:r>
            <a:r>
              <a:rPr lang="nl-NL" sz="1400" dirty="0">
                <a:latin typeface="Verdana" pitchFamily="34" charset="0"/>
              </a:rPr>
              <a:t> en motivatie</a:t>
            </a:r>
          </a:p>
        </p:txBody>
      </p:sp>
      <p:sp>
        <p:nvSpPr>
          <p:cNvPr id="109" name="Tekstvak 108">
            <a:extLst>
              <a:ext uri="{FF2B5EF4-FFF2-40B4-BE49-F238E27FC236}">
                <a16:creationId xmlns:a16="http://schemas.microsoft.com/office/drawing/2014/main" id="{31D125C5-CD2C-2846-FCD8-8570476FF7B0}"/>
              </a:ext>
            </a:extLst>
          </p:cNvPr>
          <p:cNvSpPr txBox="1"/>
          <p:nvPr/>
        </p:nvSpPr>
        <p:spPr>
          <a:xfrm>
            <a:off x="7233700" y="1489797"/>
            <a:ext cx="1558705" cy="302712"/>
          </a:xfrm>
          <a:prstGeom prst="rect">
            <a:avLst/>
          </a:prstGeom>
          <a:noFill/>
        </p:spPr>
        <p:txBody>
          <a:bodyPr wrap="square" rtlCol="0">
            <a:spAutoFit/>
          </a:bodyPr>
          <a:lstStyle/>
          <a:p>
            <a:pPr>
              <a:lnSpc>
                <a:spcPts val="1800"/>
              </a:lnSpc>
            </a:pPr>
            <a:r>
              <a:rPr lang="nl-NL" sz="1400" dirty="0">
                <a:latin typeface="Verdana" pitchFamily="34" charset="0"/>
              </a:rPr>
              <a:t>(Co-)creatie</a:t>
            </a:r>
          </a:p>
        </p:txBody>
      </p:sp>
      <p:pic>
        <p:nvPicPr>
          <p:cNvPr id="110" name="Afbeelding 109">
            <a:extLst>
              <a:ext uri="{FF2B5EF4-FFF2-40B4-BE49-F238E27FC236}">
                <a16:creationId xmlns:a16="http://schemas.microsoft.com/office/drawing/2014/main" id="{3A8D3254-1B1A-3606-6B24-E66DCC50E7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2911" y="203989"/>
            <a:ext cx="1008530" cy="510989"/>
          </a:xfrm>
          <a:prstGeom prst="rect">
            <a:avLst/>
          </a:prstGeom>
        </p:spPr>
      </p:pic>
      <p:sp>
        <p:nvSpPr>
          <p:cNvPr id="15" name="Tekstvak 14">
            <a:extLst>
              <a:ext uri="{FF2B5EF4-FFF2-40B4-BE49-F238E27FC236}">
                <a16:creationId xmlns:a16="http://schemas.microsoft.com/office/drawing/2014/main" id="{3DBDA814-85A9-2CD7-6C35-F6A9F3C33E6B}"/>
              </a:ext>
            </a:extLst>
          </p:cNvPr>
          <p:cNvSpPr txBox="1"/>
          <p:nvPr/>
        </p:nvSpPr>
        <p:spPr>
          <a:xfrm>
            <a:off x="3019680" y="3261695"/>
            <a:ext cx="1669291" cy="764376"/>
          </a:xfrm>
          <a:prstGeom prst="rect">
            <a:avLst/>
          </a:prstGeom>
          <a:noFill/>
        </p:spPr>
        <p:txBody>
          <a:bodyPr wrap="square" rtlCol="0">
            <a:spAutoFit/>
          </a:bodyPr>
          <a:lstStyle/>
          <a:p>
            <a:pPr>
              <a:lnSpc>
                <a:spcPts val="1800"/>
              </a:lnSpc>
            </a:pPr>
            <a:r>
              <a:rPr lang="nl-NL" sz="1400" dirty="0">
                <a:latin typeface="Verdana" pitchFamily="34" charset="0"/>
              </a:rPr>
              <a:t>Interdisciplinair denken en samenwerken</a:t>
            </a:r>
          </a:p>
        </p:txBody>
      </p:sp>
      <p:pic>
        <p:nvPicPr>
          <p:cNvPr id="14" name="Afbeelding 13">
            <a:extLst>
              <a:ext uri="{FF2B5EF4-FFF2-40B4-BE49-F238E27FC236}">
                <a16:creationId xmlns:a16="http://schemas.microsoft.com/office/drawing/2014/main" id="{3E85F4F3-FB8D-E6B4-34F4-1B1823FB60DD}"/>
              </a:ext>
            </a:extLst>
          </p:cNvPr>
          <p:cNvPicPr>
            <a:picLocks noChangeAspect="1"/>
          </p:cNvPicPr>
          <p:nvPr/>
        </p:nvPicPr>
        <p:blipFill>
          <a:blip r:embed="rId4"/>
          <a:stretch>
            <a:fillRect/>
          </a:stretch>
        </p:blipFill>
        <p:spPr>
          <a:xfrm>
            <a:off x="8688967" y="4707795"/>
            <a:ext cx="371888" cy="377985"/>
          </a:xfrm>
          <a:prstGeom prst="rect">
            <a:avLst/>
          </a:prstGeom>
        </p:spPr>
      </p:pic>
    </p:spTree>
    <p:extLst>
      <p:ext uri="{BB962C8B-B14F-4D97-AF65-F5344CB8AC3E}">
        <p14:creationId xmlns:p14="http://schemas.microsoft.com/office/powerpoint/2010/main" val="4245343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C44DBB-FB85-AB22-492B-895AD4076972}"/>
              </a:ext>
            </a:extLst>
          </p:cNvPr>
          <p:cNvSpPr>
            <a:spLocks noGrp="1"/>
          </p:cNvSpPr>
          <p:nvPr>
            <p:ph type="title"/>
          </p:nvPr>
        </p:nvSpPr>
        <p:spPr>
          <a:xfrm>
            <a:off x="561600" y="168288"/>
            <a:ext cx="8330400" cy="576832"/>
          </a:xfrm>
        </p:spPr>
        <p:txBody>
          <a:bodyPr/>
          <a:lstStyle/>
          <a:p>
            <a:r>
              <a:rPr lang="nl-NL" sz="2400" dirty="0">
                <a:effectLst/>
                <a:latin typeface="Verdana" panose="020B0604030504040204" pitchFamily="34" charset="0"/>
                <a:ea typeface="Calibri" panose="020F0502020204030204" pitchFamily="34" charset="0"/>
                <a:cs typeface="Times New Roman" panose="02020603050405020304" pitchFamily="18" charset="0"/>
              </a:rPr>
              <a:t>Waar denken we aan bij </a:t>
            </a:r>
            <a:r>
              <a:rPr lang="nl-NL" sz="2400" dirty="0">
                <a:solidFill>
                  <a:schemeClr val="tx2"/>
                </a:solidFill>
                <a:effectLst/>
                <a:latin typeface="Verdana" panose="020B0604030504040204" pitchFamily="34" charset="0"/>
                <a:ea typeface="Calibri" panose="020F0502020204030204" pitchFamily="34" charset="0"/>
                <a:cs typeface="Times New Roman" panose="02020603050405020304" pitchFamily="18" charset="0"/>
              </a:rPr>
              <a:t>waarnemen</a:t>
            </a:r>
            <a:r>
              <a:rPr lang="nl-NL" sz="2400" dirty="0">
                <a:effectLst/>
                <a:latin typeface="Verdana" panose="020B0604030504040204" pitchFamily="34" charset="0"/>
                <a:ea typeface="Calibri" panose="020F0502020204030204" pitchFamily="34" charset="0"/>
                <a:cs typeface="Times New Roman" panose="02020603050405020304" pitchFamily="18" charset="0"/>
              </a:rPr>
              <a:t>?</a:t>
            </a:r>
            <a:endParaRPr lang="nl-NL" sz="2400" dirty="0"/>
          </a:p>
        </p:txBody>
      </p:sp>
      <p:sp>
        <p:nvSpPr>
          <p:cNvPr id="3" name="Tijdelijke aanduiding voor dianummer 2">
            <a:extLst>
              <a:ext uri="{FF2B5EF4-FFF2-40B4-BE49-F238E27FC236}">
                <a16:creationId xmlns:a16="http://schemas.microsoft.com/office/drawing/2014/main" id="{A5C17BB9-014D-C482-34BB-76FBB9B6F17E}"/>
              </a:ext>
            </a:extLst>
          </p:cNvPr>
          <p:cNvSpPr>
            <a:spLocks noGrp="1"/>
          </p:cNvSpPr>
          <p:nvPr>
            <p:ph type="sldNum" sz="quarter" idx="10"/>
          </p:nvPr>
        </p:nvSpPr>
        <p:spPr/>
        <p:txBody>
          <a:bodyPr/>
          <a:lstStyle/>
          <a:p>
            <a:pPr algn="r"/>
            <a:fld id="{F25965E0-7062-474C-8671-DB3A3CE669B0}" type="slidenum">
              <a:rPr lang="nl-NL" smtClean="0"/>
              <a:pPr algn="r"/>
              <a:t>18</a:t>
            </a:fld>
            <a:endParaRPr lang="nl-NL" dirty="0"/>
          </a:p>
        </p:txBody>
      </p:sp>
      <p:sp>
        <p:nvSpPr>
          <p:cNvPr id="4" name="Tijdelijke aanduiding voor inhoud 2">
            <a:extLst>
              <a:ext uri="{FF2B5EF4-FFF2-40B4-BE49-F238E27FC236}">
                <a16:creationId xmlns:a16="http://schemas.microsoft.com/office/drawing/2014/main" id="{70AB47D1-F489-5FAF-BB3D-90D657A76226}"/>
              </a:ext>
            </a:extLst>
          </p:cNvPr>
          <p:cNvSpPr txBox="1">
            <a:spLocks/>
          </p:cNvSpPr>
          <p:nvPr/>
        </p:nvSpPr>
        <p:spPr>
          <a:xfrm>
            <a:off x="509228" y="745120"/>
            <a:ext cx="8382772" cy="3585463"/>
          </a:xfrm>
          <a:prstGeom prst="rect">
            <a:avLst/>
          </a:prstGeom>
        </p:spPr>
        <p:txBody>
          <a:bodyPr>
            <a:normAutofit/>
          </a:bodyPr>
          <a:lstStyle>
            <a:lvl1pPr marL="252413" indent="-252413" algn="l" rtl="0" eaLnBrk="1" fontAlgn="base" hangingPunct="1">
              <a:lnSpc>
                <a:spcPts val="2400"/>
              </a:lnSpc>
              <a:spcBef>
                <a:spcPts val="1100"/>
              </a:spcBef>
              <a:spcAft>
                <a:spcPct val="0"/>
              </a:spcAft>
              <a:buClr>
                <a:schemeClr val="bg2"/>
              </a:buClr>
              <a:buSzPct val="140000"/>
              <a:buFont typeface="Wingdings" pitchFamily="2" charset="2"/>
              <a:buChar char="§"/>
              <a:defRPr sz="1800" kern="1200">
                <a:solidFill>
                  <a:schemeClr val="bg2"/>
                </a:solidFill>
                <a:latin typeface="Verdana" pitchFamily="34" charset="0"/>
                <a:ea typeface="+mn-ea"/>
                <a:cs typeface="+mn-cs"/>
              </a:defRPr>
            </a:lvl1pPr>
            <a:lvl2pPr marL="982663" indent="-285750" algn="l" rtl="0" eaLnBrk="1" fontAlgn="base" hangingPunct="1">
              <a:lnSpc>
                <a:spcPts val="2400"/>
              </a:lnSpc>
              <a:spcBef>
                <a:spcPts val="900"/>
              </a:spcBef>
              <a:spcAft>
                <a:spcPct val="0"/>
              </a:spcAft>
              <a:buClr>
                <a:schemeClr val="bg2"/>
              </a:buClr>
              <a:buSzPct val="115000"/>
              <a:buFont typeface="Verdana" pitchFamily="34" charset="0"/>
              <a:buChar char="●"/>
              <a:defRPr sz="1800" kern="1200">
                <a:solidFill>
                  <a:schemeClr val="bg2"/>
                </a:solidFill>
                <a:latin typeface="Verdana" pitchFamily="34" charset="0"/>
                <a:ea typeface="+mn-ea"/>
                <a:cs typeface="+mn-cs"/>
              </a:defRPr>
            </a:lvl2pPr>
            <a:lvl3pPr marL="1879600" indent="-319088" algn="l" rtl="0" eaLnBrk="1" fontAlgn="base" hangingPunct="1">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3pPr>
            <a:lvl4pPr marL="2692400" indent="-360363" algn="l" rtl="0" eaLnBrk="1" fontAlgn="base" hangingPunct="1">
              <a:lnSpc>
                <a:spcPts val="2400"/>
              </a:lnSpc>
              <a:spcBef>
                <a:spcPts val="900"/>
              </a:spcBef>
              <a:spcAft>
                <a:spcPct val="0"/>
              </a:spcAft>
              <a:buSzPct val="115000"/>
              <a:buFont typeface="Verdana" pitchFamily="34" charset="0"/>
              <a:buChar char="●"/>
              <a:defRPr sz="1800" kern="1200" baseline="0">
                <a:solidFill>
                  <a:schemeClr val="bg2"/>
                </a:solidFill>
                <a:latin typeface="Verdana" pitchFamily="34" charset="0"/>
                <a:ea typeface="+mn-ea"/>
                <a:cs typeface="+mn-cs"/>
              </a:defRPr>
            </a:lvl4pPr>
            <a:lvl5pPr marL="3405188" indent="-352425" algn="l" rtl="0" eaLnBrk="1" fontAlgn="base" hangingPunct="1">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SzPct val="100000"/>
              <a:buNone/>
            </a:pPr>
            <a:endParaRPr lang="nl-NL" dirty="0"/>
          </a:p>
          <a:p>
            <a:pPr marL="342900" marR="0" lvl="0" indent="-342900">
              <a:lnSpc>
                <a:spcPct val="125000"/>
              </a:lnSpc>
              <a:spcBef>
                <a:spcPts val="0"/>
              </a:spcBef>
              <a:spcAft>
                <a:spcPts val="0"/>
              </a:spcAft>
              <a:buFont typeface="Verdana" panose="020B0604030504040204" pitchFamily="34" charset="0"/>
              <a:buChar char="-"/>
            </a:pPr>
            <a:r>
              <a:rPr lang="nl-NL" dirty="0">
                <a:ea typeface="Calibri" panose="020F0502020204030204" pitchFamily="34" charset="0"/>
                <a:cs typeface="Times New Roman" panose="02020603050405020304" pitchFamily="18" charset="0"/>
              </a:rPr>
              <a:t>Ervaren en waarnemen met verschillende zintuigen</a:t>
            </a:r>
          </a:p>
          <a:p>
            <a:pPr marL="342900" marR="0" lvl="0" indent="-342900">
              <a:lnSpc>
                <a:spcPct val="125000"/>
              </a:lnSpc>
              <a:spcBef>
                <a:spcPts val="0"/>
              </a:spcBef>
              <a:spcAft>
                <a:spcPts val="0"/>
              </a:spcAft>
              <a:buFont typeface="Verdana" panose="020B0604030504040204" pitchFamily="34" charset="0"/>
              <a:buChar char="-"/>
            </a:pPr>
            <a:r>
              <a:rPr lang="nl-NL" dirty="0">
                <a:ea typeface="Calibri" panose="020F0502020204030204" pitchFamily="34" charset="0"/>
                <a:cs typeface="Times New Roman" panose="02020603050405020304" pitchFamily="18" charset="0"/>
              </a:rPr>
              <a:t>Leren natuurvaardigheden</a:t>
            </a:r>
          </a:p>
          <a:p>
            <a:pPr marL="342900" marR="0" lvl="0" indent="-342900">
              <a:lnSpc>
                <a:spcPct val="125000"/>
              </a:lnSpc>
              <a:spcBef>
                <a:spcPts val="0"/>
              </a:spcBef>
              <a:spcAft>
                <a:spcPts val="0"/>
              </a:spcAft>
              <a:buFont typeface="Verdana" panose="020B0604030504040204" pitchFamily="34" charset="0"/>
              <a:buChar char="-"/>
            </a:pPr>
            <a:r>
              <a:rPr lang="nl-NL" dirty="0">
                <a:ea typeface="Calibri" panose="020F0502020204030204" pitchFamily="34" charset="0"/>
                <a:cs typeface="Times New Roman" panose="02020603050405020304" pitchFamily="18" charset="0"/>
              </a:rPr>
              <a:t>Goede vragen leren stellen, onderzoeksmethodes begrijpen en jezelf leren kennen als onderzoeker</a:t>
            </a:r>
          </a:p>
          <a:p>
            <a:pPr marL="342900" indent="-342900">
              <a:lnSpc>
                <a:spcPct val="125000"/>
              </a:lnSpc>
              <a:spcBef>
                <a:spcPts val="0"/>
              </a:spcBef>
              <a:spcAft>
                <a:spcPts val="0"/>
              </a:spcAft>
              <a:buFont typeface="Verdana" panose="020B0604030504040204" pitchFamily="34" charset="0"/>
              <a:buChar char="-"/>
            </a:pPr>
            <a:r>
              <a:rPr lang="nl-NL" dirty="0">
                <a:ea typeface="Calibri" panose="020F0502020204030204" pitchFamily="34" charset="0"/>
                <a:cs typeface="Times New Roman" panose="02020603050405020304" pitchFamily="18" charset="0"/>
              </a:rPr>
              <a:t>Systeemdenken, aandacht voor complexiteit en schaalniveaus </a:t>
            </a:r>
          </a:p>
          <a:p>
            <a:pPr marL="342900" marR="0" lvl="0" indent="-342900">
              <a:lnSpc>
                <a:spcPct val="125000"/>
              </a:lnSpc>
              <a:spcBef>
                <a:spcPts val="0"/>
              </a:spcBef>
              <a:spcAft>
                <a:spcPts val="0"/>
              </a:spcAft>
              <a:buFont typeface="Verdana" panose="020B0604030504040204" pitchFamily="34" charset="0"/>
              <a:buChar char="-"/>
            </a:pPr>
            <a:r>
              <a:rPr lang="nl-NL" dirty="0">
                <a:cs typeface="Times New Roman" panose="02020603050405020304" pitchFamily="18" charset="0"/>
              </a:rPr>
              <a:t>Alternatieve vormen van onderzoek doen zoals art-</a:t>
            </a:r>
            <a:r>
              <a:rPr lang="nl-NL" dirty="0" err="1">
                <a:cs typeface="Times New Roman" panose="02020603050405020304" pitchFamily="18" charset="0"/>
              </a:rPr>
              <a:t>based</a:t>
            </a:r>
            <a:r>
              <a:rPr lang="nl-NL" dirty="0">
                <a:cs typeface="Times New Roman" panose="02020603050405020304" pitchFamily="18" charset="0"/>
              </a:rPr>
              <a:t> research en fenomenologie</a:t>
            </a:r>
          </a:p>
          <a:p>
            <a:pPr marL="342900" marR="0" lvl="0" indent="-342900">
              <a:lnSpc>
                <a:spcPct val="125000"/>
              </a:lnSpc>
              <a:spcBef>
                <a:spcPts val="0"/>
              </a:spcBef>
              <a:spcAft>
                <a:spcPts val="0"/>
              </a:spcAft>
              <a:buFont typeface="Verdana" panose="020B0604030504040204" pitchFamily="34" charset="0"/>
              <a:buChar char="-"/>
            </a:pPr>
            <a:r>
              <a:rPr lang="nl-NL" dirty="0" err="1">
                <a:cs typeface="Times New Roman" panose="02020603050405020304" pitchFamily="18" charset="0"/>
              </a:rPr>
              <a:t>Citizen</a:t>
            </a:r>
            <a:r>
              <a:rPr lang="nl-NL" dirty="0">
                <a:cs typeface="Times New Roman" panose="02020603050405020304" pitchFamily="18" charset="0"/>
              </a:rPr>
              <a:t> </a:t>
            </a:r>
            <a:r>
              <a:rPr lang="nl-NL" dirty="0" err="1">
                <a:cs typeface="Times New Roman" panose="02020603050405020304" pitchFamily="18" charset="0"/>
              </a:rPr>
              <a:t>science</a:t>
            </a:r>
            <a:r>
              <a:rPr lang="nl-NL" dirty="0">
                <a:cs typeface="Times New Roman" panose="02020603050405020304" pitchFamily="18" charset="0"/>
              </a:rPr>
              <a:t> (Burger Wetenschap)</a:t>
            </a:r>
          </a:p>
          <a:p>
            <a:pPr marL="342900" marR="0" lvl="0" indent="-342900">
              <a:lnSpc>
                <a:spcPct val="125000"/>
              </a:lnSpc>
              <a:spcBef>
                <a:spcPts val="0"/>
              </a:spcBef>
              <a:spcAft>
                <a:spcPts val="0"/>
              </a:spcAft>
              <a:buFont typeface="Verdana" panose="020B0604030504040204" pitchFamily="34" charset="0"/>
              <a:buChar char="-"/>
            </a:pPr>
            <a:r>
              <a:rPr lang="nl-NL" dirty="0">
                <a:cs typeface="Times New Roman" panose="02020603050405020304" pitchFamily="18" charset="0"/>
              </a:rPr>
              <a:t>Excursies</a:t>
            </a:r>
            <a:endParaRPr lang="nl-NL" dirty="0">
              <a:ea typeface="Calibri" panose="020F0502020204030204" pitchFamily="34" charset="0"/>
              <a:cs typeface="Times New Roman" panose="02020603050405020304" pitchFamily="18" charset="0"/>
            </a:endParaRPr>
          </a:p>
        </p:txBody>
      </p:sp>
      <p:pic>
        <p:nvPicPr>
          <p:cNvPr id="5" name="Afbeelding 4">
            <a:extLst>
              <a:ext uri="{FF2B5EF4-FFF2-40B4-BE49-F238E27FC236}">
                <a16:creationId xmlns:a16="http://schemas.microsoft.com/office/drawing/2014/main" id="{20931473-10D1-470D-C56C-CFDABE7BFE2A}"/>
              </a:ext>
            </a:extLst>
          </p:cNvPr>
          <p:cNvPicPr>
            <a:picLocks noChangeAspect="1"/>
          </p:cNvPicPr>
          <p:nvPr/>
        </p:nvPicPr>
        <p:blipFill>
          <a:blip r:embed="rId2"/>
          <a:stretch>
            <a:fillRect/>
          </a:stretch>
        </p:blipFill>
        <p:spPr>
          <a:xfrm>
            <a:off x="8644973" y="4641514"/>
            <a:ext cx="371888" cy="377985"/>
          </a:xfrm>
          <a:prstGeom prst="rect">
            <a:avLst/>
          </a:prstGeom>
        </p:spPr>
      </p:pic>
    </p:spTree>
    <p:extLst>
      <p:ext uri="{BB962C8B-B14F-4D97-AF65-F5344CB8AC3E}">
        <p14:creationId xmlns:p14="http://schemas.microsoft.com/office/powerpoint/2010/main" val="365631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C44DBB-FB85-AB22-492B-895AD4076972}"/>
              </a:ext>
            </a:extLst>
          </p:cNvPr>
          <p:cNvSpPr>
            <a:spLocks noGrp="1"/>
          </p:cNvSpPr>
          <p:nvPr>
            <p:ph type="title"/>
          </p:nvPr>
        </p:nvSpPr>
        <p:spPr>
          <a:xfrm>
            <a:off x="561600" y="168288"/>
            <a:ext cx="8330400" cy="576832"/>
          </a:xfrm>
        </p:spPr>
        <p:txBody>
          <a:bodyPr/>
          <a:lstStyle/>
          <a:p>
            <a:r>
              <a:rPr lang="nl-NL" sz="2400" dirty="0">
                <a:effectLst/>
                <a:latin typeface="Verdana" panose="020B0604030504040204" pitchFamily="34" charset="0"/>
                <a:ea typeface="Calibri" panose="020F0502020204030204" pitchFamily="34" charset="0"/>
                <a:cs typeface="Times New Roman" panose="02020603050405020304" pitchFamily="18" charset="0"/>
              </a:rPr>
              <a:t>Waar denken we aan bij </a:t>
            </a:r>
            <a:r>
              <a:rPr lang="nl-NL" sz="2400" dirty="0">
                <a:solidFill>
                  <a:schemeClr val="tx2"/>
                </a:solidFill>
                <a:effectLst/>
                <a:latin typeface="Verdana" panose="020B0604030504040204" pitchFamily="34" charset="0"/>
                <a:ea typeface="Calibri" panose="020F0502020204030204" pitchFamily="34" charset="0"/>
                <a:cs typeface="Times New Roman" panose="02020603050405020304" pitchFamily="18" charset="0"/>
              </a:rPr>
              <a:t>waarderen</a:t>
            </a:r>
            <a:r>
              <a:rPr lang="nl-NL" sz="2400" dirty="0">
                <a:effectLst/>
                <a:latin typeface="Verdana" panose="020B0604030504040204" pitchFamily="34" charset="0"/>
                <a:ea typeface="Calibri" panose="020F0502020204030204" pitchFamily="34" charset="0"/>
                <a:cs typeface="Times New Roman" panose="02020603050405020304" pitchFamily="18" charset="0"/>
              </a:rPr>
              <a:t>?</a:t>
            </a:r>
            <a:endParaRPr lang="nl-NL" sz="2400" dirty="0"/>
          </a:p>
        </p:txBody>
      </p:sp>
      <p:sp>
        <p:nvSpPr>
          <p:cNvPr id="3" name="Tijdelijke aanduiding voor dianummer 2">
            <a:extLst>
              <a:ext uri="{FF2B5EF4-FFF2-40B4-BE49-F238E27FC236}">
                <a16:creationId xmlns:a16="http://schemas.microsoft.com/office/drawing/2014/main" id="{A5C17BB9-014D-C482-34BB-76FBB9B6F17E}"/>
              </a:ext>
            </a:extLst>
          </p:cNvPr>
          <p:cNvSpPr>
            <a:spLocks noGrp="1"/>
          </p:cNvSpPr>
          <p:nvPr>
            <p:ph type="sldNum" sz="quarter" idx="10"/>
          </p:nvPr>
        </p:nvSpPr>
        <p:spPr/>
        <p:txBody>
          <a:bodyPr/>
          <a:lstStyle/>
          <a:p>
            <a:pPr algn="r"/>
            <a:fld id="{F25965E0-7062-474C-8671-DB3A3CE669B0}" type="slidenum">
              <a:rPr lang="nl-NL" smtClean="0"/>
              <a:pPr algn="r"/>
              <a:t>19</a:t>
            </a:fld>
            <a:endParaRPr lang="nl-NL" dirty="0"/>
          </a:p>
        </p:txBody>
      </p:sp>
      <p:sp>
        <p:nvSpPr>
          <p:cNvPr id="4" name="Tijdelijke aanduiding voor inhoud 2">
            <a:extLst>
              <a:ext uri="{FF2B5EF4-FFF2-40B4-BE49-F238E27FC236}">
                <a16:creationId xmlns:a16="http://schemas.microsoft.com/office/drawing/2014/main" id="{70AB47D1-F489-5FAF-BB3D-90D657A76226}"/>
              </a:ext>
            </a:extLst>
          </p:cNvPr>
          <p:cNvSpPr txBox="1">
            <a:spLocks/>
          </p:cNvSpPr>
          <p:nvPr/>
        </p:nvSpPr>
        <p:spPr>
          <a:xfrm>
            <a:off x="448145" y="834543"/>
            <a:ext cx="8382772" cy="3585463"/>
          </a:xfrm>
          <a:prstGeom prst="rect">
            <a:avLst/>
          </a:prstGeom>
        </p:spPr>
        <p:txBody>
          <a:bodyPr>
            <a:normAutofit/>
          </a:bodyPr>
          <a:lstStyle>
            <a:lvl1pPr marL="252413" indent="-252413" algn="l" rtl="0" eaLnBrk="1" fontAlgn="base" hangingPunct="1">
              <a:lnSpc>
                <a:spcPts val="2400"/>
              </a:lnSpc>
              <a:spcBef>
                <a:spcPts val="1100"/>
              </a:spcBef>
              <a:spcAft>
                <a:spcPct val="0"/>
              </a:spcAft>
              <a:buClr>
                <a:schemeClr val="bg2"/>
              </a:buClr>
              <a:buSzPct val="140000"/>
              <a:buFont typeface="Wingdings" pitchFamily="2" charset="2"/>
              <a:buChar char="§"/>
              <a:defRPr sz="1800" kern="1200">
                <a:solidFill>
                  <a:schemeClr val="bg2"/>
                </a:solidFill>
                <a:latin typeface="Verdana" pitchFamily="34" charset="0"/>
                <a:ea typeface="+mn-ea"/>
                <a:cs typeface="+mn-cs"/>
              </a:defRPr>
            </a:lvl1pPr>
            <a:lvl2pPr marL="982663" indent="-285750" algn="l" rtl="0" eaLnBrk="1" fontAlgn="base" hangingPunct="1">
              <a:lnSpc>
                <a:spcPts val="2400"/>
              </a:lnSpc>
              <a:spcBef>
                <a:spcPts val="900"/>
              </a:spcBef>
              <a:spcAft>
                <a:spcPct val="0"/>
              </a:spcAft>
              <a:buClr>
                <a:schemeClr val="bg2"/>
              </a:buClr>
              <a:buSzPct val="115000"/>
              <a:buFont typeface="Verdana" pitchFamily="34" charset="0"/>
              <a:buChar char="●"/>
              <a:defRPr sz="1800" kern="1200">
                <a:solidFill>
                  <a:schemeClr val="bg2"/>
                </a:solidFill>
                <a:latin typeface="Verdana" pitchFamily="34" charset="0"/>
                <a:ea typeface="+mn-ea"/>
                <a:cs typeface="+mn-cs"/>
              </a:defRPr>
            </a:lvl2pPr>
            <a:lvl3pPr marL="1879600" indent="-319088" algn="l" rtl="0" eaLnBrk="1" fontAlgn="base" hangingPunct="1">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3pPr>
            <a:lvl4pPr marL="2692400" indent="-360363" algn="l" rtl="0" eaLnBrk="1" fontAlgn="base" hangingPunct="1">
              <a:lnSpc>
                <a:spcPts val="2400"/>
              </a:lnSpc>
              <a:spcBef>
                <a:spcPts val="900"/>
              </a:spcBef>
              <a:spcAft>
                <a:spcPct val="0"/>
              </a:spcAft>
              <a:buSzPct val="115000"/>
              <a:buFont typeface="Verdana" pitchFamily="34" charset="0"/>
              <a:buChar char="●"/>
              <a:defRPr sz="1800" kern="1200" baseline="0">
                <a:solidFill>
                  <a:schemeClr val="bg2"/>
                </a:solidFill>
                <a:latin typeface="Verdana" pitchFamily="34" charset="0"/>
                <a:ea typeface="+mn-ea"/>
                <a:cs typeface="+mn-cs"/>
              </a:defRPr>
            </a:lvl4pPr>
            <a:lvl5pPr marL="3405188" indent="-352425" algn="l" rtl="0" eaLnBrk="1" fontAlgn="base" hangingPunct="1">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SzPct val="100000"/>
              <a:buNone/>
            </a:pPr>
            <a:endParaRPr lang="nl-NL" dirty="0"/>
          </a:p>
          <a:p>
            <a:pPr marL="342900" marR="0" lvl="0" indent="-342900">
              <a:lnSpc>
                <a:spcPct val="125000"/>
              </a:lnSpc>
              <a:spcBef>
                <a:spcPts val="0"/>
              </a:spcBef>
              <a:spcAft>
                <a:spcPts val="0"/>
              </a:spcAft>
              <a:buFont typeface="Verdana" panose="020B0604030504040204" pitchFamily="34" charset="0"/>
              <a:buChar char="-"/>
            </a:pPr>
            <a:r>
              <a:rPr lang="nl-NL" dirty="0">
                <a:ea typeface="Calibri" panose="020F0502020204030204" pitchFamily="34" charset="0"/>
                <a:cs typeface="Times New Roman" panose="02020603050405020304" pitchFamily="18" charset="0"/>
              </a:rPr>
              <a:t>Zich leren verbinden met het onderwerp en de omgeving</a:t>
            </a:r>
          </a:p>
          <a:p>
            <a:pPr marL="342900" marR="0" lvl="0" indent="-342900">
              <a:lnSpc>
                <a:spcPct val="125000"/>
              </a:lnSpc>
              <a:spcBef>
                <a:spcPts val="0"/>
              </a:spcBef>
              <a:spcAft>
                <a:spcPts val="0"/>
              </a:spcAft>
              <a:buFont typeface="Verdana" panose="020B0604030504040204" pitchFamily="34" charset="0"/>
              <a:buChar char="-"/>
            </a:pPr>
            <a:r>
              <a:rPr lang="nl-NL" dirty="0">
                <a:ea typeface="Calibri" panose="020F0502020204030204" pitchFamily="34" charset="0"/>
                <a:cs typeface="Times New Roman" panose="02020603050405020304" pitchFamily="18" charset="0"/>
              </a:rPr>
              <a:t>Reflectie op de waarde van natuur en mens-natuurrelaties</a:t>
            </a:r>
          </a:p>
          <a:p>
            <a:pPr marL="342900" marR="0" lvl="0" indent="-342900">
              <a:lnSpc>
                <a:spcPct val="125000"/>
              </a:lnSpc>
              <a:spcBef>
                <a:spcPts val="0"/>
              </a:spcBef>
              <a:spcAft>
                <a:spcPts val="0"/>
              </a:spcAft>
              <a:buFont typeface="Verdana" panose="020B0604030504040204" pitchFamily="34" charset="0"/>
              <a:buChar char="-"/>
            </a:pPr>
            <a:r>
              <a:rPr lang="nl-NL" dirty="0">
                <a:ea typeface="Calibri" panose="020F0502020204030204" pitchFamily="34" charset="0"/>
                <a:cs typeface="Times New Roman" panose="02020603050405020304" pitchFamily="18" charset="0"/>
              </a:rPr>
              <a:t>Aandacht voor ethische vraagstukken</a:t>
            </a:r>
          </a:p>
          <a:p>
            <a:pPr marL="342900" marR="0" lvl="0" indent="-342900">
              <a:lnSpc>
                <a:spcPct val="125000"/>
              </a:lnSpc>
              <a:spcBef>
                <a:spcPts val="0"/>
              </a:spcBef>
              <a:spcAft>
                <a:spcPts val="0"/>
              </a:spcAft>
              <a:buFont typeface="Verdana" panose="020B0604030504040204" pitchFamily="34" charset="0"/>
              <a:buChar char="-"/>
            </a:pPr>
            <a:r>
              <a:rPr lang="nl-NL" dirty="0">
                <a:ea typeface="Calibri" panose="020F0502020204030204" pitchFamily="34" charset="0"/>
                <a:cs typeface="Times New Roman" panose="02020603050405020304" pitchFamily="18" charset="0"/>
              </a:rPr>
              <a:t>Aandacht voor </a:t>
            </a:r>
            <a:r>
              <a:rPr lang="nl-NL" dirty="0" err="1">
                <a:ea typeface="Calibri" panose="020F0502020204030204" pitchFamily="34" charset="0"/>
                <a:cs typeface="Times New Roman" panose="02020603050405020304" pitchFamily="18" charset="0"/>
              </a:rPr>
              <a:t>toekomstdenken</a:t>
            </a:r>
            <a:endParaRPr lang="nl-NL" dirty="0">
              <a:ea typeface="Calibri" panose="020F0502020204030204" pitchFamily="34" charset="0"/>
              <a:cs typeface="Times New Roman" panose="02020603050405020304" pitchFamily="18" charset="0"/>
            </a:endParaRPr>
          </a:p>
          <a:p>
            <a:pPr marL="342900" indent="-342900">
              <a:lnSpc>
                <a:spcPct val="135000"/>
              </a:lnSpc>
              <a:spcBef>
                <a:spcPts val="0"/>
              </a:spcBef>
              <a:spcAft>
                <a:spcPts val="0"/>
              </a:spcAft>
              <a:buFont typeface="Verdana" panose="020B0604030504040204" pitchFamily="34" charset="0"/>
              <a:buChar char="-"/>
            </a:pPr>
            <a:r>
              <a:rPr lang="nl-NL" dirty="0">
                <a:cs typeface="Times New Roman" panose="02020603050405020304" pitchFamily="18" charset="0"/>
              </a:rPr>
              <a:t>Inzet dialogische werkvormen</a:t>
            </a:r>
          </a:p>
          <a:p>
            <a:pPr marL="342900" indent="-342900">
              <a:lnSpc>
                <a:spcPct val="135000"/>
              </a:lnSpc>
              <a:spcBef>
                <a:spcPts val="0"/>
              </a:spcBef>
              <a:spcAft>
                <a:spcPts val="0"/>
              </a:spcAft>
              <a:buFont typeface="Verdana" panose="020B0604030504040204" pitchFamily="34" charset="0"/>
              <a:buChar char="-"/>
            </a:pPr>
            <a:r>
              <a:rPr lang="nl-NL" dirty="0">
                <a:cs typeface="Times New Roman" panose="02020603050405020304" pitchFamily="18" charset="0"/>
              </a:rPr>
              <a:t>Inzet creatieve werkvormen, gebruik van kunst en storytelling</a:t>
            </a:r>
          </a:p>
          <a:p>
            <a:pPr marL="342900" indent="-342900">
              <a:lnSpc>
                <a:spcPct val="135000"/>
              </a:lnSpc>
              <a:spcBef>
                <a:spcPts val="0"/>
              </a:spcBef>
              <a:spcAft>
                <a:spcPts val="0"/>
              </a:spcAft>
              <a:buFont typeface="Verdana" panose="020B0604030504040204" pitchFamily="34" charset="0"/>
              <a:buChar char="-"/>
            </a:pPr>
            <a:r>
              <a:rPr lang="nl-NL" dirty="0">
                <a:cs typeface="Times New Roman" panose="02020603050405020304" pitchFamily="18" charset="0"/>
              </a:rPr>
              <a:t>Inzet van spelvormen</a:t>
            </a:r>
          </a:p>
          <a:p>
            <a:pPr marL="342900" indent="-342900">
              <a:lnSpc>
                <a:spcPct val="135000"/>
              </a:lnSpc>
              <a:spcBef>
                <a:spcPts val="0"/>
              </a:spcBef>
              <a:spcAft>
                <a:spcPts val="0"/>
              </a:spcAft>
              <a:buFont typeface="Verdana" panose="020B0604030504040204" pitchFamily="34" charset="0"/>
              <a:buChar char="-"/>
            </a:pPr>
            <a:r>
              <a:rPr lang="nl-NL" dirty="0">
                <a:cs typeface="Times New Roman" panose="02020603050405020304" pitchFamily="18" charset="0"/>
              </a:rPr>
              <a:t>Inspireren tot duurzaam handelen</a:t>
            </a:r>
          </a:p>
        </p:txBody>
      </p:sp>
      <p:pic>
        <p:nvPicPr>
          <p:cNvPr id="5" name="Afbeelding 4">
            <a:extLst>
              <a:ext uri="{FF2B5EF4-FFF2-40B4-BE49-F238E27FC236}">
                <a16:creationId xmlns:a16="http://schemas.microsoft.com/office/drawing/2014/main" id="{20931473-10D1-470D-C56C-CFDABE7BFE2A}"/>
              </a:ext>
            </a:extLst>
          </p:cNvPr>
          <p:cNvPicPr>
            <a:picLocks noChangeAspect="1"/>
          </p:cNvPicPr>
          <p:nvPr/>
        </p:nvPicPr>
        <p:blipFill>
          <a:blip r:embed="rId2"/>
          <a:stretch>
            <a:fillRect/>
          </a:stretch>
        </p:blipFill>
        <p:spPr>
          <a:xfrm>
            <a:off x="8644973" y="4641514"/>
            <a:ext cx="371888" cy="377985"/>
          </a:xfrm>
          <a:prstGeom prst="rect">
            <a:avLst/>
          </a:prstGeom>
        </p:spPr>
      </p:pic>
    </p:spTree>
    <p:extLst>
      <p:ext uri="{BB962C8B-B14F-4D97-AF65-F5344CB8AC3E}">
        <p14:creationId xmlns:p14="http://schemas.microsoft.com/office/powerpoint/2010/main" val="17438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1131CD8-A23B-4743-B60D-4AE3BC2890A8}"/>
              </a:ext>
            </a:extLst>
          </p:cNvPr>
          <p:cNvSpPr>
            <a:spLocks noGrp="1"/>
          </p:cNvSpPr>
          <p:nvPr>
            <p:ph type="body" sz="quarter" idx="10"/>
          </p:nvPr>
        </p:nvSpPr>
        <p:spPr/>
        <p:txBody>
          <a:bodyPr/>
          <a:lstStyle/>
          <a:p>
            <a:r>
              <a:rPr lang="nl-NL" dirty="0"/>
              <a:t>Je denkt: hé het is lekker weer, we kunnen vandaag de wiskundesommen / opgaven uit het biologieboek ook best buiten maken (hoewel dat natuurlijk een prima idee is!)</a:t>
            </a:r>
          </a:p>
          <a:p>
            <a:endParaRPr lang="nl-NL" dirty="0"/>
          </a:p>
          <a:p>
            <a:pPr marL="0" indent="0">
              <a:buNone/>
            </a:pPr>
            <a:r>
              <a:rPr lang="nl-NL" sz="2800" dirty="0"/>
              <a:t>Wat dan wél?</a:t>
            </a:r>
          </a:p>
          <a:p>
            <a:endParaRPr lang="nl-NL" dirty="0"/>
          </a:p>
          <a:p>
            <a:r>
              <a:rPr lang="nl-NL" dirty="0"/>
              <a:t>Meerwaarde van leren met / in / van / door de natuur</a:t>
            </a:r>
          </a:p>
          <a:p>
            <a:r>
              <a:rPr lang="nl-NL" dirty="0"/>
              <a:t>Mens niet centraal</a:t>
            </a:r>
          </a:p>
          <a:p>
            <a:r>
              <a:rPr lang="nl-NL" dirty="0" err="1"/>
              <a:t>Natuurinclusief</a:t>
            </a:r>
            <a:r>
              <a:rPr lang="nl-NL" dirty="0"/>
              <a:t> onderwijs (zie volgende dia)</a:t>
            </a:r>
          </a:p>
          <a:p>
            <a:endParaRPr lang="nl-NL" dirty="0"/>
          </a:p>
        </p:txBody>
      </p:sp>
      <p:sp>
        <p:nvSpPr>
          <p:cNvPr id="3" name="Titel 2">
            <a:extLst>
              <a:ext uri="{FF2B5EF4-FFF2-40B4-BE49-F238E27FC236}">
                <a16:creationId xmlns:a16="http://schemas.microsoft.com/office/drawing/2014/main" id="{419BA3DE-1A75-45ED-A9EF-197D43CD83E2}"/>
              </a:ext>
            </a:extLst>
          </p:cNvPr>
          <p:cNvSpPr>
            <a:spLocks noGrp="1"/>
          </p:cNvSpPr>
          <p:nvPr>
            <p:ph type="title"/>
          </p:nvPr>
        </p:nvSpPr>
        <p:spPr>
          <a:xfrm>
            <a:off x="561600" y="168288"/>
            <a:ext cx="8330400" cy="576832"/>
          </a:xfrm>
        </p:spPr>
        <p:txBody>
          <a:bodyPr/>
          <a:lstStyle/>
          <a:p>
            <a:r>
              <a:rPr lang="nl-NL" dirty="0"/>
              <a:t>Waar gaat dit NIET over?</a:t>
            </a:r>
          </a:p>
        </p:txBody>
      </p:sp>
      <p:sp>
        <p:nvSpPr>
          <p:cNvPr id="4" name="Tijdelijke aanduiding voor dianummer 3">
            <a:extLst>
              <a:ext uri="{FF2B5EF4-FFF2-40B4-BE49-F238E27FC236}">
                <a16:creationId xmlns:a16="http://schemas.microsoft.com/office/drawing/2014/main" id="{D8202A54-9246-4263-BBEE-B1B0BEACB533}"/>
              </a:ext>
            </a:extLst>
          </p:cNvPr>
          <p:cNvSpPr>
            <a:spLocks noGrp="1"/>
          </p:cNvSpPr>
          <p:nvPr>
            <p:ph type="sldNum" sz="quarter" idx="11"/>
          </p:nvPr>
        </p:nvSpPr>
        <p:spPr/>
        <p:txBody>
          <a:bodyPr/>
          <a:lstStyle/>
          <a:p>
            <a:pPr algn="r"/>
            <a:fld id="{F25965E0-7062-474C-8671-DB3A3CE669B0}" type="slidenum">
              <a:rPr lang="nl-NL" smtClean="0"/>
              <a:pPr algn="r"/>
              <a:t>2</a:t>
            </a:fld>
            <a:endParaRPr lang="nl-NL" dirty="0"/>
          </a:p>
        </p:txBody>
      </p:sp>
      <p:pic>
        <p:nvPicPr>
          <p:cNvPr id="5" name="Afbeelding 4">
            <a:extLst>
              <a:ext uri="{FF2B5EF4-FFF2-40B4-BE49-F238E27FC236}">
                <a16:creationId xmlns:a16="http://schemas.microsoft.com/office/drawing/2014/main" id="{9E33DA4A-20BE-4EA4-AE6B-CDF773C09BF9}"/>
              </a:ext>
            </a:extLst>
          </p:cNvPr>
          <p:cNvPicPr>
            <a:picLocks noChangeAspect="1"/>
          </p:cNvPicPr>
          <p:nvPr/>
        </p:nvPicPr>
        <p:blipFill>
          <a:blip r:embed="rId2"/>
          <a:stretch>
            <a:fillRect/>
          </a:stretch>
        </p:blipFill>
        <p:spPr>
          <a:xfrm>
            <a:off x="8475541" y="4478488"/>
            <a:ext cx="536335" cy="536335"/>
          </a:xfrm>
          <a:prstGeom prst="rect">
            <a:avLst/>
          </a:prstGeom>
        </p:spPr>
      </p:pic>
    </p:spTree>
    <p:extLst>
      <p:ext uri="{BB962C8B-B14F-4D97-AF65-F5344CB8AC3E}">
        <p14:creationId xmlns:p14="http://schemas.microsoft.com/office/powerpoint/2010/main" val="9672201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40D53E-52B2-C64F-D948-3ABCAAF70CD7}"/>
              </a:ext>
            </a:extLst>
          </p:cNvPr>
          <p:cNvSpPr>
            <a:spLocks noGrp="1"/>
          </p:cNvSpPr>
          <p:nvPr>
            <p:ph type="title"/>
          </p:nvPr>
        </p:nvSpPr>
        <p:spPr>
          <a:xfrm>
            <a:off x="561600" y="168288"/>
            <a:ext cx="8330400" cy="571510"/>
          </a:xfrm>
        </p:spPr>
        <p:txBody>
          <a:bodyPr/>
          <a:lstStyle/>
          <a:p>
            <a:r>
              <a:rPr lang="nl-NL" sz="2400" dirty="0"/>
              <a:t>Vakoverstijgend buitenonderwijs, voorbeelden</a:t>
            </a:r>
          </a:p>
        </p:txBody>
      </p:sp>
      <p:sp>
        <p:nvSpPr>
          <p:cNvPr id="3" name="Tijdelijke aanduiding voor dianummer 2">
            <a:extLst>
              <a:ext uri="{FF2B5EF4-FFF2-40B4-BE49-F238E27FC236}">
                <a16:creationId xmlns:a16="http://schemas.microsoft.com/office/drawing/2014/main" id="{CD3B6D37-91E8-529F-C9F1-AB8E16C8EF4A}"/>
              </a:ext>
            </a:extLst>
          </p:cNvPr>
          <p:cNvSpPr>
            <a:spLocks noGrp="1"/>
          </p:cNvSpPr>
          <p:nvPr>
            <p:ph type="sldNum" sz="quarter" idx="10"/>
          </p:nvPr>
        </p:nvSpPr>
        <p:spPr/>
        <p:txBody>
          <a:bodyPr/>
          <a:lstStyle/>
          <a:p>
            <a:pPr algn="r"/>
            <a:fld id="{F25965E0-7062-474C-8671-DB3A3CE669B0}" type="slidenum">
              <a:rPr lang="nl-NL" smtClean="0"/>
              <a:pPr algn="r"/>
              <a:t>20</a:t>
            </a:fld>
            <a:endParaRPr lang="nl-NL" dirty="0"/>
          </a:p>
        </p:txBody>
      </p:sp>
      <p:pic>
        <p:nvPicPr>
          <p:cNvPr id="5" name="Afbeelding 4" descr="Afbeelding met buitenshuis, hemel, wolk, persoon&#10;&#10;Automatisch gegenereerde beschrijving">
            <a:extLst>
              <a:ext uri="{FF2B5EF4-FFF2-40B4-BE49-F238E27FC236}">
                <a16:creationId xmlns:a16="http://schemas.microsoft.com/office/drawing/2014/main" id="{8C949BC0-B6EF-2143-8808-B9FDAF3305E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51435" y="2853197"/>
            <a:ext cx="2392565" cy="2288640"/>
          </a:xfrm>
          <a:prstGeom prst="rect">
            <a:avLst/>
          </a:prstGeom>
        </p:spPr>
      </p:pic>
      <p:pic>
        <p:nvPicPr>
          <p:cNvPr id="9" name="Afbeelding 8" descr="Afbeelding met kleding, buitenshuis, persoon, gras&#10;&#10;Automatisch gegenereerde beschrijving">
            <a:extLst>
              <a:ext uri="{FF2B5EF4-FFF2-40B4-BE49-F238E27FC236}">
                <a16:creationId xmlns:a16="http://schemas.microsoft.com/office/drawing/2014/main" id="{5008A46A-5972-E2A9-4988-BFE0C087A1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728656" y="3137923"/>
            <a:ext cx="2292088" cy="1719067"/>
          </a:xfrm>
          <a:prstGeom prst="rect">
            <a:avLst/>
          </a:prstGeom>
        </p:spPr>
      </p:pic>
      <p:pic>
        <p:nvPicPr>
          <p:cNvPr id="16" name="Picture 6">
            <a:extLst>
              <a:ext uri="{FF2B5EF4-FFF2-40B4-BE49-F238E27FC236}">
                <a16:creationId xmlns:a16="http://schemas.microsoft.com/office/drawing/2014/main" id="{39DCB0EC-470E-1B1F-664D-97B6C11E860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86510" y="963329"/>
            <a:ext cx="3046335" cy="1875861"/>
          </a:xfrm>
          <a:prstGeom prst="rect">
            <a:avLst/>
          </a:prstGeom>
        </p:spPr>
      </p:pic>
      <p:pic>
        <p:nvPicPr>
          <p:cNvPr id="18" name="Afbeelding 17" descr="Afbeelding met buitenshuis, boom, persoon, kleding&#10;&#10;Automatisch gegenereerde beschrijving">
            <a:extLst>
              <a:ext uri="{FF2B5EF4-FFF2-40B4-BE49-F238E27FC236}">
                <a16:creationId xmlns:a16="http://schemas.microsoft.com/office/drawing/2014/main" id="{8C0CDE51-BC91-9CF2-6C58-C375080A768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2858821"/>
            <a:ext cx="2850292" cy="2288640"/>
          </a:xfrm>
          <a:prstGeom prst="rect">
            <a:avLst/>
          </a:prstGeom>
        </p:spPr>
      </p:pic>
      <p:pic>
        <p:nvPicPr>
          <p:cNvPr id="20" name="Afbeelding 19" descr="Afbeelding met verven, Kinderkunst, tekening, verf&#10;&#10;Automatisch gegenereerde beschrijving">
            <a:extLst>
              <a:ext uri="{FF2B5EF4-FFF2-40B4-BE49-F238E27FC236}">
                <a16:creationId xmlns:a16="http://schemas.microsoft.com/office/drawing/2014/main" id="{43F678CD-D097-ABE9-E55B-378FD58898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959543"/>
            <a:ext cx="2071562" cy="1869480"/>
          </a:xfrm>
          <a:prstGeom prst="rect">
            <a:avLst/>
          </a:prstGeom>
        </p:spPr>
      </p:pic>
      <p:pic>
        <p:nvPicPr>
          <p:cNvPr id="22" name="Afbeelding 21" descr="Afbeelding met buitenshuis, Fietswiel, hemel, gras&#10;&#10;Automatisch gegenereerde beschrijving">
            <a:extLst>
              <a:ext uri="{FF2B5EF4-FFF2-40B4-BE49-F238E27FC236}">
                <a16:creationId xmlns:a16="http://schemas.microsoft.com/office/drawing/2014/main" id="{4A0DA995-8FB6-3B81-555C-03E2E01F633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67494" y="2866545"/>
            <a:ext cx="2105220" cy="2278298"/>
          </a:xfrm>
          <a:prstGeom prst="rect">
            <a:avLst/>
          </a:prstGeom>
        </p:spPr>
      </p:pic>
      <p:pic>
        <p:nvPicPr>
          <p:cNvPr id="24" name="Afbeelding 23" descr="Afbeelding met buitenshuis, boom, plant, gras&#10;&#10;Automatisch gegenereerde beschrijving">
            <a:extLst>
              <a:ext uri="{FF2B5EF4-FFF2-40B4-BE49-F238E27FC236}">
                <a16:creationId xmlns:a16="http://schemas.microsoft.com/office/drawing/2014/main" id="{D0A236B7-2C07-79C0-12AC-38E42BAED8D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681005" y="953161"/>
            <a:ext cx="1462995" cy="1875861"/>
          </a:xfrm>
          <a:prstGeom prst="rect">
            <a:avLst/>
          </a:prstGeom>
        </p:spPr>
      </p:pic>
      <p:pic>
        <p:nvPicPr>
          <p:cNvPr id="26" name="Afbeelding 25" descr="Afbeelding met buitenshuis, hemel, persoon, gras&#10;&#10;Automatisch gegenereerde beschrijving">
            <a:extLst>
              <a:ext uri="{FF2B5EF4-FFF2-40B4-BE49-F238E27FC236}">
                <a16:creationId xmlns:a16="http://schemas.microsoft.com/office/drawing/2014/main" id="{8B1EA71B-00B9-3B15-A2C9-72035246AD1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100580" y="959542"/>
            <a:ext cx="2456912" cy="1869480"/>
          </a:xfrm>
          <a:prstGeom prst="rect">
            <a:avLst/>
          </a:prstGeom>
        </p:spPr>
      </p:pic>
    </p:spTree>
    <p:extLst>
      <p:ext uri="{BB962C8B-B14F-4D97-AF65-F5344CB8AC3E}">
        <p14:creationId xmlns:p14="http://schemas.microsoft.com/office/powerpoint/2010/main" val="1243258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857EA51-17C5-6FE5-BE39-7A0D4D208D54}"/>
              </a:ext>
            </a:extLst>
          </p:cNvPr>
          <p:cNvSpPr>
            <a:spLocks noGrp="1"/>
          </p:cNvSpPr>
          <p:nvPr>
            <p:ph type="body" sz="quarter" idx="10"/>
          </p:nvPr>
        </p:nvSpPr>
        <p:spPr>
          <a:xfrm>
            <a:off x="484744" y="1251842"/>
            <a:ext cx="8398800" cy="2639816"/>
          </a:xfrm>
        </p:spPr>
        <p:txBody>
          <a:bodyPr/>
          <a:lstStyle/>
          <a:p>
            <a:pPr marL="0" indent="0">
              <a:buNone/>
            </a:pPr>
            <a:r>
              <a:rPr lang="nl-NL" dirty="0"/>
              <a:t>De uitdaging: relationeel buitenonderwijs dat niet hapsnap is maar inspireert tot structurele verandering in het reguliere onderwijssysteem.</a:t>
            </a:r>
          </a:p>
          <a:p>
            <a:pPr marL="0" indent="0">
              <a:buNone/>
            </a:pPr>
            <a:r>
              <a:rPr lang="nl-NL" dirty="0">
                <a:solidFill>
                  <a:schemeClr val="tx2"/>
                </a:solidFill>
                <a:hlinkClick r:id="rId2">
                  <a:extLst>
                    <a:ext uri="{A12FA001-AC4F-418D-AE19-62706E023703}">
                      <ahyp:hlinkClr xmlns:ahyp="http://schemas.microsoft.com/office/drawing/2018/hyperlinkcolor" val="tx"/>
                    </a:ext>
                  </a:extLst>
                </a:hlinkClick>
              </a:rPr>
              <a:t>Living lab – ontwikkelteam </a:t>
            </a:r>
            <a:r>
              <a:rPr lang="nl-NL" dirty="0"/>
              <a:t>(</a:t>
            </a:r>
            <a:r>
              <a:rPr lang="nl-NL" sz="1100" dirty="0"/>
              <a:t>september 2024 tot december 2025, gratis</a:t>
            </a:r>
            <a:r>
              <a:rPr lang="nl-NL" dirty="0"/>
              <a:t>) </a:t>
            </a:r>
            <a:br>
              <a:rPr lang="nl-NL" dirty="0"/>
            </a:br>
            <a:r>
              <a:rPr lang="nl-NL" sz="1100" dirty="0"/>
              <a:t>(7 maandagen docentstrategieën ontwikkelen die nodig zijn om ons inhoudelijke onderwijs naar buiten te verplaatsen en een </a:t>
            </a:r>
            <a:r>
              <a:rPr lang="nl-NL" sz="1100" dirty="0" err="1"/>
              <a:t>buitenles</a:t>
            </a:r>
            <a:r>
              <a:rPr lang="nl-NL" sz="1100" dirty="0"/>
              <a:t> tot een succes te maken).</a:t>
            </a:r>
          </a:p>
          <a:p>
            <a:pPr marL="0" indent="0">
              <a:buNone/>
            </a:pPr>
            <a:r>
              <a:rPr lang="nl-NL" dirty="0">
                <a:solidFill>
                  <a:schemeClr val="tx2"/>
                </a:solidFill>
              </a:rPr>
              <a:t>Wat levert het op?</a:t>
            </a:r>
          </a:p>
          <a:p>
            <a:pPr marL="0" indent="0">
              <a:buNone/>
            </a:pPr>
            <a:r>
              <a:rPr lang="nl-NL" dirty="0"/>
              <a:t>*Brede expertgroep van onderzoekers en docentenopleiders</a:t>
            </a:r>
          </a:p>
          <a:p>
            <a:pPr marL="0" indent="0">
              <a:buNone/>
            </a:pPr>
            <a:r>
              <a:rPr lang="nl-NL" dirty="0"/>
              <a:t>*NVON publicatie (docentenhandreiking en werkvormen)</a:t>
            </a:r>
          </a:p>
          <a:p>
            <a:pPr marL="0" indent="0">
              <a:buNone/>
            </a:pPr>
            <a:r>
              <a:rPr lang="nl-NL"/>
              <a:t>*Workshops </a:t>
            </a:r>
            <a:r>
              <a:rPr lang="nl-NL" dirty="0"/>
              <a:t>en trainingen</a:t>
            </a:r>
          </a:p>
          <a:p>
            <a:pPr marL="0" indent="0">
              <a:buNone/>
            </a:pPr>
            <a:endParaRPr lang="nl-NL" dirty="0"/>
          </a:p>
        </p:txBody>
      </p:sp>
      <p:sp>
        <p:nvSpPr>
          <p:cNvPr id="3" name="Titel 2">
            <a:extLst>
              <a:ext uri="{FF2B5EF4-FFF2-40B4-BE49-F238E27FC236}">
                <a16:creationId xmlns:a16="http://schemas.microsoft.com/office/drawing/2014/main" id="{27E3592B-4D05-65C4-3FD5-C9CFE39B411C}"/>
              </a:ext>
            </a:extLst>
          </p:cNvPr>
          <p:cNvSpPr>
            <a:spLocks noGrp="1"/>
          </p:cNvSpPr>
          <p:nvPr>
            <p:ph type="title"/>
          </p:nvPr>
        </p:nvSpPr>
        <p:spPr>
          <a:xfrm>
            <a:off x="561600" y="168288"/>
            <a:ext cx="8330400" cy="987200"/>
          </a:xfrm>
        </p:spPr>
        <p:txBody>
          <a:bodyPr/>
          <a:lstStyle/>
          <a:p>
            <a:r>
              <a:rPr lang="nl-NL" dirty="0">
                <a:solidFill>
                  <a:schemeClr val="tx2"/>
                </a:solidFill>
              </a:rPr>
              <a:t>Het project ‘Waarnemen en waarderen in vakoverstijgend bètaonderwijs buiten’</a:t>
            </a:r>
          </a:p>
        </p:txBody>
      </p:sp>
      <p:sp>
        <p:nvSpPr>
          <p:cNvPr id="4" name="Tijdelijke aanduiding voor dianummer 3">
            <a:extLst>
              <a:ext uri="{FF2B5EF4-FFF2-40B4-BE49-F238E27FC236}">
                <a16:creationId xmlns:a16="http://schemas.microsoft.com/office/drawing/2014/main" id="{1D358EE2-A42D-18B8-6BC2-C3E4116F853E}"/>
              </a:ext>
            </a:extLst>
          </p:cNvPr>
          <p:cNvSpPr>
            <a:spLocks noGrp="1"/>
          </p:cNvSpPr>
          <p:nvPr>
            <p:ph type="sldNum" sz="quarter" idx="11"/>
          </p:nvPr>
        </p:nvSpPr>
        <p:spPr/>
        <p:txBody>
          <a:bodyPr/>
          <a:lstStyle/>
          <a:p>
            <a:pPr algn="r"/>
            <a:fld id="{F25965E0-7062-474C-8671-DB3A3CE669B0}" type="slidenum">
              <a:rPr lang="nl-NL" smtClean="0"/>
              <a:pPr algn="r"/>
              <a:t>21</a:t>
            </a:fld>
            <a:endParaRPr lang="nl-NL" dirty="0"/>
          </a:p>
        </p:txBody>
      </p:sp>
      <p:pic>
        <p:nvPicPr>
          <p:cNvPr id="5" name="Afbeelding 4">
            <a:extLst>
              <a:ext uri="{FF2B5EF4-FFF2-40B4-BE49-F238E27FC236}">
                <a16:creationId xmlns:a16="http://schemas.microsoft.com/office/drawing/2014/main" id="{2DA92AEA-977A-EDA7-CBBD-3865E58E7AD4}"/>
              </a:ext>
            </a:extLst>
          </p:cNvPr>
          <p:cNvPicPr>
            <a:picLocks noChangeAspect="1"/>
          </p:cNvPicPr>
          <p:nvPr/>
        </p:nvPicPr>
        <p:blipFill>
          <a:blip r:embed="rId3"/>
          <a:stretch>
            <a:fillRect/>
          </a:stretch>
        </p:blipFill>
        <p:spPr>
          <a:xfrm>
            <a:off x="8697600" y="4707795"/>
            <a:ext cx="371888" cy="377985"/>
          </a:xfrm>
          <a:prstGeom prst="rect">
            <a:avLst/>
          </a:prstGeom>
        </p:spPr>
      </p:pic>
      <p:pic>
        <p:nvPicPr>
          <p:cNvPr id="6" name="Afbeelding 5">
            <a:extLst>
              <a:ext uri="{FF2B5EF4-FFF2-40B4-BE49-F238E27FC236}">
                <a16:creationId xmlns:a16="http://schemas.microsoft.com/office/drawing/2014/main" id="{F8CBAF4B-6114-BCB6-A097-767D1951C02A}"/>
              </a:ext>
            </a:extLst>
          </p:cNvPr>
          <p:cNvPicPr>
            <a:picLocks noChangeAspect="1"/>
          </p:cNvPicPr>
          <p:nvPr/>
        </p:nvPicPr>
        <p:blipFill rotWithShape="1">
          <a:blip r:embed="rId4"/>
          <a:srcRect l="301" r="7621"/>
          <a:stretch/>
        </p:blipFill>
        <p:spPr>
          <a:xfrm>
            <a:off x="6822718" y="2722847"/>
            <a:ext cx="2246770" cy="1301364"/>
          </a:xfrm>
          <a:prstGeom prst="rect">
            <a:avLst/>
          </a:prstGeom>
        </p:spPr>
      </p:pic>
    </p:spTree>
    <p:extLst>
      <p:ext uri="{BB962C8B-B14F-4D97-AF65-F5344CB8AC3E}">
        <p14:creationId xmlns:p14="http://schemas.microsoft.com/office/powerpoint/2010/main" val="2629432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D8D1DD-6113-C961-A8F4-38C40E2A3E51}"/>
              </a:ext>
            </a:extLst>
          </p:cNvPr>
          <p:cNvSpPr>
            <a:spLocks noGrp="1"/>
          </p:cNvSpPr>
          <p:nvPr>
            <p:ph type="title"/>
          </p:nvPr>
        </p:nvSpPr>
        <p:spPr>
          <a:xfrm>
            <a:off x="561600" y="168288"/>
            <a:ext cx="8330400" cy="576832"/>
          </a:xfrm>
        </p:spPr>
        <p:txBody>
          <a:bodyPr/>
          <a:lstStyle/>
          <a:p>
            <a:r>
              <a:rPr lang="nl-NL" sz="2400" dirty="0"/>
              <a:t>Art-</a:t>
            </a:r>
            <a:r>
              <a:rPr lang="nl-NL" sz="2400" dirty="0" err="1"/>
              <a:t>based</a:t>
            </a:r>
            <a:r>
              <a:rPr lang="nl-NL" sz="2400" dirty="0"/>
              <a:t> opdracht</a:t>
            </a:r>
          </a:p>
        </p:txBody>
      </p:sp>
      <p:sp>
        <p:nvSpPr>
          <p:cNvPr id="3" name="Tijdelijke aanduiding voor dianummer 2">
            <a:extLst>
              <a:ext uri="{FF2B5EF4-FFF2-40B4-BE49-F238E27FC236}">
                <a16:creationId xmlns:a16="http://schemas.microsoft.com/office/drawing/2014/main" id="{35C8CD52-B88D-529D-10DF-9F3A904735C1}"/>
              </a:ext>
            </a:extLst>
          </p:cNvPr>
          <p:cNvSpPr>
            <a:spLocks noGrp="1"/>
          </p:cNvSpPr>
          <p:nvPr>
            <p:ph type="sldNum" sz="quarter" idx="10"/>
          </p:nvPr>
        </p:nvSpPr>
        <p:spPr/>
        <p:txBody>
          <a:bodyPr/>
          <a:lstStyle/>
          <a:p>
            <a:pPr algn="r"/>
            <a:fld id="{F25965E0-7062-474C-8671-DB3A3CE669B0}" type="slidenum">
              <a:rPr lang="nl-NL" smtClean="0"/>
              <a:pPr algn="r"/>
              <a:t>22</a:t>
            </a:fld>
            <a:endParaRPr lang="nl-NL" dirty="0"/>
          </a:p>
        </p:txBody>
      </p:sp>
      <p:pic>
        <p:nvPicPr>
          <p:cNvPr id="4" name="Afbeelding 3">
            <a:extLst>
              <a:ext uri="{FF2B5EF4-FFF2-40B4-BE49-F238E27FC236}">
                <a16:creationId xmlns:a16="http://schemas.microsoft.com/office/drawing/2014/main" id="{CBEF7EC4-801F-FF0B-ED61-A7D80C8A8E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2911" y="203989"/>
            <a:ext cx="1008530" cy="510989"/>
          </a:xfrm>
          <a:prstGeom prst="rect">
            <a:avLst/>
          </a:prstGeom>
        </p:spPr>
      </p:pic>
      <p:sp>
        <p:nvSpPr>
          <p:cNvPr id="5" name="Tekstvak 4">
            <a:extLst>
              <a:ext uri="{FF2B5EF4-FFF2-40B4-BE49-F238E27FC236}">
                <a16:creationId xmlns:a16="http://schemas.microsoft.com/office/drawing/2014/main" id="{A4097D90-8A86-6D7D-73C2-AD7803257D91}"/>
              </a:ext>
            </a:extLst>
          </p:cNvPr>
          <p:cNvSpPr txBox="1"/>
          <p:nvPr/>
        </p:nvSpPr>
        <p:spPr>
          <a:xfrm>
            <a:off x="492897" y="1239235"/>
            <a:ext cx="8467806" cy="3303533"/>
          </a:xfrm>
          <a:prstGeom prst="rect">
            <a:avLst/>
          </a:prstGeom>
          <a:solidFill>
            <a:schemeClr val="bg1">
              <a:lumMod val="95000"/>
            </a:schemeClr>
          </a:solidFill>
        </p:spPr>
        <p:txBody>
          <a:bodyPr wrap="square" rtlCol="0">
            <a:spAutoFit/>
          </a:bodyPr>
          <a:lstStyle/>
          <a:p>
            <a:pPr>
              <a:lnSpc>
                <a:spcPts val="1800"/>
              </a:lnSpc>
            </a:pPr>
            <a:r>
              <a:rPr lang="nl-NL" sz="1400" dirty="0">
                <a:latin typeface="Verdana" pitchFamily="34" charset="0"/>
              </a:rPr>
              <a:t>Teken een van de volgende dingen (kies een opdracht die past bij jouw object)</a:t>
            </a:r>
          </a:p>
          <a:p>
            <a:pPr marL="342900" indent="-342900">
              <a:lnSpc>
                <a:spcPts val="1800"/>
              </a:lnSpc>
              <a:buAutoNum type="arabicPeriod"/>
            </a:pPr>
            <a:endParaRPr lang="nl-NL" sz="1400" dirty="0">
              <a:latin typeface="Verdana" pitchFamily="34" charset="0"/>
            </a:endParaRPr>
          </a:p>
          <a:p>
            <a:pPr marL="342900" indent="-342900">
              <a:lnSpc>
                <a:spcPts val="1800"/>
              </a:lnSpc>
              <a:buAutoNum type="arabicPeriod"/>
            </a:pPr>
            <a:r>
              <a:rPr lang="nl-NL" sz="1400" dirty="0">
                <a:latin typeface="Verdana" pitchFamily="34" charset="0"/>
              </a:rPr>
              <a:t>Boomschors en (korst)mossen: zoom in tot het kleinst zichtbare niveau. Wat ontdek je?</a:t>
            </a:r>
          </a:p>
          <a:p>
            <a:pPr marL="342900" indent="-342900">
              <a:lnSpc>
                <a:spcPts val="1800"/>
              </a:lnSpc>
              <a:buAutoNum type="arabicPeriod"/>
            </a:pPr>
            <a:endParaRPr lang="nl-NL" sz="1400" dirty="0">
              <a:latin typeface="Verdana" pitchFamily="34" charset="0"/>
            </a:endParaRPr>
          </a:p>
          <a:p>
            <a:pPr marL="342900" indent="-342900">
              <a:lnSpc>
                <a:spcPts val="1800"/>
              </a:lnSpc>
              <a:buAutoNum type="arabicPeriod"/>
            </a:pPr>
            <a:r>
              <a:rPr lang="nl-NL" sz="1400" dirty="0">
                <a:latin typeface="Verdana" pitchFamily="34" charset="0"/>
              </a:rPr>
              <a:t>Groeikracht: maak zichtbaar hoe groeikracht zich manifesteert.</a:t>
            </a:r>
          </a:p>
          <a:p>
            <a:pPr marL="342900" indent="-342900">
              <a:lnSpc>
                <a:spcPts val="1800"/>
              </a:lnSpc>
              <a:buAutoNum type="arabicPeriod"/>
            </a:pPr>
            <a:endParaRPr lang="nl-NL" sz="1400" dirty="0">
              <a:latin typeface="Verdana" pitchFamily="34" charset="0"/>
            </a:endParaRPr>
          </a:p>
          <a:p>
            <a:pPr marL="342900" indent="-342900">
              <a:lnSpc>
                <a:spcPts val="1800"/>
              </a:lnSpc>
              <a:buAutoNum type="arabicPeriod"/>
            </a:pPr>
            <a:r>
              <a:rPr lang="nl-NL" sz="1400" dirty="0">
                <a:latin typeface="Verdana" pitchFamily="34" charset="0"/>
              </a:rPr>
              <a:t>Ontwikkeling: laat zien hoe ontwikkeling of tijd zich manifesteert.</a:t>
            </a:r>
          </a:p>
          <a:p>
            <a:pPr marL="342900" indent="-342900">
              <a:lnSpc>
                <a:spcPts val="1800"/>
              </a:lnSpc>
              <a:buAutoNum type="arabicPeriod"/>
            </a:pPr>
            <a:endParaRPr lang="nl-NL" sz="1400" dirty="0">
              <a:latin typeface="Verdana" pitchFamily="34" charset="0"/>
            </a:endParaRPr>
          </a:p>
          <a:p>
            <a:pPr marL="342900" indent="-342900">
              <a:lnSpc>
                <a:spcPts val="1800"/>
              </a:lnSpc>
              <a:buFontTx/>
              <a:buAutoNum type="arabicPeriod"/>
            </a:pPr>
            <a:r>
              <a:rPr lang="nl-NL" sz="1400" dirty="0">
                <a:latin typeface="Verdana" pitchFamily="34" charset="0"/>
              </a:rPr>
              <a:t>Vergaan: maak het proces van omzetting van plantaardig materiaal zichtbaar.</a:t>
            </a:r>
          </a:p>
          <a:p>
            <a:pPr marL="342900" indent="-342900">
              <a:lnSpc>
                <a:spcPts val="1800"/>
              </a:lnSpc>
              <a:buAutoNum type="arabicPeriod"/>
            </a:pPr>
            <a:endParaRPr lang="nl-NL" sz="1400" dirty="0">
              <a:latin typeface="Verdana" pitchFamily="34" charset="0"/>
            </a:endParaRPr>
          </a:p>
          <a:p>
            <a:pPr marL="342900" indent="-342900">
              <a:lnSpc>
                <a:spcPts val="1800"/>
              </a:lnSpc>
              <a:buFontTx/>
              <a:buAutoNum type="arabicPeriod"/>
            </a:pPr>
            <a:r>
              <a:rPr lang="nl-NL" sz="1400" dirty="0">
                <a:latin typeface="Verdana" pitchFamily="34" charset="0"/>
              </a:rPr>
              <a:t>Ruimte: Laat zien welke plek dit object inneemt in de ruimte.</a:t>
            </a:r>
          </a:p>
          <a:p>
            <a:pPr marL="342900" indent="-342900">
              <a:lnSpc>
                <a:spcPts val="1800"/>
              </a:lnSpc>
              <a:buFontTx/>
              <a:buAutoNum type="arabicPeriod"/>
            </a:pPr>
            <a:endParaRPr lang="nl-NL" sz="1400" dirty="0">
              <a:latin typeface="Verdana" pitchFamily="34" charset="0"/>
            </a:endParaRPr>
          </a:p>
          <a:p>
            <a:pPr marL="342900" indent="-342900">
              <a:lnSpc>
                <a:spcPts val="1800"/>
              </a:lnSpc>
              <a:buAutoNum type="arabicPeriod"/>
            </a:pPr>
            <a:r>
              <a:rPr lang="nl-NL" sz="1400" dirty="0">
                <a:latin typeface="Verdana" pitchFamily="34" charset="0"/>
              </a:rPr>
              <a:t>Stemming: Teken de stemming die dit object bij jou oproept.</a:t>
            </a:r>
          </a:p>
          <a:p>
            <a:pPr marL="342900" indent="-342900">
              <a:lnSpc>
                <a:spcPts val="1800"/>
              </a:lnSpc>
              <a:buAutoNum type="arabicPeriod"/>
            </a:pPr>
            <a:endParaRPr lang="nl-NL" sz="1400" dirty="0">
              <a:latin typeface="Verdana" pitchFamily="34" charset="0"/>
            </a:endParaRPr>
          </a:p>
        </p:txBody>
      </p:sp>
      <p:pic>
        <p:nvPicPr>
          <p:cNvPr id="6" name="Afbeelding 5">
            <a:extLst>
              <a:ext uri="{FF2B5EF4-FFF2-40B4-BE49-F238E27FC236}">
                <a16:creationId xmlns:a16="http://schemas.microsoft.com/office/drawing/2014/main" id="{8BF4B619-A40B-8869-0CE4-9672AF0F1755}"/>
              </a:ext>
            </a:extLst>
          </p:cNvPr>
          <p:cNvPicPr>
            <a:picLocks noChangeAspect="1"/>
          </p:cNvPicPr>
          <p:nvPr/>
        </p:nvPicPr>
        <p:blipFill>
          <a:blip r:embed="rId4"/>
          <a:stretch>
            <a:fillRect/>
          </a:stretch>
        </p:blipFill>
        <p:spPr>
          <a:xfrm>
            <a:off x="8697600" y="4707795"/>
            <a:ext cx="371888" cy="377985"/>
          </a:xfrm>
          <a:prstGeom prst="rect">
            <a:avLst/>
          </a:prstGeom>
        </p:spPr>
      </p:pic>
    </p:spTree>
    <p:extLst>
      <p:ext uri="{BB962C8B-B14F-4D97-AF65-F5344CB8AC3E}">
        <p14:creationId xmlns:p14="http://schemas.microsoft.com/office/powerpoint/2010/main" val="380798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3FD2A9-7737-8178-65FC-3AFCA4A983C3}"/>
              </a:ext>
            </a:extLst>
          </p:cNvPr>
          <p:cNvSpPr>
            <a:spLocks noGrp="1"/>
          </p:cNvSpPr>
          <p:nvPr>
            <p:ph type="title"/>
          </p:nvPr>
        </p:nvSpPr>
        <p:spPr/>
        <p:txBody>
          <a:bodyPr/>
          <a:lstStyle/>
          <a:p>
            <a:endParaRPr lang="nl-NL" dirty="0"/>
          </a:p>
        </p:txBody>
      </p:sp>
      <p:sp>
        <p:nvSpPr>
          <p:cNvPr id="3" name="Tijdelijke aanduiding voor dianummer 2">
            <a:extLst>
              <a:ext uri="{FF2B5EF4-FFF2-40B4-BE49-F238E27FC236}">
                <a16:creationId xmlns:a16="http://schemas.microsoft.com/office/drawing/2014/main" id="{37602745-62FE-121B-DD9B-D54646CF5510}"/>
              </a:ext>
            </a:extLst>
          </p:cNvPr>
          <p:cNvSpPr>
            <a:spLocks noGrp="1"/>
          </p:cNvSpPr>
          <p:nvPr>
            <p:ph type="sldNum" sz="quarter" idx="10"/>
          </p:nvPr>
        </p:nvSpPr>
        <p:spPr/>
        <p:txBody>
          <a:bodyPr/>
          <a:lstStyle/>
          <a:p>
            <a:pPr algn="r"/>
            <a:fld id="{F25965E0-7062-474C-8671-DB3A3CE669B0}" type="slidenum">
              <a:rPr lang="nl-NL" smtClean="0"/>
              <a:pPr algn="r"/>
              <a:t>23</a:t>
            </a:fld>
            <a:endParaRPr lang="nl-NL" dirty="0"/>
          </a:p>
        </p:txBody>
      </p:sp>
      <p:pic>
        <p:nvPicPr>
          <p:cNvPr id="5" name="Afbeelding 4">
            <a:extLst>
              <a:ext uri="{FF2B5EF4-FFF2-40B4-BE49-F238E27FC236}">
                <a16:creationId xmlns:a16="http://schemas.microsoft.com/office/drawing/2014/main" id="{7951CFA6-485A-A602-4EBA-D9D6E336C086}"/>
              </a:ext>
            </a:extLst>
          </p:cNvPr>
          <p:cNvPicPr>
            <a:picLocks noChangeAspect="1"/>
          </p:cNvPicPr>
          <p:nvPr/>
        </p:nvPicPr>
        <p:blipFill>
          <a:blip r:embed="rId2"/>
          <a:stretch>
            <a:fillRect/>
          </a:stretch>
        </p:blipFill>
        <p:spPr>
          <a:xfrm>
            <a:off x="2570328" y="1254741"/>
            <a:ext cx="4003343" cy="2634018"/>
          </a:xfrm>
          <a:prstGeom prst="rect">
            <a:avLst/>
          </a:prstGeom>
        </p:spPr>
      </p:pic>
      <p:pic>
        <p:nvPicPr>
          <p:cNvPr id="7" name="Afbeelding 6">
            <a:extLst>
              <a:ext uri="{FF2B5EF4-FFF2-40B4-BE49-F238E27FC236}">
                <a16:creationId xmlns:a16="http://schemas.microsoft.com/office/drawing/2014/main" id="{4F081E03-A5E1-9513-4C3E-A2C0812B4EFD}"/>
              </a:ext>
            </a:extLst>
          </p:cNvPr>
          <p:cNvPicPr>
            <a:picLocks noChangeAspect="1"/>
          </p:cNvPicPr>
          <p:nvPr/>
        </p:nvPicPr>
        <p:blipFill>
          <a:blip r:embed="rId2"/>
          <a:stretch>
            <a:fillRect/>
          </a:stretch>
        </p:blipFill>
        <p:spPr>
          <a:xfrm>
            <a:off x="2570328" y="1254741"/>
            <a:ext cx="4003343" cy="2634018"/>
          </a:xfrm>
          <a:prstGeom prst="rect">
            <a:avLst/>
          </a:prstGeom>
        </p:spPr>
      </p:pic>
      <p:pic>
        <p:nvPicPr>
          <p:cNvPr id="11" name="Afbeelding 10">
            <a:extLst>
              <a:ext uri="{FF2B5EF4-FFF2-40B4-BE49-F238E27FC236}">
                <a16:creationId xmlns:a16="http://schemas.microsoft.com/office/drawing/2014/main" id="{8CBF5873-81A2-AF53-E9C8-5432DE43A860}"/>
              </a:ext>
            </a:extLst>
          </p:cNvPr>
          <p:cNvPicPr>
            <a:picLocks noChangeAspect="1"/>
          </p:cNvPicPr>
          <p:nvPr/>
        </p:nvPicPr>
        <p:blipFill rotWithShape="1">
          <a:blip r:embed="rId3"/>
          <a:srcRect l="38034" t="8352" r="19252"/>
          <a:stretch/>
        </p:blipFill>
        <p:spPr>
          <a:xfrm>
            <a:off x="573002" y="0"/>
            <a:ext cx="3726514" cy="5075227"/>
          </a:xfrm>
          <a:prstGeom prst="rect">
            <a:avLst/>
          </a:prstGeom>
        </p:spPr>
      </p:pic>
      <p:pic>
        <p:nvPicPr>
          <p:cNvPr id="13" name="Afbeelding 12">
            <a:extLst>
              <a:ext uri="{FF2B5EF4-FFF2-40B4-BE49-F238E27FC236}">
                <a16:creationId xmlns:a16="http://schemas.microsoft.com/office/drawing/2014/main" id="{27577D45-FB67-8111-FFE5-547BC9EB8E2B}"/>
              </a:ext>
            </a:extLst>
          </p:cNvPr>
          <p:cNvPicPr>
            <a:picLocks noChangeAspect="1"/>
          </p:cNvPicPr>
          <p:nvPr/>
        </p:nvPicPr>
        <p:blipFill rotWithShape="1">
          <a:blip r:embed="rId4"/>
          <a:srcRect l="38943" t="9783" r="21069" b="-1945"/>
          <a:stretch/>
        </p:blipFill>
        <p:spPr>
          <a:xfrm>
            <a:off x="4288114" y="0"/>
            <a:ext cx="3515912" cy="5143501"/>
          </a:xfrm>
          <a:prstGeom prst="rect">
            <a:avLst/>
          </a:prstGeom>
        </p:spPr>
      </p:pic>
      <p:pic>
        <p:nvPicPr>
          <p:cNvPr id="14" name="Afbeelding 13">
            <a:extLst>
              <a:ext uri="{FF2B5EF4-FFF2-40B4-BE49-F238E27FC236}">
                <a16:creationId xmlns:a16="http://schemas.microsoft.com/office/drawing/2014/main" id="{9F991B23-3515-95DB-599F-06D88DFD4174}"/>
              </a:ext>
            </a:extLst>
          </p:cNvPr>
          <p:cNvPicPr>
            <a:picLocks noChangeAspect="1"/>
          </p:cNvPicPr>
          <p:nvPr/>
        </p:nvPicPr>
        <p:blipFill>
          <a:blip r:embed="rId5"/>
          <a:stretch>
            <a:fillRect/>
          </a:stretch>
        </p:blipFill>
        <p:spPr>
          <a:xfrm>
            <a:off x="8597669" y="4599552"/>
            <a:ext cx="468000" cy="475673"/>
          </a:xfrm>
          <a:prstGeom prst="rect">
            <a:avLst/>
          </a:prstGeom>
        </p:spPr>
      </p:pic>
      <p:sp>
        <p:nvSpPr>
          <p:cNvPr id="16" name="Tekstvak 15">
            <a:extLst>
              <a:ext uri="{FF2B5EF4-FFF2-40B4-BE49-F238E27FC236}">
                <a16:creationId xmlns:a16="http://schemas.microsoft.com/office/drawing/2014/main" id="{77A31974-385C-D120-7D53-14A395694BDD}"/>
              </a:ext>
            </a:extLst>
          </p:cNvPr>
          <p:cNvSpPr txBox="1"/>
          <p:nvPr/>
        </p:nvSpPr>
        <p:spPr>
          <a:xfrm>
            <a:off x="7886947" y="1544421"/>
            <a:ext cx="1230879" cy="1754326"/>
          </a:xfrm>
          <a:prstGeom prst="rect">
            <a:avLst/>
          </a:prstGeom>
          <a:noFill/>
        </p:spPr>
        <p:txBody>
          <a:bodyPr wrap="square">
            <a:spAutoFit/>
          </a:bodyPr>
          <a:lstStyle/>
          <a:p>
            <a:r>
              <a:rPr lang="nl-NL" sz="1200" dirty="0">
                <a:solidFill>
                  <a:srgbClr val="EB7F1D"/>
                </a:solidFill>
                <a:hlinkClick r:id="rId6">
                  <a:extLst>
                    <a:ext uri="{A12FA001-AC4F-418D-AE19-62706E023703}">
                      <ahyp:hlinkClr xmlns:ahyp="http://schemas.microsoft.com/office/drawing/2018/hyperlinkcolor" val="tx"/>
                    </a:ext>
                  </a:extLst>
                </a:hlinkClick>
              </a:rPr>
              <a:t>BioBeo.eu</a:t>
            </a:r>
            <a:endParaRPr lang="nl-NL" sz="1200" dirty="0">
              <a:solidFill>
                <a:srgbClr val="EB7F1D"/>
              </a:solidFill>
            </a:endParaRPr>
          </a:p>
          <a:p>
            <a:endParaRPr lang="nl-NL" sz="1200" dirty="0"/>
          </a:p>
          <a:p>
            <a:r>
              <a:rPr lang="nl-NL" sz="1200" dirty="0"/>
              <a:t>Meedoen met lessen op jouw school?</a:t>
            </a:r>
            <a:br>
              <a:rPr lang="nl-NL" sz="1200" dirty="0"/>
            </a:br>
            <a:r>
              <a:rPr lang="nl-NL" sz="1200" dirty="0"/>
              <a:t>Meer info?</a:t>
            </a:r>
          </a:p>
          <a:p>
            <a:endParaRPr lang="nl-NL" sz="1200" dirty="0"/>
          </a:p>
          <a:p>
            <a:r>
              <a:rPr lang="nl-NL" sz="1200" dirty="0"/>
              <a:t>Janneke Verloop</a:t>
            </a:r>
            <a:br>
              <a:rPr lang="nl-NL" sz="1200" dirty="0"/>
            </a:br>
            <a:r>
              <a:rPr lang="nl-NL" sz="1200" dirty="0"/>
              <a:t>meijf@hr.nl</a:t>
            </a:r>
          </a:p>
        </p:txBody>
      </p:sp>
    </p:spTree>
    <p:extLst>
      <p:ext uri="{BB962C8B-B14F-4D97-AF65-F5344CB8AC3E}">
        <p14:creationId xmlns:p14="http://schemas.microsoft.com/office/powerpoint/2010/main" val="3499893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1600" y="168288"/>
            <a:ext cx="3816000" cy="576832"/>
          </a:xfrm>
        </p:spPr>
        <p:txBody>
          <a:bodyPr/>
          <a:lstStyle/>
          <a:p>
            <a:r>
              <a:rPr lang="nl-NL" dirty="0"/>
              <a:t>Naar buiten!</a:t>
            </a:r>
          </a:p>
        </p:txBody>
      </p:sp>
      <p:pic>
        <p:nvPicPr>
          <p:cNvPr id="3" name="Afbeelding 2">
            <a:extLst>
              <a:ext uri="{FF2B5EF4-FFF2-40B4-BE49-F238E27FC236}">
                <a16:creationId xmlns:a16="http://schemas.microsoft.com/office/drawing/2014/main" id="{A9A669C6-9A7E-FFBD-6035-9509F9B7EA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2911" y="203989"/>
            <a:ext cx="1008530" cy="510989"/>
          </a:xfrm>
          <a:prstGeom prst="rect">
            <a:avLst/>
          </a:prstGeom>
        </p:spPr>
      </p:pic>
      <p:sp>
        <p:nvSpPr>
          <p:cNvPr id="5" name="Tekstvak 4">
            <a:extLst>
              <a:ext uri="{FF2B5EF4-FFF2-40B4-BE49-F238E27FC236}">
                <a16:creationId xmlns:a16="http://schemas.microsoft.com/office/drawing/2014/main" id="{5E15A5A7-CCF1-44E2-8F93-BD1B8489D29D}"/>
              </a:ext>
            </a:extLst>
          </p:cNvPr>
          <p:cNvSpPr txBox="1"/>
          <p:nvPr/>
        </p:nvSpPr>
        <p:spPr>
          <a:xfrm>
            <a:off x="737667" y="1337022"/>
            <a:ext cx="3639933" cy="2841868"/>
          </a:xfrm>
          <a:prstGeom prst="rect">
            <a:avLst/>
          </a:prstGeom>
          <a:noFill/>
        </p:spPr>
        <p:txBody>
          <a:bodyPr wrap="square" rtlCol="0">
            <a:spAutoFit/>
          </a:bodyPr>
          <a:lstStyle/>
          <a:p>
            <a:pPr>
              <a:lnSpc>
                <a:spcPts val="1800"/>
              </a:lnSpc>
            </a:pPr>
            <a:r>
              <a:rPr lang="nl-NL" sz="1400" dirty="0">
                <a:latin typeface="Verdana" pitchFamily="34" charset="0"/>
              </a:rPr>
              <a:t>2 groepen</a:t>
            </a:r>
          </a:p>
          <a:p>
            <a:pPr>
              <a:lnSpc>
                <a:spcPts val="1800"/>
              </a:lnSpc>
            </a:pPr>
            <a:endParaRPr lang="nl-NL" sz="1400" dirty="0">
              <a:latin typeface="Verdana" pitchFamily="34" charset="0"/>
            </a:endParaRPr>
          </a:p>
          <a:p>
            <a:pPr>
              <a:lnSpc>
                <a:spcPts val="1800"/>
              </a:lnSpc>
            </a:pPr>
            <a:r>
              <a:rPr lang="nl-NL" sz="1400" dirty="0">
                <a:latin typeface="Verdana" pitchFamily="34" charset="0"/>
              </a:rPr>
              <a:t>Mobieltje opbergen of binnen laten</a:t>
            </a:r>
          </a:p>
          <a:p>
            <a:pPr>
              <a:lnSpc>
                <a:spcPts val="1800"/>
              </a:lnSpc>
            </a:pPr>
            <a:endParaRPr lang="nl-NL" sz="1400" dirty="0">
              <a:latin typeface="Verdana" pitchFamily="34" charset="0"/>
            </a:endParaRPr>
          </a:p>
          <a:p>
            <a:pPr>
              <a:lnSpc>
                <a:spcPts val="1800"/>
              </a:lnSpc>
            </a:pPr>
            <a:endParaRPr lang="nl-NL" sz="1400" dirty="0">
              <a:latin typeface="Verdana" pitchFamily="34" charset="0"/>
            </a:endParaRPr>
          </a:p>
          <a:p>
            <a:pPr>
              <a:lnSpc>
                <a:spcPts val="1800"/>
              </a:lnSpc>
            </a:pPr>
            <a:endParaRPr lang="nl-NL" sz="1400" dirty="0">
              <a:latin typeface="Verdana" pitchFamily="34" charset="0"/>
            </a:endParaRPr>
          </a:p>
          <a:p>
            <a:pPr>
              <a:lnSpc>
                <a:spcPts val="1800"/>
              </a:lnSpc>
            </a:pPr>
            <a:endParaRPr lang="nl-NL" sz="1400" dirty="0">
              <a:latin typeface="Verdana" pitchFamily="34" charset="0"/>
            </a:endParaRPr>
          </a:p>
          <a:p>
            <a:pPr>
              <a:lnSpc>
                <a:spcPts val="1800"/>
              </a:lnSpc>
            </a:pPr>
            <a:endParaRPr lang="nl-NL" sz="1400" dirty="0">
              <a:latin typeface="Verdana" pitchFamily="34" charset="0"/>
            </a:endParaRPr>
          </a:p>
          <a:p>
            <a:pPr>
              <a:lnSpc>
                <a:spcPts val="1800"/>
              </a:lnSpc>
            </a:pPr>
            <a:endParaRPr lang="nl-NL" sz="1400" dirty="0">
              <a:latin typeface="Verdana" pitchFamily="34" charset="0"/>
            </a:endParaRPr>
          </a:p>
          <a:p>
            <a:pPr>
              <a:lnSpc>
                <a:spcPts val="1800"/>
              </a:lnSpc>
            </a:pPr>
            <a:r>
              <a:rPr lang="nl-NL" sz="1400" dirty="0">
                <a:latin typeface="Verdana" pitchFamily="34" charset="0"/>
              </a:rPr>
              <a:t>Ideeën voor buitenopdrachten staan in deze </a:t>
            </a:r>
            <a:r>
              <a:rPr lang="nl-NL" sz="1400" dirty="0" err="1">
                <a:latin typeface="Verdana" pitchFamily="34" charset="0"/>
              </a:rPr>
              <a:t>powerpoint</a:t>
            </a:r>
            <a:r>
              <a:rPr lang="nl-NL" sz="1400" dirty="0">
                <a:latin typeface="Verdana" pitchFamily="34" charset="0"/>
              </a:rPr>
              <a:t>, die je na de conferentie kunt downloaden!</a:t>
            </a:r>
          </a:p>
        </p:txBody>
      </p:sp>
      <p:pic>
        <p:nvPicPr>
          <p:cNvPr id="7" name="Afbeelding 6">
            <a:extLst>
              <a:ext uri="{FF2B5EF4-FFF2-40B4-BE49-F238E27FC236}">
                <a16:creationId xmlns:a16="http://schemas.microsoft.com/office/drawing/2014/main" id="{C70C13B6-EA50-4033-9B8C-97258239DDDF}"/>
              </a:ext>
            </a:extLst>
          </p:cNvPr>
          <p:cNvPicPr>
            <a:picLocks noChangeAspect="1"/>
          </p:cNvPicPr>
          <p:nvPr/>
        </p:nvPicPr>
        <p:blipFill>
          <a:blip r:embed="rId4"/>
          <a:stretch>
            <a:fillRect/>
          </a:stretch>
        </p:blipFill>
        <p:spPr>
          <a:xfrm>
            <a:off x="8644973" y="4641514"/>
            <a:ext cx="371888" cy="377985"/>
          </a:xfrm>
          <a:prstGeom prst="rect">
            <a:avLst/>
          </a:prstGeom>
        </p:spPr>
      </p:pic>
      <p:pic>
        <p:nvPicPr>
          <p:cNvPr id="8" name="Afbeelding 7">
            <a:extLst>
              <a:ext uri="{FF2B5EF4-FFF2-40B4-BE49-F238E27FC236}">
                <a16:creationId xmlns:a16="http://schemas.microsoft.com/office/drawing/2014/main" id="{04AD0703-E6C2-95E0-B822-968C3B0725E5}"/>
              </a:ext>
            </a:extLst>
          </p:cNvPr>
          <p:cNvPicPr>
            <a:picLocks noChangeAspect="1"/>
          </p:cNvPicPr>
          <p:nvPr/>
        </p:nvPicPr>
        <p:blipFill>
          <a:blip r:embed="rId5"/>
          <a:stretch>
            <a:fillRect/>
          </a:stretch>
        </p:blipFill>
        <p:spPr>
          <a:xfrm>
            <a:off x="6177170" y="1350478"/>
            <a:ext cx="2625588" cy="1969191"/>
          </a:xfrm>
          <a:prstGeom prst="rect">
            <a:avLst/>
          </a:prstGeom>
        </p:spPr>
      </p:pic>
    </p:spTree>
    <p:extLst>
      <p:ext uri="{BB962C8B-B14F-4D97-AF65-F5344CB8AC3E}">
        <p14:creationId xmlns:p14="http://schemas.microsoft.com/office/powerpoint/2010/main" val="1805212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C44DBB-FB85-AB22-492B-895AD4076972}"/>
              </a:ext>
            </a:extLst>
          </p:cNvPr>
          <p:cNvSpPr>
            <a:spLocks noGrp="1"/>
          </p:cNvSpPr>
          <p:nvPr>
            <p:ph type="title"/>
          </p:nvPr>
        </p:nvSpPr>
        <p:spPr>
          <a:xfrm>
            <a:off x="561600" y="168288"/>
            <a:ext cx="8330400" cy="576832"/>
          </a:xfrm>
        </p:spPr>
        <p:txBody>
          <a:bodyPr/>
          <a:lstStyle/>
          <a:p>
            <a:r>
              <a:rPr lang="nl-NL" sz="2400" dirty="0"/>
              <a:t>Ideeën voor buitenopdrachten: 1: ‘Foto’ maken</a:t>
            </a:r>
          </a:p>
        </p:txBody>
      </p:sp>
      <p:sp>
        <p:nvSpPr>
          <p:cNvPr id="3" name="Tijdelijke aanduiding voor dianummer 2">
            <a:extLst>
              <a:ext uri="{FF2B5EF4-FFF2-40B4-BE49-F238E27FC236}">
                <a16:creationId xmlns:a16="http://schemas.microsoft.com/office/drawing/2014/main" id="{A5C17BB9-014D-C482-34BB-76FBB9B6F17E}"/>
              </a:ext>
            </a:extLst>
          </p:cNvPr>
          <p:cNvSpPr>
            <a:spLocks noGrp="1"/>
          </p:cNvSpPr>
          <p:nvPr>
            <p:ph type="sldNum" sz="quarter" idx="10"/>
          </p:nvPr>
        </p:nvSpPr>
        <p:spPr/>
        <p:txBody>
          <a:bodyPr/>
          <a:lstStyle/>
          <a:p>
            <a:pPr algn="r"/>
            <a:fld id="{F25965E0-7062-474C-8671-DB3A3CE669B0}" type="slidenum">
              <a:rPr lang="nl-NL" smtClean="0"/>
              <a:pPr algn="r"/>
              <a:t>25</a:t>
            </a:fld>
            <a:endParaRPr lang="nl-NL" dirty="0"/>
          </a:p>
        </p:txBody>
      </p:sp>
      <p:sp>
        <p:nvSpPr>
          <p:cNvPr id="4" name="Tijdelijke aanduiding voor inhoud 2">
            <a:extLst>
              <a:ext uri="{FF2B5EF4-FFF2-40B4-BE49-F238E27FC236}">
                <a16:creationId xmlns:a16="http://schemas.microsoft.com/office/drawing/2014/main" id="{70AB47D1-F489-5FAF-BB3D-90D657A76226}"/>
              </a:ext>
            </a:extLst>
          </p:cNvPr>
          <p:cNvSpPr txBox="1">
            <a:spLocks/>
          </p:cNvSpPr>
          <p:nvPr/>
        </p:nvSpPr>
        <p:spPr>
          <a:xfrm>
            <a:off x="448145" y="834543"/>
            <a:ext cx="8382772" cy="3585463"/>
          </a:xfrm>
          <a:prstGeom prst="rect">
            <a:avLst/>
          </a:prstGeom>
        </p:spPr>
        <p:txBody>
          <a:bodyPr>
            <a:normAutofit/>
          </a:bodyPr>
          <a:lstStyle>
            <a:lvl1pPr marL="252413" indent="-252413" algn="l" rtl="0" eaLnBrk="1" fontAlgn="base" hangingPunct="1">
              <a:lnSpc>
                <a:spcPts val="2400"/>
              </a:lnSpc>
              <a:spcBef>
                <a:spcPts val="1100"/>
              </a:spcBef>
              <a:spcAft>
                <a:spcPct val="0"/>
              </a:spcAft>
              <a:buClr>
                <a:schemeClr val="bg2"/>
              </a:buClr>
              <a:buSzPct val="140000"/>
              <a:buFont typeface="Wingdings" pitchFamily="2" charset="2"/>
              <a:buChar char="§"/>
              <a:defRPr sz="1800" kern="1200">
                <a:solidFill>
                  <a:schemeClr val="bg2"/>
                </a:solidFill>
                <a:latin typeface="Verdana" pitchFamily="34" charset="0"/>
                <a:ea typeface="+mn-ea"/>
                <a:cs typeface="+mn-cs"/>
              </a:defRPr>
            </a:lvl1pPr>
            <a:lvl2pPr marL="982663" indent="-285750" algn="l" rtl="0" eaLnBrk="1" fontAlgn="base" hangingPunct="1">
              <a:lnSpc>
                <a:spcPts val="2400"/>
              </a:lnSpc>
              <a:spcBef>
                <a:spcPts val="900"/>
              </a:spcBef>
              <a:spcAft>
                <a:spcPct val="0"/>
              </a:spcAft>
              <a:buClr>
                <a:schemeClr val="bg2"/>
              </a:buClr>
              <a:buSzPct val="115000"/>
              <a:buFont typeface="Verdana" pitchFamily="34" charset="0"/>
              <a:buChar char="●"/>
              <a:defRPr sz="1800" kern="1200">
                <a:solidFill>
                  <a:schemeClr val="bg2"/>
                </a:solidFill>
                <a:latin typeface="Verdana" pitchFamily="34" charset="0"/>
                <a:ea typeface="+mn-ea"/>
                <a:cs typeface="+mn-cs"/>
              </a:defRPr>
            </a:lvl2pPr>
            <a:lvl3pPr marL="1879600" indent="-319088" algn="l" rtl="0" eaLnBrk="1" fontAlgn="base" hangingPunct="1">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3pPr>
            <a:lvl4pPr marL="2692400" indent="-360363" algn="l" rtl="0" eaLnBrk="1" fontAlgn="base" hangingPunct="1">
              <a:lnSpc>
                <a:spcPts val="2400"/>
              </a:lnSpc>
              <a:spcBef>
                <a:spcPts val="900"/>
              </a:spcBef>
              <a:spcAft>
                <a:spcPct val="0"/>
              </a:spcAft>
              <a:buSzPct val="115000"/>
              <a:buFont typeface="Verdana" pitchFamily="34" charset="0"/>
              <a:buChar char="●"/>
              <a:defRPr sz="1800" kern="1200" baseline="0">
                <a:solidFill>
                  <a:schemeClr val="bg2"/>
                </a:solidFill>
                <a:latin typeface="Verdana" pitchFamily="34" charset="0"/>
                <a:ea typeface="+mn-ea"/>
                <a:cs typeface="+mn-cs"/>
              </a:defRPr>
            </a:lvl4pPr>
            <a:lvl5pPr marL="3405188" indent="-352425" algn="l" rtl="0" eaLnBrk="1" fontAlgn="base" hangingPunct="1">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SzPct val="100000"/>
              <a:buNone/>
            </a:pPr>
            <a:endParaRPr lang="nl-NL" dirty="0"/>
          </a:p>
        </p:txBody>
      </p:sp>
      <p:pic>
        <p:nvPicPr>
          <p:cNvPr id="5" name="Afbeelding 4">
            <a:extLst>
              <a:ext uri="{FF2B5EF4-FFF2-40B4-BE49-F238E27FC236}">
                <a16:creationId xmlns:a16="http://schemas.microsoft.com/office/drawing/2014/main" id="{20931473-10D1-470D-C56C-CFDABE7BFE2A}"/>
              </a:ext>
            </a:extLst>
          </p:cNvPr>
          <p:cNvPicPr>
            <a:picLocks noChangeAspect="1"/>
          </p:cNvPicPr>
          <p:nvPr/>
        </p:nvPicPr>
        <p:blipFill>
          <a:blip r:embed="rId2"/>
          <a:stretch>
            <a:fillRect/>
          </a:stretch>
        </p:blipFill>
        <p:spPr>
          <a:xfrm>
            <a:off x="8644973" y="4641514"/>
            <a:ext cx="371888" cy="377985"/>
          </a:xfrm>
          <a:prstGeom prst="rect">
            <a:avLst/>
          </a:prstGeom>
        </p:spPr>
      </p:pic>
      <p:sp>
        <p:nvSpPr>
          <p:cNvPr id="6" name="Rechthoek 5">
            <a:extLst>
              <a:ext uri="{FF2B5EF4-FFF2-40B4-BE49-F238E27FC236}">
                <a16:creationId xmlns:a16="http://schemas.microsoft.com/office/drawing/2014/main" id="{5B7153AE-4438-40A0-8AF9-8447B9A70538}"/>
              </a:ext>
            </a:extLst>
          </p:cNvPr>
          <p:cNvSpPr/>
          <p:nvPr/>
        </p:nvSpPr>
        <p:spPr>
          <a:xfrm>
            <a:off x="368833" y="725091"/>
            <a:ext cx="8276139" cy="3077766"/>
          </a:xfrm>
          <a:prstGeom prst="rect">
            <a:avLst/>
          </a:prstGeom>
        </p:spPr>
        <p:txBody>
          <a:bodyPr wrap="square">
            <a:spAutoFit/>
          </a:bodyPr>
          <a:lstStyle/>
          <a:p>
            <a:pPr lvl="0">
              <a:spcAft>
                <a:spcPts val="0"/>
              </a:spcAft>
            </a:pPr>
            <a:r>
              <a:rPr lang="nl-NL" kern="100" dirty="0">
                <a:solidFill>
                  <a:srgbClr val="000000"/>
                </a:solidFill>
                <a:latin typeface="Arial" panose="020B0604020202020204" pitchFamily="34" charset="0"/>
                <a:ea typeface="Times New Roman" panose="02020603050405020304" pitchFamily="18" charset="0"/>
                <a:cs typeface="Arial" panose="020B0604020202020204" pitchFamily="34" charset="0"/>
              </a:rPr>
              <a:t>Je loopt 2-aan-2, eentje met de ogen dicht. Op zeker moment vertelt persoon 1 dat persoon 2 even de ogen mag openen om een ‘foto’ te maken van het beeld dat hij nu ziet (zeg 10 seconden). Daarna ogen weer dicht, stukje verder lopen / ronddraaien, en opnieuw een ‘foto’ maken. Dan ogen dicht, en vragen stellen zoals:  Wat is er anders in deze twee foto’s en waarom, waar komt dat volgens jou door? Waar zou je het liefste willen zijn? Wat maakt dat je die voorkeur hebt?</a:t>
            </a:r>
          </a:p>
          <a:p>
            <a:pPr lvl="0">
              <a:spcAft>
                <a:spcPts val="0"/>
              </a:spcAft>
            </a:pPr>
            <a:endParaRPr lang="nl-NL" sz="1600" kern="100"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spcAft>
                <a:spcPts val="0"/>
              </a:spcAft>
            </a:pPr>
            <a:r>
              <a:rPr lang="nl-NL" sz="1600" kern="100" dirty="0">
                <a:solidFill>
                  <a:srgbClr val="000000"/>
                </a:solidFill>
                <a:latin typeface="Arial" panose="020B0604020202020204" pitchFamily="34" charset="0"/>
                <a:ea typeface="Calibri" panose="020F0502020204030204" pitchFamily="34" charset="0"/>
                <a:cs typeface="Arial" panose="020B0604020202020204" pitchFamily="34" charset="0"/>
              </a:rPr>
              <a:t>Variatie: </a:t>
            </a:r>
            <a:r>
              <a:rPr lang="nl-NL" dirty="0"/>
              <a:t>Tijdens wandeling steeds 1 iemand ogen dicht, ander leidt. Wat voel je, wat ruik je, wat hoor je, als je je ogen niet mag gebruiken.</a:t>
            </a:r>
          </a:p>
          <a:p>
            <a:pPr lvl="0">
              <a:spcAft>
                <a:spcPts val="0"/>
              </a:spcAft>
            </a:pPr>
            <a:endParaRPr lang="nl-NL" sz="1600" kern="1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554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84DB38B-654F-4507-A348-2DBC91D083A3}"/>
              </a:ext>
            </a:extLst>
          </p:cNvPr>
          <p:cNvSpPr>
            <a:spLocks noGrp="1"/>
          </p:cNvSpPr>
          <p:nvPr>
            <p:ph type="body" sz="quarter" idx="10"/>
          </p:nvPr>
        </p:nvSpPr>
        <p:spPr>
          <a:xfrm>
            <a:off x="493200" y="756149"/>
            <a:ext cx="8398800" cy="3951408"/>
          </a:xfrm>
        </p:spPr>
        <p:txBody>
          <a:bodyPr/>
          <a:lstStyle/>
          <a:p>
            <a:pPr lvl="0"/>
            <a:r>
              <a:rPr lang="nl-NL" sz="1500" dirty="0"/>
              <a:t>Nodig: bol stevig touw, breed </a:t>
            </a:r>
            <a:r>
              <a:rPr lang="nl-NL" sz="1500" dirty="0" err="1"/>
              <a:t>schilderstape</a:t>
            </a:r>
            <a:r>
              <a:rPr lang="nl-NL" sz="1500" dirty="0"/>
              <a:t>, stiften, schaar.</a:t>
            </a:r>
          </a:p>
          <a:p>
            <a:r>
              <a:rPr lang="nl-NL" sz="1500" dirty="0"/>
              <a:t>Doel: deelnemers ontdekken dat er meer relaties in de natuur zijn dan alleen het fenomeen van de voedselpiramide (voedselketen). We maken een ‘web of life’ en kijken hoe ‘we’ elkaar beïnvloeden.</a:t>
            </a:r>
          </a:p>
          <a:p>
            <a:pPr lvl="0"/>
            <a:r>
              <a:rPr lang="nl-NL" sz="1500" dirty="0"/>
              <a:t>Staand in een ecosysteem (duinen) bedenkt de groep factoren die processen in het ecosysteem sturen (ook abiotisch). Inclusief mens.</a:t>
            </a:r>
          </a:p>
          <a:p>
            <a:pPr lvl="0"/>
            <a:r>
              <a:rPr lang="nl-NL" sz="1500" dirty="0"/>
              <a:t>Iedere deelnemer kiest 1 factor en schrijft die GROOT op stuk tape.</a:t>
            </a:r>
          </a:p>
          <a:p>
            <a:pPr lvl="0"/>
            <a:r>
              <a:rPr lang="nl-NL" sz="1500" dirty="0"/>
              <a:t>Vorm een kring. Eén deelnemer krijgt de bol touw, houdt uiteinde vast en gooit de bol naar iemand in de kring die in verbinding staat met zijn rol. Hierbij vertelt hij wat de verbinding is met die andere rol (</a:t>
            </a:r>
            <a:r>
              <a:rPr lang="nl-NL" sz="1500" dirty="0" err="1"/>
              <a:t>vb</a:t>
            </a:r>
            <a:r>
              <a:rPr lang="nl-NL" sz="1500" dirty="0"/>
              <a:t>: kikker gooit naar sloot)</a:t>
            </a:r>
          </a:p>
          <a:p>
            <a:pPr lvl="0"/>
            <a:r>
              <a:rPr lang="nl-NL" sz="1500" dirty="0"/>
              <a:t>Persoon met bol touw gooit die weer door naar volgende factor (maar houdt natuurlijk zelf het touw vast) enz.</a:t>
            </a:r>
          </a:p>
          <a:p>
            <a:endParaRPr lang="nl-NL" sz="1500" dirty="0"/>
          </a:p>
        </p:txBody>
      </p:sp>
      <p:sp>
        <p:nvSpPr>
          <p:cNvPr id="3" name="Titel 2">
            <a:extLst>
              <a:ext uri="{FF2B5EF4-FFF2-40B4-BE49-F238E27FC236}">
                <a16:creationId xmlns:a16="http://schemas.microsoft.com/office/drawing/2014/main" id="{6EDEC8A6-9BED-4EC4-8284-0EEE95B7726A}"/>
              </a:ext>
            </a:extLst>
          </p:cNvPr>
          <p:cNvSpPr>
            <a:spLocks noGrp="1"/>
          </p:cNvSpPr>
          <p:nvPr>
            <p:ph type="title"/>
          </p:nvPr>
        </p:nvSpPr>
        <p:spPr>
          <a:xfrm>
            <a:off x="561600" y="168288"/>
            <a:ext cx="8330400" cy="576832"/>
          </a:xfrm>
        </p:spPr>
        <p:txBody>
          <a:bodyPr/>
          <a:lstStyle/>
          <a:p>
            <a:r>
              <a:rPr lang="nl-NL" dirty="0"/>
              <a:t>Idee 2: ecosysteemspel</a:t>
            </a:r>
          </a:p>
        </p:txBody>
      </p:sp>
      <p:sp>
        <p:nvSpPr>
          <p:cNvPr id="4" name="Tijdelijke aanduiding voor dianummer 3">
            <a:extLst>
              <a:ext uri="{FF2B5EF4-FFF2-40B4-BE49-F238E27FC236}">
                <a16:creationId xmlns:a16="http://schemas.microsoft.com/office/drawing/2014/main" id="{8AD8B9CA-5C2B-447B-A790-9FB8B3642A15}"/>
              </a:ext>
            </a:extLst>
          </p:cNvPr>
          <p:cNvSpPr>
            <a:spLocks noGrp="1"/>
          </p:cNvSpPr>
          <p:nvPr>
            <p:ph type="sldNum" sz="quarter" idx="11"/>
          </p:nvPr>
        </p:nvSpPr>
        <p:spPr/>
        <p:txBody>
          <a:bodyPr/>
          <a:lstStyle/>
          <a:p>
            <a:pPr algn="r"/>
            <a:fld id="{F25965E0-7062-474C-8671-DB3A3CE669B0}" type="slidenum">
              <a:rPr lang="nl-NL" smtClean="0"/>
              <a:pPr algn="r"/>
              <a:t>26</a:t>
            </a:fld>
            <a:endParaRPr lang="nl-NL" dirty="0"/>
          </a:p>
        </p:txBody>
      </p:sp>
      <p:pic>
        <p:nvPicPr>
          <p:cNvPr id="5" name="Afbeelding 4">
            <a:extLst>
              <a:ext uri="{FF2B5EF4-FFF2-40B4-BE49-F238E27FC236}">
                <a16:creationId xmlns:a16="http://schemas.microsoft.com/office/drawing/2014/main" id="{27F46613-DAB0-442E-A2B0-83DF5819850C}"/>
              </a:ext>
            </a:extLst>
          </p:cNvPr>
          <p:cNvPicPr>
            <a:picLocks noChangeAspect="1"/>
          </p:cNvPicPr>
          <p:nvPr/>
        </p:nvPicPr>
        <p:blipFill>
          <a:blip r:embed="rId2"/>
          <a:stretch>
            <a:fillRect/>
          </a:stretch>
        </p:blipFill>
        <p:spPr>
          <a:xfrm>
            <a:off x="8644973" y="4641514"/>
            <a:ext cx="371888" cy="377985"/>
          </a:xfrm>
          <a:prstGeom prst="rect">
            <a:avLst/>
          </a:prstGeom>
        </p:spPr>
      </p:pic>
    </p:spTree>
    <p:extLst>
      <p:ext uri="{BB962C8B-B14F-4D97-AF65-F5344CB8AC3E}">
        <p14:creationId xmlns:p14="http://schemas.microsoft.com/office/powerpoint/2010/main" val="949851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84DB38B-654F-4507-A348-2DBC91D083A3}"/>
              </a:ext>
            </a:extLst>
          </p:cNvPr>
          <p:cNvSpPr>
            <a:spLocks noGrp="1"/>
          </p:cNvSpPr>
          <p:nvPr>
            <p:ph type="body" sz="quarter" idx="10"/>
          </p:nvPr>
        </p:nvSpPr>
        <p:spPr>
          <a:xfrm>
            <a:off x="493200" y="745120"/>
            <a:ext cx="8398800" cy="3446583"/>
          </a:xfrm>
        </p:spPr>
        <p:txBody>
          <a:bodyPr/>
          <a:lstStyle/>
          <a:p>
            <a:pPr marL="342900" lvl="0" indent="-342900">
              <a:spcAft>
                <a:spcPts val="0"/>
              </a:spcAft>
              <a:buFont typeface="Aptos"/>
              <a:buChar char="-"/>
            </a:pPr>
            <a:r>
              <a:rPr lang="nl-NL" kern="100" dirty="0">
                <a:solidFill>
                  <a:srgbClr val="000000"/>
                </a:solidFill>
                <a:latin typeface="Arial" panose="020B0604020202020204" pitchFamily="34" charset="0"/>
                <a:ea typeface="Times New Roman" panose="02020603050405020304" pitchFamily="18" charset="0"/>
                <a:cs typeface="Arial" panose="020B0604020202020204" pitchFamily="34" charset="0"/>
              </a:rPr>
              <a:t>Blijf dit herhalen tot er een stevig web is ontstaan. Nu kunnen er verschillende scenario’s plaatsvinden. </a:t>
            </a:r>
            <a:br>
              <a:rPr lang="nl-NL" kern="100"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nl-NL" kern="100" dirty="0">
                <a:solidFill>
                  <a:srgbClr val="000000"/>
                </a:solidFill>
                <a:latin typeface="Arial" panose="020B0604020202020204" pitchFamily="34" charset="0"/>
                <a:ea typeface="Times New Roman" panose="02020603050405020304" pitchFamily="18" charset="0"/>
                <a:cs typeface="Arial" panose="020B0604020202020204" pitchFamily="34" charset="0"/>
              </a:rPr>
              <a:t>-Voorbeeld: Er vindt een verstoring plaats in het ecosysteem. De verstoring kun je plaats laten vinden door relaties in het web door te knippen. Bijvoorbeeld de relatie ‘kikker’ – ‘sloot’ wordt doorgeknipt. Wat betekent dit voor de kikker? Wat betekent dit voor de sloot? En wat betekent dit voor het ecosysteem? </a:t>
            </a:r>
            <a:br>
              <a:rPr lang="nl-NL" kern="100"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nl-NL" kern="100" dirty="0">
                <a:solidFill>
                  <a:srgbClr val="000000"/>
                </a:solidFill>
                <a:latin typeface="Arial" panose="020B0604020202020204" pitchFamily="34" charset="0"/>
                <a:ea typeface="Times New Roman" panose="02020603050405020304" pitchFamily="18" charset="0"/>
                <a:cs typeface="Arial" panose="020B0604020202020204" pitchFamily="34" charset="0"/>
              </a:rPr>
              <a:t>-Wat gebeurt er als het ecosysteem gaat bewegen? (Deelnemers naar achter/opzij gaan lopen) Blijft het ecosysteem nog in balans? De verstoring kan plaatsvinden door de mens. (wel goed om ook voorbeelden van een verstoring te noemen) Dit kun je herhalen met een aantal relaties.</a:t>
            </a:r>
            <a:endParaRPr lang="nl-NL" sz="1400" kern="100" dirty="0">
              <a:ea typeface="Times New Roman" panose="02020603050405020304" pitchFamily="18" charset="0"/>
              <a:cs typeface="Arial" panose="020B0604020202020204" pitchFamily="34" charset="0"/>
            </a:endParaRPr>
          </a:p>
          <a:p>
            <a:pPr marL="342900" lvl="0" indent="-342900">
              <a:spcAft>
                <a:spcPts val="0"/>
              </a:spcAft>
              <a:buFont typeface="Aptos"/>
              <a:buChar char="-"/>
            </a:pPr>
            <a:r>
              <a:rPr lang="nl-NL" kern="100" dirty="0">
                <a:solidFill>
                  <a:srgbClr val="000000"/>
                </a:solidFill>
                <a:latin typeface="Arial" panose="020B0604020202020204" pitchFamily="34" charset="0"/>
                <a:ea typeface="Times New Roman" panose="02020603050405020304" pitchFamily="18" charset="0"/>
                <a:cs typeface="Arial" panose="020B0604020202020204" pitchFamily="34" charset="0"/>
              </a:rPr>
              <a:t> Reflecteer op het eind met de deelnemers op wat er gebeurd is. </a:t>
            </a:r>
            <a:endParaRPr lang="nl-NL" sz="1400" kern="100" dirty="0">
              <a:ea typeface="Times New Roman" panose="02020603050405020304" pitchFamily="18" charset="0"/>
              <a:cs typeface="Arial" panose="020B0604020202020204" pitchFamily="34" charset="0"/>
            </a:endParaRPr>
          </a:p>
          <a:p>
            <a:pPr marL="342900" lvl="0" indent="-342900">
              <a:spcAft>
                <a:spcPts val="0"/>
              </a:spcAft>
              <a:buFont typeface="Aptos"/>
              <a:buChar char="-"/>
            </a:pPr>
            <a:r>
              <a:rPr lang="nl-NL" kern="100" dirty="0">
                <a:solidFill>
                  <a:srgbClr val="000000"/>
                </a:solidFill>
                <a:latin typeface="Arial" panose="020B0604020202020204" pitchFamily="34" charset="0"/>
                <a:ea typeface="Times New Roman" panose="02020603050405020304" pitchFamily="18" charset="0"/>
                <a:cs typeface="Arial" panose="020B0604020202020204" pitchFamily="34" charset="0"/>
              </a:rPr>
              <a:t>Wat zouden we kunnen doen om de relaties te herstellen en het ecosysteem weer stabiel te maken?</a:t>
            </a:r>
            <a:endParaRPr lang="nl-NL" sz="1400" kern="100" dirty="0">
              <a:ea typeface="Times New Roman" panose="02020603050405020304" pitchFamily="18" charset="0"/>
              <a:cs typeface="Arial" panose="020B0604020202020204" pitchFamily="34" charset="0"/>
            </a:endParaRPr>
          </a:p>
          <a:p>
            <a:endParaRPr lang="nl-NL" dirty="0"/>
          </a:p>
        </p:txBody>
      </p:sp>
      <p:sp>
        <p:nvSpPr>
          <p:cNvPr id="3" name="Titel 2">
            <a:extLst>
              <a:ext uri="{FF2B5EF4-FFF2-40B4-BE49-F238E27FC236}">
                <a16:creationId xmlns:a16="http://schemas.microsoft.com/office/drawing/2014/main" id="{6EDEC8A6-9BED-4EC4-8284-0EEE95B7726A}"/>
              </a:ext>
            </a:extLst>
          </p:cNvPr>
          <p:cNvSpPr>
            <a:spLocks noGrp="1"/>
          </p:cNvSpPr>
          <p:nvPr>
            <p:ph type="title"/>
          </p:nvPr>
        </p:nvSpPr>
        <p:spPr>
          <a:xfrm>
            <a:off x="561600" y="168288"/>
            <a:ext cx="8330400" cy="576832"/>
          </a:xfrm>
        </p:spPr>
        <p:txBody>
          <a:bodyPr/>
          <a:lstStyle/>
          <a:p>
            <a:r>
              <a:rPr lang="nl-NL" dirty="0"/>
              <a:t>Vervolg ecosysteemspel</a:t>
            </a:r>
          </a:p>
        </p:txBody>
      </p:sp>
      <p:sp>
        <p:nvSpPr>
          <p:cNvPr id="4" name="Tijdelijke aanduiding voor dianummer 3">
            <a:extLst>
              <a:ext uri="{FF2B5EF4-FFF2-40B4-BE49-F238E27FC236}">
                <a16:creationId xmlns:a16="http://schemas.microsoft.com/office/drawing/2014/main" id="{8AD8B9CA-5C2B-447B-A790-9FB8B3642A15}"/>
              </a:ext>
            </a:extLst>
          </p:cNvPr>
          <p:cNvSpPr>
            <a:spLocks noGrp="1"/>
          </p:cNvSpPr>
          <p:nvPr>
            <p:ph type="sldNum" sz="quarter" idx="11"/>
          </p:nvPr>
        </p:nvSpPr>
        <p:spPr/>
        <p:txBody>
          <a:bodyPr/>
          <a:lstStyle/>
          <a:p>
            <a:pPr algn="r"/>
            <a:fld id="{F25965E0-7062-474C-8671-DB3A3CE669B0}" type="slidenum">
              <a:rPr lang="nl-NL" smtClean="0"/>
              <a:pPr algn="r"/>
              <a:t>27</a:t>
            </a:fld>
            <a:endParaRPr lang="nl-NL" dirty="0"/>
          </a:p>
        </p:txBody>
      </p:sp>
      <p:pic>
        <p:nvPicPr>
          <p:cNvPr id="5" name="Afbeelding 4">
            <a:extLst>
              <a:ext uri="{FF2B5EF4-FFF2-40B4-BE49-F238E27FC236}">
                <a16:creationId xmlns:a16="http://schemas.microsoft.com/office/drawing/2014/main" id="{6D7D2546-FD43-4C44-BC33-5DBCA9A1F718}"/>
              </a:ext>
            </a:extLst>
          </p:cNvPr>
          <p:cNvPicPr>
            <a:picLocks noChangeAspect="1"/>
          </p:cNvPicPr>
          <p:nvPr/>
        </p:nvPicPr>
        <p:blipFill>
          <a:blip r:embed="rId2"/>
          <a:stretch>
            <a:fillRect/>
          </a:stretch>
        </p:blipFill>
        <p:spPr>
          <a:xfrm>
            <a:off x="8644973" y="4641514"/>
            <a:ext cx="371888" cy="377985"/>
          </a:xfrm>
          <a:prstGeom prst="rect">
            <a:avLst/>
          </a:prstGeom>
        </p:spPr>
      </p:pic>
    </p:spTree>
    <p:extLst>
      <p:ext uri="{BB962C8B-B14F-4D97-AF65-F5344CB8AC3E}">
        <p14:creationId xmlns:p14="http://schemas.microsoft.com/office/powerpoint/2010/main" val="35962863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84DB38B-654F-4507-A348-2DBC91D083A3}"/>
              </a:ext>
            </a:extLst>
          </p:cNvPr>
          <p:cNvSpPr>
            <a:spLocks noGrp="1"/>
          </p:cNvSpPr>
          <p:nvPr>
            <p:ph type="body" sz="quarter" idx="10"/>
          </p:nvPr>
        </p:nvSpPr>
        <p:spPr>
          <a:xfrm>
            <a:off x="493200" y="1014292"/>
            <a:ext cx="8398800" cy="3446583"/>
          </a:xfrm>
        </p:spPr>
        <p:txBody>
          <a:bodyPr/>
          <a:lstStyle/>
          <a:p>
            <a:pPr lvl="0"/>
            <a:r>
              <a:rPr lang="nl-NL" dirty="0"/>
              <a:t>Een plant tekenen door middel van voelen </a:t>
            </a:r>
            <a:r>
              <a:rPr lang="nl-NL" dirty="0" err="1"/>
              <a:t>ipv</a:t>
            </a:r>
            <a:r>
              <a:rPr lang="nl-NL" dirty="0"/>
              <a:t> kijken. Nodig: niet-doorzichtige zakjes, stevig papier, potloden. Werk in tweetallen.</a:t>
            </a:r>
          </a:p>
          <a:p>
            <a:r>
              <a:rPr lang="nl-NL" dirty="0"/>
              <a:t>Iedereen zoekt en plukt een plantje en stopt dat in het zakje. Wissel in tweetallen van zakje en VOEL wat er in het zakje zit, zonder te kijken. Daarna probeert ieder zijn ‘bevoelde’ plant te tekenen, waarbij nog 2x opnieuw gevoeld mag worden. </a:t>
            </a:r>
          </a:p>
          <a:p>
            <a:r>
              <a:rPr lang="nl-NL" dirty="0"/>
              <a:t>Daarna pas de ‘check’ met ogen. Wat was de (meer)waarde van het voelen? Hoe anders ‘kijk’ je nu naar deze plant?</a:t>
            </a:r>
          </a:p>
          <a:p>
            <a:endParaRPr lang="nl-NL" dirty="0"/>
          </a:p>
        </p:txBody>
      </p:sp>
      <p:sp>
        <p:nvSpPr>
          <p:cNvPr id="3" name="Titel 2">
            <a:extLst>
              <a:ext uri="{FF2B5EF4-FFF2-40B4-BE49-F238E27FC236}">
                <a16:creationId xmlns:a16="http://schemas.microsoft.com/office/drawing/2014/main" id="{6EDEC8A6-9BED-4EC4-8284-0EEE95B7726A}"/>
              </a:ext>
            </a:extLst>
          </p:cNvPr>
          <p:cNvSpPr>
            <a:spLocks noGrp="1"/>
          </p:cNvSpPr>
          <p:nvPr>
            <p:ph type="title"/>
          </p:nvPr>
        </p:nvSpPr>
        <p:spPr>
          <a:xfrm>
            <a:off x="561600" y="168288"/>
            <a:ext cx="8330400" cy="576832"/>
          </a:xfrm>
        </p:spPr>
        <p:txBody>
          <a:bodyPr/>
          <a:lstStyle/>
          <a:p>
            <a:r>
              <a:rPr lang="nl-NL" dirty="0"/>
              <a:t>Idee 3: Plant voelen</a:t>
            </a:r>
          </a:p>
        </p:txBody>
      </p:sp>
      <p:sp>
        <p:nvSpPr>
          <p:cNvPr id="4" name="Tijdelijke aanduiding voor dianummer 3">
            <a:extLst>
              <a:ext uri="{FF2B5EF4-FFF2-40B4-BE49-F238E27FC236}">
                <a16:creationId xmlns:a16="http://schemas.microsoft.com/office/drawing/2014/main" id="{8AD8B9CA-5C2B-447B-A790-9FB8B3642A15}"/>
              </a:ext>
            </a:extLst>
          </p:cNvPr>
          <p:cNvSpPr>
            <a:spLocks noGrp="1"/>
          </p:cNvSpPr>
          <p:nvPr>
            <p:ph type="sldNum" sz="quarter" idx="11"/>
          </p:nvPr>
        </p:nvSpPr>
        <p:spPr/>
        <p:txBody>
          <a:bodyPr/>
          <a:lstStyle/>
          <a:p>
            <a:pPr algn="r"/>
            <a:fld id="{F25965E0-7062-474C-8671-DB3A3CE669B0}" type="slidenum">
              <a:rPr lang="nl-NL" smtClean="0"/>
              <a:pPr algn="r"/>
              <a:t>28</a:t>
            </a:fld>
            <a:endParaRPr lang="nl-NL" dirty="0"/>
          </a:p>
        </p:txBody>
      </p:sp>
      <p:pic>
        <p:nvPicPr>
          <p:cNvPr id="5" name="Afbeelding 4">
            <a:extLst>
              <a:ext uri="{FF2B5EF4-FFF2-40B4-BE49-F238E27FC236}">
                <a16:creationId xmlns:a16="http://schemas.microsoft.com/office/drawing/2014/main" id="{A05FB6EC-C665-4E83-A816-0112639432D0}"/>
              </a:ext>
            </a:extLst>
          </p:cNvPr>
          <p:cNvPicPr>
            <a:picLocks noChangeAspect="1"/>
          </p:cNvPicPr>
          <p:nvPr/>
        </p:nvPicPr>
        <p:blipFill>
          <a:blip r:embed="rId2"/>
          <a:stretch>
            <a:fillRect/>
          </a:stretch>
        </p:blipFill>
        <p:spPr>
          <a:xfrm>
            <a:off x="8644973" y="4641514"/>
            <a:ext cx="371888" cy="377985"/>
          </a:xfrm>
          <a:prstGeom prst="rect">
            <a:avLst/>
          </a:prstGeom>
        </p:spPr>
      </p:pic>
    </p:spTree>
    <p:extLst>
      <p:ext uri="{BB962C8B-B14F-4D97-AF65-F5344CB8AC3E}">
        <p14:creationId xmlns:p14="http://schemas.microsoft.com/office/powerpoint/2010/main" val="2487587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84DB38B-654F-4507-A348-2DBC91D083A3}"/>
              </a:ext>
            </a:extLst>
          </p:cNvPr>
          <p:cNvSpPr>
            <a:spLocks noGrp="1"/>
          </p:cNvSpPr>
          <p:nvPr>
            <p:ph type="body" sz="quarter" idx="10"/>
          </p:nvPr>
        </p:nvSpPr>
        <p:spPr>
          <a:xfrm>
            <a:off x="493200" y="1014292"/>
            <a:ext cx="8398800" cy="3446583"/>
          </a:xfrm>
        </p:spPr>
        <p:txBody>
          <a:bodyPr/>
          <a:lstStyle/>
          <a:p>
            <a:r>
              <a:rPr lang="nl-NL" dirty="0" err="1"/>
              <a:t>Natuurinclusief</a:t>
            </a:r>
            <a:r>
              <a:rPr lang="nl-NL" dirty="0"/>
              <a:t> onderwijs gaat niet alleen over ons, mens. Een vraag voor de zee: als de zee wat zou kunnen zeggen, wat zou dat zijn? En als de zee niet zo spreekt  als wij, hoe zou je dat dan uitbeelden met bijvoorbeeld schelpen?  Of kun je met schelpen een kunstwerkje maken dat uitbeeldt wat je hebt geleerd vandaag? </a:t>
            </a:r>
          </a:p>
          <a:p>
            <a:endParaRPr lang="nl-NL" dirty="0"/>
          </a:p>
        </p:txBody>
      </p:sp>
      <p:sp>
        <p:nvSpPr>
          <p:cNvPr id="3" name="Titel 2">
            <a:extLst>
              <a:ext uri="{FF2B5EF4-FFF2-40B4-BE49-F238E27FC236}">
                <a16:creationId xmlns:a16="http://schemas.microsoft.com/office/drawing/2014/main" id="{6EDEC8A6-9BED-4EC4-8284-0EEE95B7726A}"/>
              </a:ext>
            </a:extLst>
          </p:cNvPr>
          <p:cNvSpPr>
            <a:spLocks noGrp="1"/>
          </p:cNvSpPr>
          <p:nvPr>
            <p:ph type="title"/>
          </p:nvPr>
        </p:nvSpPr>
        <p:spPr>
          <a:xfrm>
            <a:off x="561600" y="168288"/>
            <a:ext cx="8330400" cy="576832"/>
          </a:xfrm>
        </p:spPr>
        <p:txBody>
          <a:bodyPr/>
          <a:lstStyle/>
          <a:p>
            <a:r>
              <a:rPr lang="nl-NL" dirty="0"/>
              <a:t>Idee 4: De mens eens niet centraal stellen</a:t>
            </a:r>
          </a:p>
        </p:txBody>
      </p:sp>
      <p:sp>
        <p:nvSpPr>
          <p:cNvPr id="4" name="Tijdelijke aanduiding voor dianummer 3">
            <a:extLst>
              <a:ext uri="{FF2B5EF4-FFF2-40B4-BE49-F238E27FC236}">
                <a16:creationId xmlns:a16="http://schemas.microsoft.com/office/drawing/2014/main" id="{8AD8B9CA-5C2B-447B-A790-9FB8B3642A15}"/>
              </a:ext>
            </a:extLst>
          </p:cNvPr>
          <p:cNvSpPr>
            <a:spLocks noGrp="1"/>
          </p:cNvSpPr>
          <p:nvPr>
            <p:ph type="sldNum" sz="quarter" idx="11"/>
          </p:nvPr>
        </p:nvSpPr>
        <p:spPr/>
        <p:txBody>
          <a:bodyPr/>
          <a:lstStyle/>
          <a:p>
            <a:pPr algn="r"/>
            <a:fld id="{F25965E0-7062-474C-8671-DB3A3CE669B0}" type="slidenum">
              <a:rPr lang="nl-NL" smtClean="0"/>
              <a:pPr algn="r"/>
              <a:t>29</a:t>
            </a:fld>
            <a:endParaRPr lang="nl-NL" dirty="0"/>
          </a:p>
        </p:txBody>
      </p:sp>
      <p:pic>
        <p:nvPicPr>
          <p:cNvPr id="5" name="Afbeelding 4">
            <a:extLst>
              <a:ext uri="{FF2B5EF4-FFF2-40B4-BE49-F238E27FC236}">
                <a16:creationId xmlns:a16="http://schemas.microsoft.com/office/drawing/2014/main" id="{A345A4ED-CD14-40F8-9AEF-39BCFC75660F}"/>
              </a:ext>
            </a:extLst>
          </p:cNvPr>
          <p:cNvPicPr>
            <a:picLocks noChangeAspect="1"/>
          </p:cNvPicPr>
          <p:nvPr/>
        </p:nvPicPr>
        <p:blipFill>
          <a:blip r:embed="rId2"/>
          <a:stretch>
            <a:fillRect/>
          </a:stretch>
        </p:blipFill>
        <p:spPr>
          <a:xfrm>
            <a:off x="8644973" y="4641514"/>
            <a:ext cx="371888" cy="377985"/>
          </a:xfrm>
          <a:prstGeom prst="rect">
            <a:avLst/>
          </a:prstGeom>
        </p:spPr>
      </p:pic>
    </p:spTree>
    <p:extLst>
      <p:ext uri="{BB962C8B-B14F-4D97-AF65-F5344CB8AC3E}">
        <p14:creationId xmlns:p14="http://schemas.microsoft.com/office/powerpoint/2010/main" val="735427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4A912BE-B597-2365-9273-5D1AD72BF73C}"/>
              </a:ext>
            </a:extLst>
          </p:cNvPr>
          <p:cNvSpPr>
            <a:spLocks noGrp="1"/>
          </p:cNvSpPr>
          <p:nvPr>
            <p:ph type="title"/>
          </p:nvPr>
        </p:nvSpPr>
        <p:spPr>
          <a:xfrm>
            <a:off x="561600" y="168288"/>
            <a:ext cx="8330400" cy="576832"/>
          </a:xfrm>
        </p:spPr>
        <p:txBody>
          <a:bodyPr/>
          <a:lstStyle/>
          <a:p>
            <a:r>
              <a:rPr lang="nl-NL" dirty="0" err="1"/>
              <a:t>Natuurinclusief</a:t>
            </a:r>
            <a:r>
              <a:rPr lang="nl-NL" dirty="0"/>
              <a:t> versus duurzaam onderwijs</a:t>
            </a:r>
          </a:p>
        </p:txBody>
      </p:sp>
      <p:sp>
        <p:nvSpPr>
          <p:cNvPr id="4" name="Tijdelijke aanduiding voor dianummer 3">
            <a:extLst>
              <a:ext uri="{FF2B5EF4-FFF2-40B4-BE49-F238E27FC236}">
                <a16:creationId xmlns:a16="http://schemas.microsoft.com/office/drawing/2014/main" id="{8E90C91C-7799-C5C3-4285-F3047B49E68D}"/>
              </a:ext>
            </a:extLst>
          </p:cNvPr>
          <p:cNvSpPr>
            <a:spLocks noGrp="1"/>
          </p:cNvSpPr>
          <p:nvPr>
            <p:ph type="sldNum" sz="quarter" idx="11"/>
          </p:nvPr>
        </p:nvSpPr>
        <p:spPr/>
        <p:txBody>
          <a:bodyPr/>
          <a:lstStyle/>
          <a:p>
            <a:pPr algn="r"/>
            <a:fld id="{F25965E0-7062-474C-8671-DB3A3CE669B0}" type="slidenum">
              <a:rPr lang="nl-NL" smtClean="0"/>
              <a:pPr algn="r"/>
              <a:t>3</a:t>
            </a:fld>
            <a:endParaRPr lang="nl-NL" dirty="0"/>
          </a:p>
        </p:txBody>
      </p:sp>
      <p:pic>
        <p:nvPicPr>
          <p:cNvPr id="6" name="Afbeelding 5">
            <a:extLst>
              <a:ext uri="{FF2B5EF4-FFF2-40B4-BE49-F238E27FC236}">
                <a16:creationId xmlns:a16="http://schemas.microsoft.com/office/drawing/2014/main" id="{F87BCD9F-6182-BFED-42A1-E28D481869B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54" y="1064473"/>
            <a:ext cx="2889315" cy="1925457"/>
          </a:xfrm>
          <a:prstGeom prst="rect">
            <a:avLst/>
          </a:prstGeom>
        </p:spPr>
      </p:pic>
      <p:pic>
        <p:nvPicPr>
          <p:cNvPr id="8" name="Afbeelding 7" descr="Afbeelding met boom, buitenshuis, Houtkap, Natuurlijk materiaal&#10;&#10;Automatisch gegenereerde beschrijving">
            <a:extLst>
              <a:ext uri="{FF2B5EF4-FFF2-40B4-BE49-F238E27FC236}">
                <a16:creationId xmlns:a16="http://schemas.microsoft.com/office/drawing/2014/main" id="{A0B3DFDA-03BA-5EE3-82A0-5A094C12FE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4" y="3094854"/>
            <a:ext cx="2889315" cy="1925458"/>
          </a:xfrm>
          <a:prstGeom prst="rect">
            <a:avLst/>
          </a:prstGeom>
        </p:spPr>
      </p:pic>
      <p:pic>
        <p:nvPicPr>
          <p:cNvPr id="12" name="Afbeelding 11" descr="Afbeelding met natuur, buitenshuis, golf, water&#10;&#10;Automatisch gegenereerde beschrijving">
            <a:extLst>
              <a:ext uri="{FF2B5EF4-FFF2-40B4-BE49-F238E27FC236}">
                <a16:creationId xmlns:a16="http://schemas.microsoft.com/office/drawing/2014/main" id="{74FF4048-D8A0-8E7C-9E90-3069B80B6C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0" r="11342"/>
          <a:stretch/>
        </p:blipFill>
        <p:spPr>
          <a:xfrm>
            <a:off x="6254685" y="1064472"/>
            <a:ext cx="2889315" cy="1925458"/>
          </a:xfrm>
          <a:prstGeom prst="rect">
            <a:avLst/>
          </a:prstGeom>
        </p:spPr>
      </p:pic>
      <p:pic>
        <p:nvPicPr>
          <p:cNvPr id="14" name="Afbeelding 13" descr="Afbeelding met afval, water, buitenshuis&#10;&#10;Automatisch gegenereerde beschrijving">
            <a:extLst>
              <a:ext uri="{FF2B5EF4-FFF2-40B4-BE49-F238E27FC236}">
                <a16:creationId xmlns:a16="http://schemas.microsoft.com/office/drawing/2014/main" id="{044DC5B7-2567-ADC9-BA11-0F3CFC8C16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4685" y="3094854"/>
            <a:ext cx="2889315" cy="1925458"/>
          </a:xfrm>
          <a:prstGeom prst="rect">
            <a:avLst/>
          </a:prstGeom>
        </p:spPr>
      </p:pic>
      <p:pic>
        <p:nvPicPr>
          <p:cNvPr id="16" name="Afbeelding 15" descr="Afbeelding met zwijn, zoogdier, varken, Varken&#10;&#10;Automatisch gegenereerde beschrijving">
            <a:extLst>
              <a:ext uri="{FF2B5EF4-FFF2-40B4-BE49-F238E27FC236}">
                <a16:creationId xmlns:a16="http://schemas.microsoft.com/office/drawing/2014/main" id="{7C3EE93A-097A-95BB-4ED6-EF66DF7A949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1146"/>
          <a:stretch/>
        </p:blipFill>
        <p:spPr>
          <a:xfrm>
            <a:off x="3125188" y="3094854"/>
            <a:ext cx="2889315" cy="1925458"/>
          </a:xfrm>
          <a:prstGeom prst="rect">
            <a:avLst/>
          </a:prstGeom>
        </p:spPr>
      </p:pic>
      <p:pic>
        <p:nvPicPr>
          <p:cNvPr id="18" name="Afbeelding 17" descr="Afbeelding met zoogdier, zwijn, grond, buitenshuis&#10;&#10;Automatisch gegenereerde beschrijving">
            <a:extLst>
              <a:ext uri="{FF2B5EF4-FFF2-40B4-BE49-F238E27FC236}">
                <a16:creationId xmlns:a16="http://schemas.microsoft.com/office/drawing/2014/main" id="{1667DB8B-5D2C-20BD-C18B-361656692F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5187" y="1062216"/>
            <a:ext cx="2889315" cy="1927715"/>
          </a:xfrm>
          <a:prstGeom prst="rect">
            <a:avLst/>
          </a:prstGeom>
        </p:spPr>
      </p:pic>
    </p:spTree>
    <p:extLst>
      <p:ext uri="{BB962C8B-B14F-4D97-AF65-F5344CB8AC3E}">
        <p14:creationId xmlns:p14="http://schemas.microsoft.com/office/powerpoint/2010/main" val="2912230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84DB38B-654F-4507-A348-2DBC91D083A3}"/>
              </a:ext>
            </a:extLst>
          </p:cNvPr>
          <p:cNvSpPr>
            <a:spLocks noGrp="1"/>
          </p:cNvSpPr>
          <p:nvPr>
            <p:ph type="body" sz="quarter" idx="10"/>
          </p:nvPr>
        </p:nvSpPr>
        <p:spPr>
          <a:xfrm>
            <a:off x="493200" y="1014292"/>
            <a:ext cx="8398800" cy="3446583"/>
          </a:xfrm>
        </p:spPr>
        <p:txBody>
          <a:bodyPr/>
          <a:lstStyle/>
          <a:p>
            <a:r>
              <a:rPr lang="nl-NL" dirty="0"/>
              <a:t>Soundscape: een kaart maken van de geluiden die je hoort. Je tekent dan als het ware een landschap van geluiden: het geruis van zee/golven, het krijsen van een meeuw, de wind, een voorbijrijdende auto, etc. Dat kan op papier, met symbolen en kleuren, maar kan ook met een stokje in het zand. Wat doet deze manier van je omgeving vastleggen met je?</a:t>
            </a:r>
          </a:p>
          <a:p>
            <a:endParaRPr lang="nl-NL" dirty="0"/>
          </a:p>
        </p:txBody>
      </p:sp>
      <p:sp>
        <p:nvSpPr>
          <p:cNvPr id="3" name="Titel 2">
            <a:extLst>
              <a:ext uri="{FF2B5EF4-FFF2-40B4-BE49-F238E27FC236}">
                <a16:creationId xmlns:a16="http://schemas.microsoft.com/office/drawing/2014/main" id="{6EDEC8A6-9BED-4EC4-8284-0EEE95B7726A}"/>
              </a:ext>
            </a:extLst>
          </p:cNvPr>
          <p:cNvSpPr>
            <a:spLocks noGrp="1"/>
          </p:cNvSpPr>
          <p:nvPr>
            <p:ph type="title"/>
          </p:nvPr>
        </p:nvSpPr>
        <p:spPr>
          <a:xfrm>
            <a:off x="561600" y="168288"/>
            <a:ext cx="8330400" cy="576832"/>
          </a:xfrm>
        </p:spPr>
        <p:txBody>
          <a:bodyPr/>
          <a:lstStyle/>
          <a:p>
            <a:r>
              <a:rPr lang="nl-NL" dirty="0"/>
              <a:t>Idee 5:Soundscape</a:t>
            </a:r>
          </a:p>
        </p:txBody>
      </p:sp>
      <p:sp>
        <p:nvSpPr>
          <p:cNvPr id="4" name="Tijdelijke aanduiding voor dianummer 3">
            <a:extLst>
              <a:ext uri="{FF2B5EF4-FFF2-40B4-BE49-F238E27FC236}">
                <a16:creationId xmlns:a16="http://schemas.microsoft.com/office/drawing/2014/main" id="{8AD8B9CA-5C2B-447B-A790-9FB8B3642A15}"/>
              </a:ext>
            </a:extLst>
          </p:cNvPr>
          <p:cNvSpPr>
            <a:spLocks noGrp="1"/>
          </p:cNvSpPr>
          <p:nvPr>
            <p:ph type="sldNum" sz="quarter" idx="11"/>
          </p:nvPr>
        </p:nvSpPr>
        <p:spPr/>
        <p:txBody>
          <a:bodyPr/>
          <a:lstStyle/>
          <a:p>
            <a:pPr algn="r"/>
            <a:fld id="{F25965E0-7062-474C-8671-DB3A3CE669B0}" type="slidenum">
              <a:rPr lang="nl-NL" smtClean="0"/>
              <a:pPr algn="r"/>
              <a:t>30</a:t>
            </a:fld>
            <a:endParaRPr lang="nl-NL" dirty="0"/>
          </a:p>
        </p:txBody>
      </p:sp>
      <p:pic>
        <p:nvPicPr>
          <p:cNvPr id="5" name="Afbeelding 4">
            <a:extLst>
              <a:ext uri="{FF2B5EF4-FFF2-40B4-BE49-F238E27FC236}">
                <a16:creationId xmlns:a16="http://schemas.microsoft.com/office/drawing/2014/main" id="{EC118246-09C3-401F-8EB9-E0EE3918F2A6}"/>
              </a:ext>
            </a:extLst>
          </p:cNvPr>
          <p:cNvPicPr>
            <a:picLocks noChangeAspect="1"/>
          </p:cNvPicPr>
          <p:nvPr/>
        </p:nvPicPr>
        <p:blipFill>
          <a:blip r:embed="rId2"/>
          <a:stretch>
            <a:fillRect/>
          </a:stretch>
        </p:blipFill>
        <p:spPr>
          <a:xfrm>
            <a:off x="8644973" y="4641514"/>
            <a:ext cx="371888" cy="377985"/>
          </a:xfrm>
          <a:prstGeom prst="rect">
            <a:avLst/>
          </a:prstGeom>
        </p:spPr>
      </p:pic>
    </p:spTree>
    <p:extLst>
      <p:ext uri="{BB962C8B-B14F-4D97-AF65-F5344CB8AC3E}">
        <p14:creationId xmlns:p14="http://schemas.microsoft.com/office/powerpoint/2010/main" val="593762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84DB38B-654F-4507-A348-2DBC91D083A3}"/>
              </a:ext>
            </a:extLst>
          </p:cNvPr>
          <p:cNvSpPr>
            <a:spLocks noGrp="1"/>
          </p:cNvSpPr>
          <p:nvPr>
            <p:ph type="body" sz="quarter" idx="10"/>
          </p:nvPr>
        </p:nvSpPr>
        <p:spPr>
          <a:xfrm>
            <a:off x="493200" y="1014292"/>
            <a:ext cx="8398800" cy="3446583"/>
          </a:xfrm>
        </p:spPr>
        <p:txBody>
          <a:bodyPr/>
          <a:lstStyle/>
          <a:p>
            <a:pPr lvl="0"/>
            <a:r>
              <a:rPr lang="nl-NL" dirty="0"/>
              <a:t>Iedereen zoekt een boom uit. Bestudeer die boom, niet alleen kijken, maar ook voelen, ruiken, proeven (?). Welke inzichten levert dat op? ‘Kijk’ je ooit zo naar je omgeving? Meerwaarde?</a:t>
            </a:r>
          </a:p>
          <a:p>
            <a:r>
              <a:rPr lang="nl-NL" dirty="0"/>
              <a:t> </a:t>
            </a:r>
          </a:p>
          <a:p>
            <a:pPr lvl="0"/>
            <a:r>
              <a:rPr lang="nl-NL" dirty="0"/>
              <a:t>Alternatief: maar kan alleen als er voldoende bomen zijn: In tweetallen, eentje ogen dicht, ander leidt de geblinddoekte naar willekeurige boom. Geblinddoekte mag de boom voelen, maar natuurlijk niet kijken. Na enige tijd leidt de ander de geblinddoekte weg van ‘zijn’ boom. Blinddoek mag af (ogen open) en persoon moet ‘zijn’ boom terugvinden.</a:t>
            </a:r>
          </a:p>
          <a:p>
            <a:endParaRPr lang="nl-NL" dirty="0"/>
          </a:p>
        </p:txBody>
      </p:sp>
      <p:sp>
        <p:nvSpPr>
          <p:cNvPr id="3" name="Titel 2">
            <a:extLst>
              <a:ext uri="{FF2B5EF4-FFF2-40B4-BE49-F238E27FC236}">
                <a16:creationId xmlns:a16="http://schemas.microsoft.com/office/drawing/2014/main" id="{6EDEC8A6-9BED-4EC4-8284-0EEE95B7726A}"/>
              </a:ext>
            </a:extLst>
          </p:cNvPr>
          <p:cNvSpPr>
            <a:spLocks noGrp="1"/>
          </p:cNvSpPr>
          <p:nvPr>
            <p:ph type="title"/>
          </p:nvPr>
        </p:nvSpPr>
        <p:spPr>
          <a:xfrm>
            <a:off x="561600" y="168288"/>
            <a:ext cx="8330400" cy="576832"/>
          </a:xfrm>
        </p:spPr>
        <p:txBody>
          <a:bodyPr/>
          <a:lstStyle/>
          <a:p>
            <a:r>
              <a:rPr lang="nl-NL" dirty="0"/>
              <a:t>Idee 6: Boomonderzoek</a:t>
            </a:r>
          </a:p>
        </p:txBody>
      </p:sp>
      <p:sp>
        <p:nvSpPr>
          <p:cNvPr id="4" name="Tijdelijke aanduiding voor dianummer 3">
            <a:extLst>
              <a:ext uri="{FF2B5EF4-FFF2-40B4-BE49-F238E27FC236}">
                <a16:creationId xmlns:a16="http://schemas.microsoft.com/office/drawing/2014/main" id="{8AD8B9CA-5C2B-447B-A790-9FB8B3642A15}"/>
              </a:ext>
            </a:extLst>
          </p:cNvPr>
          <p:cNvSpPr>
            <a:spLocks noGrp="1"/>
          </p:cNvSpPr>
          <p:nvPr>
            <p:ph type="sldNum" sz="quarter" idx="11"/>
          </p:nvPr>
        </p:nvSpPr>
        <p:spPr/>
        <p:txBody>
          <a:bodyPr/>
          <a:lstStyle/>
          <a:p>
            <a:pPr algn="r"/>
            <a:fld id="{F25965E0-7062-474C-8671-DB3A3CE669B0}" type="slidenum">
              <a:rPr lang="nl-NL" smtClean="0"/>
              <a:pPr algn="r"/>
              <a:t>31</a:t>
            </a:fld>
            <a:endParaRPr lang="nl-NL" dirty="0"/>
          </a:p>
        </p:txBody>
      </p:sp>
      <p:pic>
        <p:nvPicPr>
          <p:cNvPr id="5" name="Afbeelding 4">
            <a:extLst>
              <a:ext uri="{FF2B5EF4-FFF2-40B4-BE49-F238E27FC236}">
                <a16:creationId xmlns:a16="http://schemas.microsoft.com/office/drawing/2014/main" id="{6B518005-0619-4303-8042-1480ECA573A2}"/>
              </a:ext>
            </a:extLst>
          </p:cNvPr>
          <p:cNvPicPr>
            <a:picLocks noChangeAspect="1"/>
          </p:cNvPicPr>
          <p:nvPr/>
        </p:nvPicPr>
        <p:blipFill>
          <a:blip r:embed="rId2"/>
          <a:stretch>
            <a:fillRect/>
          </a:stretch>
        </p:blipFill>
        <p:spPr>
          <a:xfrm>
            <a:off x="8644973" y="4641514"/>
            <a:ext cx="371888" cy="377985"/>
          </a:xfrm>
          <a:prstGeom prst="rect">
            <a:avLst/>
          </a:prstGeom>
        </p:spPr>
      </p:pic>
    </p:spTree>
    <p:extLst>
      <p:ext uri="{BB962C8B-B14F-4D97-AF65-F5344CB8AC3E}">
        <p14:creationId xmlns:p14="http://schemas.microsoft.com/office/powerpoint/2010/main" val="2492448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84DB38B-654F-4507-A348-2DBC91D083A3}"/>
              </a:ext>
            </a:extLst>
          </p:cNvPr>
          <p:cNvSpPr>
            <a:spLocks noGrp="1"/>
          </p:cNvSpPr>
          <p:nvPr>
            <p:ph type="body" sz="quarter" idx="10"/>
          </p:nvPr>
        </p:nvSpPr>
        <p:spPr>
          <a:xfrm>
            <a:off x="493200" y="1014292"/>
            <a:ext cx="8398800" cy="3446583"/>
          </a:xfrm>
        </p:spPr>
        <p:txBody>
          <a:bodyPr/>
          <a:lstStyle/>
          <a:p>
            <a:pPr marL="0" indent="0">
              <a:buNone/>
            </a:pPr>
            <a:r>
              <a:rPr lang="nl-NL" dirty="0"/>
              <a:t>Slecht-weer-optie: allerlei (natuurlijke) voorwerpen onder een doek leggen (botje, schelp, steen, blaadje, nootje, stokje, vrucht,…), deelnemers mogen voorwerpen voelen. In twee- of drietallen uitwisselen wat dat voelen opgeleverd heeft. Aan elkaar vragen stellen. Vraag: Welke andere invalshoek zou je kunnen kiezen bij dit voorwerp? Bijv. bij een gefossiliseerd stuk hout: Hoe oud zou dit zijn? Hoe verloopt het proces van fossilisatie? Waarom is dit stukje gefossiliseerd en de rest van de boom niet? Is dat wel zo? Hoe belangrijk is zo’n fossiel voor je/ons? Ander voorbeeld: Stuk steenkool: Is dit duurzaam? Ja, komt van hout, nee, heeft bij verbranden CO2 vrijgemaakt. Wat kun je er mee? Opstoken, maar bijvoorbeeld ook mee tekenen. Of bij hazelnoot: Goed voedsel, bevat veel eiwitten en vetten dus mooie vleesvervanger, maar plunderen we nu niet de voedselvoorraad van eekhoorns? Of bij appel: Roept bij mij het nostalgische gevoel van de zelfgemaakte appelmoes van mijn oma op.</a:t>
            </a:r>
          </a:p>
          <a:p>
            <a:pPr marL="0" indent="0">
              <a:buNone/>
            </a:pPr>
            <a:endParaRPr lang="nl-NL" dirty="0"/>
          </a:p>
        </p:txBody>
      </p:sp>
      <p:sp>
        <p:nvSpPr>
          <p:cNvPr id="3" name="Titel 2">
            <a:extLst>
              <a:ext uri="{FF2B5EF4-FFF2-40B4-BE49-F238E27FC236}">
                <a16:creationId xmlns:a16="http://schemas.microsoft.com/office/drawing/2014/main" id="{6EDEC8A6-9BED-4EC4-8284-0EEE95B7726A}"/>
              </a:ext>
            </a:extLst>
          </p:cNvPr>
          <p:cNvSpPr>
            <a:spLocks noGrp="1"/>
          </p:cNvSpPr>
          <p:nvPr>
            <p:ph type="title"/>
          </p:nvPr>
        </p:nvSpPr>
        <p:spPr>
          <a:xfrm>
            <a:off x="561600" y="168288"/>
            <a:ext cx="8330400" cy="576832"/>
          </a:xfrm>
        </p:spPr>
        <p:txBody>
          <a:bodyPr/>
          <a:lstStyle/>
          <a:p>
            <a:r>
              <a:rPr lang="nl-NL" dirty="0"/>
              <a:t>Idee 7: Slecht-weer-optie</a:t>
            </a:r>
          </a:p>
        </p:txBody>
      </p:sp>
      <p:sp>
        <p:nvSpPr>
          <p:cNvPr id="4" name="Tijdelijke aanduiding voor dianummer 3">
            <a:extLst>
              <a:ext uri="{FF2B5EF4-FFF2-40B4-BE49-F238E27FC236}">
                <a16:creationId xmlns:a16="http://schemas.microsoft.com/office/drawing/2014/main" id="{8AD8B9CA-5C2B-447B-A790-9FB8B3642A15}"/>
              </a:ext>
            </a:extLst>
          </p:cNvPr>
          <p:cNvSpPr>
            <a:spLocks noGrp="1"/>
          </p:cNvSpPr>
          <p:nvPr>
            <p:ph type="sldNum" sz="quarter" idx="11"/>
          </p:nvPr>
        </p:nvSpPr>
        <p:spPr/>
        <p:txBody>
          <a:bodyPr/>
          <a:lstStyle/>
          <a:p>
            <a:pPr algn="r"/>
            <a:fld id="{F25965E0-7062-474C-8671-DB3A3CE669B0}" type="slidenum">
              <a:rPr lang="nl-NL" smtClean="0"/>
              <a:pPr algn="r"/>
              <a:t>32</a:t>
            </a:fld>
            <a:endParaRPr lang="nl-NL" dirty="0"/>
          </a:p>
        </p:txBody>
      </p:sp>
      <p:pic>
        <p:nvPicPr>
          <p:cNvPr id="5" name="Afbeelding 4">
            <a:extLst>
              <a:ext uri="{FF2B5EF4-FFF2-40B4-BE49-F238E27FC236}">
                <a16:creationId xmlns:a16="http://schemas.microsoft.com/office/drawing/2014/main" id="{3609DB23-B19B-4BC4-9F28-C4B498EF7E3D}"/>
              </a:ext>
            </a:extLst>
          </p:cNvPr>
          <p:cNvPicPr>
            <a:picLocks noChangeAspect="1"/>
          </p:cNvPicPr>
          <p:nvPr/>
        </p:nvPicPr>
        <p:blipFill>
          <a:blip r:embed="rId2"/>
          <a:stretch>
            <a:fillRect/>
          </a:stretch>
        </p:blipFill>
        <p:spPr>
          <a:xfrm>
            <a:off x="8644973" y="4641514"/>
            <a:ext cx="371888" cy="377985"/>
          </a:xfrm>
          <a:prstGeom prst="rect">
            <a:avLst/>
          </a:prstGeom>
        </p:spPr>
      </p:pic>
    </p:spTree>
    <p:extLst>
      <p:ext uri="{BB962C8B-B14F-4D97-AF65-F5344CB8AC3E}">
        <p14:creationId xmlns:p14="http://schemas.microsoft.com/office/powerpoint/2010/main" val="1908724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D8D1DD-6113-C961-A8F4-38C40E2A3E51}"/>
              </a:ext>
            </a:extLst>
          </p:cNvPr>
          <p:cNvSpPr>
            <a:spLocks noGrp="1"/>
          </p:cNvSpPr>
          <p:nvPr>
            <p:ph type="title"/>
          </p:nvPr>
        </p:nvSpPr>
        <p:spPr>
          <a:xfrm>
            <a:off x="561600" y="168288"/>
            <a:ext cx="8330400" cy="576832"/>
          </a:xfrm>
        </p:spPr>
        <p:txBody>
          <a:bodyPr/>
          <a:lstStyle/>
          <a:p>
            <a:r>
              <a:rPr lang="nl-NL" sz="2400" dirty="0" err="1"/>
              <a:t>Binnenopdracht</a:t>
            </a:r>
            <a:r>
              <a:rPr lang="nl-NL" sz="2400" dirty="0"/>
              <a:t>, bij erg slecht weer</a:t>
            </a:r>
          </a:p>
        </p:txBody>
      </p:sp>
      <p:sp>
        <p:nvSpPr>
          <p:cNvPr id="3" name="Tijdelijke aanduiding voor dianummer 2">
            <a:extLst>
              <a:ext uri="{FF2B5EF4-FFF2-40B4-BE49-F238E27FC236}">
                <a16:creationId xmlns:a16="http://schemas.microsoft.com/office/drawing/2014/main" id="{35C8CD52-B88D-529D-10DF-9F3A904735C1}"/>
              </a:ext>
            </a:extLst>
          </p:cNvPr>
          <p:cNvSpPr>
            <a:spLocks noGrp="1"/>
          </p:cNvSpPr>
          <p:nvPr>
            <p:ph type="sldNum" sz="quarter" idx="10"/>
          </p:nvPr>
        </p:nvSpPr>
        <p:spPr/>
        <p:txBody>
          <a:bodyPr/>
          <a:lstStyle/>
          <a:p>
            <a:pPr algn="r"/>
            <a:fld id="{F25965E0-7062-474C-8671-DB3A3CE669B0}" type="slidenum">
              <a:rPr lang="nl-NL" smtClean="0"/>
              <a:pPr algn="r"/>
              <a:t>33</a:t>
            </a:fld>
            <a:endParaRPr lang="nl-NL" dirty="0"/>
          </a:p>
        </p:txBody>
      </p:sp>
      <p:pic>
        <p:nvPicPr>
          <p:cNvPr id="4" name="Afbeelding 3">
            <a:extLst>
              <a:ext uri="{FF2B5EF4-FFF2-40B4-BE49-F238E27FC236}">
                <a16:creationId xmlns:a16="http://schemas.microsoft.com/office/drawing/2014/main" id="{CBEF7EC4-801F-FF0B-ED61-A7D80C8A8E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2911" y="203989"/>
            <a:ext cx="1008530" cy="510989"/>
          </a:xfrm>
          <a:prstGeom prst="rect">
            <a:avLst/>
          </a:prstGeom>
        </p:spPr>
      </p:pic>
      <p:sp>
        <p:nvSpPr>
          <p:cNvPr id="5" name="Tekstvak 4">
            <a:extLst>
              <a:ext uri="{FF2B5EF4-FFF2-40B4-BE49-F238E27FC236}">
                <a16:creationId xmlns:a16="http://schemas.microsoft.com/office/drawing/2014/main" id="{A4097D90-8A86-6D7D-73C2-AD7803257D91}"/>
              </a:ext>
            </a:extLst>
          </p:cNvPr>
          <p:cNvSpPr txBox="1"/>
          <p:nvPr/>
        </p:nvSpPr>
        <p:spPr>
          <a:xfrm>
            <a:off x="492897" y="1239235"/>
            <a:ext cx="8467806" cy="3303533"/>
          </a:xfrm>
          <a:prstGeom prst="rect">
            <a:avLst/>
          </a:prstGeom>
          <a:solidFill>
            <a:schemeClr val="bg1">
              <a:lumMod val="95000"/>
            </a:schemeClr>
          </a:solidFill>
        </p:spPr>
        <p:txBody>
          <a:bodyPr wrap="square" rtlCol="0">
            <a:spAutoFit/>
          </a:bodyPr>
          <a:lstStyle/>
          <a:p>
            <a:pPr>
              <a:lnSpc>
                <a:spcPts val="1800"/>
              </a:lnSpc>
            </a:pPr>
            <a:r>
              <a:rPr lang="nl-NL" sz="1400" dirty="0">
                <a:latin typeface="Verdana" pitchFamily="34" charset="0"/>
              </a:rPr>
              <a:t>Voel onder een theedoek en beschrijf of teken een aantal ((niet-)biologische) voorwerpen:</a:t>
            </a:r>
          </a:p>
          <a:p>
            <a:pPr marL="342900" indent="-342900">
              <a:lnSpc>
                <a:spcPts val="1800"/>
              </a:lnSpc>
              <a:buAutoNum type="arabicPeriod"/>
            </a:pPr>
            <a:endParaRPr lang="nl-NL" sz="1400" dirty="0">
              <a:latin typeface="Verdana" pitchFamily="34" charset="0"/>
            </a:endParaRPr>
          </a:p>
          <a:p>
            <a:pPr marL="342900" indent="-342900">
              <a:lnSpc>
                <a:spcPts val="1800"/>
              </a:lnSpc>
              <a:buAutoNum type="arabicPeriod"/>
            </a:pPr>
            <a:r>
              <a:rPr lang="nl-NL" sz="1400" dirty="0">
                <a:latin typeface="Verdana" pitchFamily="34" charset="0"/>
              </a:rPr>
              <a:t>Boomschors, planten en (korst)mossen</a:t>
            </a:r>
          </a:p>
          <a:p>
            <a:pPr marL="342900" indent="-342900">
              <a:lnSpc>
                <a:spcPts val="1800"/>
              </a:lnSpc>
              <a:buAutoNum type="arabicPeriod"/>
            </a:pPr>
            <a:endParaRPr lang="nl-NL" sz="1400" dirty="0">
              <a:latin typeface="Verdana" pitchFamily="34" charset="0"/>
            </a:endParaRPr>
          </a:p>
          <a:p>
            <a:pPr marL="342900" indent="-342900">
              <a:lnSpc>
                <a:spcPts val="1800"/>
              </a:lnSpc>
              <a:buAutoNum type="arabicPeriod"/>
            </a:pPr>
            <a:r>
              <a:rPr lang="nl-NL" sz="1400" dirty="0">
                <a:latin typeface="Verdana" pitchFamily="34" charset="0"/>
              </a:rPr>
              <a:t>Schelpjes en stenen (fossielen)</a:t>
            </a:r>
          </a:p>
          <a:p>
            <a:pPr marL="342900" indent="-342900">
              <a:lnSpc>
                <a:spcPts val="1800"/>
              </a:lnSpc>
              <a:buAutoNum type="arabicPeriod"/>
            </a:pPr>
            <a:endParaRPr lang="nl-NL" sz="1400" dirty="0">
              <a:latin typeface="Verdana" pitchFamily="34" charset="0"/>
            </a:endParaRPr>
          </a:p>
          <a:p>
            <a:pPr marL="342900" indent="-342900">
              <a:lnSpc>
                <a:spcPts val="1800"/>
              </a:lnSpc>
              <a:buAutoNum type="arabicPeriod"/>
            </a:pPr>
            <a:r>
              <a:rPr lang="nl-NL" sz="1400" dirty="0">
                <a:latin typeface="Verdana" pitchFamily="34" charset="0"/>
              </a:rPr>
              <a:t>Noten en zaden</a:t>
            </a:r>
          </a:p>
          <a:p>
            <a:pPr marL="342900" indent="-342900">
              <a:lnSpc>
                <a:spcPts val="1800"/>
              </a:lnSpc>
              <a:buAutoNum type="arabicPeriod"/>
            </a:pPr>
            <a:endParaRPr lang="nl-NL" sz="1400" dirty="0">
              <a:latin typeface="Verdana" pitchFamily="34" charset="0"/>
            </a:endParaRPr>
          </a:p>
          <a:p>
            <a:pPr marL="342900" indent="-342900">
              <a:lnSpc>
                <a:spcPts val="1800"/>
              </a:lnSpc>
              <a:buFontTx/>
              <a:buAutoNum type="arabicPeriod"/>
            </a:pPr>
            <a:r>
              <a:rPr lang="nl-NL" sz="1400" dirty="0">
                <a:latin typeface="Verdana" pitchFamily="34" charset="0"/>
              </a:rPr>
              <a:t>Fruit (diverse soorten)</a:t>
            </a:r>
          </a:p>
          <a:p>
            <a:pPr marL="342900" indent="-342900">
              <a:lnSpc>
                <a:spcPts val="1800"/>
              </a:lnSpc>
              <a:buAutoNum type="arabicPeriod"/>
            </a:pPr>
            <a:endParaRPr lang="nl-NL" sz="1400" dirty="0">
              <a:latin typeface="Verdana" pitchFamily="34" charset="0"/>
            </a:endParaRPr>
          </a:p>
          <a:p>
            <a:pPr marL="342900" indent="-342900">
              <a:lnSpc>
                <a:spcPts val="1800"/>
              </a:lnSpc>
              <a:buFontTx/>
              <a:buAutoNum type="arabicPeriod"/>
            </a:pPr>
            <a:r>
              <a:rPr lang="nl-NL" sz="1400" dirty="0">
                <a:latin typeface="Verdana" pitchFamily="34" charset="0"/>
              </a:rPr>
              <a:t>Kurk, </a:t>
            </a:r>
            <a:r>
              <a:rPr lang="nl-NL" sz="1400" dirty="0" err="1">
                <a:latin typeface="Verdana" pitchFamily="34" charset="0"/>
              </a:rPr>
              <a:t>etc</a:t>
            </a:r>
            <a:endParaRPr lang="nl-NL" sz="1400" dirty="0">
              <a:latin typeface="Verdana" pitchFamily="34" charset="0"/>
            </a:endParaRPr>
          </a:p>
          <a:p>
            <a:pPr marL="342900" indent="-342900">
              <a:lnSpc>
                <a:spcPts val="1800"/>
              </a:lnSpc>
              <a:buFontTx/>
              <a:buAutoNum type="arabicPeriod"/>
            </a:pPr>
            <a:endParaRPr lang="nl-NL" sz="1400" dirty="0">
              <a:latin typeface="Verdana" pitchFamily="34" charset="0"/>
            </a:endParaRPr>
          </a:p>
          <a:p>
            <a:pPr>
              <a:lnSpc>
                <a:spcPts val="1800"/>
              </a:lnSpc>
            </a:pPr>
            <a:r>
              <a:rPr lang="nl-NL" sz="1400" dirty="0">
                <a:latin typeface="Verdana" pitchFamily="34" charset="0"/>
              </a:rPr>
              <a:t>Eventueel kun je wat je voelt ook proberen te tekenen</a:t>
            </a:r>
          </a:p>
          <a:p>
            <a:pPr marL="342900" indent="-342900">
              <a:lnSpc>
                <a:spcPts val="1800"/>
              </a:lnSpc>
              <a:buAutoNum type="arabicPeriod"/>
            </a:pPr>
            <a:endParaRPr lang="nl-NL" sz="1400" dirty="0">
              <a:latin typeface="Verdana" pitchFamily="34" charset="0"/>
            </a:endParaRPr>
          </a:p>
        </p:txBody>
      </p:sp>
      <p:pic>
        <p:nvPicPr>
          <p:cNvPr id="6" name="Afbeelding 5">
            <a:extLst>
              <a:ext uri="{FF2B5EF4-FFF2-40B4-BE49-F238E27FC236}">
                <a16:creationId xmlns:a16="http://schemas.microsoft.com/office/drawing/2014/main" id="{8BF4B619-A40B-8869-0CE4-9672AF0F1755}"/>
              </a:ext>
            </a:extLst>
          </p:cNvPr>
          <p:cNvPicPr>
            <a:picLocks noChangeAspect="1"/>
          </p:cNvPicPr>
          <p:nvPr/>
        </p:nvPicPr>
        <p:blipFill>
          <a:blip r:embed="rId4"/>
          <a:stretch>
            <a:fillRect/>
          </a:stretch>
        </p:blipFill>
        <p:spPr>
          <a:xfrm>
            <a:off x="8697600" y="4707795"/>
            <a:ext cx="371888" cy="377985"/>
          </a:xfrm>
          <a:prstGeom prst="rect">
            <a:avLst/>
          </a:prstGeom>
        </p:spPr>
      </p:pic>
    </p:spTree>
    <p:extLst>
      <p:ext uri="{BB962C8B-B14F-4D97-AF65-F5344CB8AC3E}">
        <p14:creationId xmlns:p14="http://schemas.microsoft.com/office/powerpoint/2010/main" val="368803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E4567A-CB80-0CCD-6A6D-A6705897265D}"/>
              </a:ext>
            </a:extLst>
          </p:cNvPr>
          <p:cNvSpPr>
            <a:spLocks noGrp="1"/>
          </p:cNvSpPr>
          <p:nvPr>
            <p:ph type="title"/>
          </p:nvPr>
        </p:nvSpPr>
        <p:spPr>
          <a:xfrm>
            <a:off x="561600" y="168288"/>
            <a:ext cx="8330400" cy="576832"/>
          </a:xfrm>
        </p:spPr>
        <p:txBody>
          <a:bodyPr/>
          <a:lstStyle/>
          <a:p>
            <a:r>
              <a:rPr lang="nl-NL" dirty="0"/>
              <a:t>Ervaringscirkel </a:t>
            </a:r>
            <a:r>
              <a:rPr lang="nl-NL" sz="1100" dirty="0"/>
              <a:t>(b.v. Klimaatverandering)</a:t>
            </a:r>
          </a:p>
        </p:txBody>
      </p:sp>
      <p:sp>
        <p:nvSpPr>
          <p:cNvPr id="3" name="Tijdelijke aanduiding voor dianummer 2">
            <a:extLst>
              <a:ext uri="{FF2B5EF4-FFF2-40B4-BE49-F238E27FC236}">
                <a16:creationId xmlns:a16="http://schemas.microsoft.com/office/drawing/2014/main" id="{DD297773-C027-A067-E409-9982DC5BF450}"/>
              </a:ext>
            </a:extLst>
          </p:cNvPr>
          <p:cNvSpPr>
            <a:spLocks noGrp="1"/>
          </p:cNvSpPr>
          <p:nvPr>
            <p:ph type="sldNum" sz="quarter" idx="10"/>
          </p:nvPr>
        </p:nvSpPr>
        <p:spPr/>
        <p:txBody>
          <a:bodyPr/>
          <a:lstStyle/>
          <a:p>
            <a:pPr algn="r"/>
            <a:fld id="{F25965E0-7062-474C-8671-DB3A3CE669B0}" type="slidenum">
              <a:rPr lang="nl-NL" smtClean="0"/>
              <a:pPr algn="r"/>
              <a:t>4</a:t>
            </a:fld>
            <a:endParaRPr lang="nl-NL" dirty="0"/>
          </a:p>
        </p:txBody>
      </p:sp>
      <p:sp>
        <p:nvSpPr>
          <p:cNvPr id="4" name="Tijdelijke aanduiding voor tekst 6">
            <a:extLst>
              <a:ext uri="{FF2B5EF4-FFF2-40B4-BE49-F238E27FC236}">
                <a16:creationId xmlns:a16="http://schemas.microsoft.com/office/drawing/2014/main" id="{F2E4B177-821C-8280-5CFF-D8343264894A}"/>
              </a:ext>
            </a:extLst>
          </p:cNvPr>
          <p:cNvSpPr txBox="1">
            <a:spLocks/>
          </p:cNvSpPr>
          <p:nvPr/>
        </p:nvSpPr>
        <p:spPr>
          <a:xfrm>
            <a:off x="4949128" y="4615444"/>
            <a:ext cx="4924770" cy="330620"/>
          </a:xfrm>
          <a:prstGeom prst="rect">
            <a:avLst/>
          </a:prstGeom>
        </p:spPr>
        <p:txBody>
          <a:bodyPr/>
          <a:lstStyle>
            <a:lvl1pPr marL="252413" indent="-252413" algn="l" rtl="0" eaLnBrk="1" fontAlgn="base" hangingPunct="1">
              <a:lnSpc>
                <a:spcPts val="2400"/>
              </a:lnSpc>
              <a:spcBef>
                <a:spcPts val="1100"/>
              </a:spcBef>
              <a:spcAft>
                <a:spcPct val="0"/>
              </a:spcAft>
              <a:buClr>
                <a:schemeClr val="bg2"/>
              </a:buClr>
              <a:buSzPct val="140000"/>
              <a:buFont typeface="Wingdings" pitchFamily="2" charset="2"/>
              <a:buChar char="§"/>
              <a:defRPr sz="1800" kern="1200">
                <a:solidFill>
                  <a:schemeClr val="bg2"/>
                </a:solidFill>
                <a:latin typeface="Verdana" pitchFamily="34" charset="0"/>
                <a:ea typeface="+mn-ea"/>
                <a:cs typeface="+mn-cs"/>
              </a:defRPr>
            </a:lvl1pPr>
            <a:lvl2pPr marL="982663" indent="-285750" algn="l" rtl="0" eaLnBrk="1" fontAlgn="base" hangingPunct="1">
              <a:lnSpc>
                <a:spcPts val="2400"/>
              </a:lnSpc>
              <a:spcBef>
                <a:spcPts val="900"/>
              </a:spcBef>
              <a:spcAft>
                <a:spcPct val="0"/>
              </a:spcAft>
              <a:buClr>
                <a:schemeClr val="bg2"/>
              </a:buClr>
              <a:buSzPct val="115000"/>
              <a:buFont typeface="Verdana" pitchFamily="34" charset="0"/>
              <a:buChar char="●"/>
              <a:defRPr sz="1800" kern="1200">
                <a:solidFill>
                  <a:schemeClr val="bg2"/>
                </a:solidFill>
                <a:latin typeface="Verdana" pitchFamily="34" charset="0"/>
                <a:ea typeface="+mn-ea"/>
                <a:cs typeface="+mn-cs"/>
              </a:defRPr>
            </a:lvl2pPr>
            <a:lvl3pPr marL="1879600" indent="-319088" algn="l" rtl="0" eaLnBrk="1" fontAlgn="base" hangingPunct="1">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3pPr>
            <a:lvl4pPr marL="2692400" indent="-360363" algn="l" rtl="0" eaLnBrk="1" fontAlgn="base" hangingPunct="1">
              <a:lnSpc>
                <a:spcPts val="2400"/>
              </a:lnSpc>
              <a:spcBef>
                <a:spcPts val="900"/>
              </a:spcBef>
              <a:spcAft>
                <a:spcPct val="0"/>
              </a:spcAft>
              <a:buSzPct val="115000"/>
              <a:buFont typeface="Verdana" pitchFamily="34" charset="0"/>
              <a:buChar char="●"/>
              <a:defRPr sz="1800" kern="1200" baseline="0">
                <a:solidFill>
                  <a:schemeClr val="bg2"/>
                </a:solidFill>
                <a:latin typeface="Verdana" pitchFamily="34" charset="0"/>
                <a:ea typeface="+mn-ea"/>
                <a:cs typeface="+mn-cs"/>
              </a:defRPr>
            </a:lvl4pPr>
            <a:lvl5pPr marL="3405188" indent="-352425" algn="l" rtl="0" eaLnBrk="1" fontAlgn="base" hangingPunct="1">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err="1"/>
              <a:t>Ervaringscirkel</a:t>
            </a:r>
            <a:r>
              <a:rPr lang="en-US" sz="1400" dirty="0"/>
              <a:t> op basis van Tros, 2002</a:t>
            </a:r>
            <a:endParaRPr lang="nl-NL" sz="1400" dirty="0"/>
          </a:p>
        </p:txBody>
      </p:sp>
      <p:grpSp>
        <p:nvGrpSpPr>
          <p:cNvPr id="5" name="Groep 4">
            <a:extLst>
              <a:ext uri="{FF2B5EF4-FFF2-40B4-BE49-F238E27FC236}">
                <a16:creationId xmlns:a16="http://schemas.microsoft.com/office/drawing/2014/main" id="{91F47040-C568-6EFB-F620-A2B43948A335}"/>
              </a:ext>
            </a:extLst>
          </p:cNvPr>
          <p:cNvGrpSpPr/>
          <p:nvPr/>
        </p:nvGrpSpPr>
        <p:grpSpPr>
          <a:xfrm>
            <a:off x="1410740" y="1096935"/>
            <a:ext cx="6718382" cy="3276119"/>
            <a:chOff x="295026" y="-176475"/>
            <a:chExt cx="6529611" cy="2992419"/>
          </a:xfrm>
        </p:grpSpPr>
        <p:sp>
          <p:nvSpPr>
            <p:cNvPr id="6" name="Tekstvak 7">
              <a:extLst>
                <a:ext uri="{FF2B5EF4-FFF2-40B4-BE49-F238E27FC236}">
                  <a16:creationId xmlns:a16="http://schemas.microsoft.com/office/drawing/2014/main" id="{66D56EDD-DE9B-16BF-1FCD-661053BFBFF5}"/>
                </a:ext>
              </a:extLst>
            </p:cNvPr>
            <p:cNvSpPr txBox="1"/>
            <p:nvPr/>
          </p:nvSpPr>
          <p:spPr>
            <a:xfrm>
              <a:off x="4149670" y="2148989"/>
              <a:ext cx="2447157" cy="534643"/>
            </a:xfrm>
            <a:prstGeom prst="rect">
              <a:avLst/>
            </a:prstGeom>
            <a:noFill/>
          </p:spPr>
          <p:txBody>
            <a:bodyPr wrap="square" rtlCol="0">
              <a:noAutofit/>
            </a:bodyPr>
            <a:lstStyle/>
            <a:p>
              <a:pPr marL="0" marR="0" fontAlgn="base">
                <a:lnSpc>
                  <a:spcPts val="1800"/>
                </a:lnSpc>
                <a:spcBef>
                  <a:spcPts val="1200"/>
                </a:spcBef>
                <a:spcAft>
                  <a:spcPts val="800"/>
                </a:spcAft>
              </a:pPr>
              <a:r>
                <a:rPr lang="en-US" sz="1600" kern="1200" dirty="0" err="1">
                  <a:solidFill>
                    <a:srgbClr val="00B050"/>
                  </a:solidFill>
                  <a:effectLst/>
                  <a:latin typeface="Verdana" panose="020B0604030504040204" pitchFamily="34" charset="0"/>
                  <a:ea typeface="Verdana" panose="020B0604030504040204" pitchFamily="34" charset="0"/>
                  <a:cs typeface="Verdana" panose="020B0604030504040204" pitchFamily="34" charset="0"/>
                </a:rPr>
                <a:t>Ontspanning</a:t>
              </a:r>
              <a:r>
                <a:rPr lang="en-US" sz="1600" kern="1200"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 </a:t>
              </a:r>
              <a:r>
                <a:rPr lang="en-US" sz="16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of </a:t>
              </a:r>
              <a:r>
                <a:rPr lang="en-US" sz="16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rusteloosheid</a:t>
              </a:r>
              <a:endParaRPr lang="nl-NL" sz="1200" dirty="0">
                <a:effectLst/>
                <a:latin typeface="Verdana" panose="020B0604030504040204" pitchFamily="34" charset="0"/>
                <a:ea typeface="Verdana" panose="020B0604030504040204" pitchFamily="34" charset="0"/>
                <a:cs typeface="Verdana" panose="020B0604030504040204" pitchFamily="34" charset="0"/>
              </a:endParaRPr>
            </a:p>
          </p:txBody>
        </p:sp>
        <p:grpSp>
          <p:nvGrpSpPr>
            <p:cNvPr id="7" name="Groep 6">
              <a:extLst>
                <a:ext uri="{FF2B5EF4-FFF2-40B4-BE49-F238E27FC236}">
                  <a16:creationId xmlns:a16="http://schemas.microsoft.com/office/drawing/2014/main" id="{4E18672A-C968-516D-F6E6-27A37E01E785}"/>
                </a:ext>
              </a:extLst>
            </p:cNvPr>
            <p:cNvGrpSpPr/>
            <p:nvPr/>
          </p:nvGrpSpPr>
          <p:grpSpPr>
            <a:xfrm>
              <a:off x="295026" y="-176475"/>
              <a:ext cx="6529611" cy="2992419"/>
              <a:chOff x="295026" y="-176475"/>
              <a:chExt cx="6529611" cy="2992419"/>
            </a:xfrm>
          </p:grpSpPr>
          <p:sp>
            <p:nvSpPr>
              <p:cNvPr id="8" name="Pijl: omhoog 7">
                <a:extLst>
                  <a:ext uri="{FF2B5EF4-FFF2-40B4-BE49-F238E27FC236}">
                    <a16:creationId xmlns:a16="http://schemas.microsoft.com/office/drawing/2014/main" id="{FA16A9B5-DC75-1232-7148-21E0CB815422}"/>
                  </a:ext>
                </a:extLst>
              </p:cNvPr>
              <p:cNvSpPr/>
              <p:nvPr/>
            </p:nvSpPr>
            <p:spPr>
              <a:xfrm rot="2592825">
                <a:off x="1969770" y="2065020"/>
                <a:ext cx="259388" cy="265337"/>
              </a:xfrm>
              <a:prstGeom prst="up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72000" numCol="1" spcCol="0" rtlCol="0" fromWordArt="0" anchor="ctr" anchorCtr="0" forceAA="0" compatLnSpc="1">
                <a:prstTxWarp prst="textNoShape">
                  <a:avLst/>
                </a:prstTxWarp>
                <a:noAutofit/>
              </a:bodyPr>
              <a:lstStyle/>
              <a:p>
                <a:endParaRPr lang="nl-NL"/>
              </a:p>
            </p:txBody>
          </p:sp>
          <p:grpSp>
            <p:nvGrpSpPr>
              <p:cNvPr id="9" name="Groep 8">
                <a:extLst>
                  <a:ext uri="{FF2B5EF4-FFF2-40B4-BE49-F238E27FC236}">
                    <a16:creationId xmlns:a16="http://schemas.microsoft.com/office/drawing/2014/main" id="{6A193DE2-8CAA-A951-315D-B9B524D6E74F}"/>
                  </a:ext>
                </a:extLst>
              </p:cNvPr>
              <p:cNvGrpSpPr/>
              <p:nvPr/>
            </p:nvGrpSpPr>
            <p:grpSpPr>
              <a:xfrm>
                <a:off x="295026" y="-176475"/>
                <a:ext cx="6529611" cy="2992419"/>
                <a:chOff x="295026" y="-176475"/>
                <a:chExt cx="6529611" cy="2992419"/>
              </a:xfrm>
            </p:grpSpPr>
            <p:sp>
              <p:nvSpPr>
                <p:cNvPr id="11" name="Ovaal 10">
                  <a:extLst>
                    <a:ext uri="{FF2B5EF4-FFF2-40B4-BE49-F238E27FC236}">
                      <a16:creationId xmlns:a16="http://schemas.microsoft.com/office/drawing/2014/main" id="{F00B7CA1-A1C8-DD38-63BD-6552E534CBCC}"/>
                    </a:ext>
                  </a:extLst>
                </p:cNvPr>
                <p:cNvSpPr/>
                <p:nvPr/>
              </p:nvSpPr>
              <p:spPr>
                <a:xfrm>
                  <a:off x="1973580" y="396240"/>
                  <a:ext cx="2235469" cy="2140718"/>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72000" numCol="1" spcCol="0" rtlCol="0" fromWordArt="0" anchor="ctr" anchorCtr="0" forceAA="0" compatLnSpc="1">
                  <a:prstTxWarp prst="textNoShape">
                    <a:avLst/>
                  </a:prstTxWarp>
                  <a:noAutofit/>
                </a:bodyPr>
                <a:lstStyle/>
                <a:p>
                  <a:endParaRPr lang="nl-NL"/>
                </a:p>
              </p:txBody>
            </p:sp>
            <p:sp>
              <p:nvSpPr>
                <p:cNvPr id="12" name="Tekstvak 7">
                  <a:extLst>
                    <a:ext uri="{FF2B5EF4-FFF2-40B4-BE49-F238E27FC236}">
                      <a16:creationId xmlns:a16="http://schemas.microsoft.com/office/drawing/2014/main" id="{34F8FAC5-04AE-6D9D-0B1E-F1671D5B24EE}"/>
                    </a:ext>
                  </a:extLst>
                </p:cNvPr>
                <p:cNvSpPr txBox="1"/>
                <p:nvPr/>
              </p:nvSpPr>
              <p:spPr>
                <a:xfrm>
                  <a:off x="1007535" y="2281301"/>
                  <a:ext cx="1140965" cy="534643"/>
                </a:xfrm>
                <a:prstGeom prst="rect">
                  <a:avLst/>
                </a:prstGeom>
                <a:noFill/>
              </p:spPr>
              <p:txBody>
                <a:bodyPr wrap="square" rtlCol="0">
                  <a:noAutofit/>
                </a:bodyPr>
                <a:lstStyle/>
                <a:p>
                  <a:pPr marL="0" marR="0" fontAlgn="base">
                    <a:lnSpc>
                      <a:spcPts val="1800"/>
                    </a:lnSpc>
                    <a:spcBef>
                      <a:spcPts val="1200"/>
                    </a:spcBef>
                    <a:spcAft>
                      <a:spcPts val="800"/>
                    </a:spcAft>
                  </a:pPr>
                  <a:r>
                    <a:rPr lang="en-US" sz="1600" kern="1200" dirty="0" err="1">
                      <a:solidFill>
                        <a:srgbClr val="002060"/>
                      </a:solidFill>
                      <a:effectLst/>
                      <a:latin typeface="Verdana" panose="020B0604030504040204" pitchFamily="34" charset="0"/>
                      <a:ea typeface="Verdana" panose="020B0604030504040204" pitchFamily="34" charset="0"/>
                      <a:cs typeface="Verdana" panose="020B0604030504040204" pitchFamily="34" charset="0"/>
                    </a:rPr>
                    <a:t>Ervaring</a:t>
                  </a:r>
                  <a:endParaRPr lang="nl-NL" sz="12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13" name="Tekstvak 7">
                  <a:extLst>
                    <a:ext uri="{FF2B5EF4-FFF2-40B4-BE49-F238E27FC236}">
                      <a16:creationId xmlns:a16="http://schemas.microsoft.com/office/drawing/2014/main" id="{11314F1B-4842-4046-D490-4F39A02A1D0F}"/>
                    </a:ext>
                  </a:extLst>
                </p:cNvPr>
                <p:cNvSpPr txBox="1"/>
                <p:nvPr/>
              </p:nvSpPr>
              <p:spPr>
                <a:xfrm>
                  <a:off x="295026" y="1528119"/>
                  <a:ext cx="1962814" cy="534643"/>
                </a:xfrm>
                <a:prstGeom prst="rect">
                  <a:avLst/>
                </a:prstGeom>
                <a:noFill/>
              </p:spPr>
              <p:txBody>
                <a:bodyPr wrap="square" rtlCol="0">
                  <a:noAutofit/>
                </a:bodyPr>
                <a:lstStyle/>
                <a:p>
                  <a:pPr marL="0" marR="0" fontAlgn="base">
                    <a:lnSpc>
                      <a:spcPts val="1800"/>
                    </a:lnSpc>
                    <a:spcBef>
                      <a:spcPts val="1200"/>
                    </a:spcBef>
                    <a:spcAft>
                      <a:spcPts val="800"/>
                    </a:spcAft>
                  </a:pPr>
                  <a:r>
                    <a:rPr lang="en-US" sz="1600" kern="1200" dirty="0" err="1">
                      <a:solidFill>
                        <a:srgbClr val="00B050"/>
                      </a:solidFill>
                      <a:effectLst/>
                      <a:latin typeface="Verdana" panose="020B0604030504040204" pitchFamily="34" charset="0"/>
                      <a:ea typeface="Verdana" panose="020B0604030504040204" pitchFamily="34" charset="0"/>
                      <a:cs typeface="Verdana" panose="020B0604030504040204" pitchFamily="34" charset="0"/>
                    </a:rPr>
                    <a:t>Voelen</a:t>
                  </a:r>
                  <a:r>
                    <a:rPr lang="en-US" sz="1600" kern="1200"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 </a:t>
                  </a:r>
                  <a:r>
                    <a:rPr lang="en-US" sz="16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of </a:t>
                  </a:r>
                  <a:r>
                    <a:rPr lang="en-US" sz="16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verdoofd</a:t>
                  </a:r>
                  <a:r>
                    <a:rPr lang="en-US" sz="16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en-US" sz="16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zijn</a:t>
                  </a:r>
                  <a:endParaRPr lang="nl-NL" sz="12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14" name="Gelijkbenige driehoek 13">
                  <a:extLst>
                    <a:ext uri="{FF2B5EF4-FFF2-40B4-BE49-F238E27FC236}">
                      <a16:creationId xmlns:a16="http://schemas.microsoft.com/office/drawing/2014/main" id="{DB018D86-8905-A110-DC61-9FACBD09FA33}"/>
                    </a:ext>
                  </a:extLst>
                </p:cNvPr>
                <p:cNvSpPr/>
                <p:nvPr/>
              </p:nvSpPr>
              <p:spPr>
                <a:xfrm rot="20800252">
                  <a:off x="1912620" y="1623060"/>
                  <a:ext cx="171450" cy="129540"/>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5" name="Gelijkbenige driehoek 14">
                  <a:extLst>
                    <a:ext uri="{FF2B5EF4-FFF2-40B4-BE49-F238E27FC236}">
                      <a16:creationId xmlns:a16="http://schemas.microsoft.com/office/drawing/2014/main" id="{8D45AB96-38AA-1571-9924-6593BB4CE61E}"/>
                    </a:ext>
                  </a:extLst>
                </p:cNvPr>
                <p:cNvSpPr/>
                <p:nvPr/>
              </p:nvSpPr>
              <p:spPr>
                <a:xfrm rot="1983684">
                  <a:off x="2026920" y="876300"/>
                  <a:ext cx="171450" cy="129540"/>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6" name="Gelijkbenige driehoek 15">
                  <a:extLst>
                    <a:ext uri="{FF2B5EF4-FFF2-40B4-BE49-F238E27FC236}">
                      <a16:creationId xmlns:a16="http://schemas.microsoft.com/office/drawing/2014/main" id="{05ED9487-C7DB-2383-7F98-9EE44F7E73A7}"/>
                    </a:ext>
                  </a:extLst>
                </p:cNvPr>
                <p:cNvSpPr/>
                <p:nvPr/>
              </p:nvSpPr>
              <p:spPr>
                <a:xfrm rot="4134264">
                  <a:off x="2631757" y="395288"/>
                  <a:ext cx="171450" cy="129540"/>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7" name="Gelijkbenige driehoek 16">
                  <a:extLst>
                    <a:ext uri="{FF2B5EF4-FFF2-40B4-BE49-F238E27FC236}">
                      <a16:creationId xmlns:a16="http://schemas.microsoft.com/office/drawing/2014/main" id="{AB88FF7C-0986-BD09-B12A-D2620C654759}"/>
                    </a:ext>
                  </a:extLst>
                </p:cNvPr>
                <p:cNvSpPr/>
                <p:nvPr/>
              </p:nvSpPr>
              <p:spPr>
                <a:xfrm rot="7223493">
                  <a:off x="3519487" y="450533"/>
                  <a:ext cx="171450" cy="129540"/>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8" name="Gelijkbenige driehoek 17">
                  <a:extLst>
                    <a:ext uri="{FF2B5EF4-FFF2-40B4-BE49-F238E27FC236}">
                      <a16:creationId xmlns:a16="http://schemas.microsoft.com/office/drawing/2014/main" id="{3428AAFA-D8EC-C608-EB8C-8E67DD64B0E7}"/>
                    </a:ext>
                  </a:extLst>
                </p:cNvPr>
                <p:cNvSpPr/>
                <p:nvPr/>
              </p:nvSpPr>
              <p:spPr>
                <a:xfrm rot="9006046">
                  <a:off x="4000500" y="929640"/>
                  <a:ext cx="171450" cy="129540"/>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19" name="Gelijkbenige driehoek 18">
                  <a:extLst>
                    <a:ext uri="{FF2B5EF4-FFF2-40B4-BE49-F238E27FC236}">
                      <a16:creationId xmlns:a16="http://schemas.microsoft.com/office/drawing/2014/main" id="{1365B073-2F3C-1E06-267A-A2E7D3C78993}"/>
                    </a:ext>
                  </a:extLst>
                </p:cNvPr>
                <p:cNvSpPr/>
                <p:nvPr/>
              </p:nvSpPr>
              <p:spPr>
                <a:xfrm rot="11895637">
                  <a:off x="4069080" y="1752600"/>
                  <a:ext cx="171616" cy="129540"/>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sp>
              <p:nvSpPr>
                <p:cNvPr id="20" name="Tekstvak 7">
                  <a:extLst>
                    <a:ext uri="{FF2B5EF4-FFF2-40B4-BE49-F238E27FC236}">
                      <a16:creationId xmlns:a16="http://schemas.microsoft.com/office/drawing/2014/main" id="{0D260112-57C4-E791-D73B-1E4EEF1FEFF2}"/>
                    </a:ext>
                  </a:extLst>
                </p:cNvPr>
                <p:cNvSpPr txBox="1"/>
                <p:nvPr/>
              </p:nvSpPr>
              <p:spPr>
                <a:xfrm>
                  <a:off x="640517" y="614952"/>
                  <a:ext cx="1898520" cy="534643"/>
                </a:xfrm>
                <a:prstGeom prst="rect">
                  <a:avLst/>
                </a:prstGeom>
                <a:noFill/>
              </p:spPr>
              <p:txBody>
                <a:bodyPr wrap="square" rtlCol="0">
                  <a:noAutofit/>
                </a:bodyPr>
                <a:lstStyle/>
                <a:p>
                  <a:pPr marL="0" marR="0" fontAlgn="base">
                    <a:lnSpc>
                      <a:spcPts val="1800"/>
                    </a:lnSpc>
                    <a:spcBef>
                      <a:spcPts val="1200"/>
                    </a:spcBef>
                    <a:spcAft>
                      <a:spcPts val="800"/>
                    </a:spcAft>
                  </a:pPr>
                  <a:r>
                    <a:rPr lang="en-US" sz="1600" kern="1200" dirty="0" err="1">
                      <a:solidFill>
                        <a:srgbClr val="00B050"/>
                      </a:solidFill>
                      <a:effectLst/>
                      <a:latin typeface="Verdana" panose="020B0604030504040204" pitchFamily="34" charset="0"/>
                      <a:ea typeface="Verdana" panose="020B0604030504040204" pitchFamily="34" charset="0"/>
                      <a:cs typeface="Verdana" panose="020B0604030504040204" pitchFamily="34" charset="0"/>
                    </a:rPr>
                    <a:t>Beseffen</a:t>
                  </a:r>
                  <a:r>
                    <a:rPr lang="en-US" sz="1600" kern="1200"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 </a:t>
                  </a:r>
                  <a:r>
                    <a:rPr lang="en-US" sz="16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of </a:t>
                  </a:r>
                  <a:r>
                    <a:rPr lang="en-US" sz="16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vermijden</a:t>
                  </a:r>
                  <a:endParaRPr lang="nl-NL" sz="12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21" name="Tekstvak 7">
                  <a:extLst>
                    <a:ext uri="{FF2B5EF4-FFF2-40B4-BE49-F238E27FC236}">
                      <a16:creationId xmlns:a16="http://schemas.microsoft.com/office/drawing/2014/main" id="{1230BC4A-1512-8314-7900-9ED867265C40}"/>
                    </a:ext>
                  </a:extLst>
                </p:cNvPr>
                <p:cNvSpPr txBox="1"/>
                <p:nvPr/>
              </p:nvSpPr>
              <p:spPr>
                <a:xfrm>
                  <a:off x="1049076" y="-176475"/>
                  <a:ext cx="1898537" cy="534643"/>
                </a:xfrm>
                <a:prstGeom prst="rect">
                  <a:avLst/>
                </a:prstGeom>
                <a:noFill/>
              </p:spPr>
              <p:txBody>
                <a:bodyPr wrap="square" rtlCol="0">
                  <a:noAutofit/>
                </a:bodyPr>
                <a:lstStyle/>
                <a:p>
                  <a:pPr marL="0" marR="0" fontAlgn="base">
                    <a:lnSpc>
                      <a:spcPts val="1800"/>
                    </a:lnSpc>
                    <a:spcBef>
                      <a:spcPts val="1200"/>
                    </a:spcBef>
                    <a:spcAft>
                      <a:spcPts val="800"/>
                    </a:spcAft>
                  </a:pPr>
                  <a:r>
                    <a:rPr lang="en-US" sz="1600" kern="1200" dirty="0" err="1">
                      <a:solidFill>
                        <a:srgbClr val="00B050"/>
                      </a:solidFill>
                      <a:effectLst/>
                      <a:latin typeface="Verdana" panose="020B0604030504040204" pitchFamily="34" charset="0"/>
                      <a:ea typeface="Verdana" panose="020B0604030504040204" pitchFamily="34" charset="0"/>
                      <a:cs typeface="Verdana" panose="020B0604030504040204" pitchFamily="34" charset="0"/>
                    </a:rPr>
                    <a:t>Impuls</a:t>
                  </a:r>
                  <a:r>
                    <a:rPr lang="en-US" sz="1600" kern="1200"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 </a:t>
                  </a:r>
                  <a:r>
                    <a:rPr lang="en-US" sz="16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of </a:t>
                  </a:r>
                  <a:r>
                    <a:rPr lang="en-US" sz="1600" kern="12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machteloosheid</a:t>
                  </a:r>
                  <a:r>
                    <a:rPr lang="en-US" sz="16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endParaRPr lang="nl-NL" sz="12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22" name="Tekstvak 7">
                  <a:extLst>
                    <a:ext uri="{FF2B5EF4-FFF2-40B4-BE49-F238E27FC236}">
                      <a16:creationId xmlns:a16="http://schemas.microsoft.com/office/drawing/2014/main" id="{AE586A7A-8D7D-1C80-F085-166C30B7BCB6}"/>
                    </a:ext>
                  </a:extLst>
                </p:cNvPr>
                <p:cNvSpPr txBox="1"/>
                <p:nvPr/>
              </p:nvSpPr>
              <p:spPr>
                <a:xfrm>
                  <a:off x="3739179" y="-170449"/>
                  <a:ext cx="3031383" cy="747554"/>
                </a:xfrm>
                <a:prstGeom prst="rect">
                  <a:avLst/>
                </a:prstGeom>
                <a:noFill/>
              </p:spPr>
              <p:txBody>
                <a:bodyPr wrap="square" rtlCol="0">
                  <a:noAutofit/>
                </a:bodyPr>
                <a:lstStyle/>
                <a:p>
                  <a:pPr marL="0" marR="0" fontAlgn="base">
                    <a:lnSpc>
                      <a:spcPts val="1800"/>
                    </a:lnSpc>
                    <a:spcBef>
                      <a:spcPts val="1200"/>
                    </a:spcBef>
                    <a:spcAft>
                      <a:spcPts val="800"/>
                    </a:spcAft>
                  </a:pPr>
                  <a:r>
                    <a:rPr lang="nl-NL" sz="1600" kern="1200"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In actie komen </a:t>
                  </a:r>
                  <a:r>
                    <a:rPr lang="nl-NL" sz="16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of geen verantwoordelijkheid nemen</a:t>
                  </a:r>
                  <a:endParaRPr lang="nl-NL" sz="12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23" name="Tekstvak 7">
                  <a:extLst>
                    <a:ext uri="{FF2B5EF4-FFF2-40B4-BE49-F238E27FC236}">
                      <a16:creationId xmlns:a16="http://schemas.microsoft.com/office/drawing/2014/main" id="{3B3804B4-08BC-1040-E8F5-04E01E36BE6F}"/>
                    </a:ext>
                  </a:extLst>
                </p:cNvPr>
                <p:cNvSpPr txBox="1"/>
                <p:nvPr/>
              </p:nvSpPr>
              <p:spPr>
                <a:xfrm>
                  <a:off x="4424823" y="682798"/>
                  <a:ext cx="2399814" cy="534643"/>
                </a:xfrm>
                <a:prstGeom prst="rect">
                  <a:avLst/>
                </a:prstGeom>
                <a:noFill/>
              </p:spPr>
              <p:txBody>
                <a:bodyPr wrap="square" rtlCol="0">
                  <a:noAutofit/>
                </a:bodyPr>
                <a:lstStyle/>
                <a:p>
                  <a:pPr marL="0" marR="0" fontAlgn="base">
                    <a:lnSpc>
                      <a:spcPts val="1800"/>
                    </a:lnSpc>
                    <a:spcBef>
                      <a:spcPts val="1200"/>
                    </a:spcBef>
                    <a:spcAft>
                      <a:spcPts val="800"/>
                    </a:spcAft>
                  </a:pPr>
                  <a:r>
                    <a:rPr lang="nl-NL" sz="1600" kern="1200"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In de flow zijn </a:t>
                  </a:r>
                  <a:r>
                    <a:rPr lang="nl-NL" sz="16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of zelfkritiek</a:t>
                  </a:r>
                  <a:endParaRPr lang="nl-NL" sz="12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24" name="Tekstvak 7">
                  <a:extLst>
                    <a:ext uri="{FF2B5EF4-FFF2-40B4-BE49-F238E27FC236}">
                      <a16:creationId xmlns:a16="http://schemas.microsoft.com/office/drawing/2014/main" id="{0E2EE33C-C627-0106-D7CC-96DCB6391540}"/>
                    </a:ext>
                  </a:extLst>
                </p:cNvPr>
                <p:cNvSpPr txBox="1"/>
                <p:nvPr/>
              </p:nvSpPr>
              <p:spPr>
                <a:xfrm>
                  <a:off x="4447790" y="1508654"/>
                  <a:ext cx="2084031" cy="534643"/>
                </a:xfrm>
                <a:prstGeom prst="rect">
                  <a:avLst/>
                </a:prstGeom>
                <a:noFill/>
              </p:spPr>
              <p:txBody>
                <a:bodyPr wrap="square" rtlCol="0">
                  <a:noAutofit/>
                </a:bodyPr>
                <a:lstStyle/>
                <a:p>
                  <a:pPr marL="0" marR="0" fontAlgn="base">
                    <a:lnSpc>
                      <a:spcPts val="1800"/>
                    </a:lnSpc>
                    <a:spcBef>
                      <a:spcPts val="1200"/>
                    </a:spcBef>
                    <a:spcAft>
                      <a:spcPts val="800"/>
                    </a:spcAft>
                  </a:pPr>
                  <a:r>
                    <a:rPr lang="en-US" sz="1600" kern="1200" dirty="0" err="1">
                      <a:solidFill>
                        <a:srgbClr val="00B050"/>
                      </a:solidFill>
                      <a:effectLst/>
                      <a:latin typeface="Verdana" panose="020B0604030504040204" pitchFamily="34" charset="0"/>
                      <a:ea typeface="Verdana" panose="020B0604030504040204" pitchFamily="34" charset="0"/>
                      <a:cs typeface="Verdana" panose="020B0604030504040204" pitchFamily="34" charset="0"/>
                    </a:rPr>
                    <a:t>Tevredenheid</a:t>
                  </a:r>
                  <a:r>
                    <a:rPr lang="en-US" sz="1600" kern="1200" dirty="0">
                      <a:solidFill>
                        <a:srgbClr val="00B050"/>
                      </a:solidFill>
                      <a:effectLst/>
                      <a:latin typeface="Verdana" panose="020B0604030504040204" pitchFamily="34" charset="0"/>
                      <a:ea typeface="Verdana" panose="020B0604030504040204" pitchFamily="34" charset="0"/>
                      <a:cs typeface="Verdana" panose="020B0604030504040204" pitchFamily="34" charset="0"/>
                    </a:rPr>
                    <a:t> </a:t>
                  </a:r>
                  <a:r>
                    <a:rPr lang="en-US" sz="1600" kern="12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of criticaster</a:t>
                  </a:r>
                  <a:endParaRPr lang="nl-NL" sz="1200" dirty="0">
                    <a:effectLst/>
                    <a:latin typeface="Verdana" panose="020B0604030504040204" pitchFamily="34" charset="0"/>
                    <a:ea typeface="Verdana" panose="020B0604030504040204" pitchFamily="34" charset="0"/>
                    <a:cs typeface="Verdana" panose="020B0604030504040204" pitchFamily="34" charset="0"/>
                  </a:endParaRPr>
                </a:p>
              </p:txBody>
            </p:sp>
            <p:sp>
              <p:nvSpPr>
                <p:cNvPr id="25" name="Gelijkbenige driehoek 24">
                  <a:extLst>
                    <a:ext uri="{FF2B5EF4-FFF2-40B4-BE49-F238E27FC236}">
                      <a16:creationId xmlns:a16="http://schemas.microsoft.com/office/drawing/2014/main" id="{07DA7D85-B257-9EB2-B0B9-5150D922F2DD}"/>
                    </a:ext>
                  </a:extLst>
                </p:cNvPr>
                <p:cNvSpPr/>
                <p:nvPr/>
              </p:nvSpPr>
              <p:spPr>
                <a:xfrm rot="14255161">
                  <a:off x="3629977" y="2283143"/>
                  <a:ext cx="171616" cy="129540"/>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nl-NL"/>
                </a:p>
              </p:txBody>
            </p:sp>
          </p:grpSp>
          <p:sp>
            <p:nvSpPr>
              <p:cNvPr id="10" name="Pijl: gekromd omlaag 9">
                <a:extLst>
                  <a:ext uri="{FF2B5EF4-FFF2-40B4-BE49-F238E27FC236}">
                    <a16:creationId xmlns:a16="http://schemas.microsoft.com/office/drawing/2014/main" id="{AE18710C-2218-652B-1E22-FD0DCAC50FEC}"/>
                  </a:ext>
                </a:extLst>
              </p:cNvPr>
              <p:cNvSpPr/>
              <p:nvPr/>
            </p:nvSpPr>
            <p:spPr>
              <a:xfrm rot="20883454">
                <a:off x="2209800" y="758190"/>
                <a:ext cx="1686305" cy="837956"/>
              </a:xfrm>
              <a:prstGeom prst="curvedDownArrow">
                <a:avLst>
                  <a:gd name="adj1" fmla="val 7031"/>
                  <a:gd name="adj2" fmla="val 18999"/>
                  <a:gd name="adj3" fmla="val 17484"/>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72000" numCol="1" spcCol="0" rtlCol="0" fromWordArt="0" anchor="ctr" anchorCtr="0" forceAA="0" compatLnSpc="1">
                <a:prstTxWarp prst="textNoShape">
                  <a:avLst/>
                </a:prstTxWarp>
                <a:noAutofit/>
              </a:bodyPr>
              <a:lstStyle/>
              <a:p>
                <a:endParaRPr lang="nl-NL"/>
              </a:p>
            </p:txBody>
          </p:sp>
        </p:grpSp>
      </p:grpSp>
      <p:pic>
        <p:nvPicPr>
          <p:cNvPr id="26" name="Afbeelding 25">
            <a:extLst>
              <a:ext uri="{FF2B5EF4-FFF2-40B4-BE49-F238E27FC236}">
                <a16:creationId xmlns:a16="http://schemas.microsoft.com/office/drawing/2014/main" id="{0FADD1BD-7DFE-1DCF-67B5-0A160E1AD302}"/>
              </a:ext>
            </a:extLst>
          </p:cNvPr>
          <p:cNvPicPr>
            <a:picLocks noChangeAspect="1"/>
          </p:cNvPicPr>
          <p:nvPr/>
        </p:nvPicPr>
        <p:blipFill>
          <a:blip r:embed="rId3"/>
          <a:stretch>
            <a:fillRect/>
          </a:stretch>
        </p:blipFill>
        <p:spPr>
          <a:xfrm>
            <a:off x="8697600" y="4706789"/>
            <a:ext cx="375997" cy="379997"/>
          </a:xfrm>
          <a:prstGeom prst="rect">
            <a:avLst/>
          </a:prstGeom>
        </p:spPr>
      </p:pic>
    </p:spTree>
    <p:extLst>
      <p:ext uri="{BB962C8B-B14F-4D97-AF65-F5344CB8AC3E}">
        <p14:creationId xmlns:p14="http://schemas.microsoft.com/office/powerpoint/2010/main" val="1236184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411780" y="221666"/>
            <a:ext cx="8682526" cy="571510"/>
          </a:xfrm>
        </p:spPr>
        <p:txBody>
          <a:bodyPr/>
          <a:lstStyle/>
          <a:p>
            <a:r>
              <a:rPr lang="nl-NL" sz="2400" dirty="0"/>
              <a:t>Je kunt de cirkel ook zo weergeven</a:t>
            </a:r>
          </a:p>
        </p:txBody>
      </p:sp>
      <p:sp>
        <p:nvSpPr>
          <p:cNvPr id="12" name="Tijdelijke aanduiding voor inhoud 2">
            <a:extLst>
              <a:ext uri="{FF2B5EF4-FFF2-40B4-BE49-F238E27FC236}">
                <a16:creationId xmlns:a16="http://schemas.microsoft.com/office/drawing/2014/main" id="{CFA4FFDF-8618-8F4C-B21A-C6D5AB66E2AE}"/>
              </a:ext>
            </a:extLst>
          </p:cNvPr>
          <p:cNvSpPr txBox="1">
            <a:spLocks/>
          </p:cNvSpPr>
          <p:nvPr/>
        </p:nvSpPr>
        <p:spPr>
          <a:xfrm>
            <a:off x="350379" y="1021976"/>
            <a:ext cx="8121268" cy="717974"/>
          </a:xfrm>
          <a:prstGeom prst="rect">
            <a:avLst/>
          </a:prstGeom>
        </p:spPr>
        <p:txBody>
          <a:bodyPr>
            <a:normAutofit/>
          </a:bodyPr>
          <a:lstStyle>
            <a:lvl1pPr marL="252413" indent="-252413" algn="l" rtl="0" eaLnBrk="1" fontAlgn="base" hangingPunct="1">
              <a:lnSpc>
                <a:spcPts val="2400"/>
              </a:lnSpc>
              <a:spcBef>
                <a:spcPts val="1100"/>
              </a:spcBef>
              <a:spcAft>
                <a:spcPct val="0"/>
              </a:spcAft>
              <a:buClr>
                <a:schemeClr val="bg2"/>
              </a:buClr>
              <a:buSzPct val="140000"/>
              <a:buFont typeface="Wingdings" pitchFamily="2" charset="2"/>
              <a:buChar char="§"/>
              <a:defRPr sz="1800" kern="1200">
                <a:solidFill>
                  <a:schemeClr val="bg2"/>
                </a:solidFill>
                <a:latin typeface="Verdana" pitchFamily="34" charset="0"/>
                <a:ea typeface="+mn-ea"/>
                <a:cs typeface="+mn-cs"/>
              </a:defRPr>
            </a:lvl1pPr>
            <a:lvl2pPr marL="982663" indent="-285750" algn="l" rtl="0" eaLnBrk="1" fontAlgn="base" hangingPunct="1">
              <a:lnSpc>
                <a:spcPts val="2400"/>
              </a:lnSpc>
              <a:spcBef>
                <a:spcPts val="900"/>
              </a:spcBef>
              <a:spcAft>
                <a:spcPct val="0"/>
              </a:spcAft>
              <a:buClr>
                <a:schemeClr val="bg2"/>
              </a:buClr>
              <a:buSzPct val="115000"/>
              <a:buFont typeface="Verdana" pitchFamily="34" charset="0"/>
              <a:buChar char="●"/>
              <a:defRPr sz="1800" kern="1200">
                <a:solidFill>
                  <a:schemeClr val="bg2"/>
                </a:solidFill>
                <a:latin typeface="Verdana" pitchFamily="34" charset="0"/>
                <a:ea typeface="+mn-ea"/>
                <a:cs typeface="+mn-cs"/>
              </a:defRPr>
            </a:lvl2pPr>
            <a:lvl3pPr marL="1879600" indent="-319088" algn="l" rtl="0" eaLnBrk="1" fontAlgn="base" hangingPunct="1">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3pPr>
            <a:lvl4pPr marL="2692400" indent="-360363" algn="l" rtl="0" eaLnBrk="1" fontAlgn="base" hangingPunct="1">
              <a:lnSpc>
                <a:spcPts val="2400"/>
              </a:lnSpc>
              <a:spcBef>
                <a:spcPts val="900"/>
              </a:spcBef>
              <a:spcAft>
                <a:spcPct val="0"/>
              </a:spcAft>
              <a:buSzPct val="115000"/>
              <a:buFont typeface="Verdana" pitchFamily="34" charset="0"/>
              <a:buChar char="●"/>
              <a:defRPr sz="1800" kern="1200" baseline="0">
                <a:solidFill>
                  <a:schemeClr val="bg2"/>
                </a:solidFill>
                <a:latin typeface="Verdana" pitchFamily="34" charset="0"/>
                <a:ea typeface="+mn-ea"/>
                <a:cs typeface="+mn-cs"/>
              </a:defRPr>
            </a:lvl4pPr>
            <a:lvl5pPr marL="3405188" indent="-352425" algn="l" rtl="0" eaLnBrk="1" fontAlgn="base" hangingPunct="1">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nl-NL" sz="1600" dirty="0"/>
              <a:t>Waarnemen, relatie aangaan, doorbreken van gewoontes, herontdekken en herwaarderen.</a:t>
            </a:r>
          </a:p>
          <a:p>
            <a:pPr marL="0" indent="0">
              <a:buNone/>
            </a:pPr>
            <a:endParaRPr lang="nl-NL" sz="1600" dirty="0"/>
          </a:p>
        </p:txBody>
      </p:sp>
      <p:pic>
        <p:nvPicPr>
          <p:cNvPr id="4" name="Afbeelding 3" descr="Afbeelding met bloem, tekening, plant&#10;&#10;Automatisch gegenereerde beschrijving">
            <a:extLst>
              <a:ext uri="{FF2B5EF4-FFF2-40B4-BE49-F238E27FC236}">
                <a16:creationId xmlns:a16="http://schemas.microsoft.com/office/drawing/2014/main" id="{0E31272C-5CAC-5146-A947-ECCF2064221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44069" y="1862668"/>
            <a:ext cx="2479040" cy="2936438"/>
          </a:xfrm>
          <a:prstGeom prst="rect">
            <a:avLst/>
          </a:prstGeom>
        </p:spPr>
      </p:pic>
      <p:sp>
        <p:nvSpPr>
          <p:cNvPr id="2" name="Tijdelijke aanduiding voor tekst 6">
            <a:extLst>
              <a:ext uri="{FF2B5EF4-FFF2-40B4-BE49-F238E27FC236}">
                <a16:creationId xmlns:a16="http://schemas.microsoft.com/office/drawing/2014/main" id="{848C0A4D-C06B-17CE-8ED9-AF8FFB6F4DC3}"/>
              </a:ext>
            </a:extLst>
          </p:cNvPr>
          <p:cNvSpPr txBox="1">
            <a:spLocks/>
          </p:cNvSpPr>
          <p:nvPr/>
        </p:nvSpPr>
        <p:spPr>
          <a:xfrm>
            <a:off x="6023113" y="4019704"/>
            <a:ext cx="3443910" cy="330620"/>
          </a:xfrm>
          <a:prstGeom prst="rect">
            <a:avLst/>
          </a:prstGeom>
        </p:spPr>
        <p:txBody>
          <a:bodyPr/>
          <a:lstStyle>
            <a:lvl1pPr marL="252413" indent="-252413" algn="l" rtl="0" eaLnBrk="1" fontAlgn="base" hangingPunct="1">
              <a:lnSpc>
                <a:spcPts val="2400"/>
              </a:lnSpc>
              <a:spcBef>
                <a:spcPts val="1100"/>
              </a:spcBef>
              <a:spcAft>
                <a:spcPct val="0"/>
              </a:spcAft>
              <a:buClr>
                <a:schemeClr val="bg2"/>
              </a:buClr>
              <a:buSzPct val="140000"/>
              <a:buFont typeface="Wingdings" pitchFamily="2" charset="2"/>
              <a:buChar char="§"/>
              <a:defRPr sz="1800" kern="1200">
                <a:solidFill>
                  <a:schemeClr val="bg2"/>
                </a:solidFill>
                <a:latin typeface="Verdana" pitchFamily="34" charset="0"/>
                <a:ea typeface="+mn-ea"/>
                <a:cs typeface="+mn-cs"/>
              </a:defRPr>
            </a:lvl1pPr>
            <a:lvl2pPr marL="982663" indent="-285750" algn="l" rtl="0" eaLnBrk="1" fontAlgn="base" hangingPunct="1">
              <a:lnSpc>
                <a:spcPts val="2400"/>
              </a:lnSpc>
              <a:spcBef>
                <a:spcPts val="900"/>
              </a:spcBef>
              <a:spcAft>
                <a:spcPct val="0"/>
              </a:spcAft>
              <a:buClr>
                <a:schemeClr val="bg2"/>
              </a:buClr>
              <a:buSzPct val="115000"/>
              <a:buFont typeface="Verdana" pitchFamily="34" charset="0"/>
              <a:buChar char="●"/>
              <a:defRPr sz="1800" kern="1200">
                <a:solidFill>
                  <a:schemeClr val="bg2"/>
                </a:solidFill>
                <a:latin typeface="Verdana" pitchFamily="34" charset="0"/>
                <a:ea typeface="+mn-ea"/>
                <a:cs typeface="+mn-cs"/>
              </a:defRPr>
            </a:lvl2pPr>
            <a:lvl3pPr marL="1879600" indent="-319088" algn="l" rtl="0" eaLnBrk="1" fontAlgn="base" hangingPunct="1">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3pPr>
            <a:lvl4pPr marL="2692400" indent="-360363" algn="l" rtl="0" eaLnBrk="1" fontAlgn="base" hangingPunct="1">
              <a:lnSpc>
                <a:spcPts val="2400"/>
              </a:lnSpc>
              <a:spcBef>
                <a:spcPts val="900"/>
              </a:spcBef>
              <a:spcAft>
                <a:spcPct val="0"/>
              </a:spcAft>
              <a:buSzPct val="115000"/>
              <a:buFont typeface="Verdana" pitchFamily="34" charset="0"/>
              <a:buChar char="●"/>
              <a:defRPr sz="1800" kern="1200" baseline="0">
                <a:solidFill>
                  <a:schemeClr val="bg2"/>
                </a:solidFill>
                <a:latin typeface="Verdana" pitchFamily="34" charset="0"/>
                <a:ea typeface="+mn-ea"/>
                <a:cs typeface="+mn-cs"/>
              </a:defRPr>
            </a:lvl4pPr>
            <a:lvl5pPr marL="3405188" indent="-352425" algn="l" rtl="0" eaLnBrk="1" fontAlgn="base" hangingPunct="1">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400" dirty="0"/>
              <a:t>Joanna Macy, </a:t>
            </a:r>
            <a:br>
              <a:rPr lang="en-US" sz="1400" dirty="0"/>
            </a:br>
            <a:r>
              <a:rPr lang="en-US" sz="1400" dirty="0"/>
              <a:t>The work that reconnects, 2016</a:t>
            </a:r>
            <a:endParaRPr lang="nl-NL" sz="1400" dirty="0"/>
          </a:p>
        </p:txBody>
      </p:sp>
      <p:pic>
        <p:nvPicPr>
          <p:cNvPr id="3" name="Afbeelding 2">
            <a:extLst>
              <a:ext uri="{FF2B5EF4-FFF2-40B4-BE49-F238E27FC236}">
                <a16:creationId xmlns:a16="http://schemas.microsoft.com/office/drawing/2014/main" id="{6FEC02C2-7D16-1AD5-0FEB-A00BD9548DB1}"/>
              </a:ext>
            </a:extLst>
          </p:cNvPr>
          <p:cNvPicPr>
            <a:picLocks noChangeAspect="1"/>
          </p:cNvPicPr>
          <p:nvPr/>
        </p:nvPicPr>
        <p:blipFill>
          <a:blip r:embed="rId4"/>
          <a:stretch>
            <a:fillRect/>
          </a:stretch>
        </p:blipFill>
        <p:spPr>
          <a:xfrm>
            <a:off x="8722418" y="4703163"/>
            <a:ext cx="371888" cy="377985"/>
          </a:xfrm>
          <a:prstGeom prst="rect">
            <a:avLst/>
          </a:prstGeom>
        </p:spPr>
      </p:pic>
    </p:spTree>
    <p:extLst>
      <p:ext uri="{BB962C8B-B14F-4D97-AF65-F5344CB8AC3E}">
        <p14:creationId xmlns:p14="http://schemas.microsoft.com/office/powerpoint/2010/main" val="207866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C44DBB-FB85-AB22-492B-895AD4076972}"/>
              </a:ext>
            </a:extLst>
          </p:cNvPr>
          <p:cNvSpPr>
            <a:spLocks noGrp="1"/>
          </p:cNvSpPr>
          <p:nvPr>
            <p:ph type="title"/>
          </p:nvPr>
        </p:nvSpPr>
        <p:spPr>
          <a:xfrm>
            <a:off x="561600" y="168288"/>
            <a:ext cx="8330400" cy="576832"/>
          </a:xfrm>
        </p:spPr>
        <p:txBody>
          <a:bodyPr/>
          <a:lstStyle/>
          <a:p>
            <a:r>
              <a:rPr lang="nl-NL" sz="2400" dirty="0"/>
              <a:t>Outdoor </a:t>
            </a:r>
            <a:r>
              <a:rPr lang="nl-NL" sz="2400" dirty="0" err="1"/>
              <a:t>relational</a:t>
            </a:r>
            <a:r>
              <a:rPr lang="nl-NL" sz="2400" dirty="0"/>
              <a:t> </a:t>
            </a:r>
            <a:r>
              <a:rPr lang="nl-NL" sz="2400" dirty="0" err="1"/>
              <a:t>learning</a:t>
            </a:r>
            <a:endParaRPr lang="nl-NL" sz="2400" dirty="0"/>
          </a:p>
        </p:txBody>
      </p:sp>
      <p:sp>
        <p:nvSpPr>
          <p:cNvPr id="3" name="Tijdelijke aanduiding voor dianummer 2">
            <a:extLst>
              <a:ext uri="{FF2B5EF4-FFF2-40B4-BE49-F238E27FC236}">
                <a16:creationId xmlns:a16="http://schemas.microsoft.com/office/drawing/2014/main" id="{A5C17BB9-014D-C482-34BB-76FBB9B6F17E}"/>
              </a:ext>
            </a:extLst>
          </p:cNvPr>
          <p:cNvSpPr>
            <a:spLocks noGrp="1"/>
          </p:cNvSpPr>
          <p:nvPr>
            <p:ph type="sldNum" sz="quarter" idx="10"/>
          </p:nvPr>
        </p:nvSpPr>
        <p:spPr/>
        <p:txBody>
          <a:bodyPr/>
          <a:lstStyle/>
          <a:p>
            <a:pPr algn="r"/>
            <a:fld id="{F25965E0-7062-474C-8671-DB3A3CE669B0}" type="slidenum">
              <a:rPr lang="nl-NL" smtClean="0"/>
              <a:pPr algn="r"/>
              <a:t>6</a:t>
            </a:fld>
            <a:endParaRPr lang="nl-NL" dirty="0"/>
          </a:p>
        </p:txBody>
      </p:sp>
      <p:sp>
        <p:nvSpPr>
          <p:cNvPr id="4" name="Tijdelijke aanduiding voor inhoud 2">
            <a:extLst>
              <a:ext uri="{FF2B5EF4-FFF2-40B4-BE49-F238E27FC236}">
                <a16:creationId xmlns:a16="http://schemas.microsoft.com/office/drawing/2014/main" id="{70AB47D1-F489-5FAF-BB3D-90D657A76226}"/>
              </a:ext>
            </a:extLst>
          </p:cNvPr>
          <p:cNvSpPr txBox="1">
            <a:spLocks/>
          </p:cNvSpPr>
          <p:nvPr/>
        </p:nvSpPr>
        <p:spPr>
          <a:xfrm>
            <a:off x="496308" y="995082"/>
            <a:ext cx="8382772" cy="3585463"/>
          </a:xfrm>
          <a:prstGeom prst="rect">
            <a:avLst/>
          </a:prstGeom>
        </p:spPr>
        <p:txBody>
          <a:bodyPr>
            <a:normAutofit/>
          </a:bodyPr>
          <a:lstStyle>
            <a:lvl1pPr marL="252413" indent="-252413" algn="l" rtl="0" eaLnBrk="1" fontAlgn="base" hangingPunct="1">
              <a:lnSpc>
                <a:spcPts val="2400"/>
              </a:lnSpc>
              <a:spcBef>
                <a:spcPts val="1100"/>
              </a:spcBef>
              <a:spcAft>
                <a:spcPct val="0"/>
              </a:spcAft>
              <a:buClr>
                <a:schemeClr val="bg2"/>
              </a:buClr>
              <a:buSzPct val="140000"/>
              <a:buFont typeface="Wingdings" pitchFamily="2" charset="2"/>
              <a:buChar char="§"/>
              <a:defRPr sz="1800" kern="1200">
                <a:solidFill>
                  <a:schemeClr val="bg2"/>
                </a:solidFill>
                <a:latin typeface="Verdana" pitchFamily="34" charset="0"/>
                <a:ea typeface="+mn-ea"/>
                <a:cs typeface="+mn-cs"/>
              </a:defRPr>
            </a:lvl1pPr>
            <a:lvl2pPr marL="982663" indent="-285750" algn="l" rtl="0" eaLnBrk="1" fontAlgn="base" hangingPunct="1">
              <a:lnSpc>
                <a:spcPts val="2400"/>
              </a:lnSpc>
              <a:spcBef>
                <a:spcPts val="900"/>
              </a:spcBef>
              <a:spcAft>
                <a:spcPct val="0"/>
              </a:spcAft>
              <a:buClr>
                <a:schemeClr val="bg2"/>
              </a:buClr>
              <a:buSzPct val="115000"/>
              <a:buFont typeface="Verdana" pitchFamily="34" charset="0"/>
              <a:buChar char="●"/>
              <a:defRPr sz="1800" kern="1200">
                <a:solidFill>
                  <a:schemeClr val="bg2"/>
                </a:solidFill>
                <a:latin typeface="Verdana" pitchFamily="34" charset="0"/>
                <a:ea typeface="+mn-ea"/>
                <a:cs typeface="+mn-cs"/>
              </a:defRPr>
            </a:lvl2pPr>
            <a:lvl3pPr marL="1879600" indent="-319088" algn="l" rtl="0" eaLnBrk="1" fontAlgn="base" hangingPunct="1">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3pPr>
            <a:lvl4pPr marL="2692400" indent="-360363" algn="l" rtl="0" eaLnBrk="1" fontAlgn="base" hangingPunct="1">
              <a:lnSpc>
                <a:spcPts val="2400"/>
              </a:lnSpc>
              <a:spcBef>
                <a:spcPts val="900"/>
              </a:spcBef>
              <a:spcAft>
                <a:spcPct val="0"/>
              </a:spcAft>
              <a:buSzPct val="115000"/>
              <a:buFont typeface="Verdana" pitchFamily="34" charset="0"/>
              <a:buChar char="●"/>
              <a:defRPr sz="1800" kern="1200" baseline="0">
                <a:solidFill>
                  <a:schemeClr val="bg2"/>
                </a:solidFill>
                <a:latin typeface="Verdana" pitchFamily="34" charset="0"/>
                <a:ea typeface="+mn-ea"/>
                <a:cs typeface="+mn-cs"/>
              </a:defRPr>
            </a:lvl4pPr>
            <a:lvl5pPr marL="3405188" indent="-352425" algn="l" rtl="0" eaLnBrk="1" fontAlgn="base" hangingPunct="1">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SzPct val="100000"/>
              <a:buNone/>
            </a:pPr>
            <a:endParaRPr lang="nl-NL" dirty="0"/>
          </a:p>
          <a:p>
            <a:pPr>
              <a:buSzPct val="100000"/>
              <a:buFont typeface="Wingdings" panose="05000000000000000000" pitchFamily="2" charset="2"/>
              <a:buChar char="Ø"/>
            </a:pPr>
            <a:r>
              <a:rPr lang="nl-NL" dirty="0"/>
              <a:t>Leren in de natuur – Buiten leren (</a:t>
            </a:r>
            <a:r>
              <a:rPr lang="nl-NL" dirty="0" err="1"/>
              <a:t>embodied</a:t>
            </a:r>
            <a:r>
              <a:rPr lang="nl-NL" dirty="0"/>
              <a:t> </a:t>
            </a:r>
            <a:r>
              <a:rPr lang="nl-NL" dirty="0" err="1"/>
              <a:t>learning</a:t>
            </a:r>
            <a:r>
              <a:rPr lang="nl-NL" dirty="0"/>
              <a:t>)</a:t>
            </a:r>
          </a:p>
          <a:p>
            <a:pPr>
              <a:buSzPct val="100000"/>
              <a:buFont typeface="Wingdings" panose="05000000000000000000" pitchFamily="2" charset="2"/>
              <a:buChar char="Ø"/>
            </a:pPr>
            <a:r>
              <a:rPr lang="nl-NL" dirty="0"/>
              <a:t>Leren met de natuur – Mens-natuurrelatie versterken</a:t>
            </a:r>
          </a:p>
          <a:p>
            <a:pPr>
              <a:buSzPct val="100000"/>
              <a:buFont typeface="Wingdings" panose="05000000000000000000" pitchFamily="2" charset="2"/>
              <a:buChar char="Ø"/>
            </a:pPr>
            <a:r>
              <a:rPr lang="nl-NL" dirty="0"/>
              <a:t>Leren van/door de natuur – Natuur als co-teacher benutten</a:t>
            </a:r>
          </a:p>
          <a:p>
            <a:pPr>
              <a:buSzPct val="100000"/>
              <a:buFont typeface="Wingdings" panose="05000000000000000000" pitchFamily="2" charset="2"/>
              <a:buChar char="Ø"/>
            </a:pPr>
            <a:r>
              <a:rPr lang="nl-NL" dirty="0"/>
              <a:t>Leren voor de natuur – Innerlijke en uiterlijke transitie</a:t>
            </a:r>
          </a:p>
          <a:p>
            <a:pPr>
              <a:buSzPct val="100000"/>
              <a:buFont typeface="Wingdings" panose="05000000000000000000" pitchFamily="2" charset="2"/>
              <a:buChar char="Ø"/>
            </a:pPr>
            <a:endParaRPr lang="nl-NL" dirty="0"/>
          </a:p>
          <a:p>
            <a:pPr>
              <a:buSzPct val="100000"/>
              <a:buFont typeface="Wingdings" panose="05000000000000000000" pitchFamily="2" charset="2"/>
              <a:buChar char="Ø"/>
            </a:pPr>
            <a:r>
              <a:rPr lang="nl-NL" dirty="0"/>
              <a:t>Dit impliceert (meer dan) de didactiek van Leren voor Duurzame Ontwikkeling</a:t>
            </a:r>
          </a:p>
        </p:txBody>
      </p:sp>
      <p:pic>
        <p:nvPicPr>
          <p:cNvPr id="5" name="Afbeelding 4">
            <a:extLst>
              <a:ext uri="{FF2B5EF4-FFF2-40B4-BE49-F238E27FC236}">
                <a16:creationId xmlns:a16="http://schemas.microsoft.com/office/drawing/2014/main" id="{20931473-10D1-470D-C56C-CFDABE7BFE2A}"/>
              </a:ext>
            </a:extLst>
          </p:cNvPr>
          <p:cNvPicPr>
            <a:picLocks noChangeAspect="1"/>
          </p:cNvPicPr>
          <p:nvPr/>
        </p:nvPicPr>
        <p:blipFill>
          <a:blip r:embed="rId2"/>
          <a:stretch>
            <a:fillRect/>
          </a:stretch>
        </p:blipFill>
        <p:spPr>
          <a:xfrm>
            <a:off x="8644973" y="4641514"/>
            <a:ext cx="371888" cy="377985"/>
          </a:xfrm>
          <a:prstGeom prst="rect">
            <a:avLst/>
          </a:prstGeom>
        </p:spPr>
      </p:pic>
    </p:spTree>
    <p:extLst>
      <p:ext uri="{BB962C8B-B14F-4D97-AF65-F5344CB8AC3E}">
        <p14:creationId xmlns:p14="http://schemas.microsoft.com/office/powerpoint/2010/main" val="15642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350379" y="168288"/>
            <a:ext cx="8682526" cy="571510"/>
          </a:xfrm>
        </p:spPr>
        <p:txBody>
          <a:bodyPr/>
          <a:lstStyle/>
          <a:p>
            <a:r>
              <a:rPr lang="en-GB" sz="2400" dirty="0"/>
              <a:t>‘Wild pedagogy’ </a:t>
            </a:r>
            <a:r>
              <a:rPr lang="en-GB" sz="2400" dirty="0" err="1"/>
              <a:t>daagt</a:t>
            </a:r>
            <a:r>
              <a:rPr lang="en-GB" sz="2400" dirty="0"/>
              <a:t> het </a:t>
            </a:r>
            <a:r>
              <a:rPr lang="en-GB" sz="2400" dirty="0" err="1"/>
              <a:t>onderwijs</a:t>
            </a:r>
            <a:r>
              <a:rPr lang="en-GB" sz="2400" dirty="0"/>
              <a:t> </a:t>
            </a:r>
            <a:r>
              <a:rPr lang="en-GB" sz="2400" dirty="0" err="1"/>
              <a:t>uit</a:t>
            </a:r>
            <a:endParaRPr lang="nl-NL" sz="2400" dirty="0"/>
          </a:p>
        </p:txBody>
      </p:sp>
      <p:sp>
        <p:nvSpPr>
          <p:cNvPr id="12" name="Tijdelijke aanduiding voor inhoud 2">
            <a:extLst>
              <a:ext uri="{FF2B5EF4-FFF2-40B4-BE49-F238E27FC236}">
                <a16:creationId xmlns:a16="http://schemas.microsoft.com/office/drawing/2014/main" id="{CFA4FFDF-8618-8F4C-B21A-C6D5AB66E2AE}"/>
              </a:ext>
            </a:extLst>
          </p:cNvPr>
          <p:cNvSpPr txBox="1">
            <a:spLocks/>
          </p:cNvSpPr>
          <p:nvPr/>
        </p:nvSpPr>
        <p:spPr>
          <a:xfrm>
            <a:off x="496308" y="1174377"/>
            <a:ext cx="8536597" cy="3244804"/>
          </a:xfrm>
          <a:prstGeom prst="rect">
            <a:avLst/>
          </a:prstGeom>
        </p:spPr>
        <p:txBody>
          <a:bodyPr>
            <a:normAutofit/>
          </a:bodyPr>
          <a:lstStyle>
            <a:lvl1pPr marL="252413" indent="-252413" algn="l" rtl="0" eaLnBrk="1" fontAlgn="base" hangingPunct="1">
              <a:lnSpc>
                <a:spcPts val="2400"/>
              </a:lnSpc>
              <a:spcBef>
                <a:spcPts val="1100"/>
              </a:spcBef>
              <a:spcAft>
                <a:spcPct val="0"/>
              </a:spcAft>
              <a:buClr>
                <a:schemeClr val="bg2"/>
              </a:buClr>
              <a:buSzPct val="140000"/>
              <a:buFont typeface="Wingdings" pitchFamily="2" charset="2"/>
              <a:buChar char="§"/>
              <a:defRPr sz="1800" kern="1200">
                <a:solidFill>
                  <a:schemeClr val="bg2"/>
                </a:solidFill>
                <a:latin typeface="Verdana" pitchFamily="34" charset="0"/>
                <a:ea typeface="+mn-ea"/>
                <a:cs typeface="+mn-cs"/>
              </a:defRPr>
            </a:lvl1pPr>
            <a:lvl2pPr marL="982663" indent="-285750" algn="l" rtl="0" eaLnBrk="1" fontAlgn="base" hangingPunct="1">
              <a:lnSpc>
                <a:spcPts val="2400"/>
              </a:lnSpc>
              <a:spcBef>
                <a:spcPts val="900"/>
              </a:spcBef>
              <a:spcAft>
                <a:spcPct val="0"/>
              </a:spcAft>
              <a:buClr>
                <a:schemeClr val="bg2"/>
              </a:buClr>
              <a:buSzPct val="115000"/>
              <a:buFont typeface="Verdana" pitchFamily="34" charset="0"/>
              <a:buChar char="●"/>
              <a:defRPr sz="1800" kern="1200">
                <a:solidFill>
                  <a:schemeClr val="bg2"/>
                </a:solidFill>
                <a:latin typeface="Verdana" pitchFamily="34" charset="0"/>
                <a:ea typeface="+mn-ea"/>
                <a:cs typeface="+mn-cs"/>
              </a:defRPr>
            </a:lvl2pPr>
            <a:lvl3pPr marL="1879600" indent="-319088" algn="l" rtl="0" eaLnBrk="1" fontAlgn="base" hangingPunct="1">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3pPr>
            <a:lvl4pPr marL="2692400" indent="-360363" algn="l" rtl="0" eaLnBrk="1" fontAlgn="base" hangingPunct="1">
              <a:lnSpc>
                <a:spcPts val="2400"/>
              </a:lnSpc>
              <a:spcBef>
                <a:spcPts val="900"/>
              </a:spcBef>
              <a:spcAft>
                <a:spcPct val="0"/>
              </a:spcAft>
              <a:buSzPct val="115000"/>
              <a:buFont typeface="Verdana" pitchFamily="34" charset="0"/>
              <a:buChar char="●"/>
              <a:defRPr sz="1800" kern="1200" baseline="0">
                <a:solidFill>
                  <a:schemeClr val="bg2"/>
                </a:solidFill>
                <a:latin typeface="Verdana" pitchFamily="34" charset="0"/>
                <a:ea typeface="+mn-ea"/>
                <a:cs typeface="+mn-cs"/>
              </a:defRPr>
            </a:lvl4pPr>
            <a:lvl5pPr marL="3405188" indent="-352425" algn="l" rtl="0" eaLnBrk="1" fontAlgn="base" hangingPunct="1">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SzPct val="100000"/>
              <a:buNone/>
            </a:pPr>
            <a:r>
              <a:rPr lang="nl-NL" dirty="0"/>
              <a:t>De verandering die nodig is vraagt niet alleen om het herstel van de relatie met de niet-menselijke natuur, maar om brede aanpassing, heroverweging van kennis en structuren en systemen waarin we leven.</a:t>
            </a:r>
          </a:p>
          <a:p>
            <a:pPr marL="0" indent="0">
              <a:buSzPct val="100000"/>
              <a:buNone/>
            </a:pPr>
            <a:endParaRPr lang="nl-NL" dirty="0"/>
          </a:p>
          <a:p>
            <a:pPr>
              <a:buSzPct val="100000"/>
              <a:buFont typeface="Wingdings" panose="05000000000000000000" pitchFamily="2" charset="2"/>
              <a:buChar char="Ø"/>
            </a:pPr>
            <a:r>
              <a:rPr lang="nl-NL" dirty="0"/>
              <a:t>Het wilde opzoeken- Outdoor </a:t>
            </a:r>
            <a:r>
              <a:rPr lang="nl-NL" dirty="0" err="1"/>
              <a:t>Education</a:t>
            </a:r>
            <a:r>
              <a:rPr lang="nl-NL" dirty="0"/>
              <a:t> (Scandinavië)</a:t>
            </a:r>
          </a:p>
          <a:p>
            <a:pPr>
              <a:buSzPct val="100000"/>
              <a:buFont typeface="Wingdings" panose="05000000000000000000" pitchFamily="2" charset="2"/>
              <a:buChar char="Ø"/>
            </a:pPr>
            <a:r>
              <a:rPr lang="nl-NL" dirty="0"/>
              <a:t>Tijd en oefening</a:t>
            </a:r>
          </a:p>
          <a:p>
            <a:pPr>
              <a:buSzPct val="100000"/>
              <a:buFont typeface="Wingdings" panose="05000000000000000000" pitchFamily="2" charset="2"/>
              <a:buChar char="Ø"/>
            </a:pPr>
            <a:r>
              <a:rPr lang="nl-NL" dirty="0"/>
              <a:t>Breken met onderwijstradities, (</a:t>
            </a:r>
            <a:r>
              <a:rPr lang="nl-NL" dirty="0">
                <a:highlight>
                  <a:srgbClr val="FFFFFF"/>
                </a:highlight>
              </a:rPr>
              <a:t>doe eens wat anders)</a:t>
            </a:r>
          </a:p>
        </p:txBody>
      </p:sp>
      <p:pic>
        <p:nvPicPr>
          <p:cNvPr id="4" name="Afbeelding 3">
            <a:extLst>
              <a:ext uri="{FF2B5EF4-FFF2-40B4-BE49-F238E27FC236}">
                <a16:creationId xmlns:a16="http://schemas.microsoft.com/office/drawing/2014/main" id="{A2AAF67A-99A6-4FAE-95D1-5001CDAFBD0A}"/>
              </a:ext>
            </a:extLst>
          </p:cNvPr>
          <p:cNvPicPr>
            <a:picLocks noChangeAspect="1"/>
          </p:cNvPicPr>
          <p:nvPr/>
        </p:nvPicPr>
        <p:blipFill>
          <a:blip r:embed="rId3"/>
          <a:stretch>
            <a:fillRect/>
          </a:stretch>
        </p:blipFill>
        <p:spPr>
          <a:xfrm>
            <a:off x="8644973" y="4641514"/>
            <a:ext cx="371888" cy="377985"/>
          </a:xfrm>
          <a:prstGeom prst="rect">
            <a:avLst/>
          </a:prstGeom>
        </p:spPr>
      </p:pic>
    </p:spTree>
    <p:extLst>
      <p:ext uri="{BB962C8B-B14F-4D97-AF65-F5344CB8AC3E}">
        <p14:creationId xmlns:p14="http://schemas.microsoft.com/office/powerpoint/2010/main" val="377247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34FF2A-E24F-B710-8EC9-C2E809BFF1A6}"/>
              </a:ext>
            </a:extLst>
          </p:cNvPr>
          <p:cNvSpPr>
            <a:spLocks noGrp="1"/>
          </p:cNvSpPr>
          <p:nvPr>
            <p:ph type="title"/>
          </p:nvPr>
        </p:nvSpPr>
        <p:spPr>
          <a:xfrm>
            <a:off x="561600" y="168288"/>
            <a:ext cx="8330400" cy="576832"/>
          </a:xfrm>
        </p:spPr>
        <p:txBody>
          <a:bodyPr/>
          <a:lstStyle/>
          <a:p>
            <a:r>
              <a:rPr lang="en-US" dirty="0" err="1">
                <a:solidFill>
                  <a:schemeClr val="tx2"/>
                </a:solidFill>
              </a:rPr>
              <a:t>Ontmoet</a:t>
            </a:r>
            <a:r>
              <a:rPr lang="en-US" dirty="0">
                <a:solidFill>
                  <a:schemeClr val="tx2"/>
                </a:solidFill>
              </a:rPr>
              <a:t> de </a:t>
            </a:r>
            <a:r>
              <a:rPr lang="en-US" dirty="0" err="1">
                <a:solidFill>
                  <a:schemeClr val="tx2"/>
                </a:solidFill>
              </a:rPr>
              <a:t>natuur</a:t>
            </a:r>
            <a:r>
              <a:rPr lang="en-US" dirty="0">
                <a:solidFill>
                  <a:schemeClr val="tx2"/>
                </a:solidFill>
              </a:rPr>
              <a:t> </a:t>
            </a:r>
            <a:r>
              <a:rPr lang="en-US" sz="1800" dirty="0">
                <a:solidFill>
                  <a:schemeClr val="tx2"/>
                </a:solidFill>
              </a:rPr>
              <a:t>(</a:t>
            </a:r>
            <a:r>
              <a:rPr lang="en-US" sz="1800" dirty="0" err="1">
                <a:solidFill>
                  <a:schemeClr val="tx2"/>
                </a:solidFill>
              </a:rPr>
              <a:t>kan</a:t>
            </a:r>
            <a:r>
              <a:rPr lang="en-US" sz="1800" dirty="0">
                <a:solidFill>
                  <a:schemeClr val="tx2"/>
                </a:solidFill>
              </a:rPr>
              <a:t> </a:t>
            </a:r>
            <a:r>
              <a:rPr lang="en-US" sz="1800" dirty="0" err="1">
                <a:solidFill>
                  <a:schemeClr val="tx2"/>
                </a:solidFill>
              </a:rPr>
              <a:t>vakoverstijgend</a:t>
            </a:r>
            <a:r>
              <a:rPr lang="en-US" sz="1800" dirty="0">
                <a:solidFill>
                  <a:schemeClr val="tx2"/>
                </a:solidFill>
              </a:rPr>
              <a:t>)</a:t>
            </a:r>
            <a:endParaRPr lang="nl-NL" sz="1800" dirty="0">
              <a:solidFill>
                <a:schemeClr val="tx2"/>
              </a:solidFill>
            </a:endParaRPr>
          </a:p>
        </p:txBody>
      </p:sp>
      <p:sp>
        <p:nvSpPr>
          <p:cNvPr id="3" name="Tijdelijke aanduiding voor dianummer 2">
            <a:extLst>
              <a:ext uri="{FF2B5EF4-FFF2-40B4-BE49-F238E27FC236}">
                <a16:creationId xmlns:a16="http://schemas.microsoft.com/office/drawing/2014/main" id="{4CDF0306-2B1F-6672-7023-EFD612F5E115}"/>
              </a:ext>
            </a:extLst>
          </p:cNvPr>
          <p:cNvSpPr>
            <a:spLocks noGrp="1"/>
          </p:cNvSpPr>
          <p:nvPr>
            <p:ph type="sldNum" sz="quarter" idx="10"/>
          </p:nvPr>
        </p:nvSpPr>
        <p:spPr/>
        <p:txBody>
          <a:bodyPr/>
          <a:lstStyle/>
          <a:p>
            <a:pPr algn="r"/>
            <a:fld id="{F25965E0-7062-474C-8671-DB3A3CE669B0}" type="slidenum">
              <a:rPr lang="nl-NL" smtClean="0"/>
              <a:pPr algn="r"/>
              <a:t>8</a:t>
            </a:fld>
            <a:endParaRPr lang="nl-NL" dirty="0"/>
          </a:p>
        </p:txBody>
      </p:sp>
      <p:sp>
        <p:nvSpPr>
          <p:cNvPr id="4" name="Tijdelijke aanduiding voor inhoud 2">
            <a:extLst>
              <a:ext uri="{FF2B5EF4-FFF2-40B4-BE49-F238E27FC236}">
                <a16:creationId xmlns:a16="http://schemas.microsoft.com/office/drawing/2014/main" id="{50FDAFC4-6DCC-7E07-AF58-590E141B99CF}"/>
              </a:ext>
            </a:extLst>
          </p:cNvPr>
          <p:cNvSpPr txBox="1">
            <a:spLocks/>
          </p:cNvSpPr>
          <p:nvPr/>
        </p:nvSpPr>
        <p:spPr>
          <a:xfrm>
            <a:off x="555467" y="833120"/>
            <a:ext cx="8330400" cy="3623734"/>
          </a:xfrm>
          <a:prstGeom prst="rect">
            <a:avLst/>
          </a:prstGeom>
        </p:spPr>
        <p:txBody>
          <a:bodyPr>
            <a:normAutofit fontScale="77500" lnSpcReduction="20000"/>
          </a:bodyPr>
          <a:lstStyle>
            <a:lvl1pPr marL="252413" indent="-252413" algn="l" rtl="0" eaLnBrk="1" fontAlgn="base" hangingPunct="1">
              <a:lnSpc>
                <a:spcPts val="2400"/>
              </a:lnSpc>
              <a:spcBef>
                <a:spcPts val="1100"/>
              </a:spcBef>
              <a:spcAft>
                <a:spcPct val="0"/>
              </a:spcAft>
              <a:buClr>
                <a:schemeClr val="bg2"/>
              </a:buClr>
              <a:buSzPct val="140000"/>
              <a:buFont typeface="Wingdings" pitchFamily="2" charset="2"/>
              <a:buChar char="§"/>
              <a:defRPr sz="1800" kern="1200">
                <a:solidFill>
                  <a:schemeClr val="bg2"/>
                </a:solidFill>
                <a:latin typeface="Verdana" pitchFamily="34" charset="0"/>
                <a:ea typeface="+mn-ea"/>
                <a:cs typeface="+mn-cs"/>
              </a:defRPr>
            </a:lvl1pPr>
            <a:lvl2pPr marL="982663" indent="-285750" algn="l" rtl="0" eaLnBrk="1" fontAlgn="base" hangingPunct="1">
              <a:lnSpc>
                <a:spcPts val="2400"/>
              </a:lnSpc>
              <a:spcBef>
                <a:spcPts val="900"/>
              </a:spcBef>
              <a:spcAft>
                <a:spcPct val="0"/>
              </a:spcAft>
              <a:buClr>
                <a:schemeClr val="bg2"/>
              </a:buClr>
              <a:buSzPct val="115000"/>
              <a:buFont typeface="Verdana" pitchFamily="34" charset="0"/>
              <a:buChar char="●"/>
              <a:defRPr sz="1800" kern="1200">
                <a:solidFill>
                  <a:schemeClr val="bg2"/>
                </a:solidFill>
                <a:latin typeface="Verdana" pitchFamily="34" charset="0"/>
                <a:ea typeface="+mn-ea"/>
                <a:cs typeface="+mn-cs"/>
              </a:defRPr>
            </a:lvl2pPr>
            <a:lvl3pPr marL="1879600" indent="-319088" algn="l" rtl="0" eaLnBrk="1" fontAlgn="base" hangingPunct="1">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3pPr>
            <a:lvl4pPr marL="2692400" indent="-360363" algn="l" rtl="0" eaLnBrk="1" fontAlgn="base" hangingPunct="1">
              <a:lnSpc>
                <a:spcPts val="2400"/>
              </a:lnSpc>
              <a:spcBef>
                <a:spcPts val="900"/>
              </a:spcBef>
              <a:spcAft>
                <a:spcPct val="0"/>
              </a:spcAft>
              <a:buSzPct val="115000"/>
              <a:buFont typeface="Verdana" pitchFamily="34" charset="0"/>
              <a:buChar char="●"/>
              <a:defRPr sz="1800" kern="1200" baseline="0">
                <a:solidFill>
                  <a:schemeClr val="bg2"/>
                </a:solidFill>
                <a:latin typeface="Verdana" pitchFamily="34" charset="0"/>
                <a:ea typeface="+mn-ea"/>
                <a:cs typeface="+mn-cs"/>
              </a:defRPr>
            </a:lvl4pPr>
            <a:lvl5pPr marL="3405188" indent="-352425" algn="l" rtl="0" eaLnBrk="1" fontAlgn="base" hangingPunct="1">
              <a:lnSpc>
                <a:spcPts val="2400"/>
              </a:lnSpc>
              <a:spcBef>
                <a:spcPts val="900"/>
              </a:spcBef>
              <a:spcAft>
                <a:spcPct val="0"/>
              </a:spcAft>
              <a:buSzPct val="115000"/>
              <a:buFont typeface="Verdana" pitchFamily="34" charset="0"/>
              <a:buChar char="●"/>
              <a:defRPr sz="1800" kern="1200">
                <a:solidFill>
                  <a:schemeClr val="bg2"/>
                </a:solidFill>
                <a:latin typeface="Verdan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lnSpc>
                <a:spcPct val="125000"/>
              </a:lnSpc>
              <a:spcBef>
                <a:spcPts val="0"/>
              </a:spcBef>
              <a:spcAft>
                <a:spcPts val="0"/>
              </a:spcAft>
            </a:pPr>
            <a:r>
              <a:rPr lang="nl-NL" b="1" dirty="0">
                <a:ea typeface="Calibri" panose="020F0502020204030204" pitchFamily="34" charset="0"/>
                <a:cs typeface="Times New Roman" panose="02020603050405020304" pitchFamily="18" charset="0"/>
              </a:rPr>
              <a:t>Fysiek ervaren: </a:t>
            </a:r>
            <a:r>
              <a:rPr lang="nl-NL" dirty="0">
                <a:ea typeface="Calibri" panose="020F0502020204030204" pitchFamily="34" charset="0"/>
                <a:cs typeface="Times New Roman" panose="02020603050405020304" pitchFamily="18" charset="0"/>
              </a:rPr>
              <a:t>Voelen met je ogen dicht. Wat ervaar </a:t>
            </a:r>
            <a:r>
              <a:rPr lang="nl-NL" dirty="0">
                <a:highlight>
                  <a:srgbClr val="FFFFFF"/>
                </a:highlight>
                <a:ea typeface="Calibri" panose="020F0502020204030204" pitchFamily="34" charset="0"/>
                <a:cs typeface="Times New Roman" panose="02020603050405020304" pitchFamily="18" charset="0"/>
              </a:rPr>
              <a:t>jij fysiek?</a:t>
            </a:r>
          </a:p>
          <a:p>
            <a:pPr marL="0">
              <a:lnSpc>
                <a:spcPct val="125000"/>
              </a:lnSpc>
              <a:spcBef>
                <a:spcPts val="0"/>
              </a:spcBef>
              <a:spcAft>
                <a:spcPts val="0"/>
              </a:spcAft>
            </a:pPr>
            <a:endParaRPr lang="nl-NL" b="1" dirty="0">
              <a:ea typeface="Calibri" panose="020F0502020204030204" pitchFamily="34" charset="0"/>
              <a:cs typeface="Times New Roman" panose="02020603050405020304" pitchFamily="18" charset="0"/>
            </a:endParaRPr>
          </a:p>
          <a:p>
            <a:pPr marL="0">
              <a:lnSpc>
                <a:spcPct val="125000"/>
              </a:lnSpc>
              <a:spcBef>
                <a:spcPts val="0"/>
              </a:spcBef>
              <a:spcAft>
                <a:spcPts val="0"/>
              </a:spcAft>
            </a:pPr>
            <a:r>
              <a:rPr lang="nl-NL" b="1" dirty="0">
                <a:ea typeface="Calibri" panose="020F0502020204030204" pitchFamily="34" charset="0"/>
                <a:cs typeface="Times New Roman" panose="02020603050405020304" pitchFamily="18" charset="0"/>
              </a:rPr>
              <a:t>Kennis door te doen: </a:t>
            </a:r>
            <a:r>
              <a:rPr lang="nl-NL" dirty="0">
                <a:ea typeface="Calibri" panose="020F0502020204030204" pitchFamily="34" charset="0"/>
                <a:cs typeface="Times New Roman" panose="02020603050405020304" pitchFamily="18" charset="0"/>
              </a:rPr>
              <a:t>Wat zou je hiermee kunnen doen?</a:t>
            </a:r>
          </a:p>
          <a:p>
            <a:pPr marL="0">
              <a:lnSpc>
                <a:spcPct val="125000"/>
              </a:lnSpc>
              <a:spcBef>
                <a:spcPts val="0"/>
              </a:spcBef>
              <a:spcAft>
                <a:spcPts val="0"/>
              </a:spcAft>
            </a:pPr>
            <a:endParaRPr lang="nl-NL" b="1" dirty="0">
              <a:ea typeface="Calibri" panose="020F0502020204030204" pitchFamily="34" charset="0"/>
              <a:cs typeface="Times New Roman" panose="02020603050405020304" pitchFamily="18" charset="0"/>
            </a:endParaRPr>
          </a:p>
          <a:p>
            <a:pPr marL="0">
              <a:lnSpc>
                <a:spcPct val="125000"/>
              </a:lnSpc>
              <a:spcBef>
                <a:spcPts val="0"/>
              </a:spcBef>
              <a:spcAft>
                <a:spcPts val="0"/>
              </a:spcAft>
            </a:pPr>
            <a:r>
              <a:rPr lang="nl-NL" b="1" dirty="0">
                <a:ea typeface="Calibri" panose="020F0502020204030204" pitchFamily="34" charset="0"/>
                <a:cs typeface="Times New Roman" panose="02020603050405020304" pitchFamily="18" charset="0"/>
              </a:rPr>
              <a:t>Emoties ervaren: </a:t>
            </a:r>
            <a:r>
              <a:rPr lang="nl-NL" dirty="0">
                <a:ea typeface="Calibri" panose="020F0502020204030204" pitchFamily="34" charset="0"/>
                <a:cs typeface="Times New Roman" panose="02020603050405020304" pitchFamily="18" charset="0"/>
              </a:rPr>
              <a:t>Welke emoties en gevoelens roept het op?</a:t>
            </a:r>
          </a:p>
          <a:p>
            <a:pPr marL="0" marR="0">
              <a:lnSpc>
                <a:spcPct val="125000"/>
              </a:lnSpc>
              <a:spcBef>
                <a:spcPts val="0"/>
              </a:spcBef>
              <a:spcAft>
                <a:spcPts val="0"/>
              </a:spcAft>
            </a:pPr>
            <a:endParaRPr lang="nl-NL" sz="1800" b="1" dirty="0">
              <a:effectLst/>
              <a:latin typeface="Verdana" panose="020B0604030504040204" pitchFamily="34" charset="0"/>
              <a:ea typeface="Calibri" panose="020F0502020204030204" pitchFamily="34" charset="0"/>
              <a:cs typeface="Times New Roman" panose="02020603050405020304" pitchFamily="18" charset="0"/>
            </a:endParaRPr>
          </a:p>
          <a:p>
            <a:pPr marL="0">
              <a:lnSpc>
                <a:spcPct val="125000"/>
              </a:lnSpc>
              <a:spcBef>
                <a:spcPts val="0"/>
              </a:spcBef>
              <a:spcAft>
                <a:spcPts val="0"/>
              </a:spcAft>
            </a:pPr>
            <a:r>
              <a:rPr lang="nl-NL" b="1" dirty="0">
                <a:ea typeface="Calibri" panose="020F0502020204030204" pitchFamily="34" charset="0"/>
                <a:cs typeface="Times New Roman" panose="02020603050405020304" pitchFamily="18" charset="0"/>
              </a:rPr>
              <a:t>Sociale interactie: </a:t>
            </a:r>
            <a:r>
              <a:rPr lang="nl-NL" dirty="0">
                <a:ea typeface="Calibri" panose="020F0502020204030204" pitchFamily="34" charset="0"/>
                <a:cs typeface="Times New Roman" panose="02020603050405020304" pitchFamily="18" charset="0"/>
              </a:rPr>
              <a:t>Hoe is jouw relatie met deze natuur?</a:t>
            </a:r>
          </a:p>
          <a:p>
            <a:pPr marL="0">
              <a:lnSpc>
                <a:spcPct val="125000"/>
              </a:lnSpc>
              <a:spcBef>
                <a:spcPts val="0"/>
              </a:spcBef>
              <a:spcAft>
                <a:spcPts val="0"/>
              </a:spcAft>
            </a:pPr>
            <a:endParaRPr lang="nl-NL" dirty="0">
              <a:ea typeface="Calibri" panose="020F0502020204030204" pitchFamily="34" charset="0"/>
              <a:cs typeface="Times New Roman" panose="02020603050405020304" pitchFamily="18" charset="0"/>
            </a:endParaRPr>
          </a:p>
          <a:p>
            <a:pPr marL="0">
              <a:lnSpc>
                <a:spcPct val="125000"/>
              </a:lnSpc>
              <a:spcBef>
                <a:spcPts val="0"/>
              </a:spcBef>
              <a:spcAft>
                <a:spcPts val="0"/>
              </a:spcAft>
            </a:pPr>
            <a:r>
              <a:rPr lang="nl-NL" b="1" dirty="0">
                <a:ea typeface="Calibri" panose="020F0502020204030204" pitchFamily="34" charset="0"/>
                <a:cs typeface="Times New Roman" panose="02020603050405020304" pitchFamily="18" charset="0"/>
              </a:rPr>
              <a:t>Burger Wetenschap/</a:t>
            </a:r>
            <a:r>
              <a:rPr lang="nl-NL" b="1" dirty="0" err="1">
                <a:ea typeface="Calibri" panose="020F0502020204030204" pitchFamily="34" charset="0"/>
                <a:cs typeface="Times New Roman" panose="02020603050405020304" pitchFamily="18" charset="0"/>
              </a:rPr>
              <a:t>Citizen</a:t>
            </a:r>
            <a:r>
              <a:rPr lang="nl-NL" b="1" dirty="0">
                <a:ea typeface="Calibri" panose="020F0502020204030204" pitchFamily="34" charset="0"/>
                <a:cs typeface="Times New Roman" panose="02020603050405020304" pitchFamily="18" charset="0"/>
              </a:rPr>
              <a:t> </a:t>
            </a:r>
            <a:r>
              <a:rPr lang="nl-NL" b="1" dirty="0" err="1">
                <a:ea typeface="Calibri" panose="020F0502020204030204" pitchFamily="34" charset="0"/>
                <a:cs typeface="Times New Roman" panose="02020603050405020304" pitchFamily="18" charset="0"/>
              </a:rPr>
              <a:t>Science</a:t>
            </a:r>
            <a:r>
              <a:rPr lang="nl-NL" b="1" dirty="0">
                <a:ea typeface="Calibri" panose="020F0502020204030204" pitchFamily="34" charset="0"/>
                <a:cs typeface="Times New Roman" panose="02020603050405020304" pitchFamily="18" charset="0"/>
              </a:rPr>
              <a:t>: </a:t>
            </a:r>
            <a:br>
              <a:rPr lang="nl-NL" b="1" dirty="0">
                <a:ea typeface="Calibri" panose="020F0502020204030204" pitchFamily="34" charset="0"/>
                <a:cs typeface="Times New Roman" panose="02020603050405020304" pitchFamily="18" charset="0"/>
              </a:rPr>
            </a:br>
            <a:r>
              <a:rPr lang="nl-NL" b="1" dirty="0">
                <a:ea typeface="Calibri" panose="020F0502020204030204" pitchFamily="34" charset="0"/>
                <a:cs typeface="Times New Roman" panose="02020603050405020304" pitchFamily="18" charset="0"/>
              </a:rPr>
              <a:t>    </a:t>
            </a:r>
            <a:r>
              <a:rPr lang="nl-NL" dirty="0">
                <a:ea typeface="Calibri" panose="020F0502020204030204" pitchFamily="34" charset="0"/>
                <a:cs typeface="Times New Roman" panose="02020603050405020304" pitchFamily="18" charset="0"/>
              </a:rPr>
              <a:t>Welke structuren of processen neem je waar?</a:t>
            </a:r>
          </a:p>
          <a:p>
            <a:pPr marL="0" marR="0">
              <a:lnSpc>
                <a:spcPct val="125000"/>
              </a:lnSpc>
              <a:spcBef>
                <a:spcPts val="0"/>
              </a:spcBef>
              <a:spcAft>
                <a:spcPts val="0"/>
              </a:spcAft>
            </a:pPr>
            <a:endParaRPr lang="nl-NL" sz="1800" b="1" dirty="0">
              <a:effectLst/>
              <a:latin typeface="Verdana" panose="020B0604030504040204" pitchFamily="34" charset="0"/>
              <a:ea typeface="Calibri" panose="020F0502020204030204" pitchFamily="34" charset="0"/>
              <a:cs typeface="Times New Roman" panose="02020603050405020304" pitchFamily="18" charset="0"/>
            </a:endParaRPr>
          </a:p>
          <a:p>
            <a:pPr marL="0">
              <a:lnSpc>
                <a:spcPct val="125000"/>
              </a:lnSpc>
              <a:spcBef>
                <a:spcPts val="0"/>
              </a:spcBef>
              <a:spcAft>
                <a:spcPts val="0"/>
              </a:spcAft>
            </a:pPr>
            <a:r>
              <a:rPr lang="nl-NL" b="1" dirty="0">
                <a:ea typeface="Calibri" panose="020F0502020204030204" pitchFamily="34" charset="0"/>
                <a:cs typeface="Times New Roman" panose="02020603050405020304" pitchFamily="18" charset="0"/>
              </a:rPr>
              <a:t>Filosofisch/ethische reflectie: </a:t>
            </a:r>
            <a:r>
              <a:rPr lang="nl-NL" dirty="0">
                <a:ea typeface="Calibri" panose="020F0502020204030204" pitchFamily="34" charset="0"/>
                <a:cs typeface="Times New Roman" panose="02020603050405020304" pitchFamily="18" charset="0"/>
              </a:rPr>
              <a:t>Wat is hier aan de hand? </a:t>
            </a:r>
            <a:br>
              <a:rPr lang="nl-NL" dirty="0">
                <a:ea typeface="Calibri" panose="020F0502020204030204" pitchFamily="34" charset="0"/>
                <a:cs typeface="Times New Roman" panose="02020603050405020304" pitchFamily="18" charset="0"/>
              </a:rPr>
            </a:br>
            <a:r>
              <a:rPr lang="nl-NL" dirty="0">
                <a:ea typeface="Calibri" panose="020F0502020204030204" pitchFamily="34" charset="0"/>
                <a:cs typeface="Times New Roman" panose="02020603050405020304" pitchFamily="18" charset="0"/>
              </a:rPr>
              <a:t>    Welk ethisch vraagstuk speelt er?</a:t>
            </a:r>
          </a:p>
          <a:p>
            <a:pPr marL="0" marR="0" indent="0">
              <a:lnSpc>
                <a:spcPct val="125000"/>
              </a:lnSpc>
              <a:spcBef>
                <a:spcPts val="0"/>
              </a:spcBef>
              <a:spcAft>
                <a:spcPts val="0"/>
              </a:spcAft>
              <a:buNone/>
            </a:pPr>
            <a:r>
              <a:rPr lang="nl-NL" sz="1800" dirty="0">
                <a:effectLst/>
                <a:latin typeface="Verdana" panose="020B0604030504040204" pitchFamily="34" charset="0"/>
                <a:ea typeface="Calibri" panose="020F0502020204030204" pitchFamily="34" charset="0"/>
                <a:cs typeface="Times New Roman" panose="02020603050405020304" pitchFamily="18" charset="0"/>
              </a:rPr>
              <a:t> </a:t>
            </a:r>
          </a:p>
          <a:p>
            <a:pPr marL="0" marR="0">
              <a:lnSpc>
                <a:spcPct val="125000"/>
              </a:lnSpc>
              <a:spcBef>
                <a:spcPts val="0"/>
              </a:spcBef>
              <a:spcAft>
                <a:spcPts val="0"/>
              </a:spcAft>
            </a:pPr>
            <a:r>
              <a:rPr lang="nl-NL" sz="1800" b="1" dirty="0">
                <a:effectLst/>
                <a:latin typeface="Verdana" panose="020B0604030504040204" pitchFamily="34" charset="0"/>
                <a:ea typeface="Calibri" panose="020F0502020204030204" pitchFamily="34" charset="0"/>
                <a:cs typeface="Times New Roman" panose="02020603050405020304" pitchFamily="18" charset="0"/>
              </a:rPr>
              <a:t>Kennis via Kunst/Artistiek uiten: </a:t>
            </a:r>
            <a:r>
              <a:rPr lang="nl-NL" sz="1800" dirty="0">
                <a:effectLst/>
                <a:latin typeface="Verdana" panose="020B0604030504040204" pitchFamily="34" charset="0"/>
                <a:ea typeface="Calibri" panose="020F0502020204030204" pitchFamily="34" charset="0"/>
                <a:cs typeface="Times New Roman" panose="02020603050405020304" pitchFamily="18" charset="0"/>
              </a:rPr>
              <a:t>Welke artistieke uiting roept het op?</a:t>
            </a:r>
          </a:p>
          <a:p>
            <a:pPr marL="0" marR="0" indent="0">
              <a:lnSpc>
                <a:spcPct val="125000"/>
              </a:lnSpc>
              <a:spcBef>
                <a:spcPts val="0"/>
              </a:spcBef>
              <a:spcAft>
                <a:spcPts val="0"/>
              </a:spcAft>
              <a:buNone/>
            </a:pPr>
            <a:endParaRPr lang="nl-NL" sz="1800" dirty="0">
              <a:effectLst/>
              <a:latin typeface="Verdana" panose="020B0604030504040204" pitchFamily="34" charset="0"/>
              <a:ea typeface="Calibri" panose="020F0502020204030204" pitchFamily="34" charset="0"/>
              <a:cs typeface="Times New Roman" panose="02020603050405020304" pitchFamily="18" charset="0"/>
            </a:endParaRPr>
          </a:p>
        </p:txBody>
      </p:sp>
      <p:pic>
        <p:nvPicPr>
          <p:cNvPr id="5" name="Afbeelding 4">
            <a:extLst>
              <a:ext uri="{FF2B5EF4-FFF2-40B4-BE49-F238E27FC236}">
                <a16:creationId xmlns:a16="http://schemas.microsoft.com/office/drawing/2014/main" id="{FFEB5514-C279-45D4-B599-EC83C042BE7A}"/>
              </a:ext>
            </a:extLst>
          </p:cNvPr>
          <p:cNvPicPr>
            <a:picLocks noChangeAspect="1"/>
          </p:cNvPicPr>
          <p:nvPr/>
        </p:nvPicPr>
        <p:blipFill>
          <a:blip r:embed="rId3"/>
          <a:stretch>
            <a:fillRect/>
          </a:stretch>
        </p:blipFill>
        <p:spPr>
          <a:xfrm>
            <a:off x="8644973" y="4641514"/>
            <a:ext cx="371888" cy="377985"/>
          </a:xfrm>
          <a:prstGeom prst="rect">
            <a:avLst/>
          </a:prstGeom>
        </p:spPr>
      </p:pic>
    </p:spTree>
    <p:extLst>
      <p:ext uri="{BB962C8B-B14F-4D97-AF65-F5344CB8AC3E}">
        <p14:creationId xmlns:p14="http://schemas.microsoft.com/office/powerpoint/2010/main" val="2993648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551FDF0-980F-222B-568D-6FDE3A3D2B7E}"/>
              </a:ext>
            </a:extLst>
          </p:cNvPr>
          <p:cNvSpPr>
            <a:spLocks noGrp="1"/>
          </p:cNvSpPr>
          <p:nvPr>
            <p:ph type="title"/>
          </p:nvPr>
        </p:nvSpPr>
        <p:spPr>
          <a:xfrm>
            <a:off x="561600" y="168288"/>
            <a:ext cx="8330400" cy="644158"/>
          </a:xfrm>
        </p:spPr>
        <p:txBody>
          <a:bodyPr/>
          <a:lstStyle/>
          <a:p>
            <a:pPr marL="0">
              <a:lnSpc>
                <a:spcPct val="125000"/>
              </a:lnSpc>
              <a:spcBef>
                <a:spcPts val="0"/>
              </a:spcBef>
              <a:spcAft>
                <a:spcPts val="0"/>
              </a:spcAft>
            </a:pPr>
            <a:r>
              <a:rPr lang="nl-NL" dirty="0">
                <a:ea typeface="Calibri" panose="020F0502020204030204" pitchFamily="34" charset="0"/>
                <a:cs typeface="Times New Roman" panose="02020603050405020304" pitchFamily="18" charset="0"/>
              </a:rPr>
              <a:t>Fysiek ervaren</a:t>
            </a:r>
          </a:p>
        </p:txBody>
      </p:sp>
      <p:sp>
        <p:nvSpPr>
          <p:cNvPr id="4" name="Tijdelijke aanduiding voor dianummer 3">
            <a:extLst>
              <a:ext uri="{FF2B5EF4-FFF2-40B4-BE49-F238E27FC236}">
                <a16:creationId xmlns:a16="http://schemas.microsoft.com/office/drawing/2014/main" id="{E512458F-358E-589F-A482-DBD0AC102995}"/>
              </a:ext>
            </a:extLst>
          </p:cNvPr>
          <p:cNvSpPr>
            <a:spLocks noGrp="1"/>
          </p:cNvSpPr>
          <p:nvPr>
            <p:ph type="sldNum" sz="quarter" idx="11"/>
          </p:nvPr>
        </p:nvSpPr>
        <p:spPr/>
        <p:txBody>
          <a:bodyPr/>
          <a:lstStyle/>
          <a:p>
            <a:pPr algn="r"/>
            <a:fld id="{F25965E0-7062-474C-8671-DB3A3CE669B0}" type="slidenum">
              <a:rPr lang="nl-NL" smtClean="0"/>
              <a:pPr algn="r"/>
              <a:t>9</a:t>
            </a:fld>
            <a:endParaRPr lang="nl-NL" dirty="0"/>
          </a:p>
        </p:txBody>
      </p:sp>
      <p:pic>
        <p:nvPicPr>
          <p:cNvPr id="5" name="Afbeelding 4">
            <a:extLst>
              <a:ext uri="{FF2B5EF4-FFF2-40B4-BE49-F238E27FC236}">
                <a16:creationId xmlns:a16="http://schemas.microsoft.com/office/drawing/2014/main" id="{01AC4BCD-2F56-C305-E323-F635D5DF76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2911" y="203989"/>
            <a:ext cx="1008530" cy="510989"/>
          </a:xfrm>
          <a:prstGeom prst="rect">
            <a:avLst/>
          </a:prstGeom>
        </p:spPr>
      </p:pic>
      <p:pic>
        <p:nvPicPr>
          <p:cNvPr id="7" name="Afbeelding 6" descr="Afbeelding met kleding, persoon, buitenshuis, gras&#10;&#10;Automatisch gegenereerde beschrijving">
            <a:extLst>
              <a:ext uri="{FF2B5EF4-FFF2-40B4-BE49-F238E27FC236}">
                <a16:creationId xmlns:a16="http://schemas.microsoft.com/office/drawing/2014/main" id="{2B5CA8A5-3B66-3D45-6F76-8FB8857D733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37529" y="776563"/>
            <a:ext cx="4494072" cy="4162947"/>
          </a:xfrm>
          <a:prstGeom prst="rect">
            <a:avLst/>
          </a:prstGeom>
        </p:spPr>
      </p:pic>
      <p:sp>
        <p:nvSpPr>
          <p:cNvPr id="6" name="Tekstvak 5">
            <a:extLst>
              <a:ext uri="{FF2B5EF4-FFF2-40B4-BE49-F238E27FC236}">
                <a16:creationId xmlns:a16="http://schemas.microsoft.com/office/drawing/2014/main" id="{F57EE250-ED31-DA3E-5939-9D3DDCDBE6E1}"/>
              </a:ext>
            </a:extLst>
          </p:cNvPr>
          <p:cNvSpPr txBox="1"/>
          <p:nvPr/>
        </p:nvSpPr>
        <p:spPr>
          <a:xfrm>
            <a:off x="561600" y="1698210"/>
            <a:ext cx="4572000" cy="646331"/>
          </a:xfrm>
          <a:prstGeom prst="rect">
            <a:avLst/>
          </a:prstGeom>
          <a:noFill/>
        </p:spPr>
        <p:txBody>
          <a:bodyPr wrap="square">
            <a:spAutoFit/>
          </a:bodyPr>
          <a:lstStyle/>
          <a:p>
            <a:r>
              <a:rPr lang="nl-NL" dirty="0"/>
              <a:t>Voelen met je ogen dicht. </a:t>
            </a:r>
          </a:p>
          <a:p>
            <a:r>
              <a:rPr lang="nl-NL" dirty="0"/>
              <a:t>Wat ervaar jij fysiek?</a:t>
            </a:r>
          </a:p>
        </p:txBody>
      </p:sp>
    </p:spTree>
    <p:extLst>
      <p:ext uri="{BB962C8B-B14F-4D97-AF65-F5344CB8AC3E}">
        <p14:creationId xmlns:p14="http://schemas.microsoft.com/office/powerpoint/2010/main" val="1912575949"/>
      </p:ext>
    </p:extLst>
  </p:cSld>
  <p:clrMapOvr>
    <a:masterClrMapping/>
  </p:clrMapOvr>
</p:sld>
</file>

<file path=ppt/theme/theme1.xml><?xml version="1.0" encoding="utf-8"?>
<a:theme xmlns:a="http://schemas.openxmlformats.org/drawingml/2006/main" name="Wageningen UR">
  <a:themeElements>
    <a:clrScheme name="Wageningen UR witte achtergrond">
      <a:dk1>
        <a:srgbClr val="005172"/>
      </a:dk1>
      <a:lt1>
        <a:srgbClr val="FFFFFF"/>
      </a:lt1>
      <a:dk2>
        <a:srgbClr val="34B233"/>
      </a:dk2>
      <a:lt2>
        <a:srgbClr val="005172"/>
      </a:lt2>
      <a:accent1>
        <a:srgbClr val="519FD7"/>
      </a:accent1>
      <a:accent2>
        <a:srgbClr val="A59D95"/>
      </a:accent2>
      <a:accent3>
        <a:srgbClr val="D5D2CA"/>
      </a:accent3>
      <a:accent4>
        <a:srgbClr val="FF7900"/>
      </a:accent4>
      <a:accent5>
        <a:srgbClr val="00549F"/>
      </a:accent5>
      <a:accent6>
        <a:srgbClr val="000000"/>
      </a:accent6>
      <a:hlink>
        <a:srgbClr val="00549F"/>
      </a:hlink>
      <a:folHlink>
        <a:srgbClr val="000000"/>
      </a:folHlink>
    </a:clrScheme>
    <a:fontScheme name="Wageningen UR">
      <a:majorFont>
        <a:latin typeface="Verdana"/>
        <a:ea typeface=""/>
        <a:cs typeface=""/>
      </a:majorFont>
      <a:minorFont>
        <a:latin typeface="Verdan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defPPr algn="ctr">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ts val="1800"/>
          </a:lnSpc>
          <a:defRPr sz="1400" dirty="0" err="1" smtClean="0">
            <a:latin typeface="Verdana" pitchFamily="34" charset="0"/>
          </a:defRPr>
        </a:defPPr>
      </a:lstStyle>
    </a:txDef>
  </a:objectDefaults>
  <a:extraClrSchemeLst/>
  <a:extLst>
    <a:ext uri="{05A4C25C-085E-4340-85A3-A5531E510DB2}">
      <thm15:themeFamily xmlns:thm15="http://schemas.microsoft.com/office/thememl/2012/main" name="WUR_Corporate_presentatie_NL_breedbeeld_okt_2019.pptx" id="{DD03908B-B793-4BB2-924E-5C2A6A296B58}" vid="{A9F76401-D490-4201-A01E-260245A0E70F}"/>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WUR_Corporate_presentatie_NL_breedbeeld_dec_2019</Template>
  <TotalTime>2710</TotalTime>
  <Words>2306</Words>
  <Application>Microsoft Office PowerPoint</Application>
  <PresentationFormat>Diavoorstelling (16:9)</PresentationFormat>
  <Paragraphs>249</Paragraphs>
  <Slides>33</Slides>
  <Notes>16</Notes>
  <HiddenSlides>1</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33</vt:i4>
      </vt:variant>
    </vt:vector>
  </HeadingPairs>
  <TitlesOfParts>
    <vt:vector size="40" baseType="lpstr">
      <vt:lpstr>Aptos</vt:lpstr>
      <vt:lpstr>Arial</vt:lpstr>
      <vt:lpstr>Calibri</vt:lpstr>
      <vt:lpstr>Times New Roman</vt:lpstr>
      <vt:lpstr>Verdana</vt:lpstr>
      <vt:lpstr>Wingdings</vt:lpstr>
      <vt:lpstr>Wageningen UR</vt:lpstr>
      <vt:lpstr>Waarnemen en waarderen: naar buiten! Vakoverstijgend buitenonderwijs</vt:lpstr>
      <vt:lpstr>Waar gaat dit NIET over?</vt:lpstr>
      <vt:lpstr>Natuurinclusief versus duurzaam onderwijs</vt:lpstr>
      <vt:lpstr>Ervaringscirkel (b.v. Klimaatverandering)</vt:lpstr>
      <vt:lpstr>Je kunt de cirkel ook zo weergeven</vt:lpstr>
      <vt:lpstr>Outdoor relational learning</vt:lpstr>
      <vt:lpstr>‘Wild pedagogy’ daagt het onderwijs uit</vt:lpstr>
      <vt:lpstr>Ontmoet de natuur (kan vakoverstijgend)</vt:lpstr>
      <vt:lpstr>Fysiek ervaren</vt:lpstr>
      <vt:lpstr>Kennis door te doen</vt:lpstr>
      <vt:lpstr>Emoties ervaren</vt:lpstr>
      <vt:lpstr>Sociale interactie</vt:lpstr>
      <vt:lpstr>Burgerwetenschap-Citizen Science</vt:lpstr>
      <vt:lpstr>Filosofisch ethische reflectie</vt:lpstr>
      <vt:lpstr>Kennis via Kunst</vt:lpstr>
      <vt:lpstr>Spirituele kennis</vt:lpstr>
      <vt:lpstr>Een verdiepend onderzoeksproces</vt:lpstr>
      <vt:lpstr>Waar denken we aan bij waarnemen?</vt:lpstr>
      <vt:lpstr>Waar denken we aan bij waarderen?</vt:lpstr>
      <vt:lpstr>Vakoverstijgend buitenonderwijs, voorbeelden</vt:lpstr>
      <vt:lpstr>Het project ‘Waarnemen en waarderen in vakoverstijgend bètaonderwijs buiten’</vt:lpstr>
      <vt:lpstr>Art-based opdracht</vt:lpstr>
      <vt:lpstr>PowerPoint-presentatie</vt:lpstr>
      <vt:lpstr>Naar buiten!</vt:lpstr>
      <vt:lpstr>Ideeën voor buitenopdrachten: 1: ‘Foto’ maken</vt:lpstr>
      <vt:lpstr>Idee 2: ecosysteemspel</vt:lpstr>
      <vt:lpstr>Vervolg ecosysteemspel</vt:lpstr>
      <vt:lpstr>Idee 3: Plant voelen</vt:lpstr>
      <vt:lpstr>Idee 4: De mens eens niet centraal stellen</vt:lpstr>
      <vt:lpstr>Idee 5:Soundscape</vt:lpstr>
      <vt:lpstr>Idee 6: Boomonderzoek</vt:lpstr>
      <vt:lpstr>Idee 7: Slecht-weer-optie</vt:lpstr>
      <vt:lpstr>Binnenopdracht, bij erg slecht weer</vt:lpstr>
    </vt:vector>
  </TitlesOfParts>
  <Company>Wageningen University and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Wageningen University &amp; Research</dc:title>
  <dc:creator>Kuiper, Reina</dc:creator>
  <cp:lastModifiedBy>Verloop-Meijer, J.F. (Janneke)</cp:lastModifiedBy>
  <cp:revision>95</cp:revision>
  <dcterms:created xsi:type="dcterms:W3CDTF">2020-01-30T20:59:44Z</dcterms:created>
  <dcterms:modified xsi:type="dcterms:W3CDTF">2024-05-29T08:41:51Z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_Template">
    <vt:lpwstr>WHNLW.pptx</vt:lpwstr>
  </property>
</Properties>
</file>