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4"/>
  </p:sldMasterIdLst>
  <p:sldIdLst>
    <p:sldId id="266" r:id="rId5"/>
    <p:sldId id="259" r:id="rId6"/>
    <p:sldId id="257" r:id="rId7"/>
    <p:sldId id="258" r:id="rId8"/>
    <p:sldId id="262" r:id="rId9"/>
    <p:sldId id="263" r:id="rId10"/>
    <p:sldId id="264" r:id="rId11"/>
    <p:sldId id="265" r:id="rId12"/>
    <p:sldId id="261" r:id="rId13"/>
    <p:sldId id="26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7967"/>
    <a:srgbClr val="F3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8F3A1-EFBD-4297-812A-1E0805AB3AB8}" v="5" dt="2024-11-16T07:14:05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nne van Duinen" userId="50ad51a6-b4d4-43b3-93e5-657d32f0d243" providerId="ADAL" clId="{28BADAB2-DEBD-4FE8-8907-E93AAF6D57EC}"/>
    <pc:docChg chg="undo custSel modSld">
      <pc:chgData name="Rianne van Duinen" userId="50ad51a6-b4d4-43b3-93e5-657d32f0d243" providerId="ADAL" clId="{28BADAB2-DEBD-4FE8-8907-E93AAF6D57EC}" dt="2024-11-14T11:19:57.475" v="376"/>
      <pc:docMkLst>
        <pc:docMk/>
      </pc:docMkLst>
      <pc:sldChg chg="addSp delSp modSp mod addAnim">
        <pc:chgData name="Rianne van Duinen" userId="50ad51a6-b4d4-43b3-93e5-657d32f0d243" providerId="ADAL" clId="{28BADAB2-DEBD-4FE8-8907-E93AAF6D57EC}" dt="2024-11-14T11:19:57.475" v="376"/>
        <pc:sldMkLst>
          <pc:docMk/>
          <pc:sldMk cId="3870542203" sldId="256"/>
        </pc:sldMkLst>
        <pc:spChg chg="mod">
          <ac:chgData name="Rianne van Duinen" userId="50ad51a6-b4d4-43b3-93e5-657d32f0d243" providerId="ADAL" clId="{28BADAB2-DEBD-4FE8-8907-E93AAF6D57EC}" dt="2024-11-14T11:19:57.475" v="374" actId="26606"/>
          <ac:spMkLst>
            <pc:docMk/>
            <pc:sldMk cId="3870542203" sldId="256"/>
            <ac:spMk id="2" creationId="{137D2D26-CC88-AB9F-2480-370AA1D19AA2}"/>
          </ac:spMkLst>
        </pc:spChg>
        <pc:spChg chg="mod">
          <ac:chgData name="Rianne van Duinen" userId="50ad51a6-b4d4-43b3-93e5-657d32f0d243" providerId="ADAL" clId="{28BADAB2-DEBD-4FE8-8907-E93AAF6D57EC}" dt="2024-11-14T11:19:57.475" v="374" actId="26606"/>
          <ac:spMkLst>
            <pc:docMk/>
            <pc:sldMk cId="3870542203" sldId="256"/>
            <ac:spMk id="3" creationId="{BA6E3AD8-A691-26F7-8114-E8081DFCCF88}"/>
          </ac:spMkLst>
        </pc:spChg>
        <pc:spChg chg="del">
          <ac:chgData name="Rianne van Duinen" userId="50ad51a6-b4d4-43b3-93e5-657d32f0d243" providerId="ADAL" clId="{28BADAB2-DEBD-4FE8-8907-E93AAF6D57EC}" dt="2024-11-14T11:19:57.475" v="374" actId="26606"/>
          <ac:spMkLst>
            <pc:docMk/>
            <pc:sldMk cId="3870542203" sldId="256"/>
            <ac:spMk id="13" creationId="{9B7AD9F6-8CE7-4299-8FC6-328F4DCD3FF9}"/>
          </ac:spMkLst>
        </pc:spChg>
        <pc:spChg chg="del">
          <ac:chgData name="Rianne van Duinen" userId="50ad51a6-b4d4-43b3-93e5-657d32f0d243" providerId="ADAL" clId="{28BADAB2-DEBD-4FE8-8907-E93AAF6D57EC}" dt="2024-11-14T11:19:57.475" v="374" actId="26606"/>
          <ac:spMkLst>
            <pc:docMk/>
            <pc:sldMk cId="3870542203" sldId="256"/>
            <ac:spMk id="14" creationId="{F49775AF-8896-43EE-92C6-83497D6DC56F}"/>
          </ac:spMkLst>
        </pc:spChg>
        <pc:spChg chg="add">
          <ac:chgData name="Rianne van Duinen" userId="50ad51a6-b4d4-43b3-93e5-657d32f0d243" providerId="ADAL" clId="{28BADAB2-DEBD-4FE8-8907-E93AAF6D57EC}" dt="2024-11-14T11:19:57.475" v="374" actId="26606"/>
          <ac:spMkLst>
            <pc:docMk/>
            <pc:sldMk cId="3870542203" sldId="256"/>
            <ac:spMk id="17" creationId="{9B7AD9F6-8CE7-4299-8FC6-328F4DCD3FF9}"/>
          </ac:spMkLst>
        </pc:spChg>
        <pc:spChg chg="add">
          <ac:chgData name="Rianne van Duinen" userId="50ad51a6-b4d4-43b3-93e5-657d32f0d243" providerId="ADAL" clId="{28BADAB2-DEBD-4FE8-8907-E93AAF6D57EC}" dt="2024-11-14T11:19:57.475" v="374" actId="26606"/>
          <ac:spMkLst>
            <pc:docMk/>
            <pc:sldMk cId="3870542203" sldId="256"/>
            <ac:spMk id="18" creationId="{F49775AF-8896-43EE-92C6-83497D6DC56F}"/>
          </ac:spMkLst>
        </pc:spChg>
        <pc:picChg chg="mod">
          <ac:chgData name="Rianne van Duinen" userId="50ad51a6-b4d4-43b3-93e5-657d32f0d243" providerId="ADAL" clId="{28BADAB2-DEBD-4FE8-8907-E93AAF6D57EC}" dt="2024-11-14T11:19:57.475" v="374" actId="26606"/>
          <ac:picMkLst>
            <pc:docMk/>
            <pc:sldMk cId="3870542203" sldId="256"/>
            <ac:picMk id="15" creationId="{228BB901-272F-4AE2-843E-FDEA12AE3990}"/>
          </ac:picMkLst>
        </pc:picChg>
      </pc:sldChg>
      <pc:sldChg chg="modSp mod">
        <pc:chgData name="Rianne van Duinen" userId="50ad51a6-b4d4-43b3-93e5-657d32f0d243" providerId="ADAL" clId="{28BADAB2-DEBD-4FE8-8907-E93AAF6D57EC}" dt="2024-11-14T11:13:35.598" v="251" actId="404"/>
        <pc:sldMkLst>
          <pc:docMk/>
          <pc:sldMk cId="2171756915" sldId="257"/>
        </pc:sldMkLst>
        <pc:spChg chg="mod">
          <ac:chgData name="Rianne van Duinen" userId="50ad51a6-b4d4-43b3-93e5-657d32f0d243" providerId="ADAL" clId="{28BADAB2-DEBD-4FE8-8907-E93AAF6D57EC}" dt="2024-11-14T11:13:35.598" v="251" actId="404"/>
          <ac:spMkLst>
            <pc:docMk/>
            <pc:sldMk cId="2171756915" sldId="257"/>
            <ac:spMk id="3" creationId="{A27C286C-ACA0-A94E-5BC3-25162E6CEFDD}"/>
          </ac:spMkLst>
        </pc:spChg>
      </pc:sldChg>
      <pc:sldChg chg="modSp mod">
        <pc:chgData name="Rianne van Duinen" userId="50ad51a6-b4d4-43b3-93e5-657d32f0d243" providerId="ADAL" clId="{28BADAB2-DEBD-4FE8-8907-E93AAF6D57EC}" dt="2024-11-14T11:14:58.726" v="370" actId="5793"/>
        <pc:sldMkLst>
          <pc:docMk/>
          <pc:sldMk cId="924941985" sldId="258"/>
        </pc:sldMkLst>
        <pc:spChg chg="mod">
          <ac:chgData name="Rianne van Duinen" userId="50ad51a6-b4d4-43b3-93e5-657d32f0d243" providerId="ADAL" clId="{28BADAB2-DEBD-4FE8-8907-E93AAF6D57EC}" dt="2024-11-14T11:14:58.726" v="370" actId="5793"/>
          <ac:spMkLst>
            <pc:docMk/>
            <pc:sldMk cId="924941985" sldId="258"/>
            <ac:spMk id="3" creationId="{CEF1B808-2776-5D2D-D5D4-4F7657DB323D}"/>
          </ac:spMkLst>
        </pc:spChg>
      </pc:sldChg>
      <pc:sldChg chg="modSp mod">
        <pc:chgData name="Rianne van Duinen" userId="50ad51a6-b4d4-43b3-93e5-657d32f0d243" providerId="ADAL" clId="{28BADAB2-DEBD-4FE8-8907-E93AAF6D57EC}" dt="2024-11-14T11:13:52.083" v="259" actId="404"/>
        <pc:sldMkLst>
          <pc:docMk/>
          <pc:sldMk cId="3101614531" sldId="259"/>
        </pc:sldMkLst>
        <pc:spChg chg="mod">
          <ac:chgData name="Rianne van Duinen" userId="50ad51a6-b4d4-43b3-93e5-657d32f0d243" providerId="ADAL" clId="{28BADAB2-DEBD-4FE8-8907-E93AAF6D57EC}" dt="2024-11-14T11:13:52.083" v="259" actId="404"/>
          <ac:spMkLst>
            <pc:docMk/>
            <pc:sldMk cId="3101614531" sldId="259"/>
            <ac:spMk id="3" creationId="{D2AFA13F-AB1C-F832-78FF-F6E02126777E}"/>
          </ac:spMkLst>
        </pc:spChg>
      </pc:sldChg>
    </pc:docChg>
  </pc:docChgLst>
  <pc:docChgLst>
    <pc:chgData name="Floortje Cornelissen" userId="4858790b-db21-441b-9b1d-203bec1b7af2" providerId="ADAL" clId="{75AEC2DA-5FF9-40AE-8391-6B2798123B68}"/>
    <pc:docChg chg="undo custSel addSld modSld">
      <pc:chgData name="Floortje Cornelissen" userId="4858790b-db21-441b-9b1d-203bec1b7af2" providerId="ADAL" clId="{75AEC2DA-5FF9-40AE-8391-6B2798123B68}" dt="2024-11-14T12:20:45.451" v="2366"/>
      <pc:docMkLst>
        <pc:docMk/>
      </pc:docMkLst>
      <pc:sldChg chg="addSp delSp modSp mod">
        <pc:chgData name="Floortje Cornelissen" userId="4858790b-db21-441b-9b1d-203bec1b7af2" providerId="ADAL" clId="{75AEC2DA-5FF9-40AE-8391-6B2798123B68}" dt="2024-11-14T12:12:49.971" v="2207" actId="404"/>
        <pc:sldMkLst>
          <pc:docMk/>
          <pc:sldMk cId="924941985" sldId="258"/>
        </pc:sldMkLst>
        <pc:spChg chg="mod">
          <ac:chgData name="Floortje Cornelissen" userId="4858790b-db21-441b-9b1d-203bec1b7af2" providerId="ADAL" clId="{75AEC2DA-5FF9-40AE-8391-6B2798123B68}" dt="2024-11-14T12:12:49.971" v="2207" actId="404"/>
          <ac:spMkLst>
            <pc:docMk/>
            <pc:sldMk cId="924941985" sldId="258"/>
            <ac:spMk id="3" creationId="{CEF1B808-2776-5D2D-D5D4-4F7657DB323D}"/>
          </ac:spMkLst>
        </pc:spChg>
        <pc:spChg chg="mod">
          <ac:chgData name="Floortje Cornelissen" userId="4858790b-db21-441b-9b1d-203bec1b7af2" providerId="ADAL" clId="{75AEC2DA-5FF9-40AE-8391-6B2798123B68}" dt="2024-11-14T12:12:22.966" v="2139" actId="165"/>
          <ac:spMkLst>
            <pc:docMk/>
            <pc:sldMk cId="924941985" sldId="258"/>
            <ac:spMk id="5" creationId="{F40CDB0B-C774-20D5-6CD9-BF8DAF1AE514}"/>
          </ac:spMkLst>
        </pc:spChg>
        <pc:spChg chg="mod">
          <ac:chgData name="Floortje Cornelissen" userId="4858790b-db21-441b-9b1d-203bec1b7af2" providerId="ADAL" clId="{75AEC2DA-5FF9-40AE-8391-6B2798123B68}" dt="2024-11-14T12:12:22.966" v="2139" actId="165"/>
          <ac:spMkLst>
            <pc:docMk/>
            <pc:sldMk cId="924941985" sldId="258"/>
            <ac:spMk id="6" creationId="{BBC458E4-D54A-610A-095F-4139A55A8DBD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7" creationId="{F8CBC9BB-3BDA-0D62-4B18-52A09862CA05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8" creationId="{B67D10A5-DBED-8524-5577-33803B514D67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9" creationId="{4950BBBC-2FBA-7138-E1A1-369BEB7E4C75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10" creationId="{5A3773DE-FB77-DC42-640F-F2BB9AEEF304}"/>
          </ac:spMkLst>
        </pc:spChg>
        <pc:spChg chg="mod">
          <ac:chgData name="Floortje Cornelissen" userId="4858790b-db21-441b-9b1d-203bec1b7af2" providerId="ADAL" clId="{75AEC2DA-5FF9-40AE-8391-6B2798123B68}" dt="2024-11-14T12:12:22.966" v="2139" actId="165"/>
          <ac:spMkLst>
            <pc:docMk/>
            <pc:sldMk cId="924941985" sldId="258"/>
            <ac:spMk id="12" creationId="{6D17A6CA-9DCE-6006-BCEA-3A7913A419CD}"/>
          </ac:spMkLst>
        </pc:spChg>
        <pc:spChg chg="mod">
          <ac:chgData name="Floortje Cornelissen" userId="4858790b-db21-441b-9b1d-203bec1b7af2" providerId="ADAL" clId="{75AEC2DA-5FF9-40AE-8391-6B2798123B68}" dt="2024-11-14T12:12:22.966" v="2139" actId="165"/>
          <ac:spMkLst>
            <pc:docMk/>
            <pc:sldMk cId="924941985" sldId="258"/>
            <ac:spMk id="13" creationId="{D52BF5C9-0DC9-1FA6-EC13-DB62567F78C2}"/>
          </ac:spMkLst>
        </pc:spChg>
        <pc:spChg chg="mod">
          <ac:chgData name="Floortje Cornelissen" userId="4858790b-db21-441b-9b1d-203bec1b7af2" providerId="ADAL" clId="{75AEC2DA-5FF9-40AE-8391-6B2798123B68}" dt="2024-11-14T12:12:22.966" v="2139" actId="165"/>
          <ac:spMkLst>
            <pc:docMk/>
            <pc:sldMk cId="924941985" sldId="258"/>
            <ac:spMk id="14" creationId="{33A44A22-5C6D-487F-711B-8632505C9D86}"/>
          </ac:spMkLst>
        </pc:spChg>
        <pc:spChg chg="mod">
          <ac:chgData name="Floortje Cornelissen" userId="4858790b-db21-441b-9b1d-203bec1b7af2" providerId="ADAL" clId="{75AEC2DA-5FF9-40AE-8391-6B2798123B68}" dt="2024-11-14T12:12:22.966" v="2139" actId="165"/>
          <ac:spMkLst>
            <pc:docMk/>
            <pc:sldMk cId="924941985" sldId="258"/>
            <ac:spMk id="15" creationId="{B9F8C50A-77BE-7D46-05BE-9C1CBF60A4C3}"/>
          </ac:spMkLst>
        </pc:spChg>
        <pc:spChg chg="mod">
          <ac:chgData name="Floortje Cornelissen" userId="4858790b-db21-441b-9b1d-203bec1b7af2" providerId="ADAL" clId="{75AEC2DA-5FF9-40AE-8391-6B2798123B68}" dt="2024-11-14T12:12:22.966" v="2139" actId="165"/>
          <ac:spMkLst>
            <pc:docMk/>
            <pc:sldMk cId="924941985" sldId="258"/>
            <ac:spMk id="16" creationId="{BF4AA4BE-088F-71CA-9E7A-846315C3208A}"/>
          </ac:spMkLst>
        </pc:spChg>
        <pc:spChg chg="mod">
          <ac:chgData name="Floortje Cornelissen" userId="4858790b-db21-441b-9b1d-203bec1b7af2" providerId="ADAL" clId="{75AEC2DA-5FF9-40AE-8391-6B2798123B68}" dt="2024-11-14T12:12:22.966" v="2139" actId="165"/>
          <ac:spMkLst>
            <pc:docMk/>
            <pc:sldMk cId="924941985" sldId="258"/>
            <ac:spMk id="17" creationId="{5EA53F19-EFD0-EA32-8C73-41201AE38E3C}"/>
          </ac:spMkLst>
        </pc:spChg>
        <pc:spChg chg="mod">
          <ac:chgData name="Floortje Cornelissen" userId="4858790b-db21-441b-9b1d-203bec1b7af2" providerId="ADAL" clId="{75AEC2DA-5FF9-40AE-8391-6B2798123B68}" dt="2024-11-14T12:12:22.966" v="2139" actId="165"/>
          <ac:spMkLst>
            <pc:docMk/>
            <pc:sldMk cId="924941985" sldId="258"/>
            <ac:spMk id="18" creationId="{6EA5A522-1266-52DE-7C97-0D359545B892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19" creationId="{43F42F55-578E-3BC6-E211-6E96A188A259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20" creationId="{C89EFFFE-D7A2-B9DE-BD8F-E781C5E6A1E0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21" creationId="{EF312441-F27C-42DE-3339-B32B57CB0A9F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22" creationId="{E8087E88-B918-367A-5835-029F489F37E2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23" creationId="{B38D9D88-D432-C537-F2DB-F81DD5DE3F6D}"/>
          </ac:spMkLst>
        </pc:spChg>
        <pc:spChg chg="add mod topLvl">
          <ac:chgData name="Floortje Cornelissen" userId="4858790b-db21-441b-9b1d-203bec1b7af2" providerId="ADAL" clId="{75AEC2DA-5FF9-40AE-8391-6B2798123B68}" dt="2024-11-14T12:12:34.622" v="2170" actId="164"/>
          <ac:spMkLst>
            <pc:docMk/>
            <pc:sldMk cId="924941985" sldId="258"/>
            <ac:spMk id="24" creationId="{73FCF6F4-F5A5-E6DE-807A-20BF0297FB5F}"/>
          </ac:spMkLst>
        </pc:spChg>
        <pc:grpChg chg="add mod topLvl">
          <ac:chgData name="Floortje Cornelissen" userId="4858790b-db21-441b-9b1d-203bec1b7af2" providerId="ADAL" clId="{75AEC2DA-5FF9-40AE-8391-6B2798123B68}" dt="2024-11-14T12:12:34.622" v="2170" actId="164"/>
          <ac:grpSpMkLst>
            <pc:docMk/>
            <pc:sldMk cId="924941985" sldId="258"/>
            <ac:grpSpMk id="4" creationId="{C30C6A50-D151-B9E6-3832-A8C3AAE87C50}"/>
          </ac:grpSpMkLst>
        </pc:grpChg>
        <pc:grpChg chg="add mod topLvl">
          <ac:chgData name="Floortje Cornelissen" userId="4858790b-db21-441b-9b1d-203bec1b7af2" providerId="ADAL" clId="{75AEC2DA-5FF9-40AE-8391-6B2798123B68}" dt="2024-11-14T12:12:34.622" v="2170" actId="164"/>
          <ac:grpSpMkLst>
            <pc:docMk/>
            <pc:sldMk cId="924941985" sldId="258"/>
            <ac:grpSpMk id="11" creationId="{C586D229-8BB9-9B22-83BA-F63EA629E468}"/>
          </ac:grpSpMkLst>
        </pc:grpChg>
        <pc:grpChg chg="add del mod">
          <ac:chgData name="Floortje Cornelissen" userId="4858790b-db21-441b-9b1d-203bec1b7af2" providerId="ADAL" clId="{75AEC2DA-5FF9-40AE-8391-6B2798123B68}" dt="2024-11-14T12:12:22.966" v="2139" actId="165"/>
          <ac:grpSpMkLst>
            <pc:docMk/>
            <pc:sldMk cId="924941985" sldId="258"/>
            <ac:grpSpMk id="25" creationId="{4FB12A47-9599-F6F0-F512-C5222F1BFA86}"/>
          </ac:grpSpMkLst>
        </pc:grpChg>
        <pc:grpChg chg="add mod">
          <ac:chgData name="Floortje Cornelissen" userId="4858790b-db21-441b-9b1d-203bec1b7af2" providerId="ADAL" clId="{75AEC2DA-5FF9-40AE-8391-6B2798123B68}" dt="2024-11-14T12:12:43.541" v="2196" actId="1036"/>
          <ac:grpSpMkLst>
            <pc:docMk/>
            <pc:sldMk cId="924941985" sldId="258"/>
            <ac:grpSpMk id="26" creationId="{E0FB11C3-817F-1320-B1CB-5638773EAA28}"/>
          </ac:grpSpMkLst>
        </pc:grpChg>
      </pc:sldChg>
      <pc:sldChg chg="addSp delSp modSp add mod">
        <pc:chgData name="Floortje Cornelissen" userId="4858790b-db21-441b-9b1d-203bec1b7af2" providerId="ADAL" clId="{75AEC2DA-5FF9-40AE-8391-6B2798123B68}" dt="2024-11-14T12:13:22.947" v="2215" actId="20577"/>
        <pc:sldMkLst>
          <pc:docMk/>
          <pc:sldMk cId="1024281271" sldId="262"/>
        </pc:sldMkLst>
        <pc:spChg chg="mod">
          <ac:chgData name="Floortje Cornelissen" userId="4858790b-db21-441b-9b1d-203bec1b7af2" providerId="ADAL" clId="{75AEC2DA-5FF9-40AE-8391-6B2798123B68}" dt="2024-11-14T11:17:58.552" v="13" actId="20577"/>
          <ac:spMkLst>
            <pc:docMk/>
            <pc:sldMk cId="1024281271" sldId="262"/>
            <ac:spMk id="2" creationId="{639CACCB-5307-A73A-661A-84AAEDC91E3F}"/>
          </ac:spMkLst>
        </pc:spChg>
        <pc:spChg chg="mod">
          <ac:chgData name="Floortje Cornelissen" userId="4858790b-db21-441b-9b1d-203bec1b7af2" providerId="ADAL" clId="{75AEC2DA-5FF9-40AE-8391-6B2798123B68}" dt="2024-11-14T11:53:22.798" v="910" actId="113"/>
          <ac:spMkLst>
            <pc:docMk/>
            <pc:sldMk cId="1024281271" sldId="262"/>
            <ac:spMk id="3" creationId="{8EF29C98-E90A-3377-C77C-946716F753A8}"/>
          </ac:spMkLst>
        </pc:spChg>
        <pc:spChg chg="mod">
          <ac:chgData name="Floortje Cornelissen" userId="4858790b-db21-441b-9b1d-203bec1b7af2" providerId="ADAL" clId="{75AEC2DA-5FF9-40AE-8391-6B2798123B68}" dt="2024-11-14T11:26:53.213" v="212" actId="1076"/>
          <ac:spMkLst>
            <pc:docMk/>
            <pc:sldMk cId="1024281271" sldId="262"/>
            <ac:spMk id="5" creationId="{0475098E-A12C-A1F8-6188-BD36F1119793}"/>
          </ac:spMkLst>
        </pc:spChg>
        <pc:spChg chg="mod">
          <ac:chgData name="Floortje Cornelissen" userId="4858790b-db21-441b-9b1d-203bec1b7af2" providerId="ADAL" clId="{75AEC2DA-5FF9-40AE-8391-6B2798123B68}" dt="2024-11-14T11:26:53.213" v="212" actId="1076"/>
          <ac:spMkLst>
            <pc:docMk/>
            <pc:sldMk cId="1024281271" sldId="262"/>
            <ac:spMk id="6" creationId="{D32C96C9-5360-FCF7-B7D4-80898CCE8F3F}"/>
          </ac:spMkLst>
        </pc:spChg>
        <pc:spChg chg="mod">
          <ac:chgData name="Floortje Cornelissen" userId="4858790b-db21-441b-9b1d-203bec1b7af2" providerId="ADAL" clId="{75AEC2DA-5FF9-40AE-8391-6B2798123B68}" dt="2024-11-14T11:22:09.959" v="17"/>
          <ac:spMkLst>
            <pc:docMk/>
            <pc:sldMk cId="1024281271" sldId="262"/>
            <ac:spMk id="9" creationId="{6E5514C6-1544-BA0E-C1B0-46A2836A4EC0}"/>
          </ac:spMkLst>
        </pc:spChg>
        <pc:spChg chg="mod">
          <ac:chgData name="Floortje Cornelissen" userId="4858790b-db21-441b-9b1d-203bec1b7af2" providerId="ADAL" clId="{75AEC2DA-5FF9-40AE-8391-6B2798123B68}" dt="2024-11-14T11:22:49.487" v="43" actId="207"/>
          <ac:spMkLst>
            <pc:docMk/>
            <pc:sldMk cId="1024281271" sldId="262"/>
            <ac:spMk id="10" creationId="{67694C33-5D1D-73FC-C976-8324CE13BBE6}"/>
          </ac:spMkLst>
        </pc:spChg>
        <pc:spChg chg="mod">
          <ac:chgData name="Floortje Cornelissen" userId="4858790b-db21-441b-9b1d-203bec1b7af2" providerId="ADAL" clId="{75AEC2DA-5FF9-40AE-8391-6B2798123B68}" dt="2024-11-14T11:26:53.213" v="212" actId="1076"/>
          <ac:spMkLst>
            <pc:docMk/>
            <pc:sldMk cId="1024281271" sldId="262"/>
            <ac:spMk id="12" creationId="{B259D923-977A-DDAC-D323-67E693AF642F}"/>
          </ac:spMkLst>
        </pc:spChg>
        <pc:spChg chg="mod">
          <ac:chgData name="Floortje Cornelissen" userId="4858790b-db21-441b-9b1d-203bec1b7af2" providerId="ADAL" clId="{75AEC2DA-5FF9-40AE-8391-6B2798123B68}" dt="2024-11-14T11:26:53.213" v="212" actId="1076"/>
          <ac:spMkLst>
            <pc:docMk/>
            <pc:sldMk cId="1024281271" sldId="262"/>
            <ac:spMk id="13" creationId="{6C19B583-9836-EF6F-DEB3-88EEC1414FBF}"/>
          </ac:spMkLst>
        </pc:spChg>
        <pc:spChg chg="add mod">
          <ac:chgData name="Floortje Cornelissen" userId="4858790b-db21-441b-9b1d-203bec1b7af2" providerId="ADAL" clId="{75AEC2DA-5FF9-40AE-8391-6B2798123B68}" dt="2024-11-14T12:13:22.947" v="2215" actId="20577"/>
          <ac:spMkLst>
            <pc:docMk/>
            <pc:sldMk cId="1024281271" sldId="262"/>
            <ac:spMk id="14" creationId="{E27CC206-BAFD-7F24-F420-4D4D11178BB8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16" creationId="{F55841A6-D9F7-AB39-30B4-61594B80CCF0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17" creationId="{EEDA3B5A-6148-D29B-760C-3F2C5CE2496F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18" creationId="{4179FD29-71A7-DC26-6F02-13D3200F428C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19" creationId="{45DB289D-196B-1C02-C495-871DC58FD5BB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20" creationId="{536EBC9F-26A4-292E-65BE-002F01708935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22" creationId="{A9ED7134-A936-3E8E-8DD9-CD2BF3AE0C18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23" creationId="{5D42920E-4AF6-3924-1597-2CDEE8755F71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29" creationId="{C7BE4EC1-90CB-075B-E9B8-A3F701AB4024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30" creationId="{1EEDF788-6E5C-BD94-7805-898DEDAB2AFB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36" creationId="{7A5B5801-2CBA-5EE0-F28A-4B4A834BBD0E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43" creationId="{D2C0394D-FFDC-EE0D-FED4-D34A57A3F74E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50" creationId="{D303D564-716E-DF38-5707-3D758F364B12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1033" creationId="{EA4F55ED-9B53-231F-8E78-07479E2D0069}"/>
          </ac:spMkLst>
        </pc:spChg>
        <pc:spChg chg="mod">
          <ac:chgData name="Floortje Cornelissen" userId="4858790b-db21-441b-9b1d-203bec1b7af2" providerId="ADAL" clId="{75AEC2DA-5FF9-40AE-8391-6B2798123B68}" dt="2024-11-14T11:27:16.290" v="232"/>
          <ac:spMkLst>
            <pc:docMk/>
            <pc:sldMk cId="1024281271" sldId="262"/>
            <ac:spMk id="1034" creationId="{52027030-3C43-E0BF-ABE0-B6E83FF70D6E}"/>
          </ac:spMkLst>
        </pc:spChg>
        <pc:spChg chg="add mod">
          <ac:chgData name="Floortje Cornelissen" userId="4858790b-db21-441b-9b1d-203bec1b7af2" providerId="ADAL" clId="{75AEC2DA-5FF9-40AE-8391-6B2798123B68}" dt="2024-11-14T11:27:52.625" v="256" actId="1035"/>
          <ac:spMkLst>
            <pc:docMk/>
            <pc:sldMk cId="1024281271" sldId="262"/>
            <ac:spMk id="1050" creationId="{D9A98EC5-4B3B-C7C0-87B7-D4113CC503EA}"/>
          </ac:spMkLst>
        </pc:spChg>
        <pc:spChg chg="add mod">
          <ac:chgData name="Floortje Cornelissen" userId="4858790b-db21-441b-9b1d-203bec1b7af2" providerId="ADAL" clId="{75AEC2DA-5FF9-40AE-8391-6B2798123B68}" dt="2024-11-14T11:27:52.625" v="256" actId="1035"/>
          <ac:spMkLst>
            <pc:docMk/>
            <pc:sldMk cId="1024281271" sldId="262"/>
            <ac:spMk id="1051" creationId="{D7854BCC-84F9-2FE9-0825-173C4FDA19A7}"/>
          </ac:spMkLst>
        </pc:spChg>
        <pc:spChg chg="add mod">
          <ac:chgData name="Floortje Cornelissen" userId="4858790b-db21-441b-9b1d-203bec1b7af2" providerId="ADAL" clId="{75AEC2DA-5FF9-40AE-8391-6B2798123B68}" dt="2024-11-14T11:27:52.625" v="256" actId="1035"/>
          <ac:spMkLst>
            <pc:docMk/>
            <pc:sldMk cId="1024281271" sldId="262"/>
            <ac:spMk id="1052" creationId="{34A1590C-1AC0-46D9-0AAD-D5177018FE83}"/>
          </ac:spMkLst>
        </pc:spChg>
        <pc:spChg chg="add mod">
          <ac:chgData name="Floortje Cornelissen" userId="4858790b-db21-441b-9b1d-203bec1b7af2" providerId="ADAL" clId="{75AEC2DA-5FF9-40AE-8391-6B2798123B68}" dt="2024-11-14T11:27:47.388" v="249" actId="113"/>
          <ac:spMkLst>
            <pc:docMk/>
            <pc:sldMk cId="1024281271" sldId="262"/>
            <ac:spMk id="1053" creationId="{4D6F695D-1F91-8957-E43B-7313CC52DECA}"/>
          </ac:spMkLst>
        </pc:spChg>
        <pc:spChg chg="add mod">
          <ac:chgData name="Floortje Cornelissen" userId="4858790b-db21-441b-9b1d-203bec1b7af2" providerId="ADAL" clId="{75AEC2DA-5FF9-40AE-8391-6B2798123B68}" dt="2024-11-14T11:27:47.388" v="249" actId="113"/>
          <ac:spMkLst>
            <pc:docMk/>
            <pc:sldMk cId="1024281271" sldId="262"/>
            <ac:spMk id="1054" creationId="{14F587BF-C1B4-FF51-1F27-E124FEB0A05D}"/>
          </ac:spMkLst>
        </pc:spChg>
        <pc:spChg chg="add mod">
          <ac:chgData name="Floortje Cornelissen" userId="4858790b-db21-441b-9b1d-203bec1b7af2" providerId="ADAL" clId="{75AEC2DA-5FF9-40AE-8391-6B2798123B68}" dt="2024-11-14T11:28:54.106" v="286" actId="113"/>
          <ac:spMkLst>
            <pc:docMk/>
            <pc:sldMk cId="1024281271" sldId="262"/>
            <ac:spMk id="1056" creationId="{DFD8E5DB-0223-6D0D-3292-A19FD5972067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57" creationId="{71952D8E-6854-8E4C-EA0C-682CFC6CF352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58" creationId="{6EC883A9-000A-536A-FB6C-C3A9904D5142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59" creationId="{7EB035DB-0474-E53C-B69F-CB749E989F7B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60" creationId="{F450C80F-0555-F8A2-24C8-68E848378CB6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61" creationId="{CCACB913-29EE-09E3-CD9A-C61AA2757F93}"/>
          </ac:spMkLst>
        </pc:spChg>
        <pc:spChg chg="add mod">
          <ac:chgData name="Floortje Cornelissen" userId="4858790b-db21-441b-9b1d-203bec1b7af2" providerId="ADAL" clId="{75AEC2DA-5FF9-40AE-8391-6B2798123B68}" dt="2024-11-14T11:28:54.106" v="286" actId="113"/>
          <ac:spMkLst>
            <pc:docMk/>
            <pc:sldMk cId="1024281271" sldId="262"/>
            <ac:spMk id="1062" creationId="{B10FA7D7-666B-4CC9-8584-4423B452B306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63" creationId="{A923D484-0C49-7FF2-746C-2355ED90B172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64" creationId="{1CA40748-8672-91E4-FA36-BBC8E9DE91DB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65" creationId="{74339B36-26FC-C873-1543-40A692DB45ED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66" creationId="{271A36C0-8D06-4C4F-6D93-779DC852FF80}"/>
          </ac:spMkLst>
        </pc:spChg>
        <pc:spChg chg="add mod">
          <ac:chgData name="Floortje Cornelissen" userId="4858790b-db21-441b-9b1d-203bec1b7af2" providerId="ADAL" clId="{75AEC2DA-5FF9-40AE-8391-6B2798123B68}" dt="2024-11-14T11:28:42.439" v="280" actId="164"/>
          <ac:spMkLst>
            <pc:docMk/>
            <pc:sldMk cId="1024281271" sldId="262"/>
            <ac:spMk id="1067" creationId="{B144CCB2-C436-16E9-EF87-5A9034615DA4}"/>
          </ac:spMkLst>
        </pc:spChg>
        <pc:grpChg chg="add del mod ord">
          <ac:chgData name="Floortje Cornelissen" userId="4858790b-db21-441b-9b1d-203bec1b7af2" providerId="ADAL" clId="{75AEC2DA-5FF9-40AE-8391-6B2798123B68}" dt="2024-11-14T11:28:06.105" v="272" actId="478"/>
          <ac:grpSpMkLst>
            <pc:docMk/>
            <pc:sldMk cId="1024281271" sldId="262"/>
            <ac:grpSpMk id="4" creationId="{994105FE-A623-06AE-307C-34C859039426}"/>
          </ac:grpSpMkLst>
        </pc:grpChg>
        <pc:grpChg chg="add del mod">
          <ac:chgData name="Floortje Cornelissen" userId="4858790b-db21-441b-9b1d-203bec1b7af2" providerId="ADAL" clId="{75AEC2DA-5FF9-40AE-8391-6B2798123B68}" dt="2024-11-14T11:24:04.455" v="73" actId="478"/>
          <ac:grpSpMkLst>
            <pc:docMk/>
            <pc:sldMk cId="1024281271" sldId="262"/>
            <ac:grpSpMk id="8" creationId="{FC540FE3-DA3E-4DFC-39AA-36693DA47205}"/>
          </ac:grpSpMkLst>
        </pc:grpChg>
        <pc:grpChg chg="add del mod">
          <ac:chgData name="Floortje Cornelissen" userId="4858790b-db21-441b-9b1d-203bec1b7af2" providerId="ADAL" clId="{75AEC2DA-5FF9-40AE-8391-6B2798123B68}" dt="2024-11-14T11:28:06.485" v="273" actId="478"/>
          <ac:grpSpMkLst>
            <pc:docMk/>
            <pc:sldMk cId="1024281271" sldId="262"/>
            <ac:grpSpMk id="11" creationId="{8A56F752-E627-65B4-C43E-E6CEC8CB6479}"/>
          </ac:grpSpMkLst>
        </pc:grpChg>
        <pc:grpChg chg="add mod">
          <ac:chgData name="Floortje Cornelissen" userId="4858790b-db21-441b-9b1d-203bec1b7af2" providerId="ADAL" clId="{75AEC2DA-5FF9-40AE-8391-6B2798123B68}" dt="2024-11-14T11:27:20.943" v="233" actId="164"/>
          <ac:grpSpMkLst>
            <pc:docMk/>
            <pc:sldMk cId="1024281271" sldId="262"/>
            <ac:grpSpMk id="15" creationId="{9A5C56E9-0245-2AAF-EB6B-F588655EA186}"/>
          </ac:grpSpMkLst>
        </pc:grpChg>
        <pc:grpChg chg="add mod">
          <ac:chgData name="Floortje Cornelissen" userId="4858790b-db21-441b-9b1d-203bec1b7af2" providerId="ADAL" clId="{75AEC2DA-5FF9-40AE-8391-6B2798123B68}" dt="2024-11-14T11:27:20.943" v="233" actId="164"/>
          <ac:grpSpMkLst>
            <pc:docMk/>
            <pc:sldMk cId="1024281271" sldId="262"/>
            <ac:grpSpMk id="21" creationId="{7F9E26BC-1D3E-0615-5BF3-A8B199AABF13}"/>
          </ac:grpSpMkLst>
        </pc:grpChg>
        <pc:grpChg chg="add mod">
          <ac:chgData name="Floortje Cornelissen" userId="4858790b-db21-441b-9b1d-203bec1b7af2" providerId="ADAL" clId="{75AEC2DA-5FF9-40AE-8391-6B2798123B68}" dt="2024-11-14T11:27:20.943" v="233" actId="164"/>
          <ac:grpSpMkLst>
            <pc:docMk/>
            <pc:sldMk cId="1024281271" sldId="262"/>
            <ac:grpSpMk id="28" creationId="{22CDA78B-4911-DDA4-752D-6C2729098005}"/>
          </ac:grpSpMkLst>
        </pc:grpChg>
        <pc:grpChg chg="add mod">
          <ac:chgData name="Floortje Cornelissen" userId="4858790b-db21-441b-9b1d-203bec1b7af2" providerId="ADAL" clId="{75AEC2DA-5FF9-40AE-8391-6B2798123B68}" dt="2024-11-14T11:27:20.943" v="233" actId="164"/>
          <ac:grpSpMkLst>
            <pc:docMk/>
            <pc:sldMk cId="1024281271" sldId="262"/>
            <ac:grpSpMk id="49" creationId="{82C8CC03-6201-EF68-AE30-BC72A181C83E}"/>
          </ac:grpSpMkLst>
        </pc:grpChg>
        <pc:grpChg chg="add mod">
          <ac:chgData name="Floortje Cornelissen" userId="4858790b-db21-441b-9b1d-203bec1b7af2" providerId="ADAL" clId="{75AEC2DA-5FF9-40AE-8391-6B2798123B68}" dt="2024-11-14T11:27:20.943" v="233" actId="164"/>
          <ac:grpSpMkLst>
            <pc:docMk/>
            <pc:sldMk cId="1024281271" sldId="262"/>
            <ac:grpSpMk id="1032" creationId="{1EBB3174-DBCB-308A-3728-97AA18BAFDA8}"/>
          </ac:grpSpMkLst>
        </pc:grpChg>
        <pc:grpChg chg="add mod">
          <ac:chgData name="Floortje Cornelissen" userId="4858790b-db21-441b-9b1d-203bec1b7af2" providerId="ADAL" clId="{75AEC2DA-5FF9-40AE-8391-6B2798123B68}" dt="2024-11-14T11:28:23.416" v="278" actId="1076"/>
          <ac:grpSpMkLst>
            <pc:docMk/>
            <pc:sldMk cId="1024281271" sldId="262"/>
            <ac:grpSpMk id="1055" creationId="{4E5A7928-B5E4-43F3-711D-AA6591203D47}"/>
          </ac:grpSpMkLst>
        </pc:grpChg>
        <pc:grpChg chg="add mod">
          <ac:chgData name="Floortje Cornelissen" userId="4858790b-db21-441b-9b1d-203bec1b7af2" providerId="ADAL" clId="{75AEC2DA-5FF9-40AE-8391-6B2798123B68}" dt="2024-11-14T11:29:00.245" v="288" actId="1076"/>
          <ac:grpSpMkLst>
            <pc:docMk/>
            <pc:sldMk cId="1024281271" sldId="262"/>
            <ac:grpSpMk id="1068" creationId="{181B1A73-48C4-514C-ABAD-1C508AAE8A93}"/>
          </ac:grpSpMkLst>
        </pc:grpChg>
        <pc:picChg chg="add">
          <ac:chgData name="Floortje Cornelissen" userId="4858790b-db21-441b-9b1d-203bec1b7af2" providerId="ADAL" clId="{75AEC2DA-5FF9-40AE-8391-6B2798123B68}" dt="2024-11-14T11:21:48.872" v="16"/>
          <ac:picMkLst>
            <pc:docMk/>
            <pc:sldMk cId="1024281271" sldId="262"/>
            <ac:picMk id="7" creationId="{9B0B5251-2E8D-43E0-D0E4-AF65F42E15D5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24" creationId="{93977202-5DA7-A81F-9102-5C09B4CAEF67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25" creationId="{411BE59B-AA28-4F60-CA4A-1D64323420B4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26" creationId="{09776372-B979-7A4F-AEE2-636974D0F458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27" creationId="{C57557D9-0EC6-C971-C31E-944B01F35CB0}"/>
          </ac:picMkLst>
        </pc:picChg>
        <pc:picChg chg="add del mod">
          <ac:chgData name="Floortje Cornelissen" userId="4858790b-db21-441b-9b1d-203bec1b7af2" providerId="ADAL" clId="{75AEC2DA-5FF9-40AE-8391-6B2798123B68}" dt="2024-11-14T11:28:06.885" v="274" actId="478"/>
          <ac:picMkLst>
            <pc:docMk/>
            <pc:sldMk cId="1024281271" sldId="262"/>
            <ac:picMk id="1026" creationId="{7A0B3654-6AF5-AE3E-5464-DB9229D1CCCA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35" creationId="{44E2F2F2-0042-17B0-FFC0-AD3D8EF2B2B8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36" creationId="{A4CCD484-F70F-72F0-5E32-251949DBB789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37" creationId="{2C37A2E5-134E-1187-2337-3273827707EB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38" creationId="{F19ECFAA-77E9-F62A-0FFE-E6535E7CD97D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39" creationId="{19CD8C7C-F2F7-326B-5471-E6D4DE92B641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0" creationId="{5F648213-2A68-CE61-54EF-12C7A71F237F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1" creationId="{E3B5ED0E-B8B2-6C54-C887-743150F9DB16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2" creationId="{EFAFD7BA-D23E-C1AA-CA39-3BFD7A07523E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3" creationId="{2B63EFC2-EA84-B4D7-047B-4C877A22929A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4" creationId="{FB5678FC-606A-F2BC-0FCB-2DB81F7196E0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5" creationId="{347E8112-FC52-1087-D08A-87E2FDF1283C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6" creationId="{C7210C8C-A670-F9A1-B2E3-701649C25701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7" creationId="{0FF44A2A-616F-17C9-7842-C2DC8B785311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8" creationId="{BE3A4503-00E5-A4CB-6DD8-19986D8169E4}"/>
          </ac:picMkLst>
        </pc:picChg>
        <pc:picChg chg="mod">
          <ac:chgData name="Floortje Cornelissen" userId="4858790b-db21-441b-9b1d-203bec1b7af2" providerId="ADAL" clId="{75AEC2DA-5FF9-40AE-8391-6B2798123B68}" dt="2024-11-14T11:27:16.290" v="232"/>
          <ac:picMkLst>
            <pc:docMk/>
            <pc:sldMk cId="1024281271" sldId="262"/>
            <ac:picMk id="1049" creationId="{E527C18B-1A3C-0D3C-5358-A64B496D9018}"/>
          </ac:picMkLst>
        </pc:pic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31" creationId="{A2936038-0438-92B2-A54B-B55797D217BE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32" creationId="{31FCE6CC-BEF9-E7A1-4835-2CF9621B814A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33" creationId="{0A11DBC4-C17D-E34E-68D8-80A07921C2FD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34" creationId="{93C9124A-8A1E-1C9A-D5C4-F5AF21BD092E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35" creationId="{D0AD8643-BF83-910C-6AF7-B510DA2431B1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37" creationId="{4015961A-DA3E-ECB8-1D53-4C96B2DD7910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38" creationId="{8B9F9F22-0A31-2673-1727-DB791E7A28DA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39" creationId="{90A32D65-4584-5C77-B415-C06D0D52CCCA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40" creationId="{A1335B91-DF0C-2626-8754-B1CEAE51B2CA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41" creationId="{2F49D3E5-B412-028A-6451-9B3DA9712A48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42" creationId="{AE4C5B88-B7CD-10D3-D759-59E2BE2652AC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44" creationId="{73E28BF0-E53D-D363-30CB-FB523FD8FC14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45" creationId="{55FC2E83-5438-1795-4D24-BABD199B2552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46" creationId="{2FA5D48A-ED41-C98F-C0D2-AEBD1C310F56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47" creationId="{1FE40EFD-FAAC-9789-45C1-8C4D3768E11B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48" creationId="{B4A3A962-9BBF-8FE5-3EE1-3CA1904A6895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51" creationId="{5BEDD16E-1CAD-257D-73C5-2BBBBA4561E5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52" creationId="{2DA0E128-4BED-3BE6-D88F-EE454AE1FFEC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53" creationId="{B5224B40-F5B9-87F8-1242-06DB7E016C69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54" creationId="{65E32FD4-C860-CA85-9964-237147429880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55" creationId="{8CD96AA9-11EB-642F-621C-3DEFDDCA2419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56" creationId="{2F2DE8C4-B984-6B58-3C33-28F70197486B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57" creationId="{41BF000B-2E0B-247F-916A-434897658578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58" creationId="{52AE066A-3AF2-4602-A7C6-10C97ABB7790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59" creationId="{0A2CD70B-A51D-0B64-2336-07DDC31C6182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60" creationId="{D55BDBF5-F462-9276-9287-D5D2F46F823B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61" creationId="{A350CD76-C4C2-A6E9-B15B-3DD5E58A32DF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62" creationId="{1DA611E0-1BD2-1FA5-F51E-C091A217B427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63" creationId="{3B0FAC32-2DE3-444A-072D-4D42C47E36BA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1024" creationId="{E4E09048-28F3-9500-E4E8-4F04CF87C037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1025" creationId="{8BE7B743-2A23-5B1B-F3C7-FA8EDCDD29C2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1027" creationId="{5BAAD1CC-DAC7-1B5D-C578-BC1F5FC5C4B5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1028" creationId="{348A4200-441C-F3B8-3F47-0FD62C913A4B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1029" creationId="{81E90252-4A8D-0F82-C06B-62BDF056C038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1030" creationId="{DCBF6E2F-2EB9-67EB-C2D5-BF6471D827E2}"/>
          </ac:cxnSpMkLst>
        </pc:cxnChg>
        <pc:cxnChg chg="mod">
          <ac:chgData name="Floortje Cornelissen" userId="4858790b-db21-441b-9b1d-203bec1b7af2" providerId="ADAL" clId="{75AEC2DA-5FF9-40AE-8391-6B2798123B68}" dt="2024-11-14T11:27:16.290" v="232"/>
          <ac:cxnSpMkLst>
            <pc:docMk/>
            <pc:sldMk cId="1024281271" sldId="262"/>
            <ac:cxnSpMk id="1031" creationId="{E4B5C663-72D0-5328-F232-2694B5E5CE2C}"/>
          </ac:cxnSpMkLst>
        </pc:cxnChg>
      </pc:sldChg>
      <pc:sldChg chg="addSp delSp modSp add mod">
        <pc:chgData name="Floortje Cornelissen" userId="4858790b-db21-441b-9b1d-203bec1b7af2" providerId="ADAL" clId="{75AEC2DA-5FF9-40AE-8391-6B2798123B68}" dt="2024-11-14T12:02:57.250" v="1422" actId="20577"/>
        <pc:sldMkLst>
          <pc:docMk/>
          <pc:sldMk cId="2030758884" sldId="263"/>
        </pc:sldMkLst>
        <pc:spChg chg="mod">
          <ac:chgData name="Floortje Cornelissen" userId="4858790b-db21-441b-9b1d-203bec1b7af2" providerId="ADAL" clId="{75AEC2DA-5FF9-40AE-8391-6B2798123B68}" dt="2024-11-14T11:30:19.048" v="382" actId="20577"/>
          <ac:spMkLst>
            <pc:docMk/>
            <pc:sldMk cId="2030758884" sldId="263"/>
            <ac:spMk id="2" creationId="{3B96F23C-942D-8B3E-5130-9FDE4928E20C}"/>
          </ac:spMkLst>
        </pc:spChg>
        <pc:spChg chg="mod">
          <ac:chgData name="Floortje Cornelissen" userId="4858790b-db21-441b-9b1d-203bec1b7af2" providerId="ADAL" clId="{75AEC2DA-5FF9-40AE-8391-6B2798123B68}" dt="2024-11-14T12:02:57.250" v="1422" actId="20577"/>
          <ac:spMkLst>
            <pc:docMk/>
            <pc:sldMk cId="2030758884" sldId="263"/>
            <ac:spMk id="3" creationId="{EA3E0EF7-454C-2112-BF6A-F8CEC11A8EB9}"/>
          </ac:spMkLst>
        </pc:spChg>
        <pc:spChg chg="mod">
          <ac:chgData name="Floortje Cornelissen" userId="4858790b-db21-441b-9b1d-203bec1b7af2" providerId="ADAL" clId="{75AEC2DA-5FF9-40AE-8391-6B2798123B68}" dt="2024-11-14T11:50:24.122" v="648" actId="165"/>
          <ac:spMkLst>
            <pc:docMk/>
            <pc:sldMk cId="2030758884" sldId="263"/>
            <ac:spMk id="5" creationId="{DCF1199B-D452-43BA-F9AE-24958F0C12A4}"/>
          </ac:spMkLst>
        </pc:spChg>
        <pc:spChg chg="mod">
          <ac:chgData name="Floortje Cornelissen" userId="4858790b-db21-441b-9b1d-203bec1b7af2" providerId="ADAL" clId="{75AEC2DA-5FF9-40AE-8391-6B2798123B68}" dt="2024-11-14T11:50:24.122" v="648" actId="165"/>
          <ac:spMkLst>
            <pc:docMk/>
            <pc:sldMk cId="2030758884" sldId="263"/>
            <ac:spMk id="27" creationId="{84CB59F2-2FDF-D442-92A2-78C58B223AF8}"/>
          </ac:spMkLst>
        </pc:spChg>
        <pc:spChg chg="mod">
          <ac:chgData name="Floortje Cornelissen" userId="4858790b-db21-441b-9b1d-203bec1b7af2" providerId="ADAL" clId="{75AEC2DA-5FF9-40AE-8391-6B2798123B68}" dt="2024-11-14T11:50:24.122" v="648" actId="165"/>
          <ac:spMkLst>
            <pc:docMk/>
            <pc:sldMk cId="2030758884" sldId="263"/>
            <ac:spMk id="28" creationId="{A6F0388C-A645-9926-58B7-76EE9623F6D0}"/>
          </ac:spMkLst>
        </pc:spChg>
        <pc:spChg chg="add mod topLvl">
          <ac:chgData name="Floortje Cornelissen" userId="4858790b-db21-441b-9b1d-203bec1b7af2" providerId="ADAL" clId="{75AEC2DA-5FF9-40AE-8391-6B2798123B68}" dt="2024-11-14T11:51:01.567" v="657" actId="164"/>
          <ac:spMkLst>
            <pc:docMk/>
            <pc:sldMk cId="2030758884" sldId="263"/>
            <ac:spMk id="33" creationId="{9193FB0F-5953-7632-1513-47C6224BB94D}"/>
          </ac:spMkLst>
        </pc:spChg>
        <pc:spChg chg="add mod topLvl">
          <ac:chgData name="Floortje Cornelissen" userId="4858790b-db21-441b-9b1d-203bec1b7af2" providerId="ADAL" clId="{75AEC2DA-5FF9-40AE-8391-6B2798123B68}" dt="2024-11-14T11:51:01.567" v="657" actId="164"/>
          <ac:spMkLst>
            <pc:docMk/>
            <pc:sldMk cId="2030758884" sldId="263"/>
            <ac:spMk id="34" creationId="{CB566FA3-B3AD-10DA-9EE1-D6CA691275F6}"/>
          </ac:spMkLst>
        </pc:spChg>
        <pc:grpChg chg="add mod topLvl">
          <ac:chgData name="Floortje Cornelissen" userId="4858790b-db21-441b-9b1d-203bec1b7af2" providerId="ADAL" clId="{75AEC2DA-5FF9-40AE-8391-6B2798123B68}" dt="2024-11-14T11:51:01.567" v="657" actId="164"/>
          <ac:grpSpMkLst>
            <pc:docMk/>
            <pc:sldMk cId="2030758884" sldId="263"/>
            <ac:grpSpMk id="4" creationId="{9F03FD53-F435-2F66-A233-3FBD75C57D2F}"/>
          </ac:grpSpMkLst>
        </pc:grpChg>
        <pc:grpChg chg="add mod topLvl">
          <ac:chgData name="Floortje Cornelissen" userId="4858790b-db21-441b-9b1d-203bec1b7af2" providerId="ADAL" clId="{75AEC2DA-5FF9-40AE-8391-6B2798123B68}" dt="2024-11-14T11:51:01.567" v="657" actId="164"/>
          <ac:grpSpMkLst>
            <pc:docMk/>
            <pc:sldMk cId="2030758884" sldId="263"/>
            <ac:grpSpMk id="26" creationId="{19C4E224-4177-FA7C-91A4-67C17CD241E6}"/>
          </ac:grpSpMkLst>
        </pc:grpChg>
        <pc:grpChg chg="add del mod">
          <ac:chgData name="Floortje Cornelissen" userId="4858790b-db21-441b-9b1d-203bec1b7af2" providerId="ADAL" clId="{75AEC2DA-5FF9-40AE-8391-6B2798123B68}" dt="2024-11-14T11:50:24.122" v="648" actId="165"/>
          <ac:grpSpMkLst>
            <pc:docMk/>
            <pc:sldMk cId="2030758884" sldId="263"/>
            <ac:grpSpMk id="35" creationId="{7E653283-9EE7-0E9B-F2F4-386ABCD53106}"/>
          </ac:grpSpMkLst>
        </pc:grpChg>
        <pc:grpChg chg="add mod">
          <ac:chgData name="Floortje Cornelissen" userId="4858790b-db21-441b-9b1d-203bec1b7af2" providerId="ADAL" clId="{75AEC2DA-5FF9-40AE-8391-6B2798123B68}" dt="2024-11-14T11:51:06.271" v="658" actId="1076"/>
          <ac:grpSpMkLst>
            <pc:docMk/>
            <pc:sldMk cId="2030758884" sldId="263"/>
            <ac:grpSpMk id="36" creationId="{D6F75625-DEEC-AA94-4C76-F6A186EA4CB1}"/>
          </ac:grpSpMkLst>
        </pc:grpChg>
        <pc:picChg chg="mod">
          <ac:chgData name="Floortje Cornelissen" userId="4858790b-db21-441b-9b1d-203bec1b7af2" providerId="ADAL" clId="{75AEC2DA-5FF9-40AE-8391-6B2798123B68}" dt="2024-11-14T11:50:24.122" v="648" actId="165"/>
          <ac:picMkLst>
            <pc:docMk/>
            <pc:sldMk cId="2030758884" sldId="263"/>
            <ac:picMk id="29" creationId="{8B1BE1A3-08B3-EE10-2AC9-E1232E995B9D}"/>
          </ac:picMkLst>
        </pc:picChg>
        <pc:picChg chg="mod">
          <ac:chgData name="Floortje Cornelissen" userId="4858790b-db21-441b-9b1d-203bec1b7af2" providerId="ADAL" clId="{75AEC2DA-5FF9-40AE-8391-6B2798123B68}" dt="2024-11-14T11:50:24.122" v="648" actId="165"/>
          <ac:picMkLst>
            <pc:docMk/>
            <pc:sldMk cId="2030758884" sldId="263"/>
            <ac:picMk id="30" creationId="{FE0FACEF-084B-5F0F-EDC2-FFA50F182839}"/>
          </ac:picMkLst>
        </pc:picChg>
        <pc:picChg chg="mod">
          <ac:chgData name="Floortje Cornelissen" userId="4858790b-db21-441b-9b1d-203bec1b7af2" providerId="ADAL" clId="{75AEC2DA-5FF9-40AE-8391-6B2798123B68}" dt="2024-11-14T11:50:24.122" v="648" actId="165"/>
          <ac:picMkLst>
            <pc:docMk/>
            <pc:sldMk cId="2030758884" sldId="263"/>
            <ac:picMk id="31" creationId="{0D65AAFF-0A56-71F7-732F-6A0F678B8115}"/>
          </ac:picMkLst>
        </pc:picChg>
        <pc:picChg chg="mod">
          <ac:chgData name="Floortje Cornelissen" userId="4858790b-db21-441b-9b1d-203bec1b7af2" providerId="ADAL" clId="{75AEC2DA-5FF9-40AE-8391-6B2798123B68}" dt="2024-11-14T11:50:24.122" v="648" actId="165"/>
          <ac:picMkLst>
            <pc:docMk/>
            <pc:sldMk cId="2030758884" sldId="263"/>
            <ac:picMk id="32" creationId="{1811B2FF-E5B2-329F-1437-8A5A1AA15103}"/>
          </ac:picMkLst>
        </pc:pic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6" creationId="{EEB01D32-FC6C-8E56-EB88-CC58A08B8076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7" creationId="{DA63F90F-CB73-5DAA-4B57-F7CB6AA4C59C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8" creationId="{D5FD05B9-9440-85F4-2916-391B2F626BD0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9" creationId="{C24991FA-551B-FA8D-C08B-61C447380A0E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0" creationId="{C7DC89F6-9B0F-D5E0-E761-C35E65A8FF69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1" creationId="{4435C44A-7FA5-E466-4634-B53CA85D3B74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2" creationId="{235C732F-6078-F68F-9445-FD0A0D086603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3" creationId="{37DFA5C2-4A11-1696-F54A-0348774F8A51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4" creationId="{3D4DAE38-1C27-7CE9-1848-7EED31652D45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5" creationId="{C16D44D5-5899-E7EF-9B7F-206406D22095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6" creationId="{539612DB-9BB6-BDB7-651D-3356EE4177D0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7" creationId="{908A6368-9111-610C-B84E-CECED2D20C11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8" creationId="{D0BC80AF-E398-D474-3620-7546E5024793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19" creationId="{8CA7D6F5-E2DA-704E-E88A-431BDCABF16F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20" creationId="{E75D86F1-BB98-4863-CCD7-931116B73DB6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21" creationId="{F28D1509-62A1-6307-785D-381FE2E3000B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22" creationId="{7EC241AF-D370-A615-6C27-6CB9C6669D38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23" creationId="{2F9D758C-6163-712C-A380-4C9CD20F9FC6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24" creationId="{1347DED6-61D0-E869-90B2-35CC44A496B9}"/>
          </ac:cxnSpMkLst>
        </pc:cxnChg>
        <pc:cxnChg chg="mod">
          <ac:chgData name="Floortje Cornelissen" userId="4858790b-db21-441b-9b1d-203bec1b7af2" providerId="ADAL" clId="{75AEC2DA-5FF9-40AE-8391-6B2798123B68}" dt="2024-11-14T11:50:24.122" v="648" actId="165"/>
          <ac:cxnSpMkLst>
            <pc:docMk/>
            <pc:sldMk cId="2030758884" sldId="263"/>
            <ac:cxnSpMk id="25" creationId="{77DF0FEC-D0A9-9AF8-ADE1-4D413ECE0950}"/>
          </ac:cxnSpMkLst>
        </pc:cxnChg>
      </pc:sldChg>
      <pc:sldChg chg="addSp delSp modSp add mod">
        <pc:chgData name="Floortje Cornelissen" userId="4858790b-db21-441b-9b1d-203bec1b7af2" providerId="ADAL" clId="{75AEC2DA-5FF9-40AE-8391-6B2798123B68}" dt="2024-11-14T12:15:10.145" v="2273" actId="20577"/>
        <pc:sldMkLst>
          <pc:docMk/>
          <pc:sldMk cId="1764923698" sldId="264"/>
        </pc:sldMkLst>
        <pc:spChg chg="mod">
          <ac:chgData name="Floortje Cornelissen" userId="4858790b-db21-441b-9b1d-203bec1b7af2" providerId="ADAL" clId="{75AEC2DA-5FF9-40AE-8391-6B2798123B68}" dt="2024-11-14T11:51:41.720" v="679" actId="20577"/>
          <ac:spMkLst>
            <pc:docMk/>
            <pc:sldMk cId="1764923698" sldId="264"/>
            <ac:spMk id="2" creationId="{CB4CCBBF-2E6A-E7EA-D7DE-8147EA8B330B}"/>
          </ac:spMkLst>
        </pc:spChg>
        <pc:spChg chg="mod">
          <ac:chgData name="Floortje Cornelissen" userId="4858790b-db21-441b-9b1d-203bec1b7af2" providerId="ADAL" clId="{75AEC2DA-5FF9-40AE-8391-6B2798123B68}" dt="2024-11-14T12:15:10.145" v="2273" actId="20577"/>
          <ac:spMkLst>
            <pc:docMk/>
            <pc:sldMk cId="1764923698" sldId="264"/>
            <ac:spMk id="3" creationId="{23150297-9CF9-A822-D754-B4A8C387CC06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5" creationId="{A1FE6648-3CA5-6DA3-1E5C-1B9FD7744059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6" creationId="{DCE9FA51-631D-8EF9-59E6-BED573CC869A}"/>
          </ac:spMkLst>
        </pc:spChg>
        <pc:spChg chg="add mod">
          <ac:chgData name="Floortje Cornelissen" userId="4858790b-db21-441b-9b1d-203bec1b7af2" providerId="ADAL" clId="{75AEC2DA-5FF9-40AE-8391-6B2798123B68}" dt="2024-11-14T12:08:12.980" v="1880" actId="164"/>
          <ac:spMkLst>
            <pc:docMk/>
            <pc:sldMk cId="1764923698" sldId="264"/>
            <ac:spMk id="7" creationId="{B30A0DEC-F71C-AAE2-70B9-FAD7C262CC45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9" creationId="{F95AF596-469E-8355-32AE-C6EC35CB3301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10" creationId="{C37F98F4-56ED-13D4-176E-9DFB697D5387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11" creationId="{52B35B68-6E94-AFA4-3737-75927AB529A7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14" creationId="{60EC6CB8-DD39-3587-1B33-54A06962B177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15" creationId="{8107F8F7-5F56-A9FD-F56B-D0FCE76D8375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16" creationId="{B31CE86F-0AB7-B14B-5CD1-D59A27F29FCD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18" creationId="{49D08989-4C0D-88AC-A2E4-941AE71276B4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19" creationId="{77412B74-3497-DDC9-C581-8FBA08590F32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20" creationId="{9200A278-B929-F4DB-D5E6-756830A2ECC2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21" creationId="{92953C3B-4F90-2329-6C4A-00EF6FBE869C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23" creationId="{6292AF95-F1AD-ED37-5467-2CE66DB5ECC0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24" creationId="{8AB749C3-B99C-0C17-28FE-149FBE16DDB7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25" creationId="{A6F297C4-0BD7-6A73-97F9-F5324034FEDF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26" creationId="{AFE8324B-7EF3-D17A-5C71-112E46765775}"/>
          </ac:spMkLst>
        </pc:spChg>
        <pc:spChg chg="mod">
          <ac:chgData name="Floortje Cornelissen" userId="4858790b-db21-441b-9b1d-203bec1b7af2" providerId="ADAL" clId="{75AEC2DA-5FF9-40AE-8391-6B2798123B68}" dt="2024-11-14T11:52:50.735" v="822"/>
          <ac:spMkLst>
            <pc:docMk/>
            <pc:sldMk cId="1764923698" sldId="264"/>
            <ac:spMk id="27" creationId="{D9DDB242-79C5-D8B2-4BF2-969C1F46BC6E}"/>
          </ac:spMkLst>
        </pc:spChg>
        <pc:spChg chg="add mod">
          <ac:chgData name="Floortje Cornelissen" userId="4858790b-db21-441b-9b1d-203bec1b7af2" providerId="ADAL" clId="{75AEC2DA-5FF9-40AE-8391-6B2798123B68}" dt="2024-11-14T12:08:12.980" v="1880" actId="164"/>
          <ac:spMkLst>
            <pc:docMk/>
            <pc:sldMk cId="1764923698" sldId="264"/>
            <ac:spMk id="32" creationId="{E548B81D-80D8-3651-FC0D-8FC11080EE63}"/>
          </ac:spMkLst>
        </pc:spChg>
        <pc:spChg chg="add del mod">
          <ac:chgData name="Floortje Cornelissen" userId="4858790b-db21-441b-9b1d-203bec1b7af2" providerId="ADAL" clId="{75AEC2DA-5FF9-40AE-8391-6B2798123B68}" dt="2024-11-14T11:57:58.588" v="1180" actId="478"/>
          <ac:spMkLst>
            <pc:docMk/>
            <pc:sldMk cId="1764923698" sldId="264"/>
            <ac:spMk id="33" creationId="{E8245CFA-C989-9078-8423-73945596C19D}"/>
          </ac:spMkLst>
        </pc:spChg>
        <pc:spChg chg="add mod">
          <ac:chgData name="Floortje Cornelissen" userId="4858790b-db21-441b-9b1d-203bec1b7af2" providerId="ADAL" clId="{75AEC2DA-5FF9-40AE-8391-6B2798123B68}" dt="2024-11-14T12:08:12.980" v="1880" actId="164"/>
          <ac:spMkLst>
            <pc:docMk/>
            <pc:sldMk cId="1764923698" sldId="264"/>
            <ac:spMk id="34" creationId="{AF7C3953-2297-91FE-1DB8-AE303FE97B29}"/>
          </ac:spMkLst>
        </pc:spChg>
        <pc:spChg chg="add mod">
          <ac:chgData name="Floortje Cornelissen" userId="4858790b-db21-441b-9b1d-203bec1b7af2" providerId="ADAL" clId="{75AEC2DA-5FF9-40AE-8391-6B2798123B68}" dt="2024-11-14T12:08:12.980" v="1880" actId="164"/>
          <ac:spMkLst>
            <pc:docMk/>
            <pc:sldMk cId="1764923698" sldId="264"/>
            <ac:spMk id="35" creationId="{80052217-DD0B-5411-8A8E-2E988B5B7D01}"/>
          </ac:spMkLst>
        </pc:spChg>
        <pc:spChg chg="add mod">
          <ac:chgData name="Floortje Cornelissen" userId="4858790b-db21-441b-9b1d-203bec1b7af2" providerId="ADAL" clId="{75AEC2DA-5FF9-40AE-8391-6B2798123B68}" dt="2024-11-14T12:08:12.980" v="1880" actId="164"/>
          <ac:spMkLst>
            <pc:docMk/>
            <pc:sldMk cId="1764923698" sldId="264"/>
            <ac:spMk id="36" creationId="{D6982360-EC3F-320D-677F-5AAF9FFA34BC}"/>
          </ac:spMkLst>
        </pc:spChg>
        <pc:spChg chg="add mod">
          <ac:chgData name="Floortje Cornelissen" userId="4858790b-db21-441b-9b1d-203bec1b7af2" providerId="ADAL" clId="{75AEC2DA-5FF9-40AE-8391-6B2798123B68}" dt="2024-11-14T12:08:12.980" v="1880" actId="164"/>
          <ac:spMkLst>
            <pc:docMk/>
            <pc:sldMk cId="1764923698" sldId="264"/>
            <ac:spMk id="37" creationId="{3246706A-9BAF-6D75-C1B7-FBC75B1AFB85}"/>
          </ac:spMkLst>
        </pc:spChg>
        <pc:spChg chg="add mod">
          <ac:chgData name="Floortje Cornelissen" userId="4858790b-db21-441b-9b1d-203bec1b7af2" providerId="ADAL" clId="{75AEC2DA-5FF9-40AE-8391-6B2798123B68}" dt="2024-11-14T12:08:12.980" v="1880" actId="164"/>
          <ac:spMkLst>
            <pc:docMk/>
            <pc:sldMk cId="1764923698" sldId="264"/>
            <ac:spMk id="38" creationId="{AA5676A6-19D6-AEAE-7306-15A334A4A624}"/>
          </ac:spMkLst>
        </pc:spChg>
        <pc:spChg chg="add del mod">
          <ac:chgData name="Floortje Cornelissen" userId="4858790b-db21-441b-9b1d-203bec1b7af2" providerId="ADAL" clId="{75AEC2DA-5FF9-40AE-8391-6B2798123B68}" dt="2024-11-14T12:00:11.545" v="1254" actId="478"/>
          <ac:spMkLst>
            <pc:docMk/>
            <pc:sldMk cId="1764923698" sldId="264"/>
            <ac:spMk id="39" creationId="{6B6DF4B6-CE71-EE2D-FFE8-89907209CE86}"/>
          </ac:spMkLst>
        </pc:spChg>
        <pc:spChg chg="add del mod">
          <ac:chgData name="Floortje Cornelissen" userId="4858790b-db21-441b-9b1d-203bec1b7af2" providerId="ADAL" clId="{75AEC2DA-5FF9-40AE-8391-6B2798123B68}" dt="2024-11-14T12:01:03.925" v="1269" actId="478"/>
          <ac:spMkLst>
            <pc:docMk/>
            <pc:sldMk cId="1764923698" sldId="264"/>
            <ac:spMk id="40" creationId="{CF94714F-8CF7-D7CA-616D-D51FEC8F5102}"/>
          </ac:spMkLst>
        </pc:spChg>
        <pc:spChg chg="add del mod">
          <ac:chgData name="Floortje Cornelissen" userId="4858790b-db21-441b-9b1d-203bec1b7af2" providerId="ADAL" clId="{75AEC2DA-5FF9-40AE-8391-6B2798123B68}" dt="2024-11-14T12:01:17.422" v="1274" actId="478"/>
          <ac:spMkLst>
            <pc:docMk/>
            <pc:sldMk cId="1764923698" sldId="264"/>
            <ac:spMk id="41" creationId="{352070DC-15D0-C4CF-05CE-627886F41313}"/>
          </ac:spMkLst>
        </pc:spChg>
        <pc:grpChg chg="add mod">
          <ac:chgData name="Floortje Cornelissen" userId="4858790b-db21-441b-9b1d-203bec1b7af2" providerId="ADAL" clId="{75AEC2DA-5FF9-40AE-8391-6B2798123B68}" dt="2024-11-14T12:08:12.980" v="1880" actId="164"/>
          <ac:grpSpMkLst>
            <pc:docMk/>
            <pc:sldMk cId="1764923698" sldId="264"/>
            <ac:grpSpMk id="4" creationId="{B28FB4D4-C45C-07DB-CA0B-453FC108A79E}"/>
          </ac:grpSpMkLst>
        </pc:grpChg>
        <pc:grpChg chg="add mod">
          <ac:chgData name="Floortje Cornelissen" userId="4858790b-db21-441b-9b1d-203bec1b7af2" providerId="ADAL" clId="{75AEC2DA-5FF9-40AE-8391-6B2798123B68}" dt="2024-11-14T11:57:04.928" v="1155" actId="164"/>
          <ac:grpSpMkLst>
            <pc:docMk/>
            <pc:sldMk cId="1764923698" sldId="264"/>
            <ac:grpSpMk id="8" creationId="{99C66C7E-BCC5-089B-65CB-4095E72BAD62}"/>
          </ac:grpSpMkLst>
        </pc:grpChg>
        <pc:grpChg chg="add mod">
          <ac:chgData name="Floortje Cornelissen" userId="4858790b-db21-441b-9b1d-203bec1b7af2" providerId="ADAL" clId="{75AEC2DA-5FF9-40AE-8391-6B2798123B68}" dt="2024-11-14T11:57:04.928" v="1155" actId="164"/>
          <ac:grpSpMkLst>
            <pc:docMk/>
            <pc:sldMk cId="1764923698" sldId="264"/>
            <ac:grpSpMk id="12" creationId="{9E2C1F83-056C-B7B0-9F03-C63B701B1817}"/>
          </ac:grpSpMkLst>
        </pc:grpChg>
        <pc:grpChg chg="mod">
          <ac:chgData name="Floortje Cornelissen" userId="4858790b-db21-441b-9b1d-203bec1b7af2" providerId="ADAL" clId="{75AEC2DA-5FF9-40AE-8391-6B2798123B68}" dt="2024-11-14T11:52:50.735" v="822"/>
          <ac:grpSpMkLst>
            <pc:docMk/>
            <pc:sldMk cId="1764923698" sldId="264"/>
            <ac:grpSpMk id="13" creationId="{367BA79D-D1B2-837C-F57D-1C156B50F83D}"/>
          </ac:grpSpMkLst>
        </pc:grpChg>
        <pc:grpChg chg="add mod">
          <ac:chgData name="Floortje Cornelissen" userId="4858790b-db21-441b-9b1d-203bec1b7af2" providerId="ADAL" clId="{75AEC2DA-5FF9-40AE-8391-6B2798123B68}" dt="2024-11-14T12:08:12.980" v="1880" actId="164"/>
          <ac:grpSpMkLst>
            <pc:docMk/>
            <pc:sldMk cId="1764923698" sldId="264"/>
            <ac:grpSpMk id="17" creationId="{BB26C98B-6917-F045-53CC-126A7E4D094E}"/>
          </ac:grpSpMkLst>
        </pc:grpChg>
        <pc:grpChg chg="add mod">
          <ac:chgData name="Floortje Cornelissen" userId="4858790b-db21-441b-9b1d-203bec1b7af2" providerId="ADAL" clId="{75AEC2DA-5FF9-40AE-8391-6B2798123B68}" dt="2024-11-14T12:08:12.980" v="1880" actId="164"/>
          <ac:grpSpMkLst>
            <pc:docMk/>
            <pc:sldMk cId="1764923698" sldId="264"/>
            <ac:grpSpMk id="22" creationId="{36A39FED-0C55-8D46-20DA-10B19B58106F}"/>
          </ac:grpSpMkLst>
        </pc:grpChg>
        <pc:grpChg chg="add mod">
          <ac:chgData name="Floortje Cornelissen" userId="4858790b-db21-441b-9b1d-203bec1b7af2" providerId="ADAL" clId="{75AEC2DA-5FF9-40AE-8391-6B2798123B68}" dt="2024-11-14T12:08:12.980" v="1880" actId="164"/>
          <ac:grpSpMkLst>
            <pc:docMk/>
            <pc:sldMk cId="1764923698" sldId="264"/>
            <ac:grpSpMk id="28" creationId="{C3AB9C59-1BEA-E42B-3713-C1BE352929FD}"/>
          </ac:grpSpMkLst>
        </pc:grpChg>
        <pc:grpChg chg="add mod">
          <ac:chgData name="Floortje Cornelissen" userId="4858790b-db21-441b-9b1d-203bec1b7af2" providerId="ADAL" clId="{75AEC2DA-5FF9-40AE-8391-6B2798123B68}" dt="2024-11-14T12:08:12.980" v="1880" actId="164"/>
          <ac:grpSpMkLst>
            <pc:docMk/>
            <pc:sldMk cId="1764923698" sldId="264"/>
            <ac:grpSpMk id="31" creationId="{3050DDAE-6415-8A97-0E58-27D884FF0A09}"/>
          </ac:grpSpMkLst>
        </pc:grpChg>
        <pc:grpChg chg="add mod">
          <ac:chgData name="Floortje Cornelissen" userId="4858790b-db21-441b-9b1d-203bec1b7af2" providerId="ADAL" clId="{75AEC2DA-5FF9-40AE-8391-6B2798123B68}" dt="2024-11-14T12:08:12.980" v="1880" actId="164"/>
          <ac:grpSpMkLst>
            <pc:docMk/>
            <pc:sldMk cId="1764923698" sldId="264"/>
            <ac:grpSpMk id="42" creationId="{034B67D6-5952-0E3E-C9FA-A183A08D9135}"/>
          </ac:grpSpMkLst>
        </pc:grpChg>
        <pc:picChg chg="mod">
          <ac:chgData name="Floortje Cornelissen" userId="4858790b-db21-441b-9b1d-203bec1b7af2" providerId="ADAL" clId="{75AEC2DA-5FF9-40AE-8391-6B2798123B68}" dt="2024-11-14T11:52:50.735" v="822"/>
          <ac:picMkLst>
            <pc:docMk/>
            <pc:sldMk cId="1764923698" sldId="264"/>
            <ac:picMk id="29" creationId="{EB86D8EC-5D99-340D-6ADB-C8B43192135D}"/>
          </ac:picMkLst>
        </pc:picChg>
        <pc:cxnChg chg="mod">
          <ac:chgData name="Floortje Cornelissen" userId="4858790b-db21-441b-9b1d-203bec1b7af2" providerId="ADAL" clId="{75AEC2DA-5FF9-40AE-8391-6B2798123B68}" dt="2024-11-14T11:52:50.735" v="822"/>
          <ac:cxnSpMkLst>
            <pc:docMk/>
            <pc:sldMk cId="1764923698" sldId="264"/>
            <ac:cxnSpMk id="30" creationId="{CD6BC970-D8B4-9A03-4F94-37758513BFA7}"/>
          </ac:cxnSpMkLst>
        </pc:cxnChg>
      </pc:sldChg>
      <pc:sldChg chg="addSp delSp modSp add mod">
        <pc:chgData name="Floortje Cornelissen" userId="4858790b-db21-441b-9b1d-203bec1b7af2" providerId="ADAL" clId="{75AEC2DA-5FF9-40AE-8391-6B2798123B68}" dt="2024-11-14T12:20:45.451" v="2366"/>
        <pc:sldMkLst>
          <pc:docMk/>
          <pc:sldMk cId="3300405932" sldId="265"/>
        </pc:sldMkLst>
        <pc:spChg chg="mod">
          <ac:chgData name="Floortje Cornelissen" userId="4858790b-db21-441b-9b1d-203bec1b7af2" providerId="ADAL" clId="{75AEC2DA-5FF9-40AE-8391-6B2798123B68}" dt="2024-11-14T12:03:59.860" v="1444" actId="20577"/>
          <ac:spMkLst>
            <pc:docMk/>
            <pc:sldMk cId="3300405932" sldId="265"/>
            <ac:spMk id="2" creationId="{AD8481A5-AAC7-F31B-D589-9E01D31C23B9}"/>
          </ac:spMkLst>
        </pc:spChg>
        <pc:spChg chg="mod">
          <ac:chgData name="Floortje Cornelissen" userId="4858790b-db21-441b-9b1d-203bec1b7af2" providerId="ADAL" clId="{75AEC2DA-5FF9-40AE-8391-6B2798123B68}" dt="2024-11-14T12:05:34.896" v="1631" actId="20577"/>
          <ac:spMkLst>
            <pc:docMk/>
            <pc:sldMk cId="3300405932" sldId="265"/>
            <ac:spMk id="3" creationId="{C791DA09-FD55-E4FF-D7EB-019F5A3B6C38}"/>
          </ac:spMkLst>
        </pc:spChg>
        <pc:graphicFrameChg chg="add mod modGraphic">
          <ac:chgData name="Floortje Cornelissen" userId="4858790b-db21-441b-9b1d-203bec1b7af2" providerId="ADAL" clId="{75AEC2DA-5FF9-40AE-8391-6B2798123B68}" dt="2024-11-14T12:20:45.451" v="2366"/>
          <ac:graphicFrameMkLst>
            <pc:docMk/>
            <pc:sldMk cId="3300405932" sldId="265"/>
            <ac:graphicFrameMk id="5" creationId="{8FECC52E-0C19-56DD-FF93-0166D36A4542}"/>
          </ac:graphicFrameMkLst>
        </pc:graphicFrameChg>
        <pc:graphicFrameChg chg="add mod">
          <ac:chgData name="Floortje Cornelissen" userId="4858790b-db21-441b-9b1d-203bec1b7af2" providerId="ADAL" clId="{75AEC2DA-5FF9-40AE-8391-6B2798123B68}" dt="2024-11-14T12:20:10.944" v="2350"/>
          <ac:graphicFrameMkLst>
            <pc:docMk/>
            <pc:sldMk cId="3300405932" sldId="265"/>
            <ac:graphicFrameMk id="7" creationId="{EB19BB5E-B657-0792-DB49-9493B9D22138}"/>
          </ac:graphicFrameMkLst>
        </pc:graphicFrameChg>
        <pc:graphicFrameChg chg="add mod">
          <ac:chgData name="Floortje Cornelissen" userId="4858790b-db21-441b-9b1d-203bec1b7af2" providerId="ADAL" clId="{75AEC2DA-5FF9-40AE-8391-6B2798123B68}" dt="2024-11-14T12:20:23.822" v="2355"/>
          <ac:graphicFrameMkLst>
            <pc:docMk/>
            <pc:sldMk cId="3300405932" sldId="265"/>
            <ac:graphicFrameMk id="8" creationId="{A768CC89-03A8-A986-583E-CD6671F1B357}"/>
          </ac:graphicFrameMkLst>
        </pc:graphicFrameChg>
        <pc:graphicFrameChg chg="add mod">
          <ac:chgData name="Floortje Cornelissen" userId="4858790b-db21-441b-9b1d-203bec1b7af2" providerId="ADAL" clId="{75AEC2DA-5FF9-40AE-8391-6B2798123B68}" dt="2024-11-14T12:20:29.631" v="2358"/>
          <ac:graphicFrameMkLst>
            <pc:docMk/>
            <pc:sldMk cId="3300405932" sldId="265"/>
            <ac:graphicFrameMk id="9" creationId="{5236A7FA-15E3-6CD8-94CE-69DEA8F50E27}"/>
          </ac:graphicFrameMkLst>
        </pc:graphicFrameChg>
        <pc:graphicFrameChg chg="add mod">
          <ac:chgData name="Floortje Cornelissen" userId="4858790b-db21-441b-9b1d-203bec1b7af2" providerId="ADAL" clId="{75AEC2DA-5FF9-40AE-8391-6B2798123B68}" dt="2024-11-14T12:20:35.518" v="2361"/>
          <ac:graphicFrameMkLst>
            <pc:docMk/>
            <pc:sldMk cId="3300405932" sldId="265"/>
            <ac:graphicFrameMk id="10" creationId="{AC599763-9A0E-8CF7-E64E-CF54B14A5AFA}"/>
          </ac:graphicFrameMkLst>
        </pc:graphicFrameChg>
        <pc:graphicFrameChg chg="add mod">
          <ac:chgData name="Floortje Cornelissen" userId="4858790b-db21-441b-9b1d-203bec1b7af2" providerId="ADAL" clId="{75AEC2DA-5FF9-40AE-8391-6B2798123B68}" dt="2024-11-14T12:20:42.254" v="2364"/>
          <ac:graphicFrameMkLst>
            <pc:docMk/>
            <pc:sldMk cId="3300405932" sldId="265"/>
            <ac:graphicFrameMk id="11" creationId="{06E9004B-4824-674B-AE5A-20B9990371B4}"/>
          </ac:graphicFrameMkLst>
        </pc:graphicFrameChg>
        <pc:picChg chg="add">
          <ac:chgData name="Floortje Cornelissen" userId="4858790b-db21-441b-9b1d-203bec1b7af2" providerId="ADAL" clId="{75AEC2DA-5FF9-40AE-8391-6B2798123B68}" dt="2024-11-14T12:15:58.339" v="2274"/>
          <ac:picMkLst>
            <pc:docMk/>
            <pc:sldMk cId="3300405932" sldId="265"/>
            <ac:picMk id="4" creationId="{BB89FEFC-9E9F-046C-FB8F-351F3A6C499B}"/>
          </ac:picMkLst>
        </pc:picChg>
        <pc:picChg chg="add del mod">
          <ac:chgData name="Floortje Cornelissen" userId="4858790b-db21-441b-9b1d-203bec1b7af2" providerId="ADAL" clId="{75AEC2DA-5FF9-40AE-8391-6B2798123B68}" dt="2024-11-14T12:18:31.446" v="2321" actId="478"/>
          <ac:picMkLst>
            <pc:docMk/>
            <pc:sldMk cId="3300405932" sldId="265"/>
            <ac:picMk id="6" creationId="{6771E2DA-E3F9-3E3D-5B77-B9CE49617D6C}"/>
          </ac:picMkLst>
        </pc:picChg>
        <pc:picChg chg="add mod">
          <ac:chgData name="Floortje Cornelissen" userId="4858790b-db21-441b-9b1d-203bec1b7af2" providerId="ADAL" clId="{75AEC2DA-5FF9-40AE-8391-6B2798123B68}" dt="2024-11-14T12:19:07.948" v="2329" actId="1076"/>
          <ac:picMkLst>
            <pc:docMk/>
            <pc:sldMk cId="3300405932" sldId="265"/>
            <ac:picMk id="2049" creationId="{F585012A-3E2A-0C40-D9B6-CB7B5A14EF38}"/>
          </ac:picMkLst>
        </pc:picChg>
        <pc:picChg chg="add mod">
          <ac:chgData name="Floortje Cornelissen" userId="4858790b-db21-441b-9b1d-203bec1b7af2" providerId="ADAL" clId="{75AEC2DA-5FF9-40AE-8391-6B2798123B68}" dt="2024-11-14T12:19:17.486" v="2332" actId="1037"/>
          <ac:picMkLst>
            <pc:docMk/>
            <pc:sldMk cId="3300405932" sldId="265"/>
            <ac:picMk id="2050" creationId="{1A2CDAD0-DFC9-10E3-EE48-D1F6A28F8257}"/>
          </ac:picMkLst>
        </pc:picChg>
        <pc:picChg chg="add mod">
          <ac:chgData name="Floortje Cornelissen" userId="4858790b-db21-441b-9b1d-203bec1b7af2" providerId="ADAL" clId="{75AEC2DA-5FF9-40AE-8391-6B2798123B68}" dt="2024-11-14T12:19:48.756" v="2343" actId="1076"/>
          <ac:picMkLst>
            <pc:docMk/>
            <pc:sldMk cId="3300405932" sldId="265"/>
            <ac:picMk id="2051" creationId="{F724F928-4830-0C2D-0F38-BFC209740088}"/>
          </ac:picMkLst>
        </pc:picChg>
        <pc:picChg chg="add mod">
          <ac:chgData name="Floortje Cornelissen" userId="4858790b-db21-441b-9b1d-203bec1b7af2" providerId="ADAL" clId="{75AEC2DA-5FF9-40AE-8391-6B2798123B68}" dt="2024-11-14T12:19:26.692" v="2335" actId="1076"/>
          <ac:picMkLst>
            <pc:docMk/>
            <pc:sldMk cId="3300405932" sldId="265"/>
            <ac:picMk id="2052" creationId="{F5D994CC-F1BB-8A44-F82A-C8456AEBE9A5}"/>
          </ac:picMkLst>
        </pc:picChg>
        <pc:picChg chg="add mod">
          <ac:chgData name="Floortje Cornelissen" userId="4858790b-db21-441b-9b1d-203bec1b7af2" providerId="ADAL" clId="{75AEC2DA-5FF9-40AE-8391-6B2798123B68}" dt="2024-11-14T12:19:36.053" v="2339" actId="1036"/>
          <ac:picMkLst>
            <pc:docMk/>
            <pc:sldMk cId="3300405932" sldId="265"/>
            <ac:picMk id="2053" creationId="{4C6D298B-1948-E4B6-B1B1-AA455219C7A5}"/>
          </ac:picMkLst>
        </pc:picChg>
        <pc:picChg chg="add mod">
          <ac:chgData name="Floortje Cornelissen" userId="4858790b-db21-441b-9b1d-203bec1b7af2" providerId="ADAL" clId="{75AEC2DA-5FF9-40AE-8391-6B2798123B68}" dt="2024-11-14T12:19:40.184" v="2341" actId="688"/>
          <ac:picMkLst>
            <pc:docMk/>
            <pc:sldMk cId="3300405932" sldId="265"/>
            <ac:picMk id="2054" creationId="{7D9F1476-7844-26E0-5FDA-61C535D4ECF1}"/>
          </ac:picMkLst>
        </pc:picChg>
      </pc:sldChg>
    </pc:docChg>
  </pc:docChgLst>
  <pc:docChgLst>
    <pc:chgData name="Rianne van Duinen" userId="50ad51a6-b4d4-43b3-93e5-657d32f0d243" providerId="ADAL" clId="{B9B8F3A1-EFBD-4297-812A-1E0805AB3AB8}"/>
    <pc:docChg chg="undo redo custSel addSld delSld modSld sldOrd addMainMaster delMainMaster">
      <pc:chgData name="Rianne van Duinen" userId="50ad51a6-b4d4-43b3-93e5-657d32f0d243" providerId="ADAL" clId="{B9B8F3A1-EFBD-4297-812A-1E0805AB3AB8}" dt="2024-11-16T07:24:48.720" v="987" actId="20577"/>
      <pc:docMkLst>
        <pc:docMk/>
      </pc:docMkLst>
      <pc:sldChg chg="addSp delSp modSp new del mod setBg modClrScheme delDesignElem chgLayout">
        <pc:chgData name="Rianne van Duinen" userId="50ad51a6-b4d4-43b3-93e5-657d32f0d243" providerId="ADAL" clId="{B9B8F3A1-EFBD-4297-812A-1E0805AB3AB8}" dt="2024-11-15T13:49:37.275" v="846" actId="47"/>
        <pc:sldMkLst>
          <pc:docMk/>
          <pc:sldMk cId="3870542203" sldId="256"/>
        </pc:sldMkLst>
        <pc:spChg chg="mod">
          <ac:chgData name="Rianne van Duinen" userId="50ad51a6-b4d4-43b3-93e5-657d32f0d243" providerId="ADAL" clId="{B9B8F3A1-EFBD-4297-812A-1E0805AB3AB8}" dt="2024-11-15T13:49:23.811" v="841" actId="21"/>
          <ac:spMkLst>
            <pc:docMk/>
            <pc:sldMk cId="3870542203" sldId="256"/>
            <ac:spMk id="2" creationId="{137D2D26-CC88-AB9F-2480-370AA1D19AA2}"/>
          </ac:spMkLst>
        </pc:spChg>
        <pc:spChg chg="mod">
          <ac:chgData name="Rianne van Duinen" userId="50ad51a6-b4d4-43b3-93e5-657d32f0d243" providerId="ADAL" clId="{B9B8F3A1-EFBD-4297-812A-1E0805AB3AB8}" dt="2024-11-15T13:49:30.019" v="843" actId="21"/>
          <ac:spMkLst>
            <pc:docMk/>
            <pc:sldMk cId="3870542203" sldId="256"/>
            <ac:spMk id="3" creationId="{BA6E3AD8-A691-26F7-8114-E8081DFCCF88}"/>
          </ac:spMkLst>
        </pc:spChg>
        <pc:spChg chg="add del">
          <ac:chgData name="Rianne van Duinen" userId="50ad51a6-b4d4-43b3-93e5-657d32f0d243" providerId="ADAL" clId="{B9B8F3A1-EFBD-4297-812A-1E0805AB3AB8}" dt="2024-11-13T18:39:19.322" v="2" actId="26606"/>
          <ac:spMkLst>
            <pc:docMk/>
            <pc:sldMk cId="3870542203" sldId="256"/>
            <ac:spMk id="9" creationId="{58789E63-C78D-4210-8A38-DD6FB3B6BACD}"/>
          </ac:spMkLst>
        </pc:spChg>
        <pc:spChg chg="add del">
          <ac:chgData name="Rianne van Duinen" userId="50ad51a6-b4d4-43b3-93e5-657d32f0d243" providerId="ADAL" clId="{B9B8F3A1-EFBD-4297-812A-1E0805AB3AB8}" dt="2024-11-13T18:39:19.322" v="2" actId="26606"/>
          <ac:spMkLst>
            <pc:docMk/>
            <pc:sldMk cId="3870542203" sldId="256"/>
            <ac:spMk id="11" creationId="{AC8494C5-ED44-4EAD-9213-4FBAA4BB74CA}"/>
          </ac:spMkLst>
        </pc:spChg>
        <pc:spChg chg="add del">
          <ac:chgData name="Rianne van Duinen" userId="50ad51a6-b4d4-43b3-93e5-657d32f0d243" providerId="ADAL" clId="{B9B8F3A1-EFBD-4297-812A-1E0805AB3AB8}" dt="2024-11-13T18:43:02.074" v="10" actId="26606"/>
          <ac:spMkLst>
            <pc:docMk/>
            <pc:sldMk cId="3870542203" sldId="256"/>
            <ac:spMk id="13" creationId="{9B7AD9F6-8CE7-4299-8FC6-328F4DCD3FF9}"/>
          </ac:spMkLst>
        </pc:spChg>
        <pc:spChg chg="add del">
          <ac:chgData name="Rianne van Duinen" userId="50ad51a6-b4d4-43b3-93e5-657d32f0d243" providerId="ADAL" clId="{B9B8F3A1-EFBD-4297-812A-1E0805AB3AB8}" dt="2024-11-13T18:43:02.074" v="10" actId="26606"/>
          <ac:spMkLst>
            <pc:docMk/>
            <pc:sldMk cId="3870542203" sldId="256"/>
            <ac:spMk id="14" creationId="{F49775AF-8896-43EE-92C6-83497D6DC56F}"/>
          </ac:spMkLst>
        </pc:spChg>
        <pc:spChg chg="add del">
          <ac:chgData name="Rianne van Duinen" userId="50ad51a6-b4d4-43b3-93e5-657d32f0d243" providerId="ADAL" clId="{B9B8F3A1-EFBD-4297-812A-1E0805AB3AB8}" dt="2024-11-13T18:42:59.307" v="7" actId="26606"/>
          <ac:spMkLst>
            <pc:docMk/>
            <pc:sldMk cId="3870542203" sldId="256"/>
            <ac:spMk id="20" creationId="{9B7AD9F6-8CE7-4299-8FC6-328F4DCD3FF9}"/>
          </ac:spMkLst>
        </pc:spChg>
        <pc:spChg chg="add del">
          <ac:chgData name="Rianne van Duinen" userId="50ad51a6-b4d4-43b3-93e5-657d32f0d243" providerId="ADAL" clId="{B9B8F3A1-EFBD-4297-812A-1E0805AB3AB8}" dt="2024-11-13T18:42:59.307" v="7" actId="26606"/>
          <ac:spMkLst>
            <pc:docMk/>
            <pc:sldMk cId="3870542203" sldId="256"/>
            <ac:spMk id="22" creationId="{F49775AF-8896-43EE-92C6-83497D6DC56F}"/>
          </ac:spMkLst>
        </pc:spChg>
        <pc:picChg chg="add del">
          <ac:chgData name="Rianne van Duinen" userId="50ad51a6-b4d4-43b3-93e5-657d32f0d243" providerId="ADAL" clId="{B9B8F3A1-EFBD-4297-812A-1E0805AB3AB8}" dt="2024-11-13T18:39:19.322" v="2" actId="26606"/>
          <ac:picMkLst>
            <pc:docMk/>
            <pc:sldMk cId="3870542203" sldId="256"/>
            <ac:picMk id="4" creationId="{0B9ACF41-3D60-DFC6-BDF1-C4D774E1BFB5}"/>
          </ac:picMkLst>
        </pc:picChg>
        <pc:picChg chg="add del mod">
          <ac:chgData name="Rianne van Duinen" userId="50ad51a6-b4d4-43b3-93e5-657d32f0d243" providerId="ADAL" clId="{B9B8F3A1-EFBD-4297-812A-1E0805AB3AB8}" dt="2024-11-13T18:43:02.074" v="10" actId="26606"/>
          <ac:picMkLst>
            <pc:docMk/>
            <pc:sldMk cId="3870542203" sldId="256"/>
            <ac:picMk id="15" creationId="{228BB901-272F-4AE2-843E-FDEA12AE3990}"/>
          </ac:picMkLst>
        </pc:picChg>
      </pc:sldChg>
      <pc:sldChg chg="modSp new mod">
        <pc:chgData name="Rianne van Duinen" userId="50ad51a6-b4d4-43b3-93e5-657d32f0d243" providerId="ADAL" clId="{B9B8F3A1-EFBD-4297-812A-1E0805AB3AB8}" dt="2024-11-16T07:24:48.720" v="987" actId="20577"/>
        <pc:sldMkLst>
          <pc:docMk/>
          <pc:sldMk cId="2171756915" sldId="257"/>
        </pc:sldMkLst>
        <pc:spChg chg="mod">
          <ac:chgData name="Rianne van Duinen" userId="50ad51a6-b4d4-43b3-93e5-657d32f0d243" providerId="ADAL" clId="{B9B8F3A1-EFBD-4297-812A-1E0805AB3AB8}" dt="2024-11-13T18:52:57.759" v="261" actId="20577"/>
          <ac:spMkLst>
            <pc:docMk/>
            <pc:sldMk cId="2171756915" sldId="257"/>
            <ac:spMk id="2" creationId="{B507CD4D-69C6-4155-4F0B-A53F91092E90}"/>
          </ac:spMkLst>
        </pc:spChg>
        <pc:spChg chg="mod">
          <ac:chgData name="Rianne van Duinen" userId="50ad51a6-b4d4-43b3-93e5-657d32f0d243" providerId="ADAL" clId="{B9B8F3A1-EFBD-4297-812A-1E0805AB3AB8}" dt="2024-11-16T07:24:48.720" v="987" actId="20577"/>
          <ac:spMkLst>
            <pc:docMk/>
            <pc:sldMk cId="2171756915" sldId="257"/>
            <ac:spMk id="3" creationId="{A27C286C-ACA0-A94E-5BC3-25162E6CEFDD}"/>
          </ac:spMkLst>
        </pc:spChg>
      </pc:sldChg>
      <pc:sldChg chg="modSp new mod">
        <pc:chgData name="Rianne van Duinen" userId="50ad51a6-b4d4-43b3-93e5-657d32f0d243" providerId="ADAL" clId="{B9B8F3A1-EFBD-4297-812A-1E0805AB3AB8}" dt="2024-11-13T18:52:28.874" v="221" actId="20577"/>
        <pc:sldMkLst>
          <pc:docMk/>
          <pc:sldMk cId="924941985" sldId="258"/>
        </pc:sldMkLst>
        <pc:spChg chg="mod">
          <ac:chgData name="Rianne van Duinen" userId="50ad51a6-b4d4-43b3-93e5-657d32f0d243" providerId="ADAL" clId="{B9B8F3A1-EFBD-4297-812A-1E0805AB3AB8}" dt="2024-11-13T18:52:28.874" v="221" actId="20577"/>
          <ac:spMkLst>
            <pc:docMk/>
            <pc:sldMk cId="924941985" sldId="258"/>
            <ac:spMk id="2" creationId="{381189B7-3767-CF5C-7A42-A144899F4C5B}"/>
          </ac:spMkLst>
        </pc:spChg>
      </pc:sldChg>
      <pc:sldChg chg="modSp new mod ord">
        <pc:chgData name="Rianne van Duinen" userId="50ad51a6-b4d4-43b3-93e5-657d32f0d243" providerId="ADAL" clId="{B9B8F3A1-EFBD-4297-812A-1E0805AB3AB8}" dt="2024-11-13T18:55:06.077" v="687" actId="20577"/>
        <pc:sldMkLst>
          <pc:docMk/>
          <pc:sldMk cId="3101614531" sldId="259"/>
        </pc:sldMkLst>
        <pc:spChg chg="mod">
          <ac:chgData name="Rianne van Duinen" userId="50ad51a6-b4d4-43b3-93e5-657d32f0d243" providerId="ADAL" clId="{B9B8F3A1-EFBD-4297-812A-1E0805AB3AB8}" dt="2024-11-13T18:54:02.073" v="479" actId="20577"/>
          <ac:spMkLst>
            <pc:docMk/>
            <pc:sldMk cId="3101614531" sldId="259"/>
            <ac:spMk id="2" creationId="{BA093A8E-2A60-ED53-9AB7-5EEA255897D8}"/>
          </ac:spMkLst>
        </pc:spChg>
        <pc:spChg chg="mod">
          <ac:chgData name="Rianne van Duinen" userId="50ad51a6-b4d4-43b3-93e5-657d32f0d243" providerId="ADAL" clId="{B9B8F3A1-EFBD-4297-812A-1E0805AB3AB8}" dt="2024-11-13T18:55:06.077" v="687" actId="20577"/>
          <ac:spMkLst>
            <pc:docMk/>
            <pc:sldMk cId="3101614531" sldId="259"/>
            <ac:spMk id="3" creationId="{D2AFA13F-AB1C-F832-78FF-F6E02126777E}"/>
          </ac:spMkLst>
        </pc:spChg>
      </pc:sldChg>
      <pc:sldChg chg="addSp delSp modSp new mod">
        <pc:chgData name="Rianne van Duinen" userId="50ad51a6-b4d4-43b3-93e5-657d32f0d243" providerId="ADAL" clId="{B9B8F3A1-EFBD-4297-812A-1E0805AB3AB8}" dt="2024-11-16T07:14:23.267" v="943" actId="1076"/>
        <pc:sldMkLst>
          <pc:docMk/>
          <pc:sldMk cId="1275350633" sldId="260"/>
        </pc:sldMkLst>
        <pc:spChg chg="mod">
          <ac:chgData name="Rianne van Duinen" userId="50ad51a6-b4d4-43b3-93e5-657d32f0d243" providerId="ADAL" clId="{B9B8F3A1-EFBD-4297-812A-1E0805AB3AB8}" dt="2024-11-13T18:55:45.370" v="726" actId="20577"/>
          <ac:spMkLst>
            <pc:docMk/>
            <pc:sldMk cId="1275350633" sldId="260"/>
            <ac:spMk id="2" creationId="{036A8279-DE8E-A8FC-61BD-87236C1CAD13}"/>
          </ac:spMkLst>
        </pc:spChg>
        <pc:spChg chg="del">
          <ac:chgData name="Rianne van Duinen" userId="50ad51a6-b4d4-43b3-93e5-657d32f0d243" providerId="ADAL" clId="{B9B8F3A1-EFBD-4297-812A-1E0805AB3AB8}" dt="2024-11-16T07:14:01.674" v="938" actId="931"/>
          <ac:spMkLst>
            <pc:docMk/>
            <pc:sldMk cId="1275350633" sldId="260"/>
            <ac:spMk id="3" creationId="{962545D9-7B98-EAFA-CE15-5F2ECFB18839}"/>
          </ac:spMkLst>
        </pc:spChg>
        <pc:spChg chg="mod">
          <ac:chgData name="Rianne van Duinen" userId="50ad51a6-b4d4-43b3-93e5-657d32f0d243" providerId="ADAL" clId="{B9B8F3A1-EFBD-4297-812A-1E0805AB3AB8}" dt="2024-11-13T18:56:32.794" v="816" actId="20577"/>
          <ac:spMkLst>
            <pc:docMk/>
            <pc:sldMk cId="1275350633" sldId="260"/>
            <ac:spMk id="4" creationId="{E6644DF7-1624-2F4D-3809-973BE94E45B2}"/>
          </ac:spMkLst>
        </pc:spChg>
        <pc:picChg chg="add mod">
          <ac:chgData name="Rianne van Duinen" userId="50ad51a6-b4d4-43b3-93e5-657d32f0d243" providerId="ADAL" clId="{B9B8F3A1-EFBD-4297-812A-1E0805AB3AB8}" dt="2024-11-16T07:14:23.267" v="943" actId="1076"/>
          <ac:picMkLst>
            <pc:docMk/>
            <pc:sldMk cId="1275350633" sldId="260"/>
            <ac:picMk id="6" creationId="{4651D26B-3836-E0FD-E1C1-5F40D09DB8D4}"/>
          </ac:picMkLst>
        </pc:picChg>
      </pc:sldChg>
      <pc:sldChg chg="modSp new mod">
        <pc:chgData name="Rianne van Duinen" userId="50ad51a6-b4d4-43b3-93e5-657d32f0d243" providerId="ADAL" clId="{B9B8F3A1-EFBD-4297-812A-1E0805AB3AB8}" dt="2024-11-13T18:57:46.574" v="837" actId="20577"/>
        <pc:sldMkLst>
          <pc:docMk/>
          <pc:sldMk cId="3817009686" sldId="261"/>
        </pc:sldMkLst>
        <pc:spChg chg="mod">
          <ac:chgData name="Rianne van Duinen" userId="50ad51a6-b4d4-43b3-93e5-657d32f0d243" providerId="ADAL" clId="{B9B8F3A1-EFBD-4297-812A-1E0805AB3AB8}" dt="2024-11-13T18:57:46.574" v="837" actId="20577"/>
          <ac:spMkLst>
            <pc:docMk/>
            <pc:sldMk cId="3817009686" sldId="261"/>
            <ac:spMk id="2" creationId="{2FE66B91-34F5-20C7-2B64-69EAEDF80FFE}"/>
          </ac:spMkLst>
        </pc:spChg>
      </pc:sldChg>
      <pc:sldChg chg="addSp modSp new mod">
        <pc:chgData name="Rianne van Duinen" userId="50ad51a6-b4d4-43b3-93e5-657d32f0d243" providerId="ADAL" clId="{B9B8F3A1-EFBD-4297-812A-1E0805AB3AB8}" dt="2024-11-15T13:50:07.351" v="937" actId="20577"/>
        <pc:sldMkLst>
          <pc:docMk/>
          <pc:sldMk cId="1643829310" sldId="266"/>
        </pc:sldMkLst>
        <pc:spChg chg="mod">
          <ac:chgData name="Rianne van Duinen" userId="50ad51a6-b4d4-43b3-93e5-657d32f0d243" providerId="ADAL" clId="{B9B8F3A1-EFBD-4297-812A-1E0805AB3AB8}" dt="2024-11-15T13:49:25.852" v="842"/>
          <ac:spMkLst>
            <pc:docMk/>
            <pc:sldMk cId="1643829310" sldId="266"/>
            <ac:spMk id="2" creationId="{05B2275A-7516-C6E7-493D-DA9D4CAB06D8}"/>
          </ac:spMkLst>
        </pc:spChg>
        <pc:spChg chg="mod">
          <ac:chgData name="Rianne van Duinen" userId="50ad51a6-b4d4-43b3-93e5-657d32f0d243" providerId="ADAL" clId="{B9B8F3A1-EFBD-4297-812A-1E0805AB3AB8}" dt="2024-11-15T13:50:07.351" v="937" actId="20577"/>
          <ac:spMkLst>
            <pc:docMk/>
            <pc:sldMk cId="1643829310" sldId="266"/>
            <ac:spMk id="3" creationId="{E24F706A-9536-71AC-9BD9-5808C1DBE00B}"/>
          </ac:spMkLst>
        </pc:spChg>
        <pc:picChg chg="add mod">
          <ac:chgData name="Rianne van Duinen" userId="50ad51a6-b4d4-43b3-93e5-657d32f0d243" providerId="ADAL" clId="{B9B8F3A1-EFBD-4297-812A-1E0805AB3AB8}" dt="2024-11-15T13:49:18.513" v="840"/>
          <ac:picMkLst>
            <pc:docMk/>
            <pc:sldMk cId="1643829310" sldId="266"/>
            <ac:picMk id="4" creationId="{4DC0F91D-590E-3CDB-4842-3D7387A2B924}"/>
          </ac:picMkLst>
        </pc:picChg>
      </pc:sldChg>
      <pc:sldMasterChg chg="add del addSldLayout delSldLayout">
        <pc:chgData name="Rianne van Duinen" userId="50ad51a6-b4d4-43b3-93e5-657d32f0d243" providerId="ADAL" clId="{B9B8F3A1-EFBD-4297-812A-1E0805AB3AB8}" dt="2024-11-13T18:43:02.074" v="10" actId="26606"/>
        <pc:sldMasterMkLst>
          <pc:docMk/>
          <pc:sldMasterMk cId="3993355504" sldId="2147483648"/>
        </pc:sldMasterMkLst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3249635605" sldId="2147483649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4026396774" sldId="2147483650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64358331" sldId="2147483651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1227785662" sldId="2147483652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3077151235" sldId="2147483653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1152637315" sldId="2147483654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343456930" sldId="2147483655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2385760915" sldId="2147483656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2492312588" sldId="2147483657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3170578665" sldId="2147483658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3993355504" sldId="2147483648"/>
            <pc:sldLayoutMk cId="2155268021" sldId="2147483659"/>
          </pc:sldLayoutMkLst>
        </pc:sldLayoutChg>
      </pc:sldMasterChg>
      <pc:sldMasterChg chg="add del addSldLayout delSldLayout">
        <pc:chgData name="Rianne van Duinen" userId="50ad51a6-b4d4-43b3-93e5-657d32f0d243" providerId="ADAL" clId="{B9B8F3A1-EFBD-4297-812A-1E0805AB3AB8}" dt="2024-11-13T18:39:19.322" v="2" actId="26606"/>
        <pc:sldMasterMkLst>
          <pc:docMk/>
          <pc:sldMasterMk cId="412433503" sldId="2147483699"/>
        </pc:sldMasterMkLst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2331509525" sldId="2147483688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3915649952" sldId="2147483689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1338178717" sldId="2147483690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2065539923" sldId="2147483691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2798677528" sldId="2147483692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646389748" sldId="2147483693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1885558750" sldId="2147483694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1119166314" sldId="2147483695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1586330950" sldId="2147483696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86449277" sldId="2147483697"/>
          </pc:sldLayoutMkLst>
        </pc:sldLayoutChg>
        <pc:sldLayoutChg chg="add del">
          <pc:chgData name="Rianne van Duinen" userId="50ad51a6-b4d4-43b3-93e5-657d32f0d243" providerId="ADAL" clId="{B9B8F3A1-EFBD-4297-812A-1E0805AB3AB8}" dt="2024-11-13T18:39:19.322" v="2" actId="26606"/>
          <pc:sldLayoutMkLst>
            <pc:docMk/>
            <pc:sldMasterMk cId="412433503" sldId="2147483699"/>
            <pc:sldLayoutMk cId="501414414" sldId="2147483698"/>
          </pc:sldLayoutMkLst>
        </pc:sldLayoutChg>
      </pc:sldMasterChg>
      <pc:sldMasterChg chg="add del addSldLayout delSldLayout">
        <pc:chgData name="Rianne van Duinen" userId="50ad51a6-b4d4-43b3-93e5-657d32f0d243" providerId="ADAL" clId="{B9B8F3A1-EFBD-4297-812A-1E0805AB3AB8}" dt="2024-11-13T18:43:02.074" v="10" actId="26606"/>
        <pc:sldMasterMkLst>
          <pc:docMk/>
          <pc:sldMasterMk cId="2475367722" sldId="2147483757"/>
        </pc:sldMasterMkLst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1959786378" sldId="2147483746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663152521" sldId="2147483747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295604352" sldId="2147483748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3311188397" sldId="2147483749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3480567778" sldId="2147483750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196082855" sldId="2147483751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1773709633" sldId="2147483752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4040528245" sldId="2147483753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1150195517" sldId="2147483754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162355181" sldId="2147483755"/>
          </pc:sldLayoutMkLst>
        </pc:sldLayoutChg>
        <pc:sldLayoutChg chg="add del">
          <pc:chgData name="Rianne van Duinen" userId="50ad51a6-b4d4-43b3-93e5-657d32f0d243" providerId="ADAL" clId="{B9B8F3A1-EFBD-4297-812A-1E0805AB3AB8}" dt="2024-11-13T18:43:02.074" v="10" actId="26606"/>
          <pc:sldLayoutMkLst>
            <pc:docMk/>
            <pc:sldMasterMk cId="2475367722" sldId="2147483757"/>
            <pc:sldLayoutMk cId="1164646266" sldId="2147483756"/>
          </pc:sldLayoutMkLst>
        </pc:sldLayoutChg>
      </pc:sldMasterChg>
    </pc:docChg>
  </pc:docChgLst>
  <pc:docChgLst>
    <pc:chgData name="Liesbeth Pronk" userId="S::pro_almerecollege.nl#ext#@nibinl.onmicrosoft.com::979df7bb-369d-4e39-a565-157af316564a" providerId="AD" clId="Web-{5D4EB76B-EB1A-161E-BC6B-84CB9441C75E}"/>
    <pc:docChg chg="addSld delSld modSld sldOrd">
      <pc:chgData name="Liesbeth Pronk" userId="S::pro_almerecollege.nl#ext#@nibinl.onmicrosoft.com::979df7bb-369d-4e39-a565-157af316564a" providerId="AD" clId="Web-{5D4EB76B-EB1A-161E-BC6B-84CB9441C75E}" dt="2024-11-14T08:27:27.138" v="18"/>
      <pc:docMkLst>
        <pc:docMk/>
      </pc:docMkLst>
      <pc:sldChg chg="addSp delSp modSp add del ord replId">
        <pc:chgData name="Liesbeth Pronk" userId="S::pro_almerecollege.nl#ext#@nibinl.onmicrosoft.com::979df7bb-369d-4e39-a565-157af316564a" providerId="AD" clId="Web-{5D4EB76B-EB1A-161E-BC6B-84CB9441C75E}" dt="2024-11-14T08:27:27.138" v="18"/>
        <pc:sldMkLst>
          <pc:docMk/>
          <pc:sldMk cId="1582869684" sldId="262"/>
        </pc:sldMkLst>
        <pc:spChg chg="mod">
          <ac:chgData name="Liesbeth Pronk" userId="S::pro_almerecollege.nl#ext#@nibinl.onmicrosoft.com::979df7bb-369d-4e39-a565-157af316564a" providerId="AD" clId="Web-{5D4EB76B-EB1A-161E-BC6B-84CB9441C75E}" dt="2024-11-14T08:27:01.091" v="14" actId="20577"/>
          <ac:spMkLst>
            <pc:docMk/>
            <pc:sldMk cId="1582869684" sldId="262"/>
            <ac:spMk id="2" creationId="{137D2D26-CC88-AB9F-2480-370AA1D19AA2}"/>
          </ac:spMkLst>
        </pc:spChg>
        <pc:spChg chg="mod">
          <ac:chgData name="Liesbeth Pronk" userId="S::pro_almerecollege.nl#ext#@nibinl.onmicrosoft.com::979df7bb-369d-4e39-a565-157af316564a" providerId="AD" clId="Web-{5D4EB76B-EB1A-161E-BC6B-84CB9441C75E}" dt="2024-11-14T08:26:55.309" v="8" actId="20577"/>
          <ac:spMkLst>
            <pc:docMk/>
            <pc:sldMk cId="1582869684" sldId="262"/>
            <ac:spMk id="3" creationId="{BA6E3AD8-A691-26F7-8114-E8081DFCCF88}"/>
          </ac:spMkLst>
        </pc:spChg>
        <pc:picChg chg="add mod">
          <ac:chgData name="Liesbeth Pronk" userId="S::pro_almerecollege.nl#ext#@nibinl.onmicrosoft.com::979df7bb-369d-4e39-a565-157af316564a" providerId="AD" clId="Web-{5D4EB76B-EB1A-161E-BC6B-84CB9441C75E}" dt="2024-11-14T08:27:14.529" v="17" actId="1076"/>
          <ac:picMkLst>
            <pc:docMk/>
            <pc:sldMk cId="1582869684" sldId="262"/>
            <ac:picMk id="4" creationId="{14166B22-130A-A48C-2990-1B215E617211}"/>
          </ac:picMkLst>
        </pc:picChg>
        <pc:picChg chg="del">
          <ac:chgData name="Liesbeth Pronk" userId="S::pro_almerecollege.nl#ext#@nibinl.onmicrosoft.com::979df7bb-369d-4e39-a565-157af316564a" providerId="AD" clId="Web-{5D4EB76B-EB1A-161E-BC6B-84CB9441C75E}" dt="2024-11-14T08:26:18.543" v="1"/>
          <ac:picMkLst>
            <pc:docMk/>
            <pc:sldMk cId="1582869684" sldId="262"/>
            <ac:picMk id="15" creationId="{228BB901-272F-4AE2-843E-FDEA12AE39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2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4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6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0" r:id="rId6"/>
    <p:sldLayoutId id="2147483746" r:id="rId7"/>
    <p:sldLayoutId id="2147483747" r:id="rId8"/>
    <p:sldLayoutId id="2147483748" r:id="rId9"/>
    <p:sldLayoutId id="2147483749" r:id="rId10"/>
    <p:sldLayoutId id="214748375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2275A-7516-C6E7-493D-DA9D4CAB0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9600" dirty="0" err="1"/>
              <a:t>Ecogame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4F706A-9536-71AC-9BD9-5808C1DBE0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Door: Jasper </a:t>
            </a:r>
            <a:r>
              <a:rPr lang="nl-NL" dirty="0" err="1"/>
              <a:t>Hoogveld</a:t>
            </a:r>
            <a:r>
              <a:rPr lang="nl-NL" dirty="0"/>
              <a:t>, Liesbeth Pronk,</a:t>
            </a:r>
          </a:p>
          <a:p>
            <a:r>
              <a:rPr lang="nl-NL" dirty="0"/>
              <a:t>Floortje Cornelissen en Rianne Lakerveld van Duinen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0F91D-590E-3CDB-4842-3D7387A2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382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A8279-DE8E-A8FC-61BD-87236C1C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Geef al je feedback via de QR-code</a:t>
            </a:r>
          </a:p>
        </p:txBody>
      </p:sp>
      <p:pic>
        <p:nvPicPr>
          <p:cNvPr id="6" name="Tijdelijke aanduiding voor afbeelding 5" descr="Afbeelding met tekst, schermopname, Graphics, Lettertype&#10;&#10;Automatisch gegenereerde beschrijving">
            <a:extLst>
              <a:ext uri="{FF2B5EF4-FFF2-40B4-BE49-F238E27FC236}">
                <a16:creationId xmlns:a16="http://schemas.microsoft.com/office/drawing/2014/main" id="{4651D26B-3836-E0FD-E1C1-5F40D09DB8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12" b="858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0" b="5140"/>
          <a:stretch>
            <a:fillRect/>
          </a:stretch>
        </p:blipFill>
        <p:spPr>
          <a:xfrm>
            <a:off x="4544568" y="-1363064"/>
            <a:ext cx="8183880" cy="7343240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644DF7-1624-2F4D-3809-973BE94E4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/>
              <a:t>En geef aan of je betrokken wilt blijven bij de ontwikkeling van het spel!</a:t>
            </a:r>
          </a:p>
        </p:txBody>
      </p:sp>
    </p:spTree>
    <p:extLst>
      <p:ext uri="{BB962C8B-B14F-4D97-AF65-F5344CB8AC3E}">
        <p14:creationId xmlns:p14="http://schemas.microsoft.com/office/powerpoint/2010/main" val="127535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93A8E-2A60-ED53-9AB7-5EEA2558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AFA13F-AB1C-F832-78FF-F6E021267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/>
              <a:t>10 minuten korte uitleg</a:t>
            </a:r>
          </a:p>
          <a:p>
            <a:r>
              <a:rPr lang="nl-NL" sz="3600"/>
              <a:t>45 minuten speeltijd</a:t>
            </a:r>
          </a:p>
          <a:p>
            <a:r>
              <a:rPr lang="nl-NL" sz="3600"/>
              <a:t>20 minuten voor feedback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61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7CD4D-69C6-4155-4F0B-A53F9109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Doel van het spel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7C286C-ACA0-A94E-5BC3-25162E6C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Op een leuke manier leerlingen examentermen laten herhalen</a:t>
            </a:r>
          </a:p>
          <a:p>
            <a:r>
              <a:rPr lang="nl-NL" sz="4000" dirty="0"/>
              <a:t>Opdrachtgever: Netwerk Groene Bureaus</a:t>
            </a:r>
          </a:p>
          <a:p>
            <a:pPr lvl="1"/>
            <a:r>
              <a:rPr lang="nl-NL" sz="3600" dirty="0"/>
              <a:t>Hun doel: leerlingen al bekend maken met het beroep ‘Ecologisch adviseur’</a:t>
            </a:r>
          </a:p>
          <a:p>
            <a:r>
              <a:rPr lang="nl-NL" sz="4000" dirty="0"/>
              <a:t>Status spel</a:t>
            </a:r>
          </a:p>
        </p:txBody>
      </p:sp>
    </p:spTree>
    <p:extLst>
      <p:ext uri="{BB962C8B-B14F-4D97-AF65-F5344CB8AC3E}">
        <p14:creationId xmlns:p14="http://schemas.microsoft.com/office/powerpoint/2010/main" val="217175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189B7-3767-CF5C-7A42-A144899F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werkt het spel?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F1B808-2776-5D2D-D5D4-4F7657DB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87316"/>
          </a:xfrm>
        </p:spPr>
        <p:txBody>
          <a:bodyPr>
            <a:normAutofit/>
          </a:bodyPr>
          <a:lstStyle/>
          <a:p>
            <a:r>
              <a:rPr lang="nl-NL" sz="3600"/>
              <a:t>Als ecologisch adviseurs werken jullie samen 					         aan het inrichten en verbeteren van het ecosysteem</a:t>
            </a:r>
          </a:p>
          <a:p>
            <a:pPr marL="0" indent="0">
              <a:buNone/>
            </a:pPr>
            <a:endParaRPr lang="nl-NL" sz="300"/>
          </a:p>
          <a:p>
            <a:r>
              <a:rPr lang="nl-NL" sz="3600"/>
              <a:t>Voorbereiding</a:t>
            </a:r>
          </a:p>
          <a:p>
            <a:r>
              <a:rPr lang="nl-NL" sz="3600"/>
              <a:t>Fase 1 – onderhandelen (10 minuten)</a:t>
            </a:r>
          </a:p>
          <a:p>
            <a:r>
              <a:rPr lang="nl-NL" sz="3600"/>
              <a:t>Fase 2 – ontwikkelen </a:t>
            </a:r>
          </a:p>
          <a:p>
            <a:r>
              <a:rPr lang="nl-NL" sz="3600"/>
              <a:t>Afsluiting</a:t>
            </a: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E0FB11C3-817F-1320-B1CB-5638773EAA28}"/>
              </a:ext>
            </a:extLst>
          </p:cNvPr>
          <p:cNvGrpSpPr/>
          <p:nvPr/>
        </p:nvGrpSpPr>
        <p:grpSpPr>
          <a:xfrm>
            <a:off x="6885787" y="2301734"/>
            <a:ext cx="3940337" cy="4006496"/>
            <a:chOff x="6885787" y="2454134"/>
            <a:chExt cx="3940337" cy="4006496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C30C6A50-D151-B9E6-3832-A8C3AAE87C50}"/>
                </a:ext>
              </a:extLst>
            </p:cNvPr>
            <p:cNvGrpSpPr/>
            <p:nvPr/>
          </p:nvGrpSpPr>
          <p:grpSpPr>
            <a:xfrm>
              <a:off x="7373198" y="5252881"/>
              <a:ext cx="838200" cy="720576"/>
              <a:chOff x="278100" y="2386253"/>
              <a:chExt cx="838200" cy="72057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F40CDB0B-C774-20D5-6CD9-BF8DAF1AE514}"/>
                  </a:ext>
                </a:extLst>
              </p:cNvPr>
              <p:cNvSpPr/>
              <p:nvPr/>
            </p:nvSpPr>
            <p:spPr>
              <a:xfrm>
                <a:off x="480315" y="2687730"/>
                <a:ext cx="433768" cy="219075"/>
              </a:xfrm>
              <a:custGeom>
                <a:avLst/>
                <a:gdLst>
                  <a:gd name="connsiteX0" fmla="*/ 414718 w 433768"/>
                  <a:gd name="connsiteY0" fmla="*/ 133350 h 219075"/>
                  <a:gd name="connsiteX1" fmla="*/ 433768 w 433768"/>
                  <a:gd name="connsiteY1" fmla="*/ 114300 h 219075"/>
                  <a:gd name="connsiteX2" fmla="*/ 414718 w 433768"/>
                  <a:gd name="connsiteY2" fmla="*/ 95250 h 219075"/>
                  <a:gd name="connsiteX3" fmla="*/ 388334 w 433768"/>
                  <a:gd name="connsiteY3" fmla="*/ 95250 h 219075"/>
                  <a:gd name="connsiteX4" fmla="*/ 388334 w 433768"/>
                  <a:gd name="connsiteY4" fmla="*/ 76200 h 219075"/>
                  <a:gd name="connsiteX5" fmla="*/ 414718 w 433768"/>
                  <a:gd name="connsiteY5" fmla="*/ 76200 h 219075"/>
                  <a:gd name="connsiteX6" fmla="*/ 433768 w 433768"/>
                  <a:gd name="connsiteY6" fmla="*/ 57150 h 219075"/>
                  <a:gd name="connsiteX7" fmla="*/ 414718 w 433768"/>
                  <a:gd name="connsiteY7" fmla="*/ 38100 h 219075"/>
                  <a:gd name="connsiteX8" fmla="*/ 388334 w 433768"/>
                  <a:gd name="connsiteY8" fmla="*/ 38100 h 219075"/>
                  <a:gd name="connsiteX9" fmla="*/ 388334 w 433768"/>
                  <a:gd name="connsiteY9" fmla="*/ 0 h 219075"/>
                  <a:gd name="connsiteX10" fmla="*/ 350234 w 433768"/>
                  <a:gd name="connsiteY10" fmla="*/ 0 h 219075"/>
                  <a:gd name="connsiteX11" fmla="*/ 350234 w 433768"/>
                  <a:gd name="connsiteY11" fmla="*/ 38100 h 219075"/>
                  <a:gd name="connsiteX12" fmla="*/ 83534 w 433768"/>
                  <a:gd name="connsiteY12" fmla="*/ 38100 h 219075"/>
                  <a:gd name="connsiteX13" fmla="*/ 83534 w 433768"/>
                  <a:gd name="connsiteY13" fmla="*/ 0 h 219075"/>
                  <a:gd name="connsiteX14" fmla="*/ 45434 w 433768"/>
                  <a:gd name="connsiteY14" fmla="*/ 0 h 219075"/>
                  <a:gd name="connsiteX15" fmla="*/ 45434 w 433768"/>
                  <a:gd name="connsiteY15" fmla="*/ 38100 h 219075"/>
                  <a:gd name="connsiteX16" fmla="*/ 19050 w 433768"/>
                  <a:gd name="connsiteY16" fmla="*/ 38100 h 219075"/>
                  <a:gd name="connsiteX17" fmla="*/ 0 w 433768"/>
                  <a:gd name="connsiteY17" fmla="*/ 57150 h 219075"/>
                  <a:gd name="connsiteX18" fmla="*/ 19050 w 433768"/>
                  <a:gd name="connsiteY18" fmla="*/ 76200 h 219075"/>
                  <a:gd name="connsiteX19" fmla="*/ 45434 w 433768"/>
                  <a:gd name="connsiteY19" fmla="*/ 76200 h 219075"/>
                  <a:gd name="connsiteX20" fmla="*/ 45434 w 433768"/>
                  <a:gd name="connsiteY20" fmla="*/ 95250 h 219075"/>
                  <a:gd name="connsiteX21" fmla="*/ 19050 w 433768"/>
                  <a:gd name="connsiteY21" fmla="*/ 95250 h 219075"/>
                  <a:gd name="connsiteX22" fmla="*/ 0 w 433768"/>
                  <a:gd name="connsiteY22" fmla="*/ 114300 h 219075"/>
                  <a:gd name="connsiteX23" fmla="*/ 19050 w 433768"/>
                  <a:gd name="connsiteY23" fmla="*/ 133350 h 219075"/>
                  <a:gd name="connsiteX24" fmla="*/ 45434 w 433768"/>
                  <a:gd name="connsiteY24" fmla="*/ 133350 h 219075"/>
                  <a:gd name="connsiteX25" fmla="*/ 45434 w 433768"/>
                  <a:gd name="connsiteY25" fmla="*/ 152400 h 219075"/>
                  <a:gd name="connsiteX26" fmla="*/ 19050 w 433768"/>
                  <a:gd name="connsiteY26" fmla="*/ 152400 h 219075"/>
                  <a:gd name="connsiteX27" fmla="*/ 0 w 433768"/>
                  <a:gd name="connsiteY27" fmla="*/ 171450 h 219075"/>
                  <a:gd name="connsiteX28" fmla="*/ 19050 w 433768"/>
                  <a:gd name="connsiteY28" fmla="*/ 190500 h 219075"/>
                  <a:gd name="connsiteX29" fmla="*/ 45434 w 433768"/>
                  <a:gd name="connsiteY29" fmla="*/ 190500 h 219075"/>
                  <a:gd name="connsiteX30" fmla="*/ 45434 w 433768"/>
                  <a:gd name="connsiteY30" fmla="*/ 219075 h 219075"/>
                  <a:gd name="connsiteX31" fmla="*/ 83534 w 433768"/>
                  <a:gd name="connsiteY31" fmla="*/ 219075 h 219075"/>
                  <a:gd name="connsiteX32" fmla="*/ 83534 w 433768"/>
                  <a:gd name="connsiteY32" fmla="*/ 190500 h 219075"/>
                  <a:gd name="connsiteX33" fmla="*/ 350234 w 433768"/>
                  <a:gd name="connsiteY33" fmla="*/ 190500 h 219075"/>
                  <a:gd name="connsiteX34" fmla="*/ 350234 w 433768"/>
                  <a:gd name="connsiteY34" fmla="*/ 219075 h 219075"/>
                  <a:gd name="connsiteX35" fmla="*/ 388334 w 433768"/>
                  <a:gd name="connsiteY35" fmla="*/ 219075 h 219075"/>
                  <a:gd name="connsiteX36" fmla="*/ 388334 w 433768"/>
                  <a:gd name="connsiteY36" fmla="*/ 190500 h 219075"/>
                  <a:gd name="connsiteX37" fmla="*/ 414718 w 433768"/>
                  <a:gd name="connsiteY37" fmla="*/ 190500 h 219075"/>
                  <a:gd name="connsiteX38" fmla="*/ 433768 w 433768"/>
                  <a:gd name="connsiteY38" fmla="*/ 171450 h 219075"/>
                  <a:gd name="connsiteX39" fmla="*/ 414718 w 433768"/>
                  <a:gd name="connsiteY39" fmla="*/ 152400 h 219075"/>
                  <a:gd name="connsiteX40" fmla="*/ 388334 w 433768"/>
                  <a:gd name="connsiteY40" fmla="*/ 152400 h 219075"/>
                  <a:gd name="connsiteX41" fmla="*/ 388334 w 433768"/>
                  <a:gd name="connsiteY41" fmla="*/ 133350 h 219075"/>
                  <a:gd name="connsiteX42" fmla="*/ 83534 w 433768"/>
                  <a:gd name="connsiteY42" fmla="*/ 76200 h 219075"/>
                  <a:gd name="connsiteX43" fmla="*/ 350234 w 433768"/>
                  <a:gd name="connsiteY43" fmla="*/ 76200 h 219075"/>
                  <a:gd name="connsiteX44" fmla="*/ 350234 w 433768"/>
                  <a:gd name="connsiteY44" fmla="*/ 95250 h 219075"/>
                  <a:gd name="connsiteX45" fmla="*/ 83534 w 433768"/>
                  <a:gd name="connsiteY45" fmla="*/ 95250 h 219075"/>
                  <a:gd name="connsiteX46" fmla="*/ 350234 w 433768"/>
                  <a:gd name="connsiteY46" fmla="*/ 152400 h 219075"/>
                  <a:gd name="connsiteX47" fmla="*/ 83534 w 433768"/>
                  <a:gd name="connsiteY47" fmla="*/ 152400 h 219075"/>
                  <a:gd name="connsiteX48" fmla="*/ 83534 w 433768"/>
                  <a:gd name="connsiteY48" fmla="*/ 133350 h 219075"/>
                  <a:gd name="connsiteX49" fmla="*/ 350234 w 433768"/>
                  <a:gd name="connsiteY49" fmla="*/ 13335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33768" h="219075">
                    <a:moveTo>
                      <a:pt x="414718" y="133350"/>
                    </a:moveTo>
                    <a:cubicBezTo>
                      <a:pt x="425240" y="133350"/>
                      <a:pt x="433768" y="124821"/>
                      <a:pt x="433768" y="114300"/>
                    </a:cubicBezTo>
                    <a:cubicBezTo>
                      <a:pt x="433768" y="103779"/>
                      <a:pt x="425240" y="95250"/>
                      <a:pt x="414718" y="95250"/>
                    </a:cubicBezTo>
                    <a:lnTo>
                      <a:pt x="388334" y="95250"/>
                    </a:lnTo>
                    <a:lnTo>
                      <a:pt x="388334" y="76200"/>
                    </a:lnTo>
                    <a:lnTo>
                      <a:pt x="414718" y="76200"/>
                    </a:lnTo>
                    <a:cubicBezTo>
                      <a:pt x="425240" y="76200"/>
                      <a:pt x="433768" y="67671"/>
                      <a:pt x="433768" y="57150"/>
                    </a:cubicBezTo>
                    <a:cubicBezTo>
                      <a:pt x="433768" y="46629"/>
                      <a:pt x="425240" y="38100"/>
                      <a:pt x="414718" y="38100"/>
                    </a:cubicBezTo>
                    <a:lnTo>
                      <a:pt x="388334" y="38100"/>
                    </a:lnTo>
                    <a:lnTo>
                      <a:pt x="388334" y="0"/>
                    </a:lnTo>
                    <a:lnTo>
                      <a:pt x="350234" y="0"/>
                    </a:lnTo>
                    <a:lnTo>
                      <a:pt x="350234" y="38100"/>
                    </a:lnTo>
                    <a:lnTo>
                      <a:pt x="83534" y="38100"/>
                    </a:lnTo>
                    <a:lnTo>
                      <a:pt x="83534" y="0"/>
                    </a:lnTo>
                    <a:lnTo>
                      <a:pt x="45434" y="0"/>
                    </a:lnTo>
                    <a:lnTo>
                      <a:pt x="45434" y="38100"/>
                    </a:lnTo>
                    <a:lnTo>
                      <a:pt x="19050" y="38100"/>
                    </a:lnTo>
                    <a:cubicBezTo>
                      <a:pt x="8529" y="38100"/>
                      <a:pt x="0" y="46629"/>
                      <a:pt x="0" y="57150"/>
                    </a:cubicBezTo>
                    <a:cubicBezTo>
                      <a:pt x="0" y="67671"/>
                      <a:pt x="8529" y="76200"/>
                      <a:pt x="19050" y="76200"/>
                    </a:cubicBezTo>
                    <a:lnTo>
                      <a:pt x="45434" y="76200"/>
                    </a:lnTo>
                    <a:lnTo>
                      <a:pt x="45434" y="95250"/>
                    </a:lnTo>
                    <a:lnTo>
                      <a:pt x="19050" y="95250"/>
                    </a:lnTo>
                    <a:cubicBezTo>
                      <a:pt x="8529" y="95250"/>
                      <a:pt x="0" y="103779"/>
                      <a:pt x="0" y="114300"/>
                    </a:cubicBezTo>
                    <a:cubicBezTo>
                      <a:pt x="0" y="124821"/>
                      <a:pt x="8529" y="133350"/>
                      <a:pt x="19050" y="133350"/>
                    </a:cubicBezTo>
                    <a:lnTo>
                      <a:pt x="45434" y="133350"/>
                    </a:lnTo>
                    <a:lnTo>
                      <a:pt x="45434" y="152400"/>
                    </a:lnTo>
                    <a:lnTo>
                      <a:pt x="19050" y="152400"/>
                    </a:lnTo>
                    <a:cubicBezTo>
                      <a:pt x="8529" y="152400"/>
                      <a:pt x="0" y="160929"/>
                      <a:pt x="0" y="171450"/>
                    </a:cubicBezTo>
                    <a:cubicBezTo>
                      <a:pt x="0" y="181971"/>
                      <a:pt x="8529" y="190500"/>
                      <a:pt x="19050" y="190500"/>
                    </a:cubicBezTo>
                    <a:lnTo>
                      <a:pt x="45434" y="190500"/>
                    </a:lnTo>
                    <a:lnTo>
                      <a:pt x="45434" y="219075"/>
                    </a:lnTo>
                    <a:lnTo>
                      <a:pt x="83534" y="219075"/>
                    </a:lnTo>
                    <a:lnTo>
                      <a:pt x="83534" y="190500"/>
                    </a:lnTo>
                    <a:lnTo>
                      <a:pt x="350234" y="190500"/>
                    </a:lnTo>
                    <a:lnTo>
                      <a:pt x="350234" y="219075"/>
                    </a:lnTo>
                    <a:lnTo>
                      <a:pt x="388334" y="219075"/>
                    </a:lnTo>
                    <a:lnTo>
                      <a:pt x="388334" y="190500"/>
                    </a:lnTo>
                    <a:lnTo>
                      <a:pt x="414718" y="190500"/>
                    </a:lnTo>
                    <a:cubicBezTo>
                      <a:pt x="425240" y="190500"/>
                      <a:pt x="433768" y="181971"/>
                      <a:pt x="433768" y="171450"/>
                    </a:cubicBezTo>
                    <a:cubicBezTo>
                      <a:pt x="433768" y="160929"/>
                      <a:pt x="425240" y="152400"/>
                      <a:pt x="414718" y="152400"/>
                    </a:cubicBezTo>
                    <a:lnTo>
                      <a:pt x="388334" y="152400"/>
                    </a:lnTo>
                    <a:lnTo>
                      <a:pt x="388334" y="133350"/>
                    </a:lnTo>
                    <a:close/>
                    <a:moveTo>
                      <a:pt x="83534" y="76200"/>
                    </a:moveTo>
                    <a:lnTo>
                      <a:pt x="350234" y="76200"/>
                    </a:lnTo>
                    <a:lnTo>
                      <a:pt x="350234" y="95250"/>
                    </a:lnTo>
                    <a:lnTo>
                      <a:pt x="83534" y="95250"/>
                    </a:lnTo>
                    <a:close/>
                    <a:moveTo>
                      <a:pt x="350234" y="152400"/>
                    </a:moveTo>
                    <a:lnTo>
                      <a:pt x="83534" y="152400"/>
                    </a:lnTo>
                    <a:lnTo>
                      <a:pt x="83534" y="133350"/>
                    </a:lnTo>
                    <a:lnTo>
                      <a:pt x="350234" y="1333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" name="Vrije vorm: vorm 5">
                <a:extLst>
                  <a:ext uri="{FF2B5EF4-FFF2-40B4-BE49-F238E27FC236}">
                    <a16:creationId xmlns:a16="http://schemas.microsoft.com/office/drawing/2014/main" id="{BBC458E4-D54A-610A-095F-4139A55A8DBD}"/>
                  </a:ext>
                </a:extLst>
              </p:cNvPr>
              <p:cNvSpPr/>
              <p:nvPr/>
            </p:nvSpPr>
            <p:spPr>
              <a:xfrm>
                <a:off x="278100" y="2386253"/>
                <a:ext cx="838200" cy="720576"/>
              </a:xfrm>
              <a:custGeom>
                <a:avLst/>
                <a:gdLst>
                  <a:gd name="connsiteX0" fmla="*/ 733425 w 838200"/>
                  <a:gd name="connsiteY0" fmla="*/ 682477 h 720576"/>
                  <a:gd name="connsiteX1" fmla="*/ 733425 w 838200"/>
                  <a:gd name="connsiteY1" fmla="*/ 188129 h 720576"/>
                  <a:gd name="connsiteX2" fmla="*/ 744665 w 838200"/>
                  <a:gd name="connsiteY2" fmla="*/ 188129 h 720576"/>
                  <a:gd name="connsiteX3" fmla="*/ 747141 w 838200"/>
                  <a:gd name="connsiteY3" fmla="*/ 188129 h 720576"/>
                  <a:gd name="connsiteX4" fmla="*/ 750951 w 838200"/>
                  <a:gd name="connsiteY4" fmla="*/ 186986 h 720576"/>
                  <a:gd name="connsiteX5" fmla="*/ 753047 w 838200"/>
                  <a:gd name="connsiteY5" fmla="*/ 185938 h 720576"/>
                  <a:gd name="connsiteX6" fmla="*/ 758857 w 838200"/>
                  <a:gd name="connsiteY6" fmla="*/ 178985 h 720576"/>
                  <a:gd name="connsiteX7" fmla="*/ 759619 w 838200"/>
                  <a:gd name="connsiteY7" fmla="*/ 176890 h 720576"/>
                  <a:gd name="connsiteX8" fmla="*/ 759619 w 838200"/>
                  <a:gd name="connsiteY8" fmla="*/ 176128 h 720576"/>
                  <a:gd name="connsiteX9" fmla="*/ 785336 w 838200"/>
                  <a:gd name="connsiteY9" fmla="*/ 53255 h 720576"/>
                  <a:gd name="connsiteX10" fmla="*/ 785336 w 838200"/>
                  <a:gd name="connsiteY10" fmla="*/ 53255 h 720576"/>
                  <a:gd name="connsiteX11" fmla="*/ 785336 w 838200"/>
                  <a:gd name="connsiteY11" fmla="*/ 50398 h 720576"/>
                  <a:gd name="connsiteX12" fmla="*/ 756761 w 838200"/>
                  <a:gd name="connsiteY12" fmla="*/ 22299 h 720576"/>
                  <a:gd name="connsiteX13" fmla="*/ 733425 w 838200"/>
                  <a:gd name="connsiteY13" fmla="*/ 17346 h 720576"/>
                  <a:gd name="connsiteX14" fmla="*/ 714375 w 838200"/>
                  <a:gd name="connsiteY14" fmla="*/ 10 h 720576"/>
                  <a:gd name="connsiteX15" fmla="*/ 695325 w 838200"/>
                  <a:gd name="connsiteY15" fmla="*/ 17251 h 720576"/>
                  <a:gd name="connsiteX16" fmla="*/ 695325 w 838200"/>
                  <a:gd name="connsiteY16" fmla="*/ 17251 h 720576"/>
                  <a:gd name="connsiteX17" fmla="*/ 643033 w 838200"/>
                  <a:gd name="connsiteY17" fmla="*/ 49731 h 720576"/>
                  <a:gd name="connsiteX18" fmla="*/ 643033 w 838200"/>
                  <a:gd name="connsiteY18" fmla="*/ 51350 h 720576"/>
                  <a:gd name="connsiteX19" fmla="*/ 643033 w 838200"/>
                  <a:gd name="connsiteY19" fmla="*/ 52874 h 720576"/>
                  <a:gd name="connsiteX20" fmla="*/ 643033 w 838200"/>
                  <a:gd name="connsiteY20" fmla="*/ 54017 h 720576"/>
                  <a:gd name="connsiteX21" fmla="*/ 668179 w 838200"/>
                  <a:gd name="connsiteY21" fmla="*/ 174889 h 720576"/>
                  <a:gd name="connsiteX22" fmla="*/ 668179 w 838200"/>
                  <a:gd name="connsiteY22" fmla="*/ 176604 h 720576"/>
                  <a:gd name="connsiteX23" fmla="*/ 668179 w 838200"/>
                  <a:gd name="connsiteY23" fmla="*/ 176604 h 720576"/>
                  <a:gd name="connsiteX24" fmla="*/ 669036 w 838200"/>
                  <a:gd name="connsiteY24" fmla="*/ 178985 h 720576"/>
                  <a:gd name="connsiteX25" fmla="*/ 669036 w 838200"/>
                  <a:gd name="connsiteY25" fmla="*/ 179842 h 720576"/>
                  <a:gd name="connsiteX26" fmla="*/ 670179 w 838200"/>
                  <a:gd name="connsiteY26" fmla="*/ 181652 h 720576"/>
                  <a:gd name="connsiteX27" fmla="*/ 670751 w 838200"/>
                  <a:gd name="connsiteY27" fmla="*/ 182319 h 720576"/>
                  <a:gd name="connsiteX28" fmla="*/ 672179 w 838200"/>
                  <a:gd name="connsiteY28" fmla="*/ 183748 h 720576"/>
                  <a:gd name="connsiteX29" fmla="*/ 673037 w 838200"/>
                  <a:gd name="connsiteY29" fmla="*/ 184605 h 720576"/>
                  <a:gd name="connsiteX30" fmla="*/ 675227 w 838200"/>
                  <a:gd name="connsiteY30" fmla="*/ 186034 h 720576"/>
                  <a:gd name="connsiteX31" fmla="*/ 677609 w 838200"/>
                  <a:gd name="connsiteY31" fmla="*/ 187081 h 720576"/>
                  <a:gd name="connsiteX32" fmla="*/ 680085 w 838200"/>
                  <a:gd name="connsiteY32" fmla="*/ 187653 h 720576"/>
                  <a:gd name="connsiteX33" fmla="*/ 682562 w 838200"/>
                  <a:gd name="connsiteY33" fmla="*/ 187653 h 720576"/>
                  <a:gd name="connsiteX34" fmla="*/ 695325 w 838200"/>
                  <a:gd name="connsiteY34" fmla="*/ 187653 h 720576"/>
                  <a:gd name="connsiteX35" fmla="*/ 695325 w 838200"/>
                  <a:gd name="connsiteY35" fmla="*/ 682477 h 720576"/>
                  <a:gd name="connsiteX36" fmla="*/ 609600 w 838200"/>
                  <a:gd name="connsiteY36" fmla="*/ 682477 h 720576"/>
                  <a:gd name="connsiteX37" fmla="*/ 609600 w 838200"/>
                  <a:gd name="connsiteY37" fmla="*/ 596752 h 720576"/>
                  <a:gd name="connsiteX38" fmla="*/ 651701 w 838200"/>
                  <a:gd name="connsiteY38" fmla="*/ 596752 h 720576"/>
                  <a:gd name="connsiteX39" fmla="*/ 666750 w 838200"/>
                  <a:gd name="connsiteY39" fmla="*/ 581702 h 720576"/>
                  <a:gd name="connsiteX40" fmla="*/ 666750 w 838200"/>
                  <a:gd name="connsiteY40" fmla="*/ 554651 h 720576"/>
                  <a:gd name="connsiteX41" fmla="*/ 651701 w 838200"/>
                  <a:gd name="connsiteY41" fmla="*/ 539602 h 720576"/>
                  <a:gd name="connsiteX42" fmla="*/ 186500 w 838200"/>
                  <a:gd name="connsiteY42" fmla="*/ 539602 h 720576"/>
                  <a:gd name="connsiteX43" fmla="*/ 171450 w 838200"/>
                  <a:gd name="connsiteY43" fmla="*/ 554651 h 720576"/>
                  <a:gd name="connsiteX44" fmla="*/ 171450 w 838200"/>
                  <a:gd name="connsiteY44" fmla="*/ 581702 h 720576"/>
                  <a:gd name="connsiteX45" fmla="*/ 186500 w 838200"/>
                  <a:gd name="connsiteY45" fmla="*/ 596752 h 720576"/>
                  <a:gd name="connsiteX46" fmla="*/ 228600 w 838200"/>
                  <a:gd name="connsiteY46" fmla="*/ 596752 h 720576"/>
                  <a:gd name="connsiteX47" fmla="*/ 228600 w 838200"/>
                  <a:gd name="connsiteY47" fmla="*/ 682477 h 720576"/>
                  <a:gd name="connsiteX48" fmla="*/ 114300 w 838200"/>
                  <a:gd name="connsiteY48" fmla="*/ 682477 h 720576"/>
                  <a:gd name="connsiteX49" fmla="*/ 114300 w 838200"/>
                  <a:gd name="connsiteY49" fmla="*/ 668856 h 720576"/>
                  <a:gd name="connsiteX50" fmla="*/ 130397 w 838200"/>
                  <a:gd name="connsiteY50" fmla="*/ 668856 h 720576"/>
                  <a:gd name="connsiteX51" fmla="*/ 144018 w 838200"/>
                  <a:gd name="connsiteY51" fmla="*/ 657616 h 720576"/>
                  <a:gd name="connsiteX52" fmla="*/ 144018 w 838200"/>
                  <a:gd name="connsiteY52" fmla="*/ 657616 h 720576"/>
                  <a:gd name="connsiteX53" fmla="*/ 161163 w 838200"/>
                  <a:gd name="connsiteY53" fmla="*/ 625327 h 720576"/>
                  <a:gd name="connsiteX54" fmla="*/ 161290 w 838200"/>
                  <a:gd name="connsiteY54" fmla="*/ 621153 h 720576"/>
                  <a:gd name="connsiteX55" fmla="*/ 158210 w 838200"/>
                  <a:gd name="connsiteY55" fmla="*/ 620374 h 720576"/>
                  <a:gd name="connsiteX56" fmla="*/ 114300 w 838200"/>
                  <a:gd name="connsiteY56" fmla="*/ 644377 h 720576"/>
                  <a:gd name="connsiteX57" fmla="*/ 114300 w 838200"/>
                  <a:gd name="connsiteY57" fmla="*/ 618373 h 720576"/>
                  <a:gd name="connsiteX58" fmla="*/ 133350 w 838200"/>
                  <a:gd name="connsiteY58" fmla="*/ 555985 h 720576"/>
                  <a:gd name="connsiteX59" fmla="*/ 129328 w 838200"/>
                  <a:gd name="connsiteY59" fmla="*/ 554864 h 720576"/>
                  <a:gd name="connsiteX60" fmla="*/ 128206 w 838200"/>
                  <a:gd name="connsiteY60" fmla="*/ 555985 h 720576"/>
                  <a:gd name="connsiteX61" fmla="*/ 118015 w 838200"/>
                  <a:gd name="connsiteY61" fmla="*/ 573320 h 720576"/>
                  <a:gd name="connsiteX62" fmla="*/ 107823 w 838200"/>
                  <a:gd name="connsiteY62" fmla="*/ 555985 h 720576"/>
                  <a:gd name="connsiteX63" fmla="*/ 105156 w 838200"/>
                  <a:gd name="connsiteY63" fmla="*/ 554461 h 720576"/>
                  <a:gd name="connsiteX64" fmla="*/ 102584 w 838200"/>
                  <a:gd name="connsiteY64" fmla="*/ 555985 h 720576"/>
                  <a:gd name="connsiteX65" fmla="*/ 92393 w 838200"/>
                  <a:gd name="connsiteY65" fmla="*/ 573320 h 720576"/>
                  <a:gd name="connsiteX66" fmla="*/ 82201 w 838200"/>
                  <a:gd name="connsiteY66" fmla="*/ 555985 h 720576"/>
                  <a:gd name="connsiteX67" fmla="*/ 78023 w 838200"/>
                  <a:gd name="connsiteY67" fmla="*/ 554924 h 720576"/>
                  <a:gd name="connsiteX68" fmla="*/ 76962 w 838200"/>
                  <a:gd name="connsiteY68" fmla="*/ 555985 h 720576"/>
                  <a:gd name="connsiteX69" fmla="*/ 96012 w 838200"/>
                  <a:gd name="connsiteY69" fmla="*/ 618373 h 720576"/>
                  <a:gd name="connsiteX70" fmla="*/ 96012 w 838200"/>
                  <a:gd name="connsiteY70" fmla="*/ 644377 h 720576"/>
                  <a:gd name="connsiteX71" fmla="*/ 52292 w 838200"/>
                  <a:gd name="connsiteY71" fmla="*/ 620469 h 720576"/>
                  <a:gd name="connsiteX72" fmla="*/ 48006 w 838200"/>
                  <a:gd name="connsiteY72" fmla="*/ 621040 h 720576"/>
                  <a:gd name="connsiteX73" fmla="*/ 48578 w 838200"/>
                  <a:gd name="connsiteY73" fmla="*/ 625327 h 720576"/>
                  <a:gd name="connsiteX74" fmla="*/ 65723 w 838200"/>
                  <a:gd name="connsiteY74" fmla="*/ 657426 h 720576"/>
                  <a:gd name="connsiteX75" fmla="*/ 65723 w 838200"/>
                  <a:gd name="connsiteY75" fmla="*/ 657426 h 720576"/>
                  <a:gd name="connsiteX76" fmla="*/ 79343 w 838200"/>
                  <a:gd name="connsiteY76" fmla="*/ 668665 h 720576"/>
                  <a:gd name="connsiteX77" fmla="*/ 95250 w 838200"/>
                  <a:gd name="connsiteY77" fmla="*/ 668665 h 720576"/>
                  <a:gd name="connsiteX78" fmla="*/ 95250 w 838200"/>
                  <a:gd name="connsiteY78" fmla="*/ 682477 h 720576"/>
                  <a:gd name="connsiteX79" fmla="*/ 0 w 838200"/>
                  <a:gd name="connsiteY79" fmla="*/ 682477 h 720576"/>
                  <a:gd name="connsiteX80" fmla="*/ 0 w 838200"/>
                  <a:gd name="connsiteY80" fmla="*/ 720577 h 720576"/>
                  <a:gd name="connsiteX81" fmla="*/ 838200 w 838200"/>
                  <a:gd name="connsiteY81" fmla="*/ 720577 h 720576"/>
                  <a:gd name="connsiteX82" fmla="*/ 838200 w 838200"/>
                  <a:gd name="connsiteY82" fmla="*/ 682477 h 720576"/>
                  <a:gd name="connsiteX83" fmla="*/ 571500 w 838200"/>
                  <a:gd name="connsiteY83" fmla="*/ 682477 h 720576"/>
                  <a:gd name="connsiteX84" fmla="*/ 266700 w 838200"/>
                  <a:gd name="connsiteY84" fmla="*/ 682477 h 720576"/>
                  <a:gd name="connsiteX85" fmla="*/ 266700 w 838200"/>
                  <a:gd name="connsiteY85" fmla="*/ 596752 h 720576"/>
                  <a:gd name="connsiteX86" fmla="*/ 571500 w 838200"/>
                  <a:gd name="connsiteY86" fmla="*/ 596752 h 720576"/>
                  <a:gd name="connsiteX87" fmla="*/ 702469 w 838200"/>
                  <a:gd name="connsiteY87" fmla="*/ 150029 h 720576"/>
                  <a:gd name="connsiteX88" fmla="*/ 683419 w 838200"/>
                  <a:gd name="connsiteY88" fmla="*/ 57922 h 720576"/>
                  <a:gd name="connsiteX89" fmla="*/ 697325 w 838200"/>
                  <a:gd name="connsiteY89" fmla="*/ 55351 h 720576"/>
                  <a:gd name="connsiteX90" fmla="*/ 730377 w 838200"/>
                  <a:gd name="connsiteY90" fmla="*/ 55351 h 720576"/>
                  <a:gd name="connsiteX91" fmla="*/ 745808 w 838200"/>
                  <a:gd name="connsiteY91" fmla="*/ 58018 h 720576"/>
                  <a:gd name="connsiteX92" fmla="*/ 726758 w 838200"/>
                  <a:gd name="connsiteY92" fmla="*/ 150029 h 72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838200" h="720576">
                    <a:moveTo>
                      <a:pt x="733425" y="682477"/>
                    </a:moveTo>
                    <a:lnTo>
                      <a:pt x="733425" y="188129"/>
                    </a:lnTo>
                    <a:lnTo>
                      <a:pt x="744665" y="188129"/>
                    </a:lnTo>
                    <a:cubicBezTo>
                      <a:pt x="745488" y="188228"/>
                      <a:pt x="746318" y="188228"/>
                      <a:pt x="747141" y="188129"/>
                    </a:cubicBezTo>
                    <a:cubicBezTo>
                      <a:pt x="748460" y="187938"/>
                      <a:pt x="749744" y="187553"/>
                      <a:pt x="750951" y="186986"/>
                    </a:cubicBezTo>
                    <a:cubicBezTo>
                      <a:pt x="751685" y="186714"/>
                      <a:pt x="752388" y="186363"/>
                      <a:pt x="753047" y="185938"/>
                    </a:cubicBezTo>
                    <a:cubicBezTo>
                      <a:pt x="755691" y="184318"/>
                      <a:pt x="757732" y="181875"/>
                      <a:pt x="758857" y="178985"/>
                    </a:cubicBezTo>
                    <a:cubicBezTo>
                      <a:pt x="759236" y="178338"/>
                      <a:pt x="759494" y="177629"/>
                      <a:pt x="759619" y="176890"/>
                    </a:cubicBezTo>
                    <a:lnTo>
                      <a:pt x="759619" y="176128"/>
                    </a:lnTo>
                    <a:lnTo>
                      <a:pt x="785336" y="53255"/>
                    </a:lnTo>
                    <a:lnTo>
                      <a:pt x="785336" y="53255"/>
                    </a:lnTo>
                    <a:cubicBezTo>
                      <a:pt x="785439" y="52305"/>
                      <a:pt x="785439" y="51347"/>
                      <a:pt x="785336" y="50398"/>
                    </a:cubicBezTo>
                    <a:cubicBezTo>
                      <a:pt x="785336" y="42968"/>
                      <a:pt x="781622" y="29633"/>
                      <a:pt x="756761" y="22299"/>
                    </a:cubicBezTo>
                    <a:cubicBezTo>
                      <a:pt x="749158" y="19906"/>
                      <a:pt x="741344" y="18247"/>
                      <a:pt x="733425" y="17346"/>
                    </a:cubicBezTo>
                    <a:cubicBezTo>
                      <a:pt x="732535" y="7500"/>
                      <a:pt x="724261" y="-30"/>
                      <a:pt x="714375" y="10"/>
                    </a:cubicBezTo>
                    <a:cubicBezTo>
                      <a:pt x="704415" y="-320"/>
                      <a:pt x="695987" y="7307"/>
                      <a:pt x="695325" y="17251"/>
                    </a:cubicBezTo>
                    <a:lnTo>
                      <a:pt x="695325" y="17251"/>
                    </a:lnTo>
                    <a:cubicBezTo>
                      <a:pt x="662273" y="20394"/>
                      <a:pt x="643033" y="32014"/>
                      <a:pt x="643033" y="49731"/>
                    </a:cubicBezTo>
                    <a:cubicBezTo>
                      <a:pt x="643033" y="50302"/>
                      <a:pt x="643033" y="50874"/>
                      <a:pt x="643033" y="51350"/>
                    </a:cubicBezTo>
                    <a:cubicBezTo>
                      <a:pt x="642987" y="51857"/>
                      <a:pt x="642987" y="52367"/>
                      <a:pt x="643033" y="52874"/>
                    </a:cubicBezTo>
                    <a:cubicBezTo>
                      <a:pt x="642956" y="53251"/>
                      <a:pt x="642956" y="53640"/>
                      <a:pt x="643033" y="54017"/>
                    </a:cubicBezTo>
                    <a:lnTo>
                      <a:pt x="668179" y="174889"/>
                    </a:lnTo>
                    <a:lnTo>
                      <a:pt x="668179" y="176604"/>
                    </a:lnTo>
                    <a:lnTo>
                      <a:pt x="668179" y="176604"/>
                    </a:lnTo>
                    <a:cubicBezTo>
                      <a:pt x="668391" y="177422"/>
                      <a:pt x="668678" y="178219"/>
                      <a:pt x="669036" y="178985"/>
                    </a:cubicBezTo>
                    <a:cubicBezTo>
                      <a:pt x="669020" y="179271"/>
                      <a:pt x="669020" y="179557"/>
                      <a:pt x="669036" y="179842"/>
                    </a:cubicBezTo>
                    <a:lnTo>
                      <a:pt x="670179" y="181652"/>
                    </a:lnTo>
                    <a:lnTo>
                      <a:pt x="670751" y="182319"/>
                    </a:lnTo>
                    <a:cubicBezTo>
                      <a:pt x="671152" y="182864"/>
                      <a:pt x="671634" y="183346"/>
                      <a:pt x="672179" y="183748"/>
                    </a:cubicBezTo>
                    <a:cubicBezTo>
                      <a:pt x="672179" y="183748"/>
                      <a:pt x="672751" y="184319"/>
                      <a:pt x="673037" y="184605"/>
                    </a:cubicBezTo>
                    <a:lnTo>
                      <a:pt x="675227" y="186034"/>
                    </a:lnTo>
                    <a:cubicBezTo>
                      <a:pt x="675975" y="186478"/>
                      <a:pt x="676775" y="186831"/>
                      <a:pt x="677609" y="187081"/>
                    </a:cubicBezTo>
                    <a:cubicBezTo>
                      <a:pt x="678411" y="187361"/>
                      <a:pt x="679241" y="187554"/>
                      <a:pt x="680085" y="187653"/>
                    </a:cubicBezTo>
                    <a:cubicBezTo>
                      <a:pt x="680908" y="187746"/>
                      <a:pt x="681739" y="187746"/>
                      <a:pt x="682562" y="187653"/>
                    </a:cubicBezTo>
                    <a:lnTo>
                      <a:pt x="695325" y="187653"/>
                    </a:lnTo>
                    <a:lnTo>
                      <a:pt x="695325" y="682477"/>
                    </a:lnTo>
                    <a:lnTo>
                      <a:pt x="609600" y="682477"/>
                    </a:lnTo>
                    <a:lnTo>
                      <a:pt x="609600" y="596752"/>
                    </a:lnTo>
                    <a:lnTo>
                      <a:pt x="651701" y="596752"/>
                    </a:lnTo>
                    <a:cubicBezTo>
                      <a:pt x="660012" y="596752"/>
                      <a:pt x="666750" y="590014"/>
                      <a:pt x="666750" y="581702"/>
                    </a:cubicBezTo>
                    <a:lnTo>
                      <a:pt x="666750" y="554651"/>
                    </a:lnTo>
                    <a:cubicBezTo>
                      <a:pt x="666750" y="546340"/>
                      <a:pt x="660012" y="539602"/>
                      <a:pt x="651701" y="539602"/>
                    </a:cubicBezTo>
                    <a:lnTo>
                      <a:pt x="186500" y="539602"/>
                    </a:lnTo>
                    <a:cubicBezTo>
                      <a:pt x="178188" y="539602"/>
                      <a:pt x="171450" y="546340"/>
                      <a:pt x="171450" y="554651"/>
                    </a:cubicBezTo>
                    <a:lnTo>
                      <a:pt x="171450" y="581702"/>
                    </a:lnTo>
                    <a:cubicBezTo>
                      <a:pt x="171450" y="590014"/>
                      <a:pt x="178188" y="596752"/>
                      <a:pt x="186500" y="596752"/>
                    </a:cubicBezTo>
                    <a:lnTo>
                      <a:pt x="228600" y="596752"/>
                    </a:lnTo>
                    <a:lnTo>
                      <a:pt x="228600" y="682477"/>
                    </a:lnTo>
                    <a:lnTo>
                      <a:pt x="114300" y="682477"/>
                    </a:lnTo>
                    <a:lnTo>
                      <a:pt x="114300" y="668856"/>
                    </a:lnTo>
                    <a:lnTo>
                      <a:pt x="130397" y="668856"/>
                    </a:lnTo>
                    <a:cubicBezTo>
                      <a:pt x="137039" y="668843"/>
                      <a:pt x="142745" y="664134"/>
                      <a:pt x="144018" y="657616"/>
                    </a:cubicBezTo>
                    <a:lnTo>
                      <a:pt x="144018" y="657616"/>
                    </a:lnTo>
                    <a:cubicBezTo>
                      <a:pt x="146693" y="645495"/>
                      <a:pt x="152620" y="634332"/>
                      <a:pt x="161163" y="625327"/>
                    </a:cubicBezTo>
                    <a:cubicBezTo>
                      <a:pt x="162351" y="624209"/>
                      <a:pt x="162407" y="622341"/>
                      <a:pt x="161290" y="621153"/>
                    </a:cubicBezTo>
                    <a:cubicBezTo>
                      <a:pt x="160502" y="620316"/>
                      <a:pt x="159301" y="620012"/>
                      <a:pt x="158210" y="620374"/>
                    </a:cubicBezTo>
                    <a:cubicBezTo>
                      <a:pt x="141634" y="624155"/>
                      <a:pt x="126432" y="632465"/>
                      <a:pt x="114300" y="644377"/>
                    </a:cubicBezTo>
                    <a:lnTo>
                      <a:pt x="114300" y="618373"/>
                    </a:lnTo>
                    <a:cubicBezTo>
                      <a:pt x="156781" y="611230"/>
                      <a:pt x="133350" y="555985"/>
                      <a:pt x="133350" y="555985"/>
                    </a:cubicBezTo>
                    <a:cubicBezTo>
                      <a:pt x="132549" y="554564"/>
                      <a:pt x="130748" y="554063"/>
                      <a:pt x="129328" y="554864"/>
                    </a:cubicBezTo>
                    <a:cubicBezTo>
                      <a:pt x="128859" y="555128"/>
                      <a:pt x="128471" y="555516"/>
                      <a:pt x="128206" y="555985"/>
                    </a:cubicBezTo>
                    <a:lnTo>
                      <a:pt x="118015" y="573320"/>
                    </a:lnTo>
                    <a:lnTo>
                      <a:pt x="107823" y="555985"/>
                    </a:lnTo>
                    <a:cubicBezTo>
                      <a:pt x="107289" y="555018"/>
                      <a:pt x="106260" y="554430"/>
                      <a:pt x="105156" y="554461"/>
                    </a:cubicBezTo>
                    <a:cubicBezTo>
                      <a:pt x="104086" y="554465"/>
                      <a:pt x="103102" y="555048"/>
                      <a:pt x="102584" y="555985"/>
                    </a:cubicBezTo>
                    <a:lnTo>
                      <a:pt x="92393" y="573320"/>
                    </a:lnTo>
                    <a:lnTo>
                      <a:pt x="82201" y="555985"/>
                    </a:lnTo>
                    <a:cubicBezTo>
                      <a:pt x="81340" y="554538"/>
                      <a:pt x="79469" y="554063"/>
                      <a:pt x="78023" y="554924"/>
                    </a:cubicBezTo>
                    <a:cubicBezTo>
                      <a:pt x="77586" y="555184"/>
                      <a:pt x="77222" y="555548"/>
                      <a:pt x="76962" y="555985"/>
                    </a:cubicBezTo>
                    <a:cubicBezTo>
                      <a:pt x="76962" y="555985"/>
                      <a:pt x="53245" y="611230"/>
                      <a:pt x="96012" y="618373"/>
                    </a:cubicBezTo>
                    <a:lnTo>
                      <a:pt x="96012" y="644377"/>
                    </a:lnTo>
                    <a:cubicBezTo>
                      <a:pt x="83921" y="632529"/>
                      <a:pt x="68791" y="624256"/>
                      <a:pt x="52292" y="620469"/>
                    </a:cubicBezTo>
                    <a:cubicBezTo>
                      <a:pt x="50951" y="619443"/>
                      <a:pt x="49032" y="619699"/>
                      <a:pt x="48006" y="621040"/>
                    </a:cubicBezTo>
                    <a:cubicBezTo>
                      <a:pt x="46980" y="622382"/>
                      <a:pt x="47236" y="624301"/>
                      <a:pt x="48578" y="625327"/>
                    </a:cubicBezTo>
                    <a:cubicBezTo>
                      <a:pt x="57122" y="634256"/>
                      <a:pt x="63053" y="645359"/>
                      <a:pt x="65723" y="657426"/>
                    </a:cubicBezTo>
                    <a:lnTo>
                      <a:pt x="65723" y="657426"/>
                    </a:lnTo>
                    <a:cubicBezTo>
                      <a:pt x="66996" y="663945"/>
                      <a:pt x="72701" y="668652"/>
                      <a:pt x="79343" y="668665"/>
                    </a:cubicBezTo>
                    <a:lnTo>
                      <a:pt x="95250" y="668665"/>
                    </a:lnTo>
                    <a:lnTo>
                      <a:pt x="95250" y="682477"/>
                    </a:lnTo>
                    <a:lnTo>
                      <a:pt x="0" y="682477"/>
                    </a:lnTo>
                    <a:lnTo>
                      <a:pt x="0" y="720577"/>
                    </a:lnTo>
                    <a:lnTo>
                      <a:pt x="838200" y="720577"/>
                    </a:lnTo>
                    <a:lnTo>
                      <a:pt x="838200" y="682477"/>
                    </a:lnTo>
                    <a:close/>
                    <a:moveTo>
                      <a:pt x="571500" y="682477"/>
                    </a:moveTo>
                    <a:lnTo>
                      <a:pt x="266700" y="682477"/>
                    </a:lnTo>
                    <a:lnTo>
                      <a:pt x="266700" y="596752"/>
                    </a:lnTo>
                    <a:lnTo>
                      <a:pt x="571500" y="596752"/>
                    </a:lnTo>
                    <a:close/>
                    <a:moveTo>
                      <a:pt x="702469" y="150029"/>
                    </a:moveTo>
                    <a:lnTo>
                      <a:pt x="683419" y="57922"/>
                    </a:lnTo>
                    <a:cubicBezTo>
                      <a:pt x="687969" y="56656"/>
                      <a:pt x="692623" y="55794"/>
                      <a:pt x="697325" y="55351"/>
                    </a:cubicBezTo>
                    <a:lnTo>
                      <a:pt x="730377" y="55351"/>
                    </a:lnTo>
                    <a:cubicBezTo>
                      <a:pt x="735582" y="55839"/>
                      <a:pt x="740741" y="56731"/>
                      <a:pt x="745808" y="58018"/>
                    </a:cubicBezTo>
                    <a:lnTo>
                      <a:pt x="726758" y="1500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7" name="Graphic 28" descr="Rat met effen opvulling">
              <a:extLst>
                <a:ext uri="{FF2B5EF4-FFF2-40B4-BE49-F238E27FC236}">
                  <a16:creationId xmlns:a16="http://schemas.microsoft.com/office/drawing/2014/main" id="{F8CBC9BB-3BDA-0D62-4B18-52A09862CA05}"/>
                </a:ext>
              </a:extLst>
            </p:cNvPr>
            <p:cNvSpPr/>
            <p:nvPr/>
          </p:nvSpPr>
          <p:spPr>
            <a:xfrm>
              <a:off x="9486842" y="4018140"/>
              <a:ext cx="762977" cy="457200"/>
            </a:xfrm>
            <a:custGeom>
              <a:avLst/>
              <a:gdLst>
                <a:gd name="connsiteX0" fmla="*/ 730592 w 762977"/>
                <a:gd name="connsiteY0" fmla="*/ 222885 h 457200"/>
                <a:gd name="connsiteX1" fmla="*/ 559142 w 762977"/>
                <a:gd name="connsiteY1" fmla="*/ 192405 h 457200"/>
                <a:gd name="connsiteX2" fmla="*/ 506755 w 762977"/>
                <a:gd name="connsiteY2" fmla="*/ 151448 h 457200"/>
                <a:gd name="connsiteX3" fmla="*/ 491515 w 762977"/>
                <a:gd name="connsiteY3" fmla="*/ 157163 h 457200"/>
                <a:gd name="connsiteX4" fmla="*/ 480085 w 762977"/>
                <a:gd name="connsiteY4" fmla="*/ 202883 h 457200"/>
                <a:gd name="connsiteX5" fmla="*/ 307682 w 762977"/>
                <a:gd name="connsiteY5" fmla="*/ 142875 h 457200"/>
                <a:gd name="connsiteX6" fmla="*/ 115277 w 762977"/>
                <a:gd name="connsiteY6" fmla="*/ 307658 h 457200"/>
                <a:gd name="connsiteX7" fmla="*/ 126707 w 762977"/>
                <a:gd name="connsiteY7" fmla="*/ 389573 h 457200"/>
                <a:gd name="connsiteX8" fmla="*/ 38125 w 762977"/>
                <a:gd name="connsiteY8" fmla="*/ 228600 h 457200"/>
                <a:gd name="connsiteX9" fmla="*/ 227672 w 762977"/>
                <a:gd name="connsiteY9" fmla="*/ 38100 h 457200"/>
                <a:gd name="connsiteX10" fmla="*/ 247675 w 762977"/>
                <a:gd name="connsiteY10" fmla="*/ 21907 h 457200"/>
                <a:gd name="connsiteX11" fmla="*/ 228625 w 762977"/>
                <a:gd name="connsiteY11" fmla="*/ 0 h 457200"/>
                <a:gd name="connsiteX12" fmla="*/ 25 w 762977"/>
                <a:gd name="connsiteY12" fmla="*/ 224790 h 457200"/>
                <a:gd name="connsiteX13" fmla="*/ 233387 w 762977"/>
                <a:gd name="connsiteY13" fmla="*/ 457200 h 457200"/>
                <a:gd name="connsiteX14" fmla="*/ 333400 w 762977"/>
                <a:gd name="connsiteY14" fmla="*/ 457200 h 457200"/>
                <a:gd name="connsiteX15" fmla="*/ 361975 w 762977"/>
                <a:gd name="connsiteY15" fmla="*/ 428625 h 457200"/>
                <a:gd name="connsiteX16" fmla="*/ 333400 w 762977"/>
                <a:gd name="connsiteY16" fmla="*/ 400050 h 457200"/>
                <a:gd name="connsiteX17" fmla="*/ 287680 w 762977"/>
                <a:gd name="connsiteY17" fmla="*/ 400050 h 457200"/>
                <a:gd name="connsiteX18" fmla="*/ 309587 w 762977"/>
                <a:gd name="connsiteY18" fmla="*/ 357188 h 457200"/>
                <a:gd name="connsiteX19" fmla="*/ 272440 w 762977"/>
                <a:gd name="connsiteY19" fmla="*/ 306705 h 457200"/>
                <a:gd name="connsiteX20" fmla="*/ 262915 w 762977"/>
                <a:gd name="connsiteY20" fmla="*/ 288608 h 457200"/>
                <a:gd name="connsiteX21" fmla="*/ 281012 w 762977"/>
                <a:gd name="connsiteY21" fmla="*/ 279083 h 457200"/>
                <a:gd name="connsiteX22" fmla="*/ 339115 w 762977"/>
                <a:gd name="connsiteY22" fmla="*/ 356235 h 457200"/>
                <a:gd name="connsiteX23" fmla="*/ 337210 w 762977"/>
                <a:gd name="connsiteY23" fmla="*/ 370523 h 457200"/>
                <a:gd name="connsiteX24" fmla="*/ 391502 w 762977"/>
                <a:gd name="connsiteY24" fmla="*/ 427673 h 457200"/>
                <a:gd name="connsiteX25" fmla="*/ 387692 w 762977"/>
                <a:gd name="connsiteY25" fmla="*/ 446723 h 457200"/>
                <a:gd name="connsiteX26" fmla="*/ 477227 w 762977"/>
                <a:gd name="connsiteY26" fmla="*/ 456248 h 457200"/>
                <a:gd name="connsiteX27" fmla="*/ 562952 w 762977"/>
                <a:gd name="connsiteY27" fmla="*/ 456248 h 457200"/>
                <a:gd name="connsiteX28" fmla="*/ 591527 w 762977"/>
                <a:gd name="connsiteY28" fmla="*/ 427673 h 457200"/>
                <a:gd name="connsiteX29" fmla="*/ 562952 w 762977"/>
                <a:gd name="connsiteY29" fmla="*/ 399098 h 457200"/>
                <a:gd name="connsiteX30" fmla="*/ 534377 w 762977"/>
                <a:gd name="connsiteY30" fmla="*/ 399098 h 457200"/>
                <a:gd name="connsiteX31" fmla="*/ 748690 w 762977"/>
                <a:gd name="connsiteY31" fmla="*/ 282893 h 457200"/>
                <a:gd name="connsiteX32" fmla="*/ 762977 w 762977"/>
                <a:gd name="connsiteY32" fmla="*/ 260985 h 457200"/>
                <a:gd name="connsiteX33" fmla="*/ 730592 w 762977"/>
                <a:gd name="connsiteY33" fmla="*/ 222885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2977" h="457200">
                  <a:moveTo>
                    <a:pt x="730592" y="222885"/>
                  </a:moveTo>
                  <a:lnTo>
                    <a:pt x="559142" y="192405"/>
                  </a:lnTo>
                  <a:lnTo>
                    <a:pt x="506755" y="151448"/>
                  </a:lnTo>
                  <a:cubicBezTo>
                    <a:pt x="501040" y="147638"/>
                    <a:pt x="493420" y="150495"/>
                    <a:pt x="491515" y="157163"/>
                  </a:cubicBezTo>
                  <a:lnTo>
                    <a:pt x="480085" y="202883"/>
                  </a:lnTo>
                  <a:cubicBezTo>
                    <a:pt x="439127" y="168593"/>
                    <a:pt x="377215" y="145733"/>
                    <a:pt x="307682" y="142875"/>
                  </a:cubicBezTo>
                  <a:cubicBezTo>
                    <a:pt x="210527" y="140018"/>
                    <a:pt x="123850" y="210502"/>
                    <a:pt x="115277" y="307658"/>
                  </a:cubicBezTo>
                  <a:cubicBezTo>
                    <a:pt x="112420" y="337185"/>
                    <a:pt x="117182" y="364808"/>
                    <a:pt x="126707" y="389573"/>
                  </a:cubicBezTo>
                  <a:cubicBezTo>
                    <a:pt x="73367" y="355283"/>
                    <a:pt x="38125" y="296228"/>
                    <a:pt x="38125" y="228600"/>
                  </a:cubicBezTo>
                  <a:cubicBezTo>
                    <a:pt x="38125" y="123825"/>
                    <a:pt x="122897" y="39053"/>
                    <a:pt x="227672" y="38100"/>
                  </a:cubicBezTo>
                  <a:cubicBezTo>
                    <a:pt x="237197" y="38100"/>
                    <a:pt x="246722" y="31432"/>
                    <a:pt x="247675" y="21907"/>
                  </a:cubicBezTo>
                  <a:cubicBezTo>
                    <a:pt x="249580" y="9525"/>
                    <a:pt x="240055" y="0"/>
                    <a:pt x="228625" y="0"/>
                  </a:cubicBezTo>
                  <a:cubicBezTo>
                    <a:pt x="103847" y="0"/>
                    <a:pt x="1930" y="100013"/>
                    <a:pt x="25" y="224790"/>
                  </a:cubicBezTo>
                  <a:cubicBezTo>
                    <a:pt x="-1880" y="352425"/>
                    <a:pt x="105752" y="457200"/>
                    <a:pt x="233387" y="457200"/>
                  </a:cubicBezTo>
                  <a:lnTo>
                    <a:pt x="333400" y="457200"/>
                  </a:lnTo>
                  <a:cubicBezTo>
                    <a:pt x="349592" y="457200"/>
                    <a:pt x="361975" y="444817"/>
                    <a:pt x="361975" y="428625"/>
                  </a:cubicBezTo>
                  <a:cubicBezTo>
                    <a:pt x="361975" y="412433"/>
                    <a:pt x="349592" y="400050"/>
                    <a:pt x="333400" y="400050"/>
                  </a:cubicBezTo>
                  <a:lnTo>
                    <a:pt x="287680" y="400050"/>
                  </a:lnTo>
                  <a:cubicBezTo>
                    <a:pt x="301015" y="390525"/>
                    <a:pt x="309587" y="375285"/>
                    <a:pt x="309587" y="357188"/>
                  </a:cubicBezTo>
                  <a:cubicBezTo>
                    <a:pt x="309587" y="334328"/>
                    <a:pt x="294347" y="313373"/>
                    <a:pt x="272440" y="306705"/>
                  </a:cubicBezTo>
                  <a:cubicBezTo>
                    <a:pt x="264820" y="304800"/>
                    <a:pt x="261010" y="296228"/>
                    <a:pt x="262915" y="288608"/>
                  </a:cubicBezTo>
                  <a:cubicBezTo>
                    <a:pt x="264820" y="280988"/>
                    <a:pt x="273392" y="277178"/>
                    <a:pt x="281012" y="279083"/>
                  </a:cubicBezTo>
                  <a:cubicBezTo>
                    <a:pt x="315302" y="289560"/>
                    <a:pt x="339115" y="320993"/>
                    <a:pt x="339115" y="356235"/>
                  </a:cubicBezTo>
                  <a:cubicBezTo>
                    <a:pt x="339115" y="360998"/>
                    <a:pt x="338162" y="365760"/>
                    <a:pt x="337210" y="370523"/>
                  </a:cubicBezTo>
                  <a:cubicBezTo>
                    <a:pt x="366737" y="372428"/>
                    <a:pt x="391502" y="397192"/>
                    <a:pt x="391502" y="427673"/>
                  </a:cubicBezTo>
                  <a:cubicBezTo>
                    <a:pt x="391502" y="434340"/>
                    <a:pt x="390550" y="441008"/>
                    <a:pt x="387692" y="446723"/>
                  </a:cubicBezTo>
                  <a:cubicBezTo>
                    <a:pt x="412457" y="452438"/>
                    <a:pt x="441985" y="456248"/>
                    <a:pt x="477227" y="456248"/>
                  </a:cubicBezTo>
                  <a:lnTo>
                    <a:pt x="562952" y="456248"/>
                  </a:lnTo>
                  <a:cubicBezTo>
                    <a:pt x="579145" y="456248"/>
                    <a:pt x="591527" y="443865"/>
                    <a:pt x="591527" y="427673"/>
                  </a:cubicBezTo>
                  <a:cubicBezTo>
                    <a:pt x="591527" y="411480"/>
                    <a:pt x="579145" y="399098"/>
                    <a:pt x="562952" y="399098"/>
                  </a:cubicBezTo>
                  <a:lnTo>
                    <a:pt x="534377" y="399098"/>
                  </a:lnTo>
                  <a:lnTo>
                    <a:pt x="748690" y="282893"/>
                  </a:lnTo>
                  <a:cubicBezTo>
                    <a:pt x="757262" y="278130"/>
                    <a:pt x="762025" y="269558"/>
                    <a:pt x="762977" y="260985"/>
                  </a:cubicBezTo>
                  <a:cubicBezTo>
                    <a:pt x="762977" y="242888"/>
                    <a:pt x="748690" y="226695"/>
                    <a:pt x="730592" y="222885"/>
                  </a:cubicBezTo>
                  <a:close/>
                </a:path>
              </a:pathLst>
            </a:custGeom>
            <a:solidFill>
              <a:srgbClr val="CC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" name="Graphic 30" descr="Kikker met effen opvulling">
              <a:extLst>
                <a:ext uri="{FF2B5EF4-FFF2-40B4-BE49-F238E27FC236}">
                  <a16:creationId xmlns:a16="http://schemas.microsoft.com/office/drawing/2014/main" id="{B67D10A5-DBED-8524-5577-33803B514D67}"/>
                </a:ext>
              </a:extLst>
            </p:cNvPr>
            <p:cNvSpPr/>
            <p:nvPr/>
          </p:nvSpPr>
          <p:spPr>
            <a:xfrm>
              <a:off x="7453927" y="3960311"/>
              <a:ext cx="676742" cy="572858"/>
            </a:xfrm>
            <a:custGeom>
              <a:avLst/>
              <a:gdLst>
                <a:gd name="connsiteX0" fmla="*/ 554727 w 676742"/>
                <a:gd name="connsiteY0" fmla="*/ 238340 h 572858"/>
                <a:gd name="connsiteX1" fmla="*/ 676742 w 676742"/>
                <a:gd name="connsiteY1" fmla="*/ 141281 h 572858"/>
                <a:gd name="connsiteX2" fmla="*/ 563014 w 676742"/>
                <a:gd name="connsiteY2" fmla="*/ 60890 h 572858"/>
                <a:gd name="connsiteX3" fmla="*/ 555870 w 676742"/>
                <a:gd name="connsiteY3" fmla="*/ 59270 h 572858"/>
                <a:gd name="connsiteX4" fmla="*/ 417948 w 676742"/>
                <a:gd name="connsiteY4" fmla="*/ 35077 h 572858"/>
                <a:gd name="connsiteX5" fmla="*/ 398898 w 676742"/>
                <a:gd name="connsiteY5" fmla="*/ 39458 h 572858"/>
                <a:gd name="connsiteX6" fmla="*/ 398898 w 676742"/>
                <a:gd name="connsiteY6" fmla="*/ 39458 h 572858"/>
                <a:gd name="connsiteX7" fmla="*/ 563 w 676742"/>
                <a:gd name="connsiteY7" fmla="*/ 415410 h 572858"/>
                <a:gd name="connsiteX8" fmla="*/ 40663 w 676742"/>
                <a:gd name="connsiteY8" fmla="*/ 485419 h 572858"/>
                <a:gd name="connsiteX9" fmla="*/ 94765 w 676742"/>
                <a:gd name="connsiteY9" fmla="*/ 508279 h 572858"/>
                <a:gd name="connsiteX10" fmla="*/ 87335 w 676742"/>
                <a:gd name="connsiteY10" fmla="*/ 517804 h 572858"/>
                <a:gd name="connsiteX11" fmla="*/ 91737 w 676742"/>
                <a:gd name="connsiteY11" fmla="*/ 552278 h 572858"/>
                <a:gd name="connsiteX12" fmla="*/ 98289 w 676742"/>
                <a:gd name="connsiteY12" fmla="*/ 555904 h 572858"/>
                <a:gd name="connsiteX13" fmla="*/ 98289 w 676742"/>
                <a:gd name="connsiteY13" fmla="*/ 555904 h 572858"/>
                <a:gd name="connsiteX14" fmla="*/ 229829 w 676742"/>
                <a:gd name="connsiteY14" fmla="*/ 572858 h 572858"/>
                <a:gd name="connsiteX15" fmla="*/ 372704 w 676742"/>
                <a:gd name="connsiteY15" fmla="*/ 572858 h 572858"/>
                <a:gd name="connsiteX16" fmla="*/ 325079 w 676742"/>
                <a:gd name="connsiteY16" fmla="*/ 534758 h 572858"/>
                <a:gd name="connsiteX17" fmla="*/ 372704 w 676742"/>
                <a:gd name="connsiteY17" fmla="*/ 496658 h 572858"/>
                <a:gd name="connsiteX18" fmla="*/ 258785 w 676742"/>
                <a:gd name="connsiteY18" fmla="*/ 496658 h 572858"/>
                <a:gd name="connsiteX19" fmla="*/ 279443 w 676742"/>
                <a:gd name="connsiteY19" fmla="*/ 336339 h 572858"/>
                <a:gd name="connsiteX20" fmla="*/ 189443 w 676742"/>
                <a:gd name="connsiteY20" fmla="*/ 291871 h 572858"/>
                <a:gd name="connsiteX21" fmla="*/ 159916 w 676742"/>
                <a:gd name="connsiteY21" fmla="*/ 295681 h 572858"/>
                <a:gd name="connsiteX22" fmla="*/ 142771 w 676742"/>
                <a:gd name="connsiteY22" fmla="*/ 285203 h 572858"/>
                <a:gd name="connsiteX23" fmla="*/ 153248 w 676742"/>
                <a:gd name="connsiteY23" fmla="*/ 268058 h 572858"/>
                <a:gd name="connsiteX24" fmla="*/ 190396 w 676742"/>
                <a:gd name="connsiteY24" fmla="*/ 263296 h 572858"/>
                <a:gd name="connsiteX25" fmla="*/ 333271 w 676742"/>
                <a:gd name="connsiteY25" fmla="*/ 406171 h 572858"/>
                <a:gd name="connsiteX26" fmla="*/ 323746 w 676742"/>
                <a:gd name="connsiteY26" fmla="*/ 455796 h 572858"/>
                <a:gd name="connsiteX27" fmla="*/ 410138 w 676742"/>
                <a:gd name="connsiteY27" fmla="*/ 368166 h 572858"/>
                <a:gd name="connsiteX28" fmla="*/ 410138 w 676742"/>
                <a:gd name="connsiteY28" fmla="*/ 401408 h 572858"/>
                <a:gd name="connsiteX29" fmla="*/ 413757 w 676742"/>
                <a:gd name="connsiteY29" fmla="*/ 415315 h 572858"/>
                <a:gd name="connsiteX30" fmla="*/ 461382 w 676742"/>
                <a:gd name="connsiteY30" fmla="*/ 501040 h 572858"/>
                <a:gd name="connsiteX31" fmla="*/ 486814 w 676742"/>
                <a:gd name="connsiteY31" fmla="*/ 515708 h 572858"/>
                <a:gd name="connsiteX32" fmla="*/ 620164 w 676742"/>
                <a:gd name="connsiteY32" fmla="*/ 515708 h 572858"/>
                <a:gd name="connsiteX33" fmla="*/ 591589 w 676742"/>
                <a:gd name="connsiteY33" fmla="*/ 487133 h 572858"/>
                <a:gd name="connsiteX34" fmla="*/ 620164 w 676742"/>
                <a:gd name="connsiteY34" fmla="*/ 458558 h 572858"/>
                <a:gd name="connsiteX35" fmla="*/ 503673 w 676742"/>
                <a:gd name="connsiteY35" fmla="*/ 458558 h 572858"/>
                <a:gd name="connsiteX36" fmla="*/ 467764 w 676742"/>
                <a:gd name="connsiteY36" fmla="*/ 393979 h 572858"/>
                <a:gd name="connsiteX37" fmla="*/ 467764 w 676742"/>
                <a:gd name="connsiteY37" fmla="*/ 306158 h 572858"/>
                <a:gd name="connsiteX38" fmla="*/ 554727 w 676742"/>
                <a:gd name="connsiteY38" fmla="*/ 238340 h 57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76742" h="572858">
                  <a:moveTo>
                    <a:pt x="554727" y="238340"/>
                  </a:moveTo>
                  <a:cubicBezTo>
                    <a:pt x="620164" y="220433"/>
                    <a:pt x="676742" y="172808"/>
                    <a:pt x="676742" y="141281"/>
                  </a:cubicBezTo>
                  <a:cubicBezTo>
                    <a:pt x="676742" y="96608"/>
                    <a:pt x="563014" y="60890"/>
                    <a:pt x="563014" y="60890"/>
                  </a:cubicBezTo>
                  <a:lnTo>
                    <a:pt x="555870" y="59270"/>
                  </a:lnTo>
                  <a:cubicBezTo>
                    <a:pt x="553489" y="1358"/>
                    <a:pt x="467764" y="-27217"/>
                    <a:pt x="417948" y="35077"/>
                  </a:cubicBezTo>
                  <a:lnTo>
                    <a:pt x="398898" y="39458"/>
                  </a:lnTo>
                  <a:lnTo>
                    <a:pt x="398898" y="39458"/>
                  </a:lnTo>
                  <a:cubicBezTo>
                    <a:pt x="204493" y="73463"/>
                    <a:pt x="26375" y="220433"/>
                    <a:pt x="563" y="415410"/>
                  </a:cubicBezTo>
                  <a:cubicBezTo>
                    <a:pt x="-3308" y="445103"/>
                    <a:pt x="13092" y="473735"/>
                    <a:pt x="40663" y="485419"/>
                  </a:cubicBezTo>
                  <a:lnTo>
                    <a:pt x="94765" y="508279"/>
                  </a:lnTo>
                  <a:lnTo>
                    <a:pt x="87335" y="517804"/>
                  </a:lnTo>
                  <a:cubicBezTo>
                    <a:pt x="79031" y="528539"/>
                    <a:pt x="81001" y="543974"/>
                    <a:pt x="91737" y="552278"/>
                  </a:cubicBezTo>
                  <a:cubicBezTo>
                    <a:pt x="93723" y="553814"/>
                    <a:pt x="95933" y="555037"/>
                    <a:pt x="98289" y="555904"/>
                  </a:cubicBezTo>
                  <a:lnTo>
                    <a:pt x="98289" y="555904"/>
                  </a:lnTo>
                  <a:cubicBezTo>
                    <a:pt x="141223" y="567196"/>
                    <a:pt x="185435" y="572895"/>
                    <a:pt x="229829" y="572858"/>
                  </a:cubicBezTo>
                  <a:lnTo>
                    <a:pt x="372704" y="572858"/>
                  </a:lnTo>
                  <a:lnTo>
                    <a:pt x="325079" y="534758"/>
                  </a:lnTo>
                  <a:lnTo>
                    <a:pt x="372704" y="496658"/>
                  </a:lnTo>
                  <a:lnTo>
                    <a:pt x="258785" y="496658"/>
                  </a:lnTo>
                  <a:cubicBezTo>
                    <a:pt x="308761" y="458092"/>
                    <a:pt x="318010" y="386315"/>
                    <a:pt x="279443" y="336339"/>
                  </a:cubicBezTo>
                  <a:cubicBezTo>
                    <a:pt x="257906" y="308431"/>
                    <a:pt x="224695" y="292021"/>
                    <a:pt x="189443" y="291871"/>
                  </a:cubicBezTo>
                  <a:cubicBezTo>
                    <a:pt x="179466" y="291668"/>
                    <a:pt x="169514" y="292952"/>
                    <a:pt x="159916" y="295681"/>
                  </a:cubicBezTo>
                  <a:cubicBezTo>
                    <a:pt x="152288" y="297522"/>
                    <a:pt x="144612" y="292831"/>
                    <a:pt x="142771" y="285203"/>
                  </a:cubicBezTo>
                  <a:cubicBezTo>
                    <a:pt x="140930" y="277576"/>
                    <a:pt x="145621" y="269900"/>
                    <a:pt x="153248" y="268058"/>
                  </a:cubicBezTo>
                  <a:cubicBezTo>
                    <a:pt x="165411" y="265070"/>
                    <a:pt x="177873" y="263472"/>
                    <a:pt x="190396" y="263296"/>
                  </a:cubicBezTo>
                  <a:cubicBezTo>
                    <a:pt x="269304" y="263296"/>
                    <a:pt x="333271" y="327263"/>
                    <a:pt x="333271" y="406171"/>
                  </a:cubicBezTo>
                  <a:cubicBezTo>
                    <a:pt x="333115" y="423152"/>
                    <a:pt x="329888" y="439965"/>
                    <a:pt x="323746" y="455796"/>
                  </a:cubicBezTo>
                  <a:cubicBezTo>
                    <a:pt x="356569" y="430849"/>
                    <a:pt x="385660" y="401341"/>
                    <a:pt x="410138" y="368166"/>
                  </a:cubicBezTo>
                  <a:lnTo>
                    <a:pt x="410138" y="401408"/>
                  </a:lnTo>
                  <a:cubicBezTo>
                    <a:pt x="410139" y="406277"/>
                    <a:pt x="411385" y="411063"/>
                    <a:pt x="413757" y="415315"/>
                  </a:cubicBezTo>
                  <a:lnTo>
                    <a:pt x="461382" y="501040"/>
                  </a:lnTo>
                  <a:cubicBezTo>
                    <a:pt x="466507" y="510243"/>
                    <a:pt x="476281" y="515881"/>
                    <a:pt x="486814" y="515708"/>
                  </a:cubicBezTo>
                  <a:lnTo>
                    <a:pt x="620164" y="515708"/>
                  </a:lnTo>
                  <a:lnTo>
                    <a:pt x="591589" y="487133"/>
                  </a:lnTo>
                  <a:lnTo>
                    <a:pt x="620164" y="458558"/>
                  </a:lnTo>
                  <a:lnTo>
                    <a:pt x="503673" y="458558"/>
                  </a:lnTo>
                  <a:lnTo>
                    <a:pt x="467764" y="393979"/>
                  </a:lnTo>
                  <a:lnTo>
                    <a:pt x="467764" y="306158"/>
                  </a:lnTo>
                  <a:cubicBezTo>
                    <a:pt x="485337" y="271838"/>
                    <a:pt x="517160" y="247021"/>
                    <a:pt x="554727" y="238340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" name="Graphic 32" descr="Bij met effen opvulling">
              <a:extLst>
                <a:ext uri="{FF2B5EF4-FFF2-40B4-BE49-F238E27FC236}">
                  <a16:creationId xmlns:a16="http://schemas.microsoft.com/office/drawing/2014/main" id="{4950BBBC-2FBA-7138-E1A1-369BEB7E4C75}"/>
                </a:ext>
              </a:extLst>
            </p:cNvPr>
            <p:cNvSpPr/>
            <p:nvPr/>
          </p:nvSpPr>
          <p:spPr>
            <a:xfrm>
              <a:off x="9496054" y="2518348"/>
              <a:ext cx="744554" cy="643094"/>
            </a:xfrm>
            <a:custGeom>
              <a:avLst/>
              <a:gdLst>
                <a:gd name="connsiteX0" fmla="*/ 739748 w 744554"/>
                <a:gd name="connsiteY0" fmla="*/ 190569 h 643094"/>
                <a:gd name="connsiteX1" fmla="*/ 709744 w 744554"/>
                <a:gd name="connsiteY1" fmla="*/ 158184 h 643094"/>
                <a:gd name="connsiteX2" fmla="*/ 483049 w 744554"/>
                <a:gd name="connsiteY2" fmla="*/ 186759 h 643094"/>
                <a:gd name="connsiteX3" fmla="*/ 514291 w 744554"/>
                <a:gd name="connsiteY3" fmla="*/ 126561 h 643094"/>
                <a:gd name="connsiteX4" fmla="*/ 553343 w 744554"/>
                <a:gd name="connsiteY4" fmla="*/ 82461 h 643094"/>
                <a:gd name="connsiteX5" fmla="*/ 572393 w 744554"/>
                <a:gd name="connsiteY5" fmla="*/ 63410 h 643094"/>
                <a:gd name="connsiteX6" fmla="*/ 553343 w 744554"/>
                <a:gd name="connsiteY6" fmla="*/ 44360 h 643094"/>
                <a:gd name="connsiteX7" fmla="*/ 478096 w 744554"/>
                <a:gd name="connsiteY7" fmla="*/ 114560 h 643094"/>
                <a:gd name="connsiteX8" fmla="*/ 454569 w 744554"/>
                <a:gd name="connsiteY8" fmla="*/ 161137 h 643094"/>
                <a:gd name="connsiteX9" fmla="*/ 438091 w 744554"/>
                <a:gd name="connsiteY9" fmla="*/ 135039 h 643094"/>
                <a:gd name="connsiteX10" fmla="*/ 448568 w 744554"/>
                <a:gd name="connsiteY10" fmla="*/ 111131 h 643094"/>
                <a:gd name="connsiteX11" fmla="*/ 417136 w 744554"/>
                <a:gd name="connsiteY11" fmla="*/ 73031 h 643094"/>
                <a:gd name="connsiteX12" fmla="*/ 442282 w 744554"/>
                <a:gd name="connsiteY12" fmla="*/ 22643 h 643094"/>
                <a:gd name="connsiteX13" fmla="*/ 439047 w 744554"/>
                <a:gd name="connsiteY13" fmla="*/ 2698 h 643094"/>
                <a:gd name="connsiteX14" fmla="*/ 419102 w 744554"/>
                <a:gd name="connsiteY14" fmla="*/ 5934 h 643094"/>
                <a:gd name="connsiteX15" fmla="*/ 417231 w 744554"/>
                <a:gd name="connsiteY15" fmla="*/ 9499 h 643094"/>
                <a:gd name="connsiteX16" fmla="*/ 389608 w 744554"/>
                <a:gd name="connsiteY16" fmla="*/ 64744 h 643094"/>
                <a:gd name="connsiteX17" fmla="*/ 356081 w 744554"/>
                <a:gd name="connsiteY17" fmla="*/ 64744 h 643094"/>
                <a:gd name="connsiteX18" fmla="*/ 328458 w 744554"/>
                <a:gd name="connsiteY18" fmla="*/ 9499 h 643094"/>
                <a:gd name="connsiteX19" fmla="*/ 308997 w 744554"/>
                <a:gd name="connsiteY19" fmla="*/ 4065 h 643094"/>
                <a:gd name="connsiteX20" fmla="*/ 302931 w 744554"/>
                <a:gd name="connsiteY20" fmla="*/ 22263 h 643094"/>
                <a:gd name="connsiteX21" fmla="*/ 327601 w 744554"/>
                <a:gd name="connsiteY21" fmla="*/ 73031 h 643094"/>
                <a:gd name="connsiteX22" fmla="*/ 296168 w 744554"/>
                <a:gd name="connsiteY22" fmla="*/ 111131 h 643094"/>
                <a:gd name="connsiteX23" fmla="*/ 309122 w 744554"/>
                <a:gd name="connsiteY23" fmla="*/ 137706 h 643094"/>
                <a:gd name="connsiteX24" fmla="*/ 296645 w 744554"/>
                <a:gd name="connsiteY24" fmla="*/ 156756 h 643094"/>
                <a:gd name="connsiteX25" fmla="*/ 276166 w 744554"/>
                <a:gd name="connsiteY25" fmla="*/ 114655 h 643094"/>
                <a:gd name="connsiteX26" fmla="*/ 200918 w 744554"/>
                <a:gd name="connsiteY26" fmla="*/ 44456 h 643094"/>
                <a:gd name="connsiteX27" fmla="*/ 181868 w 744554"/>
                <a:gd name="connsiteY27" fmla="*/ 63506 h 643094"/>
                <a:gd name="connsiteX28" fmla="*/ 200918 w 744554"/>
                <a:gd name="connsiteY28" fmla="*/ 82556 h 643094"/>
                <a:gd name="connsiteX29" fmla="*/ 240542 w 744554"/>
                <a:gd name="connsiteY29" fmla="*/ 126656 h 643094"/>
                <a:gd name="connsiteX30" fmla="*/ 274356 w 744554"/>
                <a:gd name="connsiteY30" fmla="*/ 191331 h 643094"/>
                <a:gd name="connsiteX31" fmla="*/ 34802 w 744554"/>
                <a:gd name="connsiteY31" fmla="*/ 158184 h 643094"/>
                <a:gd name="connsiteX32" fmla="*/ 4798 w 744554"/>
                <a:gd name="connsiteY32" fmla="*/ 190569 h 643094"/>
                <a:gd name="connsiteX33" fmla="*/ 60520 w 744554"/>
                <a:gd name="connsiteY33" fmla="*/ 342969 h 643094"/>
                <a:gd name="connsiteX34" fmla="*/ 166724 w 744554"/>
                <a:gd name="connsiteY34" fmla="*/ 381641 h 643094"/>
                <a:gd name="connsiteX35" fmla="*/ 255306 w 744554"/>
                <a:gd name="connsiteY35" fmla="*/ 361257 h 643094"/>
                <a:gd name="connsiteX36" fmla="*/ 254544 w 744554"/>
                <a:gd name="connsiteY36" fmla="*/ 370782 h 643094"/>
                <a:gd name="connsiteX37" fmla="*/ 254544 w 744554"/>
                <a:gd name="connsiteY37" fmla="*/ 370782 h 643094"/>
                <a:gd name="connsiteX38" fmla="*/ 253973 w 744554"/>
                <a:gd name="connsiteY38" fmla="*/ 390975 h 643094"/>
                <a:gd name="connsiteX39" fmla="*/ 254734 w 744554"/>
                <a:gd name="connsiteY39" fmla="*/ 406501 h 643094"/>
                <a:gd name="connsiteX40" fmla="*/ 202537 w 744554"/>
                <a:gd name="connsiteY40" fmla="*/ 406501 h 643094"/>
                <a:gd name="connsiteX41" fmla="*/ 135005 w 744554"/>
                <a:gd name="connsiteY41" fmla="*/ 474033 h 643094"/>
                <a:gd name="connsiteX42" fmla="*/ 135005 w 744554"/>
                <a:gd name="connsiteY42" fmla="*/ 500894 h 643094"/>
                <a:gd name="connsiteX43" fmla="*/ 148531 w 744554"/>
                <a:gd name="connsiteY43" fmla="*/ 506514 h 643094"/>
                <a:gd name="connsiteX44" fmla="*/ 161961 w 744554"/>
                <a:gd name="connsiteY44" fmla="*/ 500894 h 643094"/>
                <a:gd name="connsiteX45" fmla="*/ 218349 w 744554"/>
                <a:gd name="connsiteY45" fmla="*/ 444506 h 643094"/>
                <a:gd name="connsiteX46" fmla="*/ 260640 w 744554"/>
                <a:gd name="connsiteY46" fmla="*/ 444506 h 643094"/>
                <a:gd name="connsiteX47" fmla="*/ 261878 w 744554"/>
                <a:gd name="connsiteY47" fmla="*/ 450697 h 643094"/>
                <a:gd name="connsiteX48" fmla="*/ 265593 w 744554"/>
                <a:gd name="connsiteY48" fmla="*/ 464794 h 643094"/>
                <a:gd name="connsiteX49" fmla="*/ 266450 w 744554"/>
                <a:gd name="connsiteY49" fmla="*/ 467747 h 643094"/>
                <a:gd name="connsiteX50" fmla="*/ 270356 w 744554"/>
                <a:gd name="connsiteY50" fmla="*/ 480034 h 643094"/>
                <a:gd name="connsiteX51" fmla="*/ 198823 w 744554"/>
                <a:gd name="connsiteY51" fmla="*/ 581666 h 643094"/>
                <a:gd name="connsiteX52" fmla="*/ 195013 w 744554"/>
                <a:gd name="connsiteY52" fmla="*/ 608336 h 643094"/>
                <a:gd name="connsiteX53" fmla="*/ 221683 w 744554"/>
                <a:gd name="connsiteY53" fmla="*/ 612146 h 643094"/>
                <a:gd name="connsiteX54" fmla="*/ 290072 w 744554"/>
                <a:gd name="connsiteY54" fmla="*/ 528993 h 643094"/>
                <a:gd name="connsiteX55" fmla="*/ 303503 w 744554"/>
                <a:gd name="connsiteY55" fmla="*/ 555567 h 643094"/>
                <a:gd name="connsiteX56" fmla="*/ 303503 w 744554"/>
                <a:gd name="connsiteY56" fmla="*/ 555567 h 643094"/>
                <a:gd name="connsiteX57" fmla="*/ 309218 w 744554"/>
                <a:gd name="connsiteY57" fmla="*/ 565092 h 643094"/>
                <a:gd name="connsiteX58" fmla="*/ 310265 w 744554"/>
                <a:gd name="connsiteY58" fmla="*/ 566902 h 643094"/>
                <a:gd name="connsiteX59" fmla="*/ 315028 w 744554"/>
                <a:gd name="connsiteY59" fmla="*/ 574903 h 643094"/>
                <a:gd name="connsiteX60" fmla="*/ 316456 w 744554"/>
                <a:gd name="connsiteY60" fmla="*/ 577189 h 643094"/>
                <a:gd name="connsiteX61" fmla="*/ 321029 w 744554"/>
                <a:gd name="connsiteY61" fmla="*/ 584428 h 643094"/>
                <a:gd name="connsiteX62" fmla="*/ 322457 w 744554"/>
                <a:gd name="connsiteY62" fmla="*/ 586619 h 643094"/>
                <a:gd name="connsiteX63" fmla="*/ 328077 w 744554"/>
                <a:gd name="connsiteY63" fmla="*/ 595096 h 643094"/>
                <a:gd name="connsiteX64" fmla="*/ 330077 w 744554"/>
                <a:gd name="connsiteY64" fmla="*/ 597858 h 643094"/>
                <a:gd name="connsiteX65" fmla="*/ 333602 w 744554"/>
                <a:gd name="connsiteY65" fmla="*/ 602907 h 643094"/>
                <a:gd name="connsiteX66" fmla="*/ 336364 w 744554"/>
                <a:gd name="connsiteY66" fmla="*/ 606621 h 643094"/>
                <a:gd name="connsiteX67" fmla="*/ 339031 w 744554"/>
                <a:gd name="connsiteY67" fmla="*/ 610146 h 643094"/>
                <a:gd name="connsiteX68" fmla="*/ 341888 w 744554"/>
                <a:gd name="connsiteY68" fmla="*/ 613860 h 643094"/>
                <a:gd name="connsiteX69" fmla="*/ 344270 w 744554"/>
                <a:gd name="connsiteY69" fmla="*/ 616813 h 643094"/>
                <a:gd name="connsiteX70" fmla="*/ 347032 w 744554"/>
                <a:gd name="connsiteY70" fmla="*/ 620242 h 643094"/>
                <a:gd name="connsiteX71" fmla="*/ 349318 w 744554"/>
                <a:gd name="connsiteY71" fmla="*/ 622909 h 643094"/>
                <a:gd name="connsiteX72" fmla="*/ 351985 w 744554"/>
                <a:gd name="connsiteY72" fmla="*/ 625862 h 643094"/>
                <a:gd name="connsiteX73" fmla="*/ 354652 w 744554"/>
                <a:gd name="connsiteY73" fmla="*/ 628815 h 643094"/>
                <a:gd name="connsiteX74" fmla="*/ 357985 w 744554"/>
                <a:gd name="connsiteY74" fmla="*/ 632244 h 643094"/>
                <a:gd name="connsiteX75" fmla="*/ 360653 w 744554"/>
                <a:gd name="connsiteY75" fmla="*/ 634911 h 643094"/>
                <a:gd name="connsiteX76" fmla="*/ 362272 w 744554"/>
                <a:gd name="connsiteY76" fmla="*/ 636339 h 643094"/>
                <a:gd name="connsiteX77" fmla="*/ 364653 w 744554"/>
                <a:gd name="connsiteY77" fmla="*/ 638435 h 643094"/>
                <a:gd name="connsiteX78" fmla="*/ 366082 w 744554"/>
                <a:gd name="connsiteY78" fmla="*/ 639578 h 643094"/>
                <a:gd name="connsiteX79" fmla="*/ 368368 w 744554"/>
                <a:gd name="connsiteY79" fmla="*/ 641102 h 643094"/>
                <a:gd name="connsiteX80" fmla="*/ 369511 w 744554"/>
                <a:gd name="connsiteY80" fmla="*/ 641864 h 643094"/>
                <a:gd name="connsiteX81" fmla="*/ 371606 w 744554"/>
                <a:gd name="connsiteY81" fmla="*/ 643007 h 643094"/>
                <a:gd name="connsiteX82" fmla="*/ 372368 w 744554"/>
                <a:gd name="connsiteY82" fmla="*/ 643007 h 643094"/>
                <a:gd name="connsiteX83" fmla="*/ 374750 w 744554"/>
                <a:gd name="connsiteY83" fmla="*/ 643007 h 643094"/>
                <a:gd name="connsiteX84" fmla="*/ 374750 w 744554"/>
                <a:gd name="connsiteY84" fmla="*/ 643007 h 643094"/>
                <a:gd name="connsiteX85" fmla="*/ 376750 w 744554"/>
                <a:gd name="connsiteY85" fmla="*/ 643007 h 643094"/>
                <a:gd name="connsiteX86" fmla="*/ 377893 w 744554"/>
                <a:gd name="connsiteY86" fmla="*/ 642435 h 643094"/>
                <a:gd name="connsiteX87" fmla="*/ 379417 w 744554"/>
                <a:gd name="connsiteY87" fmla="*/ 641578 h 643094"/>
                <a:gd name="connsiteX88" fmla="*/ 381131 w 744554"/>
                <a:gd name="connsiteY88" fmla="*/ 640530 h 643094"/>
                <a:gd name="connsiteX89" fmla="*/ 382560 w 744554"/>
                <a:gd name="connsiteY89" fmla="*/ 639483 h 643094"/>
                <a:gd name="connsiteX90" fmla="*/ 384751 w 744554"/>
                <a:gd name="connsiteY90" fmla="*/ 637768 h 643094"/>
                <a:gd name="connsiteX91" fmla="*/ 385799 w 744554"/>
                <a:gd name="connsiteY91" fmla="*/ 636720 h 643094"/>
                <a:gd name="connsiteX92" fmla="*/ 400943 w 744554"/>
                <a:gd name="connsiteY92" fmla="*/ 620909 h 643094"/>
                <a:gd name="connsiteX93" fmla="*/ 400943 w 744554"/>
                <a:gd name="connsiteY93" fmla="*/ 620909 h 643094"/>
                <a:gd name="connsiteX94" fmla="*/ 405039 w 744554"/>
                <a:gd name="connsiteY94" fmla="*/ 615956 h 643094"/>
                <a:gd name="connsiteX95" fmla="*/ 405896 w 744554"/>
                <a:gd name="connsiteY95" fmla="*/ 614813 h 643094"/>
                <a:gd name="connsiteX96" fmla="*/ 409992 w 744554"/>
                <a:gd name="connsiteY96" fmla="*/ 609574 h 643094"/>
                <a:gd name="connsiteX97" fmla="*/ 411135 w 744554"/>
                <a:gd name="connsiteY97" fmla="*/ 608050 h 643094"/>
                <a:gd name="connsiteX98" fmla="*/ 415231 w 744554"/>
                <a:gd name="connsiteY98" fmla="*/ 602525 h 643094"/>
                <a:gd name="connsiteX99" fmla="*/ 416279 w 744554"/>
                <a:gd name="connsiteY99" fmla="*/ 601002 h 643094"/>
                <a:gd name="connsiteX100" fmla="*/ 422756 w 744554"/>
                <a:gd name="connsiteY100" fmla="*/ 591477 h 643094"/>
                <a:gd name="connsiteX101" fmla="*/ 426756 w 744554"/>
                <a:gd name="connsiteY101" fmla="*/ 587381 h 643094"/>
                <a:gd name="connsiteX102" fmla="*/ 428756 w 744554"/>
                <a:gd name="connsiteY102" fmla="*/ 584142 h 643094"/>
                <a:gd name="connsiteX103" fmla="*/ 432757 w 744554"/>
                <a:gd name="connsiteY103" fmla="*/ 577856 h 643094"/>
                <a:gd name="connsiteX104" fmla="*/ 434471 w 744554"/>
                <a:gd name="connsiteY104" fmla="*/ 575189 h 643094"/>
                <a:gd name="connsiteX105" fmla="*/ 439234 w 744554"/>
                <a:gd name="connsiteY105" fmla="*/ 567283 h 643094"/>
                <a:gd name="connsiteX106" fmla="*/ 440091 w 744554"/>
                <a:gd name="connsiteY106" fmla="*/ 565759 h 643094"/>
                <a:gd name="connsiteX107" fmla="*/ 459141 w 744554"/>
                <a:gd name="connsiteY107" fmla="*/ 529755 h 643094"/>
                <a:gd name="connsiteX108" fmla="*/ 527054 w 744554"/>
                <a:gd name="connsiteY108" fmla="*/ 611955 h 643094"/>
                <a:gd name="connsiteX109" fmla="*/ 553724 w 744554"/>
                <a:gd name="connsiteY109" fmla="*/ 608145 h 643094"/>
                <a:gd name="connsiteX110" fmla="*/ 549914 w 744554"/>
                <a:gd name="connsiteY110" fmla="*/ 581475 h 643094"/>
                <a:gd name="connsiteX111" fmla="*/ 478953 w 744554"/>
                <a:gd name="connsiteY111" fmla="*/ 481272 h 643094"/>
                <a:gd name="connsiteX112" fmla="*/ 489050 w 744554"/>
                <a:gd name="connsiteY112" fmla="*/ 444506 h 643094"/>
                <a:gd name="connsiteX113" fmla="*/ 530198 w 744554"/>
                <a:gd name="connsiteY113" fmla="*/ 444506 h 643094"/>
                <a:gd name="connsiteX114" fmla="*/ 586586 w 744554"/>
                <a:gd name="connsiteY114" fmla="*/ 500799 h 643094"/>
                <a:gd name="connsiteX115" fmla="*/ 600016 w 744554"/>
                <a:gd name="connsiteY115" fmla="*/ 506418 h 643094"/>
                <a:gd name="connsiteX116" fmla="*/ 613541 w 744554"/>
                <a:gd name="connsiteY116" fmla="*/ 500799 h 643094"/>
                <a:gd name="connsiteX117" fmla="*/ 613541 w 744554"/>
                <a:gd name="connsiteY117" fmla="*/ 473938 h 643094"/>
                <a:gd name="connsiteX118" fmla="*/ 546009 w 744554"/>
                <a:gd name="connsiteY118" fmla="*/ 406406 h 643094"/>
                <a:gd name="connsiteX119" fmla="*/ 494669 w 744554"/>
                <a:gd name="connsiteY119" fmla="*/ 406406 h 643094"/>
                <a:gd name="connsiteX120" fmla="*/ 495241 w 744554"/>
                <a:gd name="connsiteY120" fmla="*/ 390880 h 643094"/>
                <a:gd name="connsiteX121" fmla="*/ 494288 w 744554"/>
                <a:gd name="connsiteY121" fmla="*/ 363543 h 643094"/>
                <a:gd name="connsiteX122" fmla="*/ 577918 w 744554"/>
                <a:gd name="connsiteY122" fmla="*/ 381927 h 643094"/>
                <a:gd name="connsiteX123" fmla="*/ 683931 w 744554"/>
                <a:gd name="connsiteY123" fmla="*/ 343255 h 643094"/>
                <a:gd name="connsiteX124" fmla="*/ 739748 w 744554"/>
                <a:gd name="connsiteY124" fmla="*/ 190569 h 643094"/>
                <a:gd name="connsiteX125" fmla="*/ 272260 w 744554"/>
                <a:gd name="connsiteY125" fmla="*/ 278009 h 643094"/>
                <a:gd name="connsiteX126" fmla="*/ 267784 w 744554"/>
                <a:gd name="connsiteY126" fmla="*/ 292106 h 643094"/>
                <a:gd name="connsiteX127" fmla="*/ 266831 w 744554"/>
                <a:gd name="connsiteY127" fmla="*/ 295439 h 643094"/>
                <a:gd name="connsiteX128" fmla="*/ 263117 w 744554"/>
                <a:gd name="connsiteY128" fmla="*/ 310299 h 643094"/>
                <a:gd name="connsiteX129" fmla="*/ 262355 w 744554"/>
                <a:gd name="connsiteY129" fmla="*/ 313632 h 643094"/>
                <a:gd name="connsiteX130" fmla="*/ 262355 w 744554"/>
                <a:gd name="connsiteY130" fmla="*/ 313632 h 643094"/>
                <a:gd name="connsiteX131" fmla="*/ 253782 w 744554"/>
                <a:gd name="connsiteY131" fmla="*/ 319728 h 643094"/>
                <a:gd name="connsiteX132" fmla="*/ 85094 w 744554"/>
                <a:gd name="connsiteY132" fmla="*/ 314013 h 643094"/>
                <a:gd name="connsiteX133" fmla="*/ 41089 w 744554"/>
                <a:gd name="connsiteY133" fmla="*/ 202476 h 643094"/>
                <a:gd name="connsiteX134" fmla="*/ 50614 w 744554"/>
                <a:gd name="connsiteY134" fmla="*/ 192951 h 643094"/>
                <a:gd name="connsiteX135" fmla="*/ 83951 w 744554"/>
                <a:gd name="connsiteY135" fmla="*/ 187521 h 643094"/>
                <a:gd name="connsiteX136" fmla="*/ 289786 w 744554"/>
                <a:gd name="connsiteY136" fmla="*/ 238004 h 643094"/>
                <a:gd name="connsiteX137" fmla="*/ 285881 w 744554"/>
                <a:gd name="connsiteY137" fmla="*/ 244957 h 643094"/>
                <a:gd name="connsiteX138" fmla="*/ 285024 w 744554"/>
                <a:gd name="connsiteY138" fmla="*/ 246672 h 643094"/>
                <a:gd name="connsiteX139" fmla="*/ 279214 w 744554"/>
                <a:gd name="connsiteY139" fmla="*/ 259340 h 643094"/>
                <a:gd name="connsiteX140" fmla="*/ 278071 w 744554"/>
                <a:gd name="connsiteY140" fmla="*/ 261721 h 643094"/>
                <a:gd name="connsiteX141" fmla="*/ 272927 w 744554"/>
                <a:gd name="connsiteY141" fmla="*/ 275151 h 643094"/>
                <a:gd name="connsiteX142" fmla="*/ 272260 w 744554"/>
                <a:gd name="connsiteY142" fmla="*/ 278009 h 643094"/>
                <a:gd name="connsiteX143" fmla="*/ 433043 w 744554"/>
                <a:gd name="connsiteY143" fmla="*/ 538899 h 643094"/>
                <a:gd name="connsiteX144" fmla="*/ 374940 w 744554"/>
                <a:gd name="connsiteY144" fmla="*/ 544804 h 643094"/>
                <a:gd name="connsiteX145" fmla="*/ 315980 w 744554"/>
                <a:gd name="connsiteY145" fmla="*/ 538708 h 643094"/>
                <a:gd name="connsiteX146" fmla="*/ 295216 w 744554"/>
                <a:gd name="connsiteY146" fmla="*/ 493560 h 643094"/>
                <a:gd name="connsiteX147" fmla="*/ 374940 w 744554"/>
                <a:gd name="connsiteY147" fmla="*/ 506704 h 643094"/>
                <a:gd name="connsiteX148" fmla="*/ 453998 w 744554"/>
                <a:gd name="connsiteY148" fmla="*/ 493655 h 643094"/>
                <a:gd name="connsiteX149" fmla="*/ 433043 w 744554"/>
                <a:gd name="connsiteY149" fmla="*/ 538899 h 643094"/>
                <a:gd name="connsiteX150" fmla="*/ 473809 w 744554"/>
                <a:gd name="connsiteY150" fmla="*/ 422312 h 643094"/>
                <a:gd name="connsiteX151" fmla="*/ 275785 w 744554"/>
                <a:gd name="connsiteY151" fmla="*/ 422312 h 643094"/>
                <a:gd name="connsiteX152" fmla="*/ 273404 w 744554"/>
                <a:gd name="connsiteY152" fmla="*/ 390880 h 643094"/>
                <a:gd name="connsiteX153" fmla="*/ 273404 w 744554"/>
                <a:gd name="connsiteY153" fmla="*/ 380117 h 643094"/>
                <a:gd name="connsiteX154" fmla="*/ 476000 w 744554"/>
                <a:gd name="connsiteY154" fmla="*/ 380117 h 643094"/>
                <a:gd name="connsiteX155" fmla="*/ 476000 w 744554"/>
                <a:gd name="connsiteY155" fmla="*/ 390785 h 643094"/>
                <a:gd name="connsiteX156" fmla="*/ 473809 w 744554"/>
                <a:gd name="connsiteY156" fmla="*/ 422312 h 643094"/>
                <a:gd name="connsiteX157" fmla="*/ 659547 w 744554"/>
                <a:gd name="connsiteY157" fmla="*/ 314109 h 643094"/>
                <a:gd name="connsiteX158" fmla="*/ 490859 w 744554"/>
                <a:gd name="connsiteY158" fmla="*/ 319824 h 643094"/>
                <a:gd name="connsiteX159" fmla="*/ 488097 w 744554"/>
                <a:gd name="connsiteY159" fmla="*/ 317823 h 643094"/>
                <a:gd name="connsiteX160" fmla="*/ 458570 w 744554"/>
                <a:gd name="connsiteY160" fmla="*/ 236194 h 643094"/>
                <a:gd name="connsiteX161" fmla="*/ 693742 w 744554"/>
                <a:gd name="connsiteY161" fmla="*/ 192760 h 643094"/>
                <a:gd name="connsiteX162" fmla="*/ 703267 w 744554"/>
                <a:gd name="connsiteY162" fmla="*/ 202285 h 643094"/>
                <a:gd name="connsiteX163" fmla="*/ 659547 w 744554"/>
                <a:gd name="connsiteY163" fmla="*/ 314109 h 6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744554" h="643094">
                  <a:moveTo>
                    <a:pt x="739748" y="190569"/>
                  </a:moveTo>
                  <a:cubicBezTo>
                    <a:pt x="734733" y="176043"/>
                    <a:pt x="723846" y="164292"/>
                    <a:pt x="709744" y="158184"/>
                  </a:cubicBezTo>
                  <a:cubicBezTo>
                    <a:pt x="657737" y="134086"/>
                    <a:pt x="547819" y="165042"/>
                    <a:pt x="483049" y="186759"/>
                  </a:cubicBezTo>
                  <a:cubicBezTo>
                    <a:pt x="496572" y="168467"/>
                    <a:pt x="507117" y="148150"/>
                    <a:pt x="514291" y="126561"/>
                  </a:cubicBezTo>
                  <a:cubicBezTo>
                    <a:pt x="528293" y="84461"/>
                    <a:pt x="552391" y="82461"/>
                    <a:pt x="553343" y="82461"/>
                  </a:cubicBezTo>
                  <a:cubicBezTo>
                    <a:pt x="563865" y="82461"/>
                    <a:pt x="572393" y="73932"/>
                    <a:pt x="572393" y="63410"/>
                  </a:cubicBezTo>
                  <a:cubicBezTo>
                    <a:pt x="572393" y="52889"/>
                    <a:pt x="563865" y="44360"/>
                    <a:pt x="553343" y="44360"/>
                  </a:cubicBezTo>
                  <a:cubicBezTo>
                    <a:pt x="551248" y="44360"/>
                    <a:pt x="501242" y="45122"/>
                    <a:pt x="478096" y="114560"/>
                  </a:cubicBezTo>
                  <a:cubicBezTo>
                    <a:pt x="472523" y="131131"/>
                    <a:pt x="464600" y="146817"/>
                    <a:pt x="454569" y="161137"/>
                  </a:cubicBezTo>
                  <a:cubicBezTo>
                    <a:pt x="451349" y="151195"/>
                    <a:pt x="445683" y="142220"/>
                    <a:pt x="438091" y="135039"/>
                  </a:cubicBezTo>
                  <a:cubicBezTo>
                    <a:pt x="444507" y="128699"/>
                    <a:pt x="448255" y="120145"/>
                    <a:pt x="448568" y="111131"/>
                  </a:cubicBezTo>
                  <a:cubicBezTo>
                    <a:pt x="448568" y="95319"/>
                    <a:pt x="436090" y="81318"/>
                    <a:pt x="417136" y="73031"/>
                  </a:cubicBezTo>
                  <a:lnTo>
                    <a:pt x="442282" y="22643"/>
                  </a:lnTo>
                  <a:cubicBezTo>
                    <a:pt x="446896" y="16243"/>
                    <a:pt x="445448" y="7313"/>
                    <a:pt x="439047" y="2698"/>
                  </a:cubicBezTo>
                  <a:cubicBezTo>
                    <a:pt x="432646" y="-1916"/>
                    <a:pt x="423717" y="-467"/>
                    <a:pt x="419102" y="5934"/>
                  </a:cubicBezTo>
                  <a:cubicBezTo>
                    <a:pt x="418313" y="7027"/>
                    <a:pt x="417683" y="8228"/>
                    <a:pt x="417231" y="9499"/>
                  </a:cubicBezTo>
                  <a:lnTo>
                    <a:pt x="389608" y="64744"/>
                  </a:lnTo>
                  <a:cubicBezTo>
                    <a:pt x="378493" y="63096"/>
                    <a:pt x="367196" y="63096"/>
                    <a:pt x="356081" y="64744"/>
                  </a:cubicBezTo>
                  <a:lnTo>
                    <a:pt x="328458" y="9499"/>
                  </a:lnTo>
                  <a:cubicBezTo>
                    <a:pt x="324584" y="2625"/>
                    <a:pt x="315872" y="191"/>
                    <a:pt x="308997" y="4065"/>
                  </a:cubicBezTo>
                  <a:cubicBezTo>
                    <a:pt x="302599" y="7670"/>
                    <a:pt x="299975" y="15539"/>
                    <a:pt x="302931" y="22263"/>
                  </a:cubicBezTo>
                  <a:lnTo>
                    <a:pt x="327601" y="73031"/>
                  </a:lnTo>
                  <a:cubicBezTo>
                    <a:pt x="308551" y="81699"/>
                    <a:pt x="296168" y="95700"/>
                    <a:pt x="296168" y="111131"/>
                  </a:cubicBezTo>
                  <a:cubicBezTo>
                    <a:pt x="296543" y="121420"/>
                    <a:pt x="301248" y="131072"/>
                    <a:pt x="309122" y="137706"/>
                  </a:cubicBezTo>
                  <a:cubicBezTo>
                    <a:pt x="303846" y="143250"/>
                    <a:pt x="299619" y="149704"/>
                    <a:pt x="296645" y="156756"/>
                  </a:cubicBezTo>
                  <a:cubicBezTo>
                    <a:pt x="288002" y="143681"/>
                    <a:pt x="281117" y="129525"/>
                    <a:pt x="276166" y="114655"/>
                  </a:cubicBezTo>
                  <a:cubicBezTo>
                    <a:pt x="253020" y="45218"/>
                    <a:pt x="203014" y="44456"/>
                    <a:pt x="200918" y="44456"/>
                  </a:cubicBezTo>
                  <a:cubicBezTo>
                    <a:pt x="190397" y="44456"/>
                    <a:pt x="181868" y="52984"/>
                    <a:pt x="181868" y="63506"/>
                  </a:cubicBezTo>
                  <a:cubicBezTo>
                    <a:pt x="181868" y="74027"/>
                    <a:pt x="190397" y="82556"/>
                    <a:pt x="200918" y="82556"/>
                  </a:cubicBezTo>
                  <a:cubicBezTo>
                    <a:pt x="201966" y="82556"/>
                    <a:pt x="226540" y="84556"/>
                    <a:pt x="240542" y="126656"/>
                  </a:cubicBezTo>
                  <a:cubicBezTo>
                    <a:pt x="248132" y="149948"/>
                    <a:pt x="259560" y="171808"/>
                    <a:pt x="274356" y="191331"/>
                  </a:cubicBezTo>
                  <a:cubicBezTo>
                    <a:pt x="213110" y="169614"/>
                    <a:pt x="90523" y="132372"/>
                    <a:pt x="34802" y="158184"/>
                  </a:cubicBezTo>
                  <a:cubicBezTo>
                    <a:pt x="20700" y="164292"/>
                    <a:pt x="9813" y="176043"/>
                    <a:pt x="4798" y="190569"/>
                  </a:cubicBezTo>
                  <a:cubicBezTo>
                    <a:pt x="-10918" y="237718"/>
                    <a:pt x="13085" y="303345"/>
                    <a:pt x="60520" y="342969"/>
                  </a:cubicBezTo>
                  <a:cubicBezTo>
                    <a:pt x="90127" y="368197"/>
                    <a:pt x="127826" y="381925"/>
                    <a:pt x="166724" y="381641"/>
                  </a:cubicBezTo>
                  <a:cubicBezTo>
                    <a:pt x="197361" y="381194"/>
                    <a:pt x="227555" y="374246"/>
                    <a:pt x="255306" y="361257"/>
                  </a:cubicBezTo>
                  <a:cubicBezTo>
                    <a:pt x="255306" y="364401"/>
                    <a:pt x="254734" y="367449"/>
                    <a:pt x="254544" y="370782"/>
                  </a:cubicBezTo>
                  <a:lnTo>
                    <a:pt x="254544" y="370782"/>
                  </a:lnTo>
                  <a:cubicBezTo>
                    <a:pt x="254544" y="377450"/>
                    <a:pt x="253973" y="384212"/>
                    <a:pt x="253973" y="390975"/>
                  </a:cubicBezTo>
                  <a:cubicBezTo>
                    <a:pt x="253973" y="396119"/>
                    <a:pt x="253973" y="401358"/>
                    <a:pt x="254734" y="406501"/>
                  </a:cubicBezTo>
                  <a:lnTo>
                    <a:pt x="202537" y="406501"/>
                  </a:lnTo>
                  <a:lnTo>
                    <a:pt x="135005" y="474033"/>
                  </a:lnTo>
                  <a:cubicBezTo>
                    <a:pt x="127620" y="481464"/>
                    <a:pt x="127620" y="493463"/>
                    <a:pt x="135005" y="500894"/>
                  </a:cubicBezTo>
                  <a:cubicBezTo>
                    <a:pt x="138585" y="504494"/>
                    <a:pt x="143454" y="506517"/>
                    <a:pt x="148531" y="506514"/>
                  </a:cubicBezTo>
                  <a:cubicBezTo>
                    <a:pt x="153575" y="506493"/>
                    <a:pt x="158405" y="504471"/>
                    <a:pt x="161961" y="500894"/>
                  </a:cubicBezTo>
                  <a:lnTo>
                    <a:pt x="218349" y="444506"/>
                  </a:lnTo>
                  <a:lnTo>
                    <a:pt x="260640" y="444506"/>
                  </a:lnTo>
                  <a:cubicBezTo>
                    <a:pt x="261307" y="447744"/>
                    <a:pt x="261878" y="450411"/>
                    <a:pt x="261878" y="450697"/>
                  </a:cubicBezTo>
                  <a:cubicBezTo>
                    <a:pt x="263021" y="455364"/>
                    <a:pt x="264259" y="460222"/>
                    <a:pt x="265593" y="464794"/>
                  </a:cubicBezTo>
                  <a:lnTo>
                    <a:pt x="266450" y="467747"/>
                  </a:lnTo>
                  <a:cubicBezTo>
                    <a:pt x="267593" y="471843"/>
                    <a:pt x="268927" y="475938"/>
                    <a:pt x="270356" y="480034"/>
                  </a:cubicBezTo>
                  <a:cubicBezTo>
                    <a:pt x="256705" y="520048"/>
                    <a:pt x="231883" y="555315"/>
                    <a:pt x="198823" y="581666"/>
                  </a:cubicBezTo>
                  <a:cubicBezTo>
                    <a:pt x="190406" y="587978"/>
                    <a:pt x="188701" y="599919"/>
                    <a:pt x="195013" y="608336"/>
                  </a:cubicBezTo>
                  <a:cubicBezTo>
                    <a:pt x="201325" y="616753"/>
                    <a:pt x="213266" y="618458"/>
                    <a:pt x="221683" y="612146"/>
                  </a:cubicBezTo>
                  <a:cubicBezTo>
                    <a:pt x="250443" y="589924"/>
                    <a:pt x="273819" y="561500"/>
                    <a:pt x="290072" y="528993"/>
                  </a:cubicBezTo>
                  <a:cubicBezTo>
                    <a:pt x="294358" y="538518"/>
                    <a:pt x="298931" y="547185"/>
                    <a:pt x="303503" y="555567"/>
                  </a:cubicBezTo>
                  <a:lnTo>
                    <a:pt x="303503" y="555567"/>
                  </a:lnTo>
                  <a:cubicBezTo>
                    <a:pt x="305407" y="558996"/>
                    <a:pt x="307312" y="562171"/>
                    <a:pt x="309218" y="565092"/>
                  </a:cubicBezTo>
                  <a:lnTo>
                    <a:pt x="310265" y="566902"/>
                  </a:lnTo>
                  <a:cubicBezTo>
                    <a:pt x="311789" y="569569"/>
                    <a:pt x="313408" y="572236"/>
                    <a:pt x="315028" y="574903"/>
                  </a:cubicBezTo>
                  <a:lnTo>
                    <a:pt x="316456" y="577189"/>
                  </a:lnTo>
                  <a:lnTo>
                    <a:pt x="321029" y="584428"/>
                  </a:lnTo>
                  <a:lnTo>
                    <a:pt x="322457" y="586619"/>
                  </a:lnTo>
                  <a:lnTo>
                    <a:pt x="328077" y="595096"/>
                  </a:lnTo>
                  <a:lnTo>
                    <a:pt x="330077" y="597858"/>
                  </a:lnTo>
                  <a:lnTo>
                    <a:pt x="333602" y="602907"/>
                  </a:lnTo>
                  <a:lnTo>
                    <a:pt x="336364" y="606621"/>
                  </a:lnTo>
                  <a:lnTo>
                    <a:pt x="339031" y="610146"/>
                  </a:lnTo>
                  <a:lnTo>
                    <a:pt x="341888" y="613860"/>
                  </a:lnTo>
                  <a:lnTo>
                    <a:pt x="344270" y="616813"/>
                  </a:lnTo>
                  <a:lnTo>
                    <a:pt x="347032" y="620242"/>
                  </a:lnTo>
                  <a:lnTo>
                    <a:pt x="349318" y="622909"/>
                  </a:lnTo>
                  <a:lnTo>
                    <a:pt x="351985" y="625862"/>
                  </a:lnTo>
                  <a:cubicBezTo>
                    <a:pt x="352842" y="626910"/>
                    <a:pt x="353795" y="627862"/>
                    <a:pt x="354652" y="628815"/>
                  </a:cubicBezTo>
                  <a:cubicBezTo>
                    <a:pt x="355509" y="629767"/>
                    <a:pt x="356843" y="631196"/>
                    <a:pt x="357985" y="632244"/>
                  </a:cubicBezTo>
                  <a:lnTo>
                    <a:pt x="360653" y="634911"/>
                  </a:lnTo>
                  <a:lnTo>
                    <a:pt x="362272" y="636339"/>
                  </a:lnTo>
                  <a:lnTo>
                    <a:pt x="364653" y="638435"/>
                  </a:lnTo>
                  <a:lnTo>
                    <a:pt x="366082" y="639578"/>
                  </a:lnTo>
                  <a:lnTo>
                    <a:pt x="368368" y="641102"/>
                  </a:lnTo>
                  <a:lnTo>
                    <a:pt x="369511" y="641864"/>
                  </a:lnTo>
                  <a:lnTo>
                    <a:pt x="371606" y="643007"/>
                  </a:lnTo>
                  <a:lnTo>
                    <a:pt x="372368" y="643007"/>
                  </a:lnTo>
                  <a:cubicBezTo>
                    <a:pt x="373158" y="643124"/>
                    <a:pt x="373960" y="643124"/>
                    <a:pt x="374750" y="643007"/>
                  </a:cubicBezTo>
                  <a:lnTo>
                    <a:pt x="374750" y="643007"/>
                  </a:lnTo>
                  <a:cubicBezTo>
                    <a:pt x="375414" y="643077"/>
                    <a:pt x="376085" y="643077"/>
                    <a:pt x="376750" y="643007"/>
                  </a:cubicBezTo>
                  <a:lnTo>
                    <a:pt x="377893" y="642435"/>
                  </a:lnTo>
                  <a:cubicBezTo>
                    <a:pt x="378431" y="642207"/>
                    <a:pt x="378942" y="641919"/>
                    <a:pt x="379417" y="641578"/>
                  </a:cubicBezTo>
                  <a:lnTo>
                    <a:pt x="381131" y="640530"/>
                  </a:lnTo>
                  <a:lnTo>
                    <a:pt x="382560" y="639483"/>
                  </a:lnTo>
                  <a:lnTo>
                    <a:pt x="384751" y="637768"/>
                  </a:lnTo>
                  <a:cubicBezTo>
                    <a:pt x="385076" y="637396"/>
                    <a:pt x="385426" y="637045"/>
                    <a:pt x="385799" y="636720"/>
                  </a:cubicBezTo>
                  <a:cubicBezTo>
                    <a:pt x="391234" y="631835"/>
                    <a:pt x="396297" y="626549"/>
                    <a:pt x="400943" y="620909"/>
                  </a:cubicBezTo>
                  <a:lnTo>
                    <a:pt x="400943" y="620909"/>
                  </a:lnTo>
                  <a:lnTo>
                    <a:pt x="405039" y="615956"/>
                  </a:lnTo>
                  <a:lnTo>
                    <a:pt x="405896" y="614813"/>
                  </a:lnTo>
                  <a:lnTo>
                    <a:pt x="409992" y="609574"/>
                  </a:lnTo>
                  <a:lnTo>
                    <a:pt x="411135" y="608050"/>
                  </a:lnTo>
                  <a:lnTo>
                    <a:pt x="415231" y="602525"/>
                  </a:lnTo>
                  <a:lnTo>
                    <a:pt x="416279" y="601002"/>
                  </a:lnTo>
                  <a:lnTo>
                    <a:pt x="422756" y="591477"/>
                  </a:lnTo>
                  <a:lnTo>
                    <a:pt x="426756" y="587381"/>
                  </a:lnTo>
                  <a:lnTo>
                    <a:pt x="428756" y="584142"/>
                  </a:lnTo>
                  <a:cubicBezTo>
                    <a:pt x="430090" y="582111"/>
                    <a:pt x="431423" y="580015"/>
                    <a:pt x="432757" y="577856"/>
                  </a:cubicBezTo>
                  <a:lnTo>
                    <a:pt x="434471" y="575189"/>
                  </a:lnTo>
                  <a:lnTo>
                    <a:pt x="439234" y="567283"/>
                  </a:lnTo>
                  <a:lnTo>
                    <a:pt x="440091" y="565759"/>
                  </a:lnTo>
                  <a:cubicBezTo>
                    <a:pt x="446663" y="554520"/>
                    <a:pt x="453045" y="542423"/>
                    <a:pt x="459141" y="529755"/>
                  </a:cubicBezTo>
                  <a:cubicBezTo>
                    <a:pt x="475352" y="561885"/>
                    <a:pt x="498558" y="589974"/>
                    <a:pt x="527054" y="611955"/>
                  </a:cubicBezTo>
                  <a:cubicBezTo>
                    <a:pt x="535471" y="618267"/>
                    <a:pt x="547412" y="616563"/>
                    <a:pt x="553724" y="608145"/>
                  </a:cubicBezTo>
                  <a:cubicBezTo>
                    <a:pt x="560036" y="599728"/>
                    <a:pt x="558331" y="587788"/>
                    <a:pt x="549914" y="581475"/>
                  </a:cubicBezTo>
                  <a:cubicBezTo>
                    <a:pt x="517231" y="555484"/>
                    <a:pt x="492619" y="520731"/>
                    <a:pt x="478953" y="481272"/>
                  </a:cubicBezTo>
                  <a:cubicBezTo>
                    <a:pt x="483020" y="469220"/>
                    <a:pt x="486391" y="456944"/>
                    <a:pt x="489050" y="444506"/>
                  </a:cubicBezTo>
                  <a:lnTo>
                    <a:pt x="530198" y="444506"/>
                  </a:lnTo>
                  <a:lnTo>
                    <a:pt x="586586" y="500799"/>
                  </a:lnTo>
                  <a:cubicBezTo>
                    <a:pt x="590142" y="504376"/>
                    <a:pt x="594971" y="506397"/>
                    <a:pt x="600016" y="506418"/>
                  </a:cubicBezTo>
                  <a:cubicBezTo>
                    <a:pt x="605093" y="506422"/>
                    <a:pt x="609962" y="504399"/>
                    <a:pt x="613541" y="500799"/>
                  </a:cubicBezTo>
                  <a:cubicBezTo>
                    <a:pt x="620927" y="493368"/>
                    <a:pt x="620927" y="481368"/>
                    <a:pt x="613541" y="473938"/>
                  </a:cubicBezTo>
                  <a:lnTo>
                    <a:pt x="546009" y="406406"/>
                  </a:lnTo>
                  <a:lnTo>
                    <a:pt x="494669" y="406406"/>
                  </a:lnTo>
                  <a:cubicBezTo>
                    <a:pt x="494669" y="401262"/>
                    <a:pt x="495241" y="396024"/>
                    <a:pt x="495241" y="390880"/>
                  </a:cubicBezTo>
                  <a:cubicBezTo>
                    <a:pt x="495241" y="381355"/>
                    <a:pt x="495241" y="372497"/>
                    <a:pt x="494288" y="363543"/>
                  </a:cubicBezTo>
                  <a:cubicBezTo>
                    <a:pt x="520633" y="375269"/>
                    <a:pt x="549085" y="381524"/>
                    <a:pt x="577918" y="381927"/>
                  </a:cubicBezTo>
                  <a:cubicBezTo>
                    <a:pt x="616749" y="382165"/>
                    <a:pt x="654374" y="368440"/>
                    <a:pt x="683931" y="343255"/>
                  </a:cubicBezTo>
                  <a:cubicBezTo>
                    <a:pt x="731556" y="303345"/>
                    <a:pt x="755464" y="237718"/>
                    <a:pt x="739748" y="190569"/>
                  </a:cubicBezTo>
                  <a:close/>
                  <a:moveTo>
                    <a:pt x="272260" y="278009"/>
                  </a:moveTo>
                  <a:cubicBezTo>
                    <a:pt x="270641" y="282581"/>
                    <a:pt x="269212" y="287534"/>
                    <a:pt x="267784" y="292106"/>
                  </a:cubicBezTo>
                  <a:cubicBezTo>
                    <a:pt x="267784" y="293154"/>
                    <a:pt x="267117" y="294297"/>
                    <a:pt x="266831" y="295439"/>
                  </a:cubicBezTo>
                  <a:cubicBezTo>
                    <a:pt x="265498" y="300266"/>
                    <a:pt x="264259" y="305219"/>
                    <a:pt x="263117" y="310299"/>
                  </a:cubicBezTo>
                  <a:cubicBezTo>
                    <a:pt x="263117" y="311442"/>
                    <a:pt x="263117" y="312489"/>
                    <a:pt x="262355" y="313632"/>
                  </a:cubicBezTo>
                  <a:lnTo>
                    <a:pt x="262355" y="313632"/>
                  </a:lnTo>
                  <a:lnTo>
                    <a:pt x="253782" y="319728"/>
                  </a:lnTo>
                  <a:cubicBezTo>
                    <a:pt x="167581" y="365639"/>
                    <a:pt x="110907" y="335921"/>
                    <a:pt x="85094" y="314013"/>
                  </a:cubicBezTo>
                  <a:cubicBezTo>
                    <a:pt x="45375" y="280676"/>
                    <a:pt x="31564" y="231146"/>
                    <a:pt x="41089" y="202476"/>
                  </a:cubicBezTo>
                  <a:cubicBezTo>
                    <a:pt x="42740" y="198075"/>
                    <a:pt x="46213" y="194602"/>
                    <a:pt x="50614" y="192951"/>
                  </a:cubicBezTo>
                  <a:cubicBezTo>
                    <a:pt x="61229" y="188847"/>
                    <a:pt x="72582" y="186998"/>
                    <a:pt x="83951" y="187521"/>
                  </a:cubicBezTo>
                  <a:cubicBezTo>
                    <a:pt x="139673" y="187521"/>
                    <a:pt x="231684" y="215144"/>
                    <a:pt x="289786" y="238004"/>
                  </a:cubicBezTo>
                  <a:lnTo>
                    <a:pt x="285881" y="244957"/>
                  </a:lnTo>
                  <a:lnTo>
                    <a:pt x="285024" y="246672"/>
                  </a:lnTo>
                  <a:cubicBezTo>
                    <a:pt x="283024" y="250767"/>
                    <a:pt x="281024" y="254958"/>
                    <a:pt x="279214" y="259340"/>
                  </a:cubicBezTo>
                  <a:lnTo>
                    <a:pt x="278071" y="261721"/>
                  </a:lnTo>
                  <a:cubicBezTo>
                    <a:pt x="276292" y="266103"/>
                    <a:pt x="274578" y="270579"/>
                    <a:pt x="272927" y="275151"/>
                  </a:cubicBezTo>
                  <a:cubicBezTo>
                    <a:pt x="272927" y="276009"/>
                    <a:pt x="272546" y="276961"/>
                    <a:pt x="272260" y="278009"/>
                  </a:cubicBezTo>
                  <a:close/>
                  <a:moveTo>
                    <a:pt x="433043" y="538899"/>
                  </a:moveTo>
                  <a:cubicBezTo>
                    <a:pt x="413926" y="542833"/>
                    <a:pt x="394458" y="544812"/>
                    <a:pt x="374940" y="544804"/>
                  </a:cubicBezTo>
                  <a:cubicBezTo>
                    <a:pt x="355127" y="544843"/>
                    <a:pt x="335366" y="542800"/>
                    <a:pt x="315980" y="538708"/>
                  </a:cubicBezTo>
                  <a:cubicBezTo>
                    <a:pt x="308210" y="524063"/>
                    <a:pt x="301277" y="508990"/>
                    <a:pt x="295216" y="493560"/>
                  </a:cubicBezTo>
                  <a:cubicBezTo>
                    <a:pt x="320884" y="502306"/>
                    <a:pt x="347822" y="506748"/>
                    <a:pt x="374940" y="506704"/>
                  </a:cubicBezTo>
                  <a:cubicBezTo>
                    <a:pt x="401834" y="506772"/>
                    <a:pt x="428551" y="502362"/>
                    <a:pt x="453998" y="493655"/>
                  </a:cubicBezTo>
                  <a:cubicBezTo>
                    <a:pt x="447873" y="509120"/>
                    <a:pt x="440877" y="524225"/>
                    <a:pt x="433043" y="538899"/>
                  </a:cubicBezTo>
                  <a:close/>
                  <a:moveTo>
                    <a:pt x="473809" y="422312"/>
                  </a:moveTo>
                  <a:cubicBezTo>
                    <a:pt x="409911" y="445915"/>
                    <a:pt x="339683" y="445915"/>
                    <a:pt x="275785" y="422312"/>
                  </a:cubicBezTo>
                  <a:cubicBezTo>
                    <a:pt x="274237" y="411906"/>
                    <a:pt x="273442" y="401401"/>
                    <a:pt x="273404" y="390880"/>
                  </a:cubicBezTo>
                  <a:cubicBezTo>
                    <a:pt x="273404" y="387261"/>
                    <a:pt x="273404" y="383641"/>
                    <a:pt x="273404" y="380117"/>
                  </a:cubicBezTo>
                  <a:cubicBezTo>
                    <a:pt x="337818" y="409138"/>
                    <a:pt x="411586" y="409138"/>
                    <a:pt x="476000" y="380117"/>
                  </a:cubicBezTo>
                  <a:cubicBezTo>
                    <a:pt x="476000" y="383641"/>
                    <a:pt x="476000" y="387165"/>
                    <a:pt x="476000" y="390785"/>
                  </a:cubicBezTo>
                  <a:cubicBezTo>
                    <a:pt x="476026" y="401333"/>
                    <a:pt x="475293" y="411869"/>
                    <a:pt x="473809" y="422312"/>
                  </a:cubicBezTo>
                  <a:close/>
                  <a:moveTo>
                    <a:pt x="659547" y="314109"/>
                  </a:moveTo>
                  <a:cubicBezTo>
                    <a:pt x="633544" y="336016"/>
                    <a:pt x="577156" y="365734"/>
                    <a:pt x="490859" y="319824"/>
                  </a:cubicBezTo>
                  <a:lnTo>
                    <a:pt x="488097" y="317823"/>
                  </a:lnTo>
                  <a:cubicBezTo>
                    <a:pt x="482674" y="289212"/>
                    <a:pt x="472706" y="261653"/>
                    <a:pt x="458570" y="236194"/>
                  </a:cubicBezTo>
                  <a:cubicBezTo>
                    <a:pt x="531531" y="207619"/>
                    <a:pt x="652594" y="173710"/>
                    <a:pt x="693742" y="192760"/>
                  </a:cubicBezTo>
                  <a:cubicBezTo>
                    <a:pt x="698142" y="194412"/>
                    <a:pt x="701615" y="197884"/>
                    <a:pt x="703267" y="202285"/>
                  </a:cubicBezTo>
                  <a:cubicBezTo>
                    <a:pt x="713173" y="231241"/>
                    <a:pt x="699266" y="280771"/>
                    <a:pt x="659547" y="314109"/>
                  </a:cubicBez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Graphic 34" descr="Veer met effen opvulling">
              <a:extLst>
                <a:ext uri="{FF2B5EF4-FFF2-40B4-BE49-F238E27FC236}">
                  <a16:creationId xmlns:a16="http://schemas.microsoft.com/office/drawing/2014/main" id="{5A3773DE-FB77-DC42-640F-F2BB9AEEF304}"/>
                </a:ext>
              </a:extLst>
            </p:cNvPr>
            <p:cNvSpPr/>
            <p:nvPr/>
          </p:nvSpPr>
          <p:spPr>
            <a:xfrm>
              <a:off x="7467451" y="2454134"/>
              <a:ext cx="649694" cy="771522"/>
            </a:xfrm>
            <a:custGeom>
              <a:avLst/>
              <a:gdLst>
                <a:gd name="connsiteX0" fmla="*/ 92459 w 649694"/>
                <a:gd name="connsiteY0" fmla="*/ 684083 h 771522"/>
                <a:gd name="connsiteX1" fmla="*/ 358083 w 649694"/>
                <a:gd name="connsiteY1" fmla="*/ 471809 h 771522"/>
                <a:gd name="connsiteX2" fmla="*/ 465439 w 649694"/>
                <a:gd name="connsiteY2" fmla="*/ 315761 h 771522"/>
                <a:gd name="connsiteX3" fmla="*/ 474240 w 649694"/>
                <a:gd name="connsiteY3" fmla="*/ 290681 h 771522"/>
                <a:gd name="connsiteX4" fmla="*/ 472538 w 649694"/>
                <a:gd name="connsiteY4" fmla="*/ 288141 h 771522"/>
                <a:gd name="connsiteX5" fmla="*/ 470249 w 649694"/>
                <a:gd name="connsiteY5" fmla="*/ 289177 h 771522"/>
                <a:gd name="connsiteX6" fmla="*/ 377333 w 649694"/>
                <a:gd name="connsiteY6" fmla="*/ 419974 h 771522"/>
                <a:gd name="connsiteX7" fmla="*/ 70533 w 649694"/>
                <a:gd name="connsiteY7" fmla="*/ 651308 h 771522"/>
                <a:gd name="connsiteX8" fmla="*/ 0 w 649694"/>
                <a:gd name="connsiteY8" fmla="*/ 620113 h 771522"/>
                <a:gd name="connsiteX9" fmla="*/ 104432 w 649694"/>
                <a:gd name="connsiteY9" fmla="*/ 616075 h 771522"/>
                <a:gd name="connsiteX10" fmla="*/ 91459 w 649694"/>
                <a:gd name="connsiteY10" fmla="*/ 595567 h 771522"/>
                <a:gd name="connsiteX11" fmla="*/ 36814 w 649694"/>
                <a:gd name="connsiteY11" fmla="*/ 533150 h 771522"/>
                <a:gd name="connsiteX12" fmla="*/ 125444 w 649694"/>
                <a:gd name="connsiteY12" fmla="*/ 559544 h 771522"/>
                <a:gd name="connsiteX13" fmla="*/ 131493 w 649694"/>
                <a:gd name="connsiteY13" fmla="*/ 569450 h 771522"/>
                <a:gd name="connsiteX14" fmla="*/ 160182 w 649694"/>
                <a:gd name="connsiteY14" fmla="*/ 454521 h 771522"/>
                <a:gd name="connsiteX15" fmla="*/ 172250 w 649694"/>
                <a:gd name="connsiteY15" fmla="*/ 433566 h 771522"/>
                <a:gd name="connsiteX16" fmla="*/ 178293 w 649694"/>
                <a:gd name="connsiteY16" fmla="*/ 432393 h 771522"/>
                <a:gd name="connsiteX17" fmla="*/ 180156 w 649694"/>
                <a:gd name="connsiteY17" fmla="*/ 435309 h 771522"/>
                <a:gd name="connsiteX18" fmla="*/ 207778 w 649694"/>
                <a:gd name="connsiteY18" fmla="*/ 506632 h 771522"/>
                <a:gd name="connsiteX19" fmla="*/ 209607 w 649694"/>
                <a:gd name="connsiteY19" fmla="*/ 507632 h 771522"/>
                <a:gd name="connsiteX20" fmla="*/ 210483 w 649694"/>
                <a:gd name="connsiteY20" fmla="*/ 507442 h 771522"/>
                <a:gd name="connsiteX21" fmla="*/ 211731 w 649694"/>
                <a:gd name="connsiteY21" fmla="*/ 504861 h 771522"/>
                <a:gd name="connsiteX22" fmla="*/ 211369 w 649694"/>
                <a:gd name="connsiteY22" fmla="*/ 503546 h 771522"/>
                <a:gd name="connsiteX23" fmla="*/ 253279 w 649694"/>
                <a:gd name="connsiteY23" fmla="*/ 344536 h 771522"/>
                <a:gd name="connsiteX24" fmla="*/ 319954 w 649694"/>
                <a:gd name="connsiteY24" fmla="*/ 261992 h 771522"/>
                <a:gd name="connsiteX25" fmla="*/ 396240 w 649694"/>
                <a:gd name="connsiteY25" fmla="*/ 133138 h 771522"/>
                <a:gd name="connsiteX26" fmla="*/ 402230 w 649694"/>
                <a:gd name="connsiteY26" fmla="*/ 131605 h 771522"/>
                <a:gd name="connsiteX27" fmla="*/ 404165 w 649694"/>
                <a:gd name="connsiteY27" fmla="*/ 134033 h 771522"/>
                <a:gd name="connsiteX28" fmla="*/ 443217 w 649694"/>
                <a:gd name="connsiteY28" fmla="*/ 205566 h 771522"/>
                <a:gd name="connsiteX29" fmla="*/ 444856 w 649694"/>
                <a:gd name="connsiteY29" fmla="*/ 206328 h 771522"/>
                <a:gd name="connsiteX30" fmla="*/ 446008 w 649694"/>
                <a:gd name="connsiteY30" fmla="*/ 205995 h 771522"/>
                <a:gd name="connsiteX31" fmla="*/ 446846 w 649694"/>
                <a:gd name="connsiteY31" fmla="*/ 203299 h 771522"/>
                <a:gd name="connsiteX32" fmla="*/ 432197 w 649694"/>
                <a:gd name="connsiteY32" fmla="*/ 100210 h 771522"/>
                <a:gd name="connsiteX33" fmla="*/ 457476 w 649694"/>
                <a:gd name="connsiteY33" fmla="*/ 46194 h 771522"/>
                <a:gd name="connsiteX34" fmla="*/ 592731 w 649694"/>
                <a:gd name="connsiteY34" fmla="*/ 12285 h 771522"/>
                <a:gd name="connsiteX35" fmla="*/ 649653 w 649694"/>
                <a:gd name="connsiteY35" fmla="*/ 147111 h 771522"/>
                <a:gd name="connsiteX36" fmla="*/ 598218 w 649694"/>
                <a:gd name="connsiteY36" fmla="*/ 231407 h 771522"/>
                <a:gd name="connsiteX37" fmla="*/ 558413 w 649694"/>
                <a:gd name="connsiteY37" fmla="*/ 247124 h 771522"/>
                <a:gd name="connsiteX38" fmla="*/ 556920 w 649694"/>
                <a:gd name="connsiteY38" fmla="*/ 249808 h 771522"/>
                <a:gd name="connsiteX39" fmla="*/ 558908 w 649694"/>
                <a:gd name="connsiteY39" fmla="*/ 251381 h 771522"/>
                <a:gd name="connsiteX40" fmla="*/ 565385 w 649694"/>
                <a:gd name="connsiteY40" fmla="*/ 251486 h 771522"/>
                <a:gd name="connsiteX41" fmla="*/ 629288 w 649694"/>
                <a:gd name="connsiteY41" fmla="*/ 240732 h 771522"/>
                <a:gd name="connsiteX42" fmla="*/ 634857 w 649694"/>
                <a:gd name="connsiteY42" fmla="*/ 243261 h 771522"/>
                <a:gd name="connsiteX43" fmla="*/ 635003 w 649694"/>
                <a:gd name="connsiteY43" fmla="*/ 245828 h 771522"/>
                <a:gd name="connsiteX44" fmla="*/ 572367 w 649694"/>
                <a:gd name="connsiteY44" fmla="*/ 396323 h 771522"/>
                <a:gd name="connsiteX45" fmla="*/ 464163 w 649694"/>
                <a:gd name="connsiteY45" fmla="*/ 547295 h 771522"/>
                <a:gd name="connsiteX46" fmla="*/ 351663 w 649694"/>
                <a:gd name="connsiteY46" fmla="*/ 600111 h 771522"/>
                <a:gd name="connsiteX47" fmla="*/ 309858 w 649694"/>
                <a:gd name="connsiteY47" fmla="*/ 596853 h 771522"/>
                <a:gd name="connsiteX48" fmla="*/ 307419 w 649694"/>
                <a:gd name="connsiteY48" fmla="*/ 598263 h 771522"/>
                <a:gd name="connsiteX49" fmla="*/ 308458 w 649694"/>
                <a:gd name="connsiteY49" fmla="*/ 600892 h 771522"/>
                <a:gd name="connsiteX50" fmla="*/ 368027 w 649694"/>
                <a:gd name="connsiteY50" fmla="*/ 620847 h 771522"/>
                <a:gd name="connsiteX51" fmla="*/ 371508 w 649694"/>
                <a:gd name="connsiteY51" fmla="*/ 625858 h 771522"/>
                <a:gd name="connsiteX52" fmla="*/ 369608 w 649694"/>
                <a:gd name="connsiteY52" fmla="*/ 628714 h 771522"/>
                <a:gd name="connsiteX53" fmla="*/ 186052 w 649694"/>
                <a:gd name="connsiteY53" fmla="*/ 654317 h 771522"/>
                <a:gd name="connsiteX54" fmla="*/ 207178 w 649694"/>
                <a:gd name="connsiteY54" fmla="*/ 679397 h 771522"/>
                <a:gd name="connsiteX55" fmla="*/ 199158 w 649694"/>
                <a:gd name="connsiteY55" fmla="*/ 771523 h 771522"/>
                <a:gd name="connsiteX56" fmla="*/ 161192 w 649694"/>
                <a:gd name="connsiteY56" fmla="*/ 697770 h 771522"/>
                <a:gd name="connsiteX57" fmla="*/ 142704 w 649694"/>
                <a:gd name="connsiteY57" fmla="*/ 672834 h 771522"/>
                <a:gd name="connsiteX58" fmla="*/ 84211 w 649694"/>
                <a:gd name="connsiteY58" fmla="*/ 766474 h 771522"/>
                <a:gd name="connsiteX59" fmla="*/ 92459 w 649694"/>
                <a:gd name="connsiteY59" fmla="*/ 684083 h 77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49694" h="771522">
                  <a:moveTo>
                    <a:pt x="92459" y="684083"/>
                  </a:moveTo>
                  <a:cubicBezTo>
                    <a:pt x="193741" y="630933"/>
                    <a:pt x="283906" y="558877"/>
                    <a:pt x="358083" y="471809"/>
                  </a:cubicBezTo>
                  <a:cubicBezTo>
                    <a:pt x="399804" y="424136"/>
                    <a:pt x="435833" y="371768"/>
                    <a:pt x="465439" y="315761"/>
                  </a:cubicBezTo>
                  <a:cubicBezTo>
                    <a:pt x="469591" y="307880"/>
                    <a:pt x="472557" y="299429"/>
                    <a:pt x="474240" y="290681"/>
                  </a:cubicBezTo>
                  <a:cubicBezTo>
                    <a:pt x="474472" y="289510"/>
                    <a:pt x="473710" y="288373"/>
                    <a:pt x="472538" y="288141"/>
                  </a:cubicBezTo>
                  <a:cubicBezTo>
                    <a:pt x="471632" y="287962"/>
                    <a:pt x="470713" y="288378"/>
                    <a:pt x="470249" y="289177"/>
                  </a:cubicBezTo>
                  <a:cubicBezTo>
                    <a:pt x="443220" y="335447"/>
                    <a:pt x="412126" y="379219"/>
                    <a:pt x="377333" y="419974"/>
                  </a:cubicBezTo>
                  <a:cubicBezTo>
                    <a:pt x="293630" y="519034"/>
                    <a:pt x="188795" y="598082"/>
                    <a:pt x="70533" y="651308"/>
                  </a:cubicBezTo>
                  <a:cubicBezTo>
                    <a:pt x="55293" y="631591"/>
                    <a:pt x="32966" y="626905"/>
                    <a:pt x="0" y="620113"/>
                  </a:cubicBezTo>
                  <a:cubicBezTo>
                    <a:pt x="31852" y="594148"/>
                    <a:pt x="69761" y="594205"/>
                    <a:pt x="104432" y="616075"/>
                  </a:cubicBezTo>
                  <a:cubicBezTo>
                    <a:pt x="100432" y="609312"/>
                    <a:pt x="96155" y="602463"/>
                    <a:pt x="91459" y="595567"/>
                  </a:cubicBezTo>
                  <a:cubicBezTo>
                    <a:pt x="76177" y="572366"/>
                    <a:pt x="57792" y="551366"/>
                    <a:pt x="36814" y="533150"/>
                  </a:cubicBezTo>
                  <a:cubicBezTo>
                    <a:pt x="66551" y="515529"/>
                    <a:pt x="97974" y="519177"/>
                    <a:pt x="125444" y="559544"/>
                  </a:cubicBezTo>
                  <a:cubicBezTo>
                    <a:pt x="127587" y="562687"/>
                    <a:pt x="129540" y="566078"/>
                    <a:pt x="131493" y="569450"/>
                  </a:cubicBezTo>
                  <a:cubicBezTo>
                    <a:pt x="134089" y="529730"/>
                    <a:pt x="143807" y="490801"/>
                    <a:pt x="160182" y="454521"/>
                  </a:cubicBezTo>
                  <a:cubicBezTo>
                    <a:pt x="163721" y="447269"/>
                    <a:pt x="167753" y="440267"/>
                    <a:pt x="172250" y="433566"/>
                  </a:cubicBezTo>
                  <a:cubicBezTo>
                    <a:pt x="173595" y="431573"/>
                    <a:pt x="176300" y="431048"/>
                    <a:pt x="178293" y="432393"/>
                  </a:cubicBezTo>
                  <a:cubicBezTo>
                    <a:pt x="179290" y="433066"/>
                    <a:pt x="179964" y="434121"/>
                    <a:pt x="180156" y="435309"/>
                  </a:cubicBezTo>
                  <a:cubicBezTo>
                    <a:pt x="184583" y="460668"/>
                    <a:pt x="193970" y="484906"/>
                    <a:pt x="207778" y="506632"/>
                  </a:cubicBezTo>
                  <a:cubicBezTo>
                    <a:pt x="208177" y="507255"/>
                    <a:pt x="208867" y="507632"/>
                    <a:pt x="209607" y="507632"/>
                  </a:cubicBezTo>
                  <a:cubicBezTo>
                    <a:pt x="209910" y="507634"/>
                    <a:pt x="210209" y="507570"/>
                    <a:pt x="210483" y="507442"/>
                  </a:cubicBezTo>
                  <a:cubicBezTo>
                    <a:pt x="211489" y="507017"/>
                    <a:pt x="212023" y="505912"/>
                    <a:pt x="211731" y="504861"/>
                  </a:cubicBezTo>
                  <a:cubicBezTo>
                    <a:pt x="211607" y="504422"/>
                    <a:pt x="211493" y="503984"/>
                    <a:pt x="211369" y="503546"/>
                  </a:cubicBezTo>
                  <a:cubicBezTo>
                    <a:pt x="196859" y="446861"/>
                    <a:pt x="212714" y="386705"/>
                    <a:pt x="253279" y="344536"/>
                  </a:cubicBezTo>
                  <a:cubicBezTo>
                    <a:pt x="277727" y="318894"/>
                    <a:pt x="300027" y="291286"/>
                    <a:pt x="319954" y="261992"/>
                  </a:cubicBezTo>
                  <a:cubicBezTo>
                    <a:pt x="345748" y="224073"/>
                    <a:pt x="370294" y="176943"/>
                    <a:pt x="396240" y="133138"/>
                  </a:cubicBezTo>
                  <a:cubicBezTo>
                    <a:pt x="397471" y="131061"/>
                    <a:pt x="400153" y="130375"/>
                    <a:pt x="402230" y="131605"/>
                  </a:cubicBezTo>
                  <a:cubicBezTo>
                    <a:pt x="403150" y="132151"/>
                    <a:pt x="403838" y="133015"/>
                    <a:pt x="404165" y="134033"/>
                  </a:cubicBezTo>
                  <a:cubicBezTo>
                    <a:pt x="412032" y="160348"/>
                    <a:pt x="425337" y="184718"/>
                    <a:pt x="443217" y="205566"/>
                  </a:cubicBezTo>
                  <a:cubicBezTo>
                    <a:pt x="443625" y="206048"/>
                    <a:pt x="444224" y="206327"/>
                    <a:pt x="444856" y="206328"/>
                  </a:cubicBezTo>
                  <a:cubicBezTo>
                    <a:pt x="445263" y="206325"/>
                    <a:pt x="445662" y="206210"/>
                    <a:pt x="446008" y="205995"/>
                  </a:cubicBezTo>
                  <a:cubicBezTo>
                    <a:pt x="446909" y="205422"/>
                    <a:pt x="447264" y="204282"/>
                    <a:pt x="446846" y="203299"/>
                  </a:cubicBezTo>
                  <a:cubicBezTo>
                    <a:pt x="432799" y="170874"/>
                    <a:pt x="427739" y="135265"/>
                    <a:pt x="432197" y="100210"/>
                  </a:cubicBezTo>
                  <a:cubicBezTo>
                    <a:pt x="434794" y="80012"/>
                    <a:pt x="443632" y="61128"/>
                    <a:pt x="457476" y="46194"/>
                  </a:cubicBezTo>
                  <a:cubicBezTo>
                    <a:pt x="495176" y="5417"/>
                    <a:pt x="538439" y="-14652"/>
                    <a:pt x="592731" y="12285"/>
                  </a:cubicBezTo>
                  <a:cubicBezTo>
                    <a:pt x="630298" y="30916"/>
                    <a:pt x="650748" y="80227"/>
                    <a:pt x="649653" y="147111"/>
                  </a:cubicBezTo>
                  <a:cubicBezTo>
                    <a:pt x="649090" y="182466"/>
                    <a:pt x="629400" y="214736"/>
                    <a:pt x="598218" y="231407"/>
                  </a:cubicBezTo>
                  <a:cubicBezTo>
                    <a:pt x="585568" y="238093"/>
                    <a:pt x="572218" y="243363"/>
                    <a:pt x="558413" y="247124"/>
                  </a:cubicBezTo>
                  <a:cubicBezTo>
                    <a:pt x="557259" y="247453"/>
                    <a:pt x="556592" y="248654"/>
                    <a:pt x="556920" y="249808"/>
                  </a:cubicBezTo>
                  <a:cubicBezTo>
                    <a:pt x="557176" y="250705"/>
                    <a:pt x="557976" y="251338"/>
                    <a:pt x="558908" y="251381"/>
                  </a:cubicBezTo>
                  <a:cubicBezTo>
                    <a:pt x="561070" y="251448"/>
                    <a:pt x="563242" y="251486"/>
                    <a:pt x="565385" y="251486"/>
                  </a:cubicBezTo>
                  <a:cubicBezTo>
                    <a:pt x="587135" y="251475"/>
                    <a:pt x="608732" y="247841"/>
                    <a:pt x="629288" y="240732"/>
                  </a:cubicBezTo>
                  <a:cubicBezTo>
                    <a:pt x="631524" y="239893"/>
                    <a:pt x="634017" y="241026"/>
                    <a:pt x="634857" y="243261"/>
                  </a:cubicBezTo>
                  <a:cubicBezTo>
                    <a:pt x="635164" y="244082"/>
                    <a:pt x="635216" y="244978"/>
                    <a:pt x="635003" y="245828"/>
                  </a:cubicBezTo>
                  <a:cubicBezTo>
                    <a:pt x="620581" y="298443"/>
                    <a:pt x="599534" y="349013"/>
                    <a:pt x="572367" y="396323"/>
                  </a:cubicBezTo>
                  <a:cubicBezTo>
                    <a:pt x="541955" y="450470"/>
                    <a:pt x="505668" y="501099"/>
                    <a:pt x="464163" y="547295"/>
                  </a:cubicBezTo>
                  <a:cubicBezTo>
                    <a:pt x="435311" y="579338"/>
                    <a:pt x="394747" y="598381"/>
                    <a:pt x="351663" y="600111"/>
                  </a:cubicBezTo>
                  <a:cubicBezTo>
                    <a:pt x="337652" y="600535"/>
                    <a:pt x="323635" y="599443"/>
                    <a:pt x="309858" y="596853"/>
                  </a:cubicBezTo>
                  <a:cubicBezTo>
                    <a:pt x="308810" y="596665"/>
                    <a:pt x="307779" y="597261"/>
                    <a:pt x="307419" y="598263"/>
                  </a:cubicBezTo>
                  <a:cubicBezTo>
                    <a:pt x="307066" y="599275"/>
                    <a:pt x="307507" y="600395"/>
                    <a:pt x="308458" y="600892"/>
                  </a:cubicBezTo>
                  <a:cubicBezTo>
                    <a:pt x="327108" y="610713"/>
                    <a:pt x="347224" y="617451"/>
                    <a:pt x="368027" y="620847"/>
                  </a:cubicBezTo>
                  <a:cubicBezTo>
                    <a:pt x="370372" y="621269"/>
                    <a:pt x="371931" y="623513"/>
                    <a:pt x="371508" y="625858"/>
                  </a:cubicBezTo>
                  <a:cubicBezTo>
                    <a:pt x="371297" y="627032"/>
                    <a:pt x="370609" y="628066"/>
                    <a:pt x="369608" y="628714"/>
                  </a:cubicBezTo>
                  <a:cubicBezTo>
                    <a:pt x="312544" y="664681"/>
                    <a:pt x="249784" y="680149"/>
                    <a:pt x="186052" y="654317"/>
                  </a:cubicBezTo>
                  <a:cubicBezTo>
                    <a:pt x="193888" y="661975"/>
                    <a:pt x="200963" y="670374"/>
                    <a:pt x="207178" y="679397"/>
                  </a:cubicBezTo>
                  <a:cubicBezTo>
                    <a:pt x="234629" y="719773"/>
                    <a:pt x="226476" y="750339"/>
                    <a:pt x="199158" y="771523"/>
                  </a:cubicBezTo>
                  <a:cubicBezTo>
                    <a:pt x="189927" y="745321"/>
                    <a:pt x="177153" y="720507"/>
                    <a:pt x="161192" y="697770"/>
                  </a:cubicBezTo>
                  <a:cubicBezTo>
                    <a:pt x="155143" y="688874"/>
                    <a:pt x="148923" y="680549"/>
                    <a:pt x="142704" y="672834"/>
                  </a:cubicBezTo>
                  <a:cubicBezTo>
                    <a:pt x="145418" y="717230"/>
                    <a:pt x="125339" y="752406"/>
                    <a:pt x="84211" y="766474"/>
                  </a:cubicBezTo>
                  <a:cubicBezTo>
                    <a:pt x="96888" y="732222"/>
                    <a:pt x="105070" y="709924"/>
                    <a:pt x="92459" y="684083"/>
                  </a:cubicBezTo>
                  <a:close/>
                </a:path>
              </a:pathLst>
            </a:custGeom>
            <a:solidFill>
              <a:srgbClr val="FF99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86D229-8BB9-9B22-83BA-F63EA629E468}"/>
                </a:ext>
              </a:extLst>
            </p:cNvPr>
            <p:cNvGrpSpPr/>
            <p:nvPr/>
          </p:nvGrpSpPr>
          <p:grpSpPr>
            <a:xfrm>
              <a:off x="9455878" y="5376738"/>
              <a:ext cx="819149" cy="571529"/>
              <a:chOff x="1505145" y="2555446"/>
              <a:chExt cx="819149" cy="571529"/>
            </a:xfrm>
            <a:solidFill>
              <a:srgbClr val="3BA127"/>
            </a:solidFill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6D17A6CA-9DCE-6006-BCEA-3A7913A419CD}"/>
                  </a:ext>
                </a:extLst>
              </p:cNvPr>
              <p:cNvSpPr/>
              <p:nvPr/>
            </p:nvSpPr>
            <p:spPr>
              <a:xfrm>
                <a:off x="1780865" y="2942247"/>
                <a:ext cx="543429" cy="184727"/>
              </a:xfrm>
              <a:custGeom>
                <a:avLst/>
                <a:gdLst>
                  <a:gd name="connsiteX0" fmla="*/ 16697 w 543429"/>
                  <a:gd name="connsiteY0" fmla="*/ 175774 h 184727"/>
                  <a:gd name="connsiteX1" fmla="*/ 0 w 543429"/>
                  <a:gd name="connsiteY1" fmla="*/ 184728 h 184727"/>
                  <a:gd name="connsiteX2" fmla="*/ 230286 w 543429"/>
                  <a:gd name="connsiteY2" fmla="*/ 184728 h 184727"/>
                  <a:gd name="connsiteX3" fmla="*/ 231115 w 543429"/>
                  <a:gd name="connsiteY3" fmla="*/ 184414 h 184727"/>
                  <a:gd name="connsiteX4" fmla="*/ 539496 w 543429"/>
                  <a:gd name="connsiteY4" fmla="*/ 98803 h 184727"/>
                  <a:gd name="connsiteX5" fmla="*/ 543430 w 543429"/>
                  <a:gd name="connsiteY5" fmla="*/ 98108 h 184727"/>
                  <a:gd name="connsiteX6" fmla="*/ 543430 w 543429"/>
                  <a:gd name="connsiteY6" fmla="*/ 0 h 184727"/>
                  <a:gd name="connsiteX7" fmla="*/ 537924 w 543429"/>
                  <a:gd name="connsiteY7" fmla="*/ 867 h 184727"/>
                  <a:gd name="connsiteX8" fmla="*/ 16697 w 543429"/>
                  <a:gd name="connsiteY8" fmla="*/ 175774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429" h="184727">
                    <a:moveTo>
                      <a:pt x="16697" y="175774"/>
                    </a:moveTo>
                    <a:lnTo>
                      <a:pt x="0" y="184728"/>
                    </a:lnTo>
                    <a:lnTo>
                      <a:pt x="230286" y="184728"/>
                    </a:lnTo>
                    <a:lnTo>
                      <a:pt x="231115" y="184414"/>
                    </a:lnTo>
                    <a:cubicBezTo>
                      <a:pt x="330923" y="146048"/>
                      <a:pt x="434193" y="117378"/>
                      <a:pt x="539496" y="98803"/>
                    </a:cubicBezTo>
                    <a:lnTo>
                      <a:pt x="543430" y="98108"/>
                    </a:lnTo>
                    <a:lnTo>
                      <a:pt x="543430" y="0"/>
                    </a:lnTo>
                    <a:lnTo>
                      <a:pt x="537924" y="867"/>
                    </a:lnTo>
                    <a:cubicBezTo>
                      <a:pt x="355569" y="29391"/>
                      <a:pt x="179346" y="88526"/>
                      <a:pt x="16697" y="1757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D52BF5C9-0DC9-1FA6-EC13-DB62567F78C2}"/>
                  </a:ext>
                </a:extLst>
              </p:cNvPr>
              <p:cNvSpPr/>
              <p:nvPr/>
            </p:nvSpPr>
            <p:spPr>
              <a:xfrm>
                <a:off x="2065757" y="3059700"/>
                <a:ext cx="258537" cy="67275"/>
              </a:xfrm>
              <a:custGeom>
                <a:avLst/>
                <a:gdLst>
                  <a:gd name="connsiteX0" fmla="*/ 28185 w 258537"/>
                  <a:gd name="connsiteY0" fmla="*/ 57988 h 67275"/>
                  <a:gd name="connsiteX1" fmla="*/ 0 w 258537"/>
                  <a:gd name="connsiteY1" fmla="*/ 67275 h 67275"/>
                  <a:gd name="connsiteX2" fmla="*/ 258537 w 258537"/>
                  <a:gd name="connsiteY2" fmla="*/ 67275 h 67275"/>
                  <a:gd name="connsiteX3" fmla="*/ 258537 w 258537"/>
                  <a:gd name="connsiteY3" fmla="*/ 0 h 67275"/>
                  <a:gd name="connsiteX4" fmla="*/ 252936 w 258537"/>
                  <a:gd name="connsiteY4" fmla="*/ 952 h 67275"/>
                  <a:gd name="connsiteX5" fmla="*/ 28185 w 258537"/>
                  <a:gd name="connsiteY5" fmla="*/ 57988 h 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537" h="67275">
                    <a:moveTo>
                      <a:pt x="28185" y="57988"/>
                    </a:moveTo>
                    <a:lnTo>
                      <a:pt x="0" y="67275"/>
                    </a:lnTo>
                    <a:lnTo>
                      <a:pt x="258537" y="67275"/>
                    </a:lnTo>
                    <a:lnTo>
                      <a:pt x="258537" y="0"/>
                    </a:lnTo>
                    <a:lnTo>
                      <a:pt x="252936" y="952"/>
                    </a:lnTo>
                    <a:cubicBezTo>
                      <a:pt x="176775" y="14673"/>
                      <a:pt x="101673" y="33732"/>
                      <a:pt x="28185" y="57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33A44A22-5C6D-487F-711B-8632505C9D86}"/>
                  </a:ext>
                </a:extLst>
              </p:cNvPr>
              <p:cNvSpPr/>
              <p:nvPr/>
            </p:nvSpPr>
            <p:spPr>
              <a:xfrm>
                <a:off x="1559608" y="2654783"/>
                <a:ext cx="764686" cy="472154"/>
              </a:xfrm>
              <a:custGeom>
                <a:avLst/>
                <a:gdLst>
                  <a:gd name="connsiteX0" fmla="*/ 759295 w 764686"/>
                  <a:gd name="connsiteY0" fmla="*/ 168440 h 472154"/>
                  <a:gd name="connsiteX1" fmla="*/ 640861 w 764686"/>
                  <a:gd name="connsiteY1" fmla="*/ 188814 h 472154"/>
                  <a:gd name="connsiteX2" fmla="*/ 640861 w 764686"/>
                  <a:gd name="connsiteY2" fmla="*/ 137722 h 472154"/>
                  <a:gd name="connsiteX3" fmla="*/ 687791 w 764686"/>
                  <a:gd name="connsiteY3" fmla="*/ 122482 h 472154"/>
                  <a:gd name="connsiteX4" fmla="*/ 702497 w 764686"/>
                  <a:gd name="connsiteY4" fmla="*/ 71695 h 472154"/>
                  <a:gd name="connsiteX5" fmla="*/ 651177 w 764686"/>
                  <a:gd name="connsiteY5" fmla="*/ 84468 h 472154"/>
                  <a:gd name="connsiteX6" fmla="*/ 640861 w 764686"/>
                  <a:gd name="connsiteY6" fmla="*/ 100022 h 472154"/>
                  <a:gd name="connsiteX7" fmla="*/ 640861 w 764686"/>
                  <a:gd name="connsiteY7" fmla="*/ 86468 h 472154"/>
                  <a:gd name="connsiteX8" fmla="*/ 658149 w 764686"/>
                  <a:gd name="connsiteY8" fmla="*/ 49320 h 472154"/>
                  <a:gd name="connsiteX9" fmla="*/ 631727 w 764686"/>
                  <a:gd name="connsiteY9" fmla="*/ 0 h 472154"/>
                  <a:gd name="connsiteX10" fmla="*/ 605304 w 764686"/>
                  <a:gd name="connsiteY10" fmla="*/ 49311 h 472154"/>
                  <a:gd name="connsiteX11" fmla="*/ 621811 w 764686"/>
                  <a:gd name="connsiteY11" fmla="*/ 85639 h 472154"/>
                  <a:gd name="connsiteX12" fmla="*/ 621811 w 764686"/>
                  <a:gd name="connsiteY12" fmla="*/ 85639 h 472154"/>
                  <a:gd name="connsiteX13" fmla="*/ 621811 w 764686"/>
                  <a:gd name="connsiteY13" fmla="*/ 100022 h 472154"/>
                  <a:gd name="connsiteX14" fmla="*/ 611496 w 764686"/>
                  <a:gd name="connsiteY14" fmla="*/ 84468 h 472154"/>
                  <a:gd name="connsiteX15" fmla="*/ 560175 w 764686"/>
                  <a:gd name="connsiteY15" fmla="*/ 71771 h 472154"/>
                  <a:gd name="connsiteX16" fmla="*/ 574881 w 764686"/>
                  <a:gd name="connsiteY16" fmla="*/ 122558 h 472154"/>
                  <a:gd name="connsiteX17" fmla="*/ 621811 w 764686"/>
                  <a:gd name="connsiteY17" fmla="*/ 137722 h 472154"/>
                  <a:gd name="connsiteX18" fmla="*/ 621811 w 764686"/>
                  <a:gd name="connsiteY18" fmla="*/ 192815 h 472154"/>
                  <a:gd name="connsiteX19" fmla="*/ 12116 w 764686"/>
                  <a:gd name="connsiteY19" fmla="*/ 463515 h 472154"/>
                  <a:gd name="connsiteX20" fmla="*/ 0 w 764686"/>
                  <a:gd name="connsiteY20" fmla="*/ 472154 h 472154"/>
                  <a:gd name="connsiteX21" fmla="*/ 182785 w 764686"/>
                  <a:gd name="connsiteY21" fmla="*/ 472154 h 472154"/>
                  <a:gd name="connsiteX22" fmla="*/ 183890 w 764686"/>
                  <a:gd name="connsiteY22" fmla="*/ 471516 h 472154"/>
                  <a:gd name="connsiteX23" fmla="*/ 760647 w 764686"/>
                  <a:gd name="connsiteY23" fmla="*/ 268900 h 472154"/>
                  <a:gd name="connsiteX24" fmla="*/ 764686 w 764686"/>
                  <a:gd name="connsiteY24" fmla="*/ 268281 h 472154"/>
                  <a:gd name="connsiteX25" fmla="*/ 764686 w 764686"/>
                  <a:gd name="connsiteY25" fmla="*/ 167726 h 47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4686" h="472154">
                    <a:moveTo>
                      <a:pt x="759295" y="168440"/>
                    </a:moveTo>
                    <a:cubicBezTo>
                      <a:pt x="719557" y="173726"/>
                      <a:pt x="680075" y="180651"/>
                      <a:pt x="640861" y="188814"/>
                    </a:cubicBezTo>
                    <a:lnTo>
                      <a:pt x="640861" y="137722"/>
                    </a:lnTo>
                    <a:cubicBezTo>
                      <a:pt x="652129" y="137465"/>
                      <a:pt x="674532" y="135265"/>
                      <a:pt x="687791" y="122482"/>
                    </a:cubicBezTo>
                    <a:cubicBezTo>
                      <a:pt x="706031" y="104956"/>
                      <a:pt x="702497" y="71695"/>
                      <a:pt x="702497" y="71695"/>
                    </a:cubicBezTo>
                    <a:cubicBezTo>
                      <a:pt x="702497" y="71695"/>
                      <a:pt x="669436" y="66932"/>
                      <a:pt x="651177" y="84468"/>
                    </a:cubicBezTo>
                    <a:cubicBezTo>
                      <a:pt x="646734" y="88912"/>
                      <a:pt x="643227" y="94201"/>
                      <a:pt x="640861" y="100022"/>
                    </a:cubicBezTo>
                    <a:lnTo>
                      <a:pt x="640861" y="86468"/>
                    </a:lnTo>
                    <a:cubicBezTo>
                      <a:pt x="650927" y="76585"/>
                      <a:pt x="657070" y="63387"/>
                      <a:pt x="658149" y="49320"/>
                    </a:cubicBezTo>
                    <a:cubicBezTo>
                      <a:pt x="658149" y="24022"/>
                      <a:pt x="631727" y="0"/>
                      <a:pt x="631727" y="0"/>
                    </a:cubicBezTo>
                    <a:cubicBezTo>
                      <a:pt x="631727" y="0"/>
                      <a:pt x="605304" y="24022"/>
                      <a:pt x="605304" y="49311"/>
                    </a:cubicBezTo>
                    <a:cubicBezTo>
                      <a:pt x="606294" y="63002"/>
                      <a:pt x="612149" y="75889"/>
                      <a:pt x="621811" y="85639"/>
                    </a:cubicBezTo>
                    <a:lnTo>
                      <a:pt x="621811" y="85639"/>
                    </a:lnTo>
                    <a:lnTo>
                      <a:pt x="621811" y="100022"/>
                    </a:lnTo>
                    <a:cubicBezTo>
                      <a:pt x="619445" y="94201"/>
                      <a:pt x="615938" y="88912"/>
                      <a:pt x="611496" y="84468"/>
                    </a:cubicBezTo>
                    <a:cubicBezTo>
                      <a:pt x="593265" y="66932"/>
                      <a:pt x="560175" y="71771"/>
                      <a:pt x="560175" y="71771"/>
                    </a:cubicBezTo>
                    <a:cubicBezTo>
                      <a:pt x="560175" y="71771"/>
                      <a:pt x="556641" y="105032"/>
                      <a:pt x="574881" y="122558"/>
                    </a:cubicBezTo>
                    <a:cubicBezTo>
                      <a:pt x="588140" y="135303"/>
                      <a:pt x="610543" y="137503"/>
                      <a:pt x="621811" y="137722"/>
                    </a:cubicBezTo>
                    <a:lnTo>
                      <a:pt x="621811" y="192815"/>
                    </a:lnTo>
                    <a:cubicBezTo>
                      <a:pt x="402465" y="241194"/>
                      <a:pt x="195109" y="333258"/>
                      <a:pt x="12116" y="463515"/>
                    </a:cubicBezTo>
                    <a:lnTo>
                      <a:pt x="0" y="472154"/>
                    </a:lnTo>
                    <a:lnTo>
                      <a:pt x="182785" y="472154"/>
                    </a:lnTo>
                    <a:lnTo>
                      <a:pt x="183890" y="471516"/>
                    </a:lnTo>
                    <a:cubicBezTo>
                      <a:pt x="361897" y="368758"/>
                      <a:pt x="557484" y="300049"/>
                      <a:pt x="760647" y="268900"/>
                    </a:cubicBezTo>
                    <a:lnTo>
                      <a:pt x="764686" y="268281"/>
                    </a:lnTo>
                    <a:lnTo>
                      <a:pt x="764686" y="167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B9F8C50A-77BE-7D46-05BE-9C1CBF60A4C3}"/>
                  </a:ext>
                </a:extLst>
              </p:cNvPr>
              <p:cNvSpPr/>
              <p:nvPr/>
            </p:nvSpPr>
            <p:spPr>
              <a:xfrm>
                <a:off x="1505192" y="3063462"/>
                <a:ext cx="80629" cy="63512"/>
              </a:xfrm>
              <a:custGeom>
                <a:avLst/>
                <a:gdLst>
                  <a:gd name="connsiteX0" fmla="*/ 80629 w 80629"/>
                  <a:gd name="connsiteY0" fmla="*/ 9716 h 63512"/>
                  <a:gd name="connsiteX1" fmla="*/ 68580 w 80629"/>
                  <a:gd name="connsiteY1" fmla="*/ 8020 h 63512"/>
                  <a:gd name="connsiteX2" fmla="*/ 0 w 80629"/>
                  <a:gd name="connsiteY2" fmla="*/ 0 h 63512"/>
                  <a:gd name="connsiteX3" fmla="*/ 0 w 80629"/>
                  <a:gd name="connsiteY3" fmla="*/ 63513 h 63512"/>
                  <a:gd name="connsiteX4" fmla="*/ 6868 w 80629"/>
                  <a:gd name="connsiteY4" fmla="*/ 63513 h 63512"/>
                  <a:gd name="connsiteX5" fmla="*/ 8144 w 80629"/>
                  <a:gd name="connsiteY5" fmla="*/ 62560 h 63512"/>
                  <a:gd name="connsiteX6" fmla="*/ 70666 w 80629"/>
                  <a:gd name="connsiteY6" fmla="*/ 16678 h 6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29" h="63512">
                    <a:moveTo>
                      <a:pt x="80629" y="9716"/>
                    </a:moveTo>
                    <a:lnTo>
                      <a:pt x="68580" y="8020"/>
                    </a:lnTo>
                    <a:cubicBezTo>
                      <a:pt x="47873" y="5105"/>
                      <a:pt x="25870" y="2543"/>
                      <a:pt x="0" y="0"/>
                    </a:cubicBezTo>
                    <a:lnTo>
                      <a:pt x="0" y="63513"/>
                    </a:lnTo>
                    <a:lnTo>
                      <a:pt x="6868" y="63513"/>
                    </a:lnTo>
                    <a:lnTo>
                      <a:pt x="8144" y="62560"/>
                    </a:lnTo>
                    <a:cubicBezTo>
                      <a:pt x="32337" y="44053"/>
                      <a:pt x="52207" y="29470"/>
                      <a:pt x="70666" y="16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BF4AA4BE-088F-71CA-9E7A-846315C3208A}"/>
                  </a:ext>
                </a:extLst>
              </p:cNvPr>
              <p:cNvSpPr/>
              <p:nvPr/>
            </p:nvSpPr>
            <p:spPr>
              <a:xfrm>
                <a:off x="1505145" y="2837110"/>
                <a:ext cx="361711" cy="139341"/>
              </a:xfrm>
              <a:custGeom>
                <a:avLst/>
                <a:gdLst>
                  <a:gd name="connsiteX0" fmla="*/ 240868 w 361711"/>
                  <a:gd name="connsiteY0" fmla="*/ 139341 h 139341"/>
                  <a:gd name="connsiteX1" fmla="*/ 242506 w 361711"/>
                  <a:gd name="connsiteY1" fmla="*/ 138474 h 139341"/>
                  <a:gd name="connsiteX2" fmla="*/ 350491 w 361711"/>
                  <a:gd name="connsiteY2" fmla="*/ 86144 h 139341"/>
                  <a:gd name="connsiteX3" fmla="*/ 361712 w 361711"/>
                  <a:gd name="connsiteY3" fmla="*/ 81201 h 139341"/>
                  <a:gd name="connsiteX4" fmla="*/ 350101 w 361711"/>
                  <a:gd name="connsiteY4" fmla="*/ 77314 h 139341"/>
                  <a:gd name="connsiteX5" fmla="*/ 0 w 361711"/>
                  <a:gd name="connsiteY5" fmla="*/ 0 h 139341"/>
                  <a:gd name="connsiteX6" fmla="*/ 0 w 361711"/>
                  <a:gd name="connsiteY6" fmla="*/ 94983 h 139341"/>
                  <a:gd name="connsiteX7" fmla="*/ 239078 w 361711"/>
                  <a:gd name="connsiteY7" fmla="*/ 138875 h 13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711" h="139341">
                    <a:moveTo>
                      <a:pt x="240868" y="139341"/>
                    </a:moveTo>
                    <a:lnTo>
                      <a:pt x="242506" y="138474"/>
                    </a:lnTo>
                    <a:cubicBezTo>
                      <a:pt x="277825" y="119777"/>
                      <a:pt x="314154" y="102175"/>
                      <a:pt x="350491" y="86144"/>
                    </a:cubicBezTo>
                    <a:lnTo>
                      <a:pt x="361712" y="81201"/>
                    </a:lnTo>
                    <a:lnTo>
                      <a:pt x="350101" y="77314"/>
                    </a:lnTo>
                    <a:cubicBezTo>
                      <a:pt x="236517" y="39040"/>
                      <a:pt x="119139" y="13119"/>
                      <a:pt x="0" y="0"/>
                    </a:cubicBezTo>
                    <a:lnTo>
                      <a:pt x="0" y="94983"/>
                    </a:lnTo>
                    <a:cubicBezTo>
                      <a:pt x="80642" y="103866"/>
                      <a:pt x="160540" y="118535"/>
                      <a:pt x="239078" y="138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5EA53F19-EFD0-EA32-8C73-41201AE38E3C}"/>
                  </a:ext>
                </a:extLst>
              </p:cNvPr>
              <p:cNvSpPr/>
              <p:nvPr/>
            </p:nvSpPr>
            <p:spPr>
              <a:xfrm>
                <a:off x="1505145" y="2555446"/>
                <a:ext cx="518721" cy="352034"/>
              </a:xfrm>
              <a:custGeom>
                <a:avLst/>
                <a:gdLst>
                  <a:gd name="connsiteX0" fmla="*/ 161925 w 518721"/>
                  <a:gd name="connsiteY0" fmla="*/ 137760 h 352034"/>
                  <a:gd name="connsiteX1" fmla="*/ 161925 w 518721"/>
                  <a:gd name="connsiteY1" fmla="*/ 189852 h 352034"/>
                  <a:gd name="connsiteX2" fmla="*/ 0 w 518721"/>
                  <a:gd name="connsiteY2" fmla="*/ 165783 h 352034"/>
                  <a:gd name="connsiteX3" fmla="*/ 0 w 518721"/>
                  <a:gd name="connsiteY3" fmla="*/ 262538 h 352034"/>
                  <a:gd name="connsiteX4" fmla="*/ 385763 w 518721"/>
                  <a:gd name="connsiteY4" fmla="*/ 351415 h 352034"/>
                  <a:gd name="connsiteX5" fmla="*/ 387487 w 518721"/>
                  <a:gd name="connsiteY5" fmla="*/ 352034 h 352034"/>
                  <a:gd name="connsiteX6" fmla="*/ 389182 w 518721"/>
                  <a:gd name="connsiteY6" fmla="*/ 351358 h 352034"/>
                  <a:gd name="connsiteX7" fmla="*/ 506892 w 518721"/>
                  <a:gd name="connsiteY7" fmla="*/ 308000 h 352034"/>
                  <a:gd name="connsiteX8" fmla="*/ 518722 w 518721"/>
                  <a:gd name="connsiteY8" fmla="*/ 304143 h 352034"/>
                  <a:gd name="connsiteX9" fmla="*/ 507292 w 518721"/>
                  <a:gd name="connsiteY9" fmla="*/ 299123 h 352034"/>
                  <a:gd name="connsiteX10" fmla="*/ 180975 w 518721"/>
                  <a:gd name="connsiteY10" fmla="*/ 193824 h 352034"/>
                  <a:gd name="connsiteX11" fmla="*/ 180975 w 518721"/>
                  <a:gd name="connsiteY11" fmla="*/ 137760 h 352034"/>
                  <a:gd name="connsiteX12" fmla="*/ 227905 w 518721"/>
                  <a:gd name="connsiteY12" fmla="*/ 122520 h 352034"/>
                  <a:gd name="connsiteX13" fmla="*/ 242611 w 518721"/>
                  <a:gd name="connsiteY13" fmla="*/ 71742 h 352034"/>
                  <a:gd name="connsiteX14" fmla="*/ 191291 w 518721"/>
                  <a:gd name="connsiteY14" fmla="*/ 84468 h 352034"/>
                  <a:gd name="connsiteX15" fmla="*/ 180975 w 518721"/>
                  <a:gd name="connsiteY15" fmla="*/ 100022 h 352034"/>
                  <a:gd name="connsiteX16" fmla="*/ 180975 w 518721"/>
                  <a:gd name="connsiteY16" fmla="*/ 86468 h 352034"/>
                  <a:gd name="connsiteX17" fmla="*/ 198263 w 518721"/>
                  <a:gd name="connsiteY17" fmla="*/ 49320 h 352034"/>
                  <a:gd name="connsiteX18" fmla="*/ 171841 w 518721"/>
                  <a:gd name="connsiteY18" fmla="*/ 0 h 352034"/>
                  <a:gd name="connsiteX19" fmla="*/ 145418 w 518721"/>
                  <a:gd name="connsiteY19" fmla="*/ 49320 h 352034"/>
                  <a:gd name="connsiteX20" fmla="*/ 161925 w 518721"/>
                  <a:gd name="connsiteY20" fmla="*/ 85611 h 352034"/>
                  <a:gd name="connsiteX21" fmla="*/ 161925 w 518721"/>
                  <a:gd name="connsiteY21" fmla="*/ 85611 h 352034"/>
                  <a:gd name="connsiteX22" fmla="*/ 161925 w 518721"/>
                  <a:gd name="connsiteY22" fmla="*/ 99984 h 352034"/>
                  <a:gd name="connsiteX23" fmla="*/ 151609 w 518721"/>
                  <a:gd name="connsiteY23" fmla="*/ 84430 h 352034"/>
                  <a:gd name="connsiteX24" fmla="*/ 100289 w 518721"/>
                  <a:gd name="connsiteY24" fmla="*/ 71742 h 352034"/>
                  <a:gd name="connsiteX25" fmla="*/ 114995 w 518721"/>
                  <a:gd name="connsiteY25" fmla="*/ 122520 h 352034"/>
                  <a:gd name="connsiteX26" fmla="*/ 161925 w 518721"/>
                  <a:gd name="connsiteY26" fmla="*/ 137760 h 35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8721" h="352034">
                    <a:moveTo>
                      <a:pt x="161925" y="137760"/>
                    </a:moveTo>
                    <a:lnTo>
                      <a:pt x="161925" y="189852"/>
                    </a:lnTo>
                    <a:cubicBezTo>
                      <a:pt x="108496" y="179184"/>
                      <a:pt x="54521" y="171161"/>
                      <a:pt x="0" y="165783"/>
                    </a:cubicBezTo>
                    <a:lnTo>
                      <a:pt x="0" y="262538"/>
                    </a:lnTo>
                    <a:cubicBezTo>
                      <a:pt x="131628" y="276935"/>
                      <a:pt x="261105" y="306765"/>
                      <a:pt x="385763" y="351415"/>
                    </a:cubicBezTo>
                    <a:lnTo>
                      <a:pt x="387487" y="352034"/>
                    </a:lnTo>
                    <a:lnTo>
                      <a:pt x="389182" y="351358"/>
                    </a:lnTo>
                    <a:cubicBezTo>
                      <a:pt x="427711" y="335509"/>
                      <a:pt x="467287" y="320878"/>
                      <a:pt x="506892" y="308000"/>
                    </a:cubicBezTo>
                    <a:lnTo>
                      <a:pt x="518722" y="304143"/>
                    </a:lnTo>
                    <a:lnTo>
                      <a:pt x="507292" y="299123"/>
                    </a:lnTo>
                    <a:cubicBezTo>
                      <a:pt x="402447" y="252850"/>
                      <a:pt x="293092" y="217561"/>
                      <a:pt x="180975" y="193824"/>
                    </a:cubicBezTo>
                    <a:lnTo>
                      <a:pt x="180975" y="137760"/>
                    </a:lnTo>
                    <a:cubicBezTo>
                      <a:pt x="192243" y="137503"/>
                      <a:pt x="214646" y="135312"/>
                      <a:pt x="227905" y="122520"/>
                    </a:cubicBezTo>
                    <a:cubicBezTo>
                      <a:pt x="246145" y="104994"/>
                      <a:pt x="242611" y="71742"/>
                      <a:pt x="242611" y="71742"/>
                    </a:cubicBezTo>
                    <a:cubicBezTo>
                      <a:pt x="242611" y="71742"/>
                      <a:pt x="209550" y="66942"/>
                      <a:pt x="191291" y="84468"/>
                    </a:cubicBezTo>
                    <a:cubicBezTo>
                      <a:pt x="186851" y="88914"/>
                      <a:pt x="183343" y="94202"/>
                      <a:pt x="180975" y="100022"/>
                    </a:cubicBezTo>
                    <a:lnTo>
                      <a:pt x="180975" y="86468"/>
                    </a:lnTo>
                    <a:cubicBezTo>
                      <a:pt x="191043" y="76586"/>
                      <a:pt x="197186" y="63387"/>
                      <a:pt x="198263" y="49320"/>
                    </a:cubicBezTo>
                    <a:cubicBezTo>
                      <a:pt x="198263" y="24032"/>
                      <a:pt x="171841" y="0"/>
                      <a:pt x="171841" y="0"/>
                    </a:cubicBezTo>
                    <a:cubicBezTo>
                      <a:pt x="171841" y="0"/>
                      <a:pt x="145418" y="24032"/>
                      <a:pt x="145418" y="49320"/>
                    </a:cubicBezTo>
                    <a:cubicBezTo>
                      <a:pt x="146416" y="62998"/>
                      <a:pt x="152271" y="75870"/>
                      <a:pt x="161925" y="85611"/>
                    </a:cubicBezTo>
                    <a:lnTo>
                      <a:pt x="161925" y="85611"/>
                    </a:lnTo>
                    <a:lnTo>
                      <a:pt x="161925" y="99984"/>
                    </a:lnTo>
                    <a:cubicBezTo>
                      <a:pt x="159557" y="94164"/>
                      <a:pt x="156049" y="88876"/>
                      <a:pt x="151609" y="84430"/>
                    </a:cubicBezTo>
                    <a:cubicBezTo>
                      <a:pt x="133379" y="66904"/>
                      <a:pt x="100289" y="71742"/>
                      <a:pt x="100289" y="71742"/>
                    </a:cubicBezTo>
                    <a:cubicBezTo>
                      <a:pt x="100289" y="71742"/>
                      <a:pt x="96755" y="104994"/>
                      <a:pt x="114995" y="122520"/>
                    </a:cubicBezTo>
                    <a:cubicBezTo>
                      <a:pt x="128254" y="135312"/>
                      <a:pt x="150657" y="137503"/>
                      <a:pt x="161925" y="1377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6EA5A522-1266-52DE-7C97-0D359545B892}"/>
                  </a:ext>
                </a:extLst>
              </p:cNvPr>
              <p:cNvSpPr/>
              <p:nvPr/>
            </p:nvSpPr>
            <p:spPr>
              <a:xfrm>
                <a:off x="1505145" y="2951248"/>
                <a:ext cx="216427" cy="106422"/>
              </a:xfrm>
              <a:custGeom>
                <a:avLst/>
                <a:gdLst>
                  <a:gd name="connsiteX0" fmla="*/ 103823 w 216427"/>
                  <a:gd name="connsiteY0" fmla="*/ 106423 h 106422"/>
                  <a:gd name="connsiteX1" fmla="*/ 105366 w 216427"/>
                  <a:gd name="connsiteY1" fmla="*/ 105413 h 106422"/>
                  <a:gd name="connsiteX2" fmla="*/ 205816 w 216427"/>
                  <a:gd name="connsiteY2" fmla="*/ 44329 h 106422"/>
                  <a:gd name="connsiteX3" fmla="*/ 216427 w 216427"/>
                  <a:gd name="connsiteY3" fmla="*/ 38376 h 106422"/>
                  <a:gd name="connsiteX4" fmla="*/ 204597 w 216427"/>
                  <a:gd name="connsiteY4" fmla="*/ 35519 h 106422"/>
                  <a:gd name="connsiteX5" fmla="*/ 0 w 216427"/>
                  <a:gd name="connsiteY5" fmla="*/ 0 h 106422"/>
                  <a:gd name="connsiteX6" fmla="*/ 0 w 216427"/>
                  <a:gd name="connsiteY6" fmla="*/ 93012 h 106422"/>
                  <a:gd name="connsiteX7" fmla="*/ 102032 w 216427"/>
                  <a:gd name="connsiteY7" fmla="*/ 106128 h 1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427" h="106422">
                    <a:moveTo>
                      <a:pt x="103823" y="106423"/>
                    </a:moveTo>
                    <a:lnTo>
                      <a:pt x="105366" y="105413"/>
                    </a:lnTo>
                    <a:cubicBezTo>
                      <a:pt x="137893" y="84039"/>
                      <a:pt x="171698" y="63503"/>
                      <a:pt x="205816" y="44329"/>
                    </a:cubicBezTo>
                    <a:lnTo>
                      <a:pt x="216427" y="38376"/>
                    </a:lnTo>
                    <a:lnTo>
                      <a:pt x="204597" y="35519"/>
                    </a:lnTo>
                    <a:cubicBezTo>
                      <a:pt x="137200" y="19453"/>
                      <a:pt x="68869" y="7590"/>
                      <a:pt x="0" y="0"/>
                    </a:cubicBezTo>
                    <a:lnTo>
                      <a:pt x="0" y="93012"/>
                    </a:lnTo>
                    <a:cubicBezTo>
                      <a:pt x="34080" y="96374"/>
                      <a:pt x="68370" y="100736"/>
                      <a:pt x="102032" y="1061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3F42F55-578E-3BC6-E211-6E96A188A259}"/>
                </a:ext>
              </a:extLst>
            </p:cNvPr>
            <p:cNvSpPr txBox="1"/>
            <p:nvPr/>
          </p:nvSpPr>
          <p:spPr>
            <a:xfrm>
              <a:off x="7028051" y="3140157"/>
              <a:ext cx="15284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Vogeldeskundige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C89EFFFE-D7A2-B9DE-BD8F-E781C5E6A1E0}"/>
                </a:ext>
              </a:extLst>
            </p:cNvPr>
            <p:cNvSpPr txBox="1"/>
            <p:nvPr/>
          </p:nvSpPr>
          <p:spPr>
            <a:xfrm>
              <a:off x="8984531" y="3140316"/>
              <a:ext cx="1767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Insectendeskundige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F312441-F27C-42DE-3339-B32B57CB0A9F}"/>
                </a:ext>
              </a:extLst>
            </p:cNvPr>
            <p:cNvSpPr txBox="1"/>
            <p:nvPr/>
          </p:nvSpPr>
          <p:spPr>
            <a:xfrm>
              <a:off x="6924913" y="4502797"/>
              <a:ext cx="1734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Amfibiedeskundige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8087E88-B918-367A-5835-029F489F37E2}"/>
                </a:ext>
              </a:extLst>
            </p:cNvPr>
            <p:cNvSpPr txBox="1"/>
            <p:nvPr/>
          </p:nvSpPr>
          <p:spPr>
            <a:xfrm>
              <a:off x="8977830" y="4507977"/>
              <a:ext cx="17844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Zoogdierdeskundige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B38D9D88-D432-C537-F2DB-F81DD5DE3F6D}"/>
                </a:ext>
              </a:extLst>
            </p:cNvPr>
            <p:cNvSpPr txBox="1"/>
            <p:nvPr/>
          </p:nvSpPr>
          <p:spPr>
            <a:xfrm>
              <a:off x="6885787" y="5937410"/>
              <a:ext cx="18176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Recreatiedeskundige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73FCF6F4-F5A5-E6DE-807A-20BF0297FB5F}"/>
                </a:ext>
              </a:extLst>
            </p:cNvPr>
            <p:cNvSpPr txBox="1"/>
            <p:nvPr/>
          </p:nvSpPr>
          <p:spPr>
            <a:xfrm>
              <a:off x="8910535" y="5934742"/>
              <a:ext cx="19155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Agrarisch deskundige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94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87BE-60A3-2B32-AFAC-6B75F9BB2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CACCB-5307-A73A-661A-84AAEDC9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F29C98-E90A-3377-C77C-946716F7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5257800" cy="4563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/>
              <a:t>Iedere speler krijgt:</a:t>
            </a:r>
          </a:p>
          <a:p>
            <a:r>
              <a:rPr lang="nl-NL"/>
              <a:t>1 adviseurskaart </a:t>
            </a:r>
          </a:p>
          <a:p>
            <a:r>
              <a:rPr lang="nl-NL"/>
              <a:t>1 projectkaart</a:t>
            </a:r>
          </a:p>
          <a:p>
            <a:r>
              <a:rPr lang="nl-NL"/>
              <a:t>20 miljoen</a:t>
            </a:r>
          </a:p>
          <a:p>
            <a:pPr marL="0" indent="0">
              <a:buNone/>
            </a:pPr>
            <a:r>
              <a:rPr lang="nl-NL" sz="1400"/>
              <a:t> </a:t>
            </a:r>
          </a:p>
          <a:p>
            <a:pPr marL="0" indent="0">
              <a:buNone/>
            </a:pPr>
            <a:r>
              <a:rPr lang="nl-NL" sz="3600"/>
              <a:t>Met de groep:</a:t>
            </a:r>
          </a:p>
          <a:p>
            <a:r>
              <a:rPr lang="nl-NL"/>
              <a:t>2 doelkaarten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E27CC206-BAFD-7F24-F420-4D4D11178BB8}"/>
              </a:ext>
            </a:extLst>
          </p:cNvPr>
          <p:cNvSpPr txBox="1">
            <a:spLocks/>
          </p:cNvSpPr>
          <p:nvPr/>
        </p:nvSpPr>
        <p:spPr>
          <a:xfrm>
            <a:off x="4152900" y="1929384"/>
            <a:ext cx="7698328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600"/>
              <a:t>Spelbord en habitattegels:</a:t>
            </a:r>
          </a:p>
        </p:txBody>
      </p:sp>
      <p:grpSp>
        <p:nvGrpSpPr>
          <p:cNvPr id="1055" name="Groep 1054">
            <a:extLst>
              <a:ext uri="{FF2B5EF4-FFF2-40B4-BE49-F238E27FC236}">
                <a16:creationId xmlns:a16="http://schemas.microsoft.com/office/drawing/2014/main" id="{4E5A7928-B5E4-43F3-711D-AA6591203D47}"/>
              </a:ext>
            </a:extLst>
          </p:cNvPr>
          <p:cNvGrpSpPr/>
          <p:nvPr/>
        </p:nvGrpSpPr>
        <p:grpSpPr>
          <a:xfrm>
            <a:off x="7369458" y="2119516"/>
            <a:ext cx="4184442" cy="3871696"/>
            <a:chOff x="563835" y="-105008"/>
            <a:chExt cx="8174750" cy="7563771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9A5C56E9-0245-2AAF-EB6B-F588655EA186}"/>
                </a:ext>
              </a:extLst>
            </p:cNvPr>
            <p:cNvGrpSpPr/>
            <p:nvPr/>
          </p:nvGrpSpPr>
          <p:grpSpPr>
            <a:xfrm>
              <a:off x="5607603" y="3733346"/>
              <a:ext cx="3130982" cy="2699122"/>
              <a:chOff x="8131093" y="2290173"/>
              <a:chExt cx="3130982" cy="2699122"/>
            </a:xfrm>
          </p:grpSpPr>
          <p:sp>
            <p:nvSpPr>
              <p:cNvPr id="16" name="Zeshoek 15">
                <a:extLst>
                  <a:ext uri="{FF2B5EF4-FFF2-40B4-BE49-F238E27FC236}">
                    <a16:creationId xmlns:a16="http://schemas.microsoft.com/office/drawing/2014/main" id="{F55841A6-D9F7-AB39-30B4-61594B80CCF0}"/>
                  </a:ext>
                </a:extLst>
              </p:cNvPr>
              <p:cNvSpPr/>
              <p:nvPr/>
            </p:nvSpPr>
            <p:spPr>
              <a:xfrm>
                <a:off x="8131093" y="2290173"/>
                <a:ext cx="3130982" cy="2699122"/>
              </a:xfrm>
              <a:prstGeom prst="hexagon">
                <a:avLst>
                  <a:gd name="adj" fmla="val 28972"/>
                  <a:gd name="vf" fmla="val 115470"/>
                </a:avLst>
              </a:prstGeom>
              <a:solidFill>
                <a:srgbClr val="8DB4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EEDA3B5A-6148-D29B-760C-3F2C5CE2496F}"/>
                  </a:ext>
                </a:extLst>
              </p:cNvPr>
              <p:cNvSpPr/>
              <p:nvPr/>
            </p:nvSpPr>
            <p:spPr>
              <a:xfrm>
                <a:off x="8478193" y="2413627"/>
                <a:ext cx="2411244" cy="2435918"/>
              </a:xfrm>
              <a:custGeom>
                <a:avLst/>
                <a:gdLst>
                  <a:gd name="connsiteX0" fmla="*/ 721895 w 1668379"/>
                  <a:gd name="connsiteY0" fmla="*/ 0 h 1796716"/>
                  <a:gd name="connsiteX1" fmla="*/ 0 w 1668379"/>
                  <a:gd name="connsiteY1" fmla="*/ 481263 h 1796716"/>
                  <a:gd name="connsiteX2" fmla="*/ 80211 w 1668379"/>
                  <a:gd name="connsiteY2" fmla="*/ 1395663 h 1796716"/>
                  <a:gd name="connsiteX3" fmla="*/ 962526 w 1668379"/>
                  <a:gd name="connsiteY3" fmla="*/ 1796716 h 1796716"/>
                  <a:gd name="connsiteX4" fmla="*/ 1668379 w 1668379"/>
                  <a:gd name="connsiteY4" fmla="*/ 1363579 h 1796716"/>
                  <a:gd name="connsiteX5" fmla="*/ 1347537 w 1668379"/>
                  <a:gd name="connsiteY5" fmla="*/ 962526 h 1796716"/>
                  <a:gd name="connsiteX6" fmla="*/ 1604211 w 1668379"/>
                  <a:gd name="connsiteY6" fmla="*/ 128337 h 1796716"/>
                  <a:gd name="connsiteX7" fmla="*/ 721895 w 1668379"/>
                  <a:gd name="connsiteY7" fmla="*/ 0 h 1796716"/>
                  <a:gd name="connsiteX0" fmla="*/ 561875 w 1668379"/>
                  <a:gd name="connsiteY0" fmla="*/ 0 h 2139616"/>
                  <a:gd name="connsiteX1" fmla="*/ 0 w 1668379"/>
                  <a:gd name="connsiteY1" fmla="*/ 824163 h 2139616"/>
                  <a:gd name="connsiteX2" fmla="*/ 80211 w 1668379"/>
                  <a:gd name="connsiteY2" fmla="*/ 1738563 h 2139616"/>
                  <a:gd name="connsiteX3" fmla="*/ 962526 w 1668379"/>
                  <a:gd name="connsiteY3" fmla="*/ 2139616 h 2139616"/>
                  <a:gd name="connsiteX4" fmla="*/ 1668379 w 1668379"/>
                  <a:gd name="connsiteY4" fmla="*/ 1706479 h 2139616"/>
                  <a:gd name="connsiteX5" fmla="*/ 1347537 w 1668379"/>
                  <a:gd name="connsiteY5" fmla="*/ 1305426 h 2139616"/>
                  <a:gd name="connsiteX6" fmla="*/ 1604211 w 1668379"/>
                  <a:gd name="connsiteY6" fmla="*/ 471237 h 2139616"/>
                  <a:gd name="connsiteX7" fmla="*/ 561875 w 1668379"/>
                  <a:gd name="connsiteY7" fmla="*/ 0 h 2139616"/>
                  <a:gd name="connsiteX0" fmla="*/ 843815 w 1950319"/>
                  <a:gd name="connsiteY0" fmla="*/ 0 h 2139616"/>
                  <a:gd name="connsiteX1" fmla="*/ 0 w 1950319"/>
                  <a:gd name="connsiteY1" fmla="*/ 664143 h 2139616"/>
                  <a:gd name="connsiteX2" fmla="*/ 362151 w 1950319"/>
                  <a:gd name="connsiteY2" fmla="*/ 1738563 h 2139616"/>
                  <a:gd name="connsiteX3" fmla="*/ 1244466 w 1950319"/>
                  <a:gd name="connsiteY3" fmla="*/ 2139616 h 2139616"/>
                  <a:gd name="connsiteX4" fmla="*/ 1950319 w 1950319"/>
                  <a:gd name="connsiteY4" fmla="*/ 1706479 h 2139616"/>
                  <a:gd name="connsiteX5" fmla="*/ 1629477 w 1950319"/>
                  <a:gd name="connsiteY5" fmla="*/ 1305426 h 2139616"/>
                  <a:gd name="connsiteX6" fmla="*/ 1886151 w 1950319"/>
                  <a:gd name="connsiteY6" fmla="*/ 471237 h 2139616"/>
                  <a:gd name="connsiteX7" fmla="*/ 843815 w 1950319"/>
                  <a:gd name="connsiteY7" fmla="*/ 0 h 2139616"/>
                  <a:gd name="connsiteX0" fmla="*/ 843815 w 1950319"/>
                  <a:gd name="connsiteY0" fmla="*/ 0 h 2139616"/>
                  <a:gd name="connsiteX1" fmla="*/ 0 w 1950319"/>
                  <a:gd name="connsiteY1" fmla="*/ 664143 h 2139616"/>
                  <a:gd name="connsiteX2" fmla="*/ 95451 w 1950319"/>
                  <a:gd name="connsiteY2" fmla="*/ 1990023 h 2139616"/>
                  <a:gd name="connsiteX3" fmla="*/ 1244466 w 1950319"/>
                  <a:gd name="connsiteY3" fmla="*/ 2139616 h 2139616"/>
                  <a:gd name="connsiteX4" fmla="*/ 1950319 w 1950319"/>
                  <a:gd name="connsiteY4" fmla="*/ 1706479 h 2139616"/>
                  <a:gd name="connsiteX5" fmla="*/ 1629477 w 1950319"/>
                  <a:gd name="connsiteY5" fmla="*/ 1305426 h 2139616"/>
                  <a:gd name="connsiteX6" fmla="*/ 1886151 w 1950319"/>
                  <a:gd name="connsiteY6" fmla="*/ 471237 h 2139616"/>
                  <a:gd name="connsiteX7" fmla="*/ 843815 w 1950319"/>
                  <a:gd name="connsiteY7" fmla="*/ 0 h 2139616"/>
                  <a:gd name="connsiteX0" fmla="*/ 843815 w 1950319"/>
                  <a:gd name="connsiteY0" fmla="*/ 0 h 2535856"/>
                  <a:gd name="connsiteX1" fmla="*/ 0 w 1950319"/>
                  <a:gd name="connsiteY1" fmla="*/ 664143 h 2535856"/>
                  <a:gd name="connsiteX2" fmla="*/ 95451 w 1950319"/>
                  <a:gd name="connsiteY2" fmla="*/ 1990023 h 2535856"/>
                  <a:gd name="connsiteX3" fmla="*/ 1450206 w 1950319"/>
                  <a:gd name="connsiteY3" fmla="*/ 2535856 h 2535856"/>
                  <a:gd name="connsiteX4" fmla="*/ 1950319 w 1950319"/>
                  <a:gd name="connsiteY4" fmla="*/ 1706479 h 2535856"/>
                  <a:gd name="connsiteX5" fmla="*/ 1629477 w 1950319"/>
                  <a:gd name="connsiteY5" fmla="*/ 1305426 h 2535856"/>
                  <a:gd name="connsiteX6" fmla="*/ 1886151 w 1950319"/>
                  <a:gd name="connsiteY6" fmla="*/ 471237 h 2535856"/>
                  <a:gd name="connsiteX7" fmla="*/ 843815 w 1950319"/>
                  <a:gd name="connsiteY7" fmla="*/ 0 h 2535856"/>
                  <a:gd name="connsiteX0" fmla="*/ 843815 w 2323699"/>
                  <a:gd name="connsiteY0" fmla="*/ 0 h 2535856"/>
                  <a:gd name="connsiteX1" fmla="*/ 0 w 2323699"/>
                  <a:gd name="connsiteY1" fmla="*/ 664143 h 2535856"/>
                  <a:gd name="connsiteX2" fmla="*/ 95451 w 2323699"/>
                  <a:gd name="connsiteY2" fmla="*/ 1990023 h 2535856"/>
                  <a:gd name="connsiteX3" fmla="*/ 1450206 w 2323699"/>
                  <a:gd name="connsiteY3" fmla="*/ 2535856 h 2535856"/>
                  <a:gd name="connsiteX4" fmla="*/ 2323699 w 2323699"/>
                  <a:gd name="connsiteY4" fmla="*/ 1736959 h 2535856"/>
                  <a:gd name="connsiteX5" fmla="*/ 1629477 w 2323699"/>
                  <a:gd name="connsiteY5" fmla="*/ 1305426 h 2535856"/>
                  <a:gd name="connsiteX6" fmla="*/ 1886151 w 2323699"/>
                  <a:gd name="connsiteY6" fmla="*/ 471237 h 2535856"/>
                  <a:gd name="connsiteX7" fmla="*/ 843815 w 2323699"/>
                  <a:gd name="connsiteY7" fmla="*/ 0 h 2535856"/>
                  <a:gd name="connsiteX0" fmla="*/ 843815 w 2345757"/>
                  <a:gd name="connsiteY0" fmla="*/ 0 h 2535856"/>
                  <a:gd name="connsiteX1" fmla="*/ 0 w 2345757"/>
                  <a:gd name="connsiteY1" fmla="*/ 664143 h 2535856"/>
                  <a:gd name="connsiteX2" fmla="*/ 95451 w 2345757"/>
                  <a:gd name="connsiteY2" fmla="*/ 1990023 h 2535856"/>
                  <a:gd name="connsiteX3" fmla="*/ 1450206 w 2345757"/>
                  <a:gd name="connsiteY3" fmla="*/ 2535856 h 2535856"/>
                  <a:gd name="connsiteX4" fmla="*/ 2323699 w 2345757"/>
                  <a:gd name="connsiteY4" fmla="*/ 1736959 h 2535856"/>
                  <a:gd name="connsiteX5" fmla="*/ 2345757 w 2345757"/>
                  <a:gd name="connsiteY5" fmla="*/ 855846 h 2535856"/>
                  <a:gd name="connsiteX6" fmla="*/ 1886151 w 2345757"/>
                  <a:gd name="connsiteY6" fmla="*/ 471237 h 2535856"/>
                  <a:gd name="connsiteX7" fmla="*/ 843815 w 2345757"/>
                  <a:gd name="connsiteY7" fmla="*/ 0 h 2535856"/>
                  <a:gd name="connsiteX0" fmla="*/ 843815 w 2345757"/>
                  <a:gd name="connsiteY0" fmla="*/ 0 h 2535856"/>
                  <a:gd name="connsiteX1" fmla="*/ 0 w 2345757"/>
                  <a:gd name="connsiteY1" fmla="*/ 664143 h 2535856"/>
                  <a:gd name="connsiteX2" fmla="*/ 95451 w 2345757"/>
                  <a:gd name="connsiteY2" fmla="*/ 1990023 h 2535856"/>
                  <a:gd name="connsiteX3" fmla="*/ 1450206 w 2345757"/>
                  <a:gd name="connsiteY3" fmla="*/ 2535856 h 2535856"/>
                  <a:gd name="connsiteX4" fmla="*/ 2323699 w 2345757"/>
                  <a:gd name="connsiteY4" fmla="*/ 1736959 h 2535856"/>
                  <a:gd name="connsiteX5" fmla="*/ 2345757 w 2345757"/>
                  <a:gd name="connsiteY5" fmla="*/ 855846 h 2535856"/>
                  <a:gd name="connsiteX6" fmla="*/ 1969971 w 2345757"/>
                  <a:gd name="connsiteY6" fmla="*/ 204537 h 2535856"/>
                  <a:gd name="connsiteX7" fmla="*/ 843815 w 2345757"/>
                  <a:gd name="connsiteY7" fmla="*/ 0 h 2535856"/>
                  <a:gd name="connsiteX0" fmla="*/ 843815 w 2345757"/>
                  <a:gd name="connsiteY0" fmla="*/ 0 h 2535856"/>
                  <a:gd name="connsiteX1" fmla="*/ 0 w 2345757"/>
                  <a:gd name="connsiteY1" fmla="*/ 664143 h 2535856"/>
                  <a:gd name="connsiteX2" fmla="*/ 95451 w 2345757"/>
                  <a:gd name="connsiteY2" fmla="*/ 1990023 h 2535856"/>
                  <a:gd name="connsiteX3" fmla="*/ 1450206 w 2345757"/>
                  <a:gd name="connsiteY3" fmla="*/ 2535856 h 2535856"/>
                  <a:gd name="connsiteX4" fmla="*/ 2323699 w 2345757"/>
                  <a:gd name="connsiteY4" fmla="*/ 1736959 h 2535856"/>
                  <a:gd name="connsiteX5" fmla="*/ 2345757 w 2345757"/>
                  <a:gd name="connsiteY5" fmla="*/ 855846 h 2535856"/>
                  <a:gd name="connsiteX6" fmla="*/ 1969971 w 2345757"/>
                  <a:gd name="connsiteY6" fmla="*/ 204537 h 2535856"/>
                  <a:gd name="connsiteX7" fmla="*/ 843815 w 2345757"/>
                  <a:gd name="connsiteY7" fmla="*/ 0 h 2535856"/>
                  <a:gd name="connsiteX0" fmla="*/ 843815 w 2345757"/>
                  <a:gd name="connsiteY0" fmla="*/ 0 h 2535856"/>
                  <a:gd name="connsiteX1" fmla="*/ 0 w 2345757"/>
                  <a:gd name="connsiteY1" fmla="*/ 664143 h 2535856"/>
                  <a:gd name="connsiteX2" fmla="*/ 95451 w 2345757"/>
                  <a:gd name="connsiteY2" fmla="*/ 1990023 h 2535856"/>
                  <a:gd name="connsiteX3" fmla="*/ 1450206 w 2345757"/>
                  <a:gd name="connsiteY3" fmla="*/ 2535856 h 2535856"/>
                  <a:gd name="connsiteX4" fmla="*/ 2323699 w 2345757"/>
                  <a:gd name="connsiteY4" fmla="*/ 1736959 h 2535856"/>
                  <a:gd name="connsiteX5" fmla="*/ 2345757 w 2345757"/>
                  <a:gd name="connsiteY5" fmla="*/ 855846 h 2535856"/>
                  <a:gd name="connsiteX6" fmla="*/ 1893771 w 2345757"/>
                  <a:gd name="connsiteY6" fmla="*/ 128337 h 2535856"/>
                  <a:gd name="connsiteX7" fmla="*/ 843815 w 2345757"/>
                  <a:gd name="connsiteY7" fmla="*/ 0 h 2535856"/>
                  <a:gd name="connsiteX0" fmla="*/ 843815 w 2399652"/>
                  <a:gd name="connsiteY0" fmla="*/ 0 h 2535856"/>
                  <a:gd name="connsiteX1" fmla="*/ 0 w 2399652"/>
                  <a:gd name="connsiteY1" fmla="*/ 664143 h 2535856"/>
                  <a:gd name="connsiteX2" fmla="*/ 95451 w 2399652"/>
                  <a:gd name="connsiteY2" fmla="*/ 1990023 h 2535856"/>
                  <a:gd name="connsiteX3" fmla="*/ 1450206 w 2399652"/>
                  <a:gd name="connsiteY3" fmla="*/ 2535856 h 2535856"/>
                  <a:gd name="connsiteX4" fmla="*/ 2323699 w 2399652"/>
                  <a:gd name="connsiteY4" fmla="*/ 1736959 h 2535856"/>
                  <a:gd name="connsiteX5" fmla="*/ 2345757 w 2399652"/>
                  <a:gd name="connsiteY5" fmla="*/ 855846 h 2535856"/>
                  <a:gd name="connsiteX6" fmla="*/ 1893771 w 2399652"/>
                  <a:gd name="connsiteY6" fmla="*/ 128337 h 2535856"/>
                  <a:gd name="connsiteX7" fmla="*/ 843815 w 2399652"/>
                  <a:gd name="connsiteY7" fmla="*/ 0 h 2535856"/>
                  <a:gd name="connsiteX0" fmla="*/ 843815 w 2391268"/>
                  <a:gd name="connsiteY0" fmla="*/ 0 h 2535856"/>
                  <a:gd name="connsiteX1" fmla="*/ 0 w 2391268"/>
                  <a:gd name="connsiteY1" fmla="*/ 664143 h 2535856"/>
                  <a:gd name="connsiteX2" fmla="*/ 95451 w 2391268"/>
                  <a:gd name="connsiteY2" fmla="*/ 1990023 h 2535856"/>
                  <a:gd name="connsiteX3" fmla="*/ 1450206 w 2391268"/>
                  <a:gd name="connsiteY3" fmla="*/ 2535856 h 2535856"/>
                  <a:gd name="connsiteX4" fmla="*/ 2323699 w 2391268"/>
                  <a:gd name="connsiteY4" fmla="*/ 1736959 h 2535856"/>
                  <a:gd name="connsiteX5" fmla="*/ 2345757 w 2391268"/>
                  <a:gd name="connsiteY5" fmla="*/ 855846 h 2535856"/>
                  <a:gd name="connsiteX6" fmla="*/ 1893771 w 2391268"/>
                  <a:gd name="connsiteY6" fmla="*/ 128337 h 2535856"/>
                  <a:gd name="connsiteX7" fmla="*/ 843815 w 2391268"/>
                  <a:gd name="connsiteY7" fmla="*/ 0 h 2535856"/>
                  <a:gd name="connsiteX0" fmla="*/ 843815 w 2371991"/>
                  <a:gd name="connsiteY0" fmla="*/ 0 h 2535856"/>
                  <a:gd name="connsiteX1" fmla="*/ 0 w 2371991"/>
                  <a:gd name="connsiteY1" fmla="*/ 664143 h 2535856"/>
                  <a:gd name="connsiteX2" fmla="*/ 95451 w 2371991"/>
                  <a:gd name="connsiteY2" fmla="*/ 1990023 h 2535856"/>
                  <a:gd name="connsiteX3" fmla="*/ 1450206 w 2371991"/>
                  <a:gd name="connsiteY3" fmla="*/ 2535856 h 2535856"/>
                  <a:gd name="connsiteX4" fmla="*/ 2316079 w 2371991"/>
                  <a:gd name="connsiteY4" fmla="*/ 1790299 h 2535856"/>
                  <a:gd name="connsiteX5" fmla="*/ 2345757 w 2371991"/>
                  <a:gd name="connsiteY5" fmla="*/ 855846 h 2535856"/>
                  <a:gd name="connsiteX6" fmla="*/ 1893771 w 2371991"/>
                  <a:gd name="connsiteY6" fmla="*/ 128337 h 2535856"/>
                  <a:gd name="connsiteX7" fmla="*/ 843815 w 2371991"/>
                  <a:gd name="connsiteY7" fmla="*/ 0 h 2535856"/>
                  <a:gd name="connsiteX0" fmla="*/ 843815 w 2426791"/>
                  <a:gd name="connsiteY0" fmla="*/ 0 h 2535856"/>
                  <a:gd name="connsiteX1" fmla="*/ 0 w 2426791"/>
                  <a:gd name="connsiteY1" fmla="*/ 664143 h 2535856"/>
                  <a:gd name="connsiteX2" fmla="*/ 95451 w 2426791"/>
                  <a:gd name="connsiteY2" fmla="*/ 1990023 h 2535856"/>
                  <a:gd name="connsiteX3" fmla="*/ 1450206 w 2426791"/>
                  <a:gd name="connsiteY3" fmla="*/ 2535856 h 2535856"/>
                  <a:gd name="connsiteX4" fmla="*/ 2316079 w 2426791"/>
                  <a:gd name="connsiteY4" fmla="*/ 1790299 h 2535856"/>
                  <a:gd name="connsiteX5" fmla="*/ 2345757 w 2426791"/>
                  <a:gd name="connsiteY5" fmla="*/ 855846 h 2535856"/>
                  <a:gd name="connsiteX6" fmla="*/ 1893771 w 2426791"/>
                  <a:gd name="connsiteY6" fmla="*/ 128337 h 2535856"/>
                  <a:gd name="connsiteX7" fmla="*/ 843815 w 2426791"/>
                  <a:gd name="connsiteY7" fmla="*/ 0 h 2535856"/>
                  <a:gd name="connsiteX0" fmla="*/ 843815 w 2426791"/>
                  <a:gd name="connsiteY0" fmla="*/ 0 h 2536052"/>
                  <a:gd name="connsiteX1" fmla="*/ 0 w 2426791"/>
                  <a:gd name="connsiteY1" fmla="*/ 664143 h 2536052"/>
                  <a:gd name="connsiteX2" fmla="*/ 95451 w 2426791"/>
                  <a:gd name="connsiteY2" fmla="*/ 1990023 h 2536052"/>
                  <a:gd name="connsiteX3" fmla="*/ 1450206 w 2426791"/>
                  <a:gd name="connsiteY3" fmla="*/ 2535856 h 2536052"/>
                  <a:gd name="connsiteX4" fmla="*/ 2316079 w 2426791"/>
                  <a:gd name="connsiteY4" fmla="*/ 1790299 h 2536052"/>
                  <a:gd name="connsiteX5" fmla="*/ 2345757 w 2426791"/>
                  <a:gd name="connsiteY5" fmla="*/ 855846 h 2536052"/>
                  <a:gd name="connsiteX6" fmla="*/ 1893771 w 2426791"/>
                  <a:gd name="connsiteY6" fmla="*/ 128337 h 2536052"/>
                  <a:gd name="connsiteX7" fmla="*/ 843815 w 2426791"/>
                  <a:gd name="connsiteY7" fmla="*/ 0 h 2536052"/>
                  <a:gd name="connsiteX0" fmla="*/ 843815 w 2412949"/>
                  <a:gd name="connsiteY0" fmla="*/ 0 h 2505589"/>
                  <a:gd name="connsiteX1" fmla="*/ 0 w 2412949"/>
                  <a:gd name="connsiteY1" fmla="*/ 664143 h 2505589"/>
                  <a:gd name="connsiteX2" fmla="*/ 95451 w 2412949"/>
                  <a:gd name="connsiteY2" fmla="*/ 1990023 h 2505589"/>
                  <a:gd name="connsiteX3" fmla="*/ 1457826 w 2412949"/>
                  <a:gd name="connsiteY3" fmla="*/ 2505376 h 2505589"/>
                  <a:gd name="connsiteX4" fmla="*/ 2316079 w 2412949"/>
                  <a:gd name="connsiteY4" fmla="*/ 1790299 h 2505589"/>
                  <a:gd name="connsiteX5" fmla="*/ 2345757 w 2412949"/>
                  <a:gd name="connsiteY5" fmla="*/ 855846 h 2505589"/>
                  <a:gd name="connsiteX6" fmla="*/ 1893771 w 2412949"/>
                  <a:gd name="connsiteY6" fmla="*/ 128337 h 2505589"/>
                  <a:gd name="connsiteX7" fmla="*/ 843815 w 2412949"/>
                  <a:gd name="connsiteY7" fmla="*/ 0 h 2505589"/>
                  <a:gd name="connsiteX0" fmla="*/ 863188 w 2432322"/>
                  <a:gd name="connsiteY0" fmla="*/ 0 h 2505780"/>
                  <a:gd name="connsiteX1" fmla="*/ 19373 w 2432322"/>
                  <a:gd name="connsiteY1" fmla="*/ 664143 h 2505780"/>
                  <a:gd name="connsiteX2" fmla="*/ 114824 w 2432322"/>
                  <a:gd name="connsiteY2" fmla="*/ 1990023 h 2505780"/>
                  <a:gd name="connsiteX3" fmla="*/ 1477199 w 2432322"/>
                  <a:gd name="connsiteY3" fmla="*/ 2505376 h 2505780"/>
                  <a:gd name="connsiteX4" fmla="*/ 2335452 w 2432322"/>
                  <a:gd name="connsiteY4" fmla="*/ 1790299 h 2505780"/>
                  <a:gd name="connsiteX5" fmla="*/ 2365130 w 2432322"/>
                  <a:gd name="connsiteY5" fmla="*/ 855846 h 2505780"/>
                  <a:gd name="connsiteX6" fmla="*/ 1913144 w 2432322"/>
                  <a:gd name="connsiteY6" fmla="*/ 128337 h 2505780"/>
                  <a:gd name="connsiteX7" fmla="*/ 863188 w 2432322"/>
                  <a:gd name="connsiteY7" fmla="*/ 0 h 2505780"/>
                  <a:gd name="connsiteX0" fmla="*/ 998399 w 2567533"/>
                  <a:gd name="connsiteY0" fmla="*/ 0 h 2505780"/>
                  <a:gd name="connsiteX1" fmla="*/ 154584 w 2567533"/>
                  <a:gd name="connsiteY1" fmla="*/ 664143 h 2505780"/>
                  <a:gd name="connsiteX2" fmla="*/ 250035 w 2567533"/>
                  <a:gd name="connsiteY2" fmla="*/ 1990023 h 2505780"/>
                  <a:gd name="connsiteX3" fmla="*/ 1612410 w 2567533"/>
                  <a:gd name="connsiteY3" fmla="*/ 2505376 h 2505780"/>
                  <a:gd name="connsiteX4" fmla="*/ 2470663 w 2567533"/>
                  <a:gd name="connsiteY4" fmla="*/ 1790299 h 2505780"/>
                  <a:gd name="connsiteX5" fmla="*/ 2500341 w 2567533"/>
                  <a:gd name="connsiteY5" fmla="*/ 855846 h 2505780"/>
                  <a:gd name="connsiteX6" fmla="*/ 2048355 w 2567533"/>
                  <a:gd name="connsiteY6" fmla="*/ 128337 h 2505780"/>
                  <a:gd name="connsiteX7" fmla="*/ 998399 w 2567533"/>
                  <a:gd name="connsiteY7" fmla="*/ 0 h 2505780"/>
                  <a:gd name="connsiteX0" fmla="*/ 998399 w 2567533"/>
                  <a:gd name="connsiteY0" fmla="*/ 28060 h 2533840"/>
                  <a:gd name="connsiteX1" fmla="*/ 154584 w 2567533"/>
                  <a:gd name="connsiteY1" fmla="*/ 692203 h 2533840"/>
                  <a:gd name="connsiteX2" fmla="*/ 250035 w 2567533"/>
                  <a:gd name="connsiteY2" fmla="*/ 2018083 h 2533840"/>
                  <a:gd name="connsiteX3" fmla="*/ 1612410 w 2567533"/>
                  <a:gd name="connsiteY3" fmla="*/ 2533436 h 2533840"/>
                  <a:gd name="connsiteX4" fmla="*/ 2470663 w 2567533"/>
                  <a:gd name="connsiteY4" fmla="*/ 1818359 h 2533840"/>
                  <a:gd name="connsiteX5" fmla="*/ 2500341 w 2567533"/>
                  <a:gd name="connsiteY5" fmla="*/ 883906 h 2533840"/>
                  <a:gd name="connsiteX6" fmla="*/ 2048355 w 2567533"/>
                  <a:gd name="connsiteY6" fmla="*/ 156397 h 2533840"/>
                  <a:gd name="connsiteX7" fmla="*/ 998399 w 2567533"/>
                  <a:gd name="connsiteY7" fmla="*/ 28060 h 2533840"/>
                  <a:gd name="connsiteX0" fmla="*/ 850479 w 2419613"/>
                  <a:gd name="connsiteY0" fmla="*/ 28060 h 2537043"/>
                  <a:gd name="connsiteX1" fmla="*/ 6664 w 2419613"/>
                  <a:gd name="connsiteY1" fmla="*/ 692203 h 2537043"/>
                  <a:gd name="connsiteX2" fmla="*/ 498355 w 2419613"/>
                  <a:gd name="connsiteY2" fmla="*/ 2018083 h 2537043"/>
                  <a:gd name="connsiteX3" fmla="*/ 1464490 w 2419613"/>
                  <a:gd name="connsiteY3" fmla="*/ 2533436 h 2537043"/>
                  <a:gd name="connsiteX4" fmla="*/ 2322743 w 2419613"/>
                  <a:gd name="connsiteY4" fmla="*/ 1818359 h 2537043"/>
                  <a:gd name="connsiteX5" fmla="*/ 2352421 w 2419613"/>
                  <a:gd name="connsiteY5" fmla="*/ 883906 h 2537043"/>
                  <a:gd name="connsiteX6" fmla="*/ 1900435 w 2419613"/>
                  <a:gd name="connsiteY6" fmla="*/ 156397 h 2537043"/>
                  <a:gd name="connsiteX7" fmla="*/ 850479 w 2419613"/>
                  <a:gd name="connsiteY7" fmla="*/ 28060 h 2537043"/>
                  <a:gd name="connsiteX0" fmla="*/ 989578 w 2558712"/>
                  <a:gd name="connsiteY0" fmla="*/ 28060 h 2535457"/>
                  <a:gd name="connsiteX1" fmla="*/ 145763 w 2558712"/>
                  <a:gd name="connsiteY1" fmla="*/ 692203 h 2535457"/>
                  <a:gd name="connsiteX2" fmla="*/ 45902 w 2558712"/>
                  <a:gd name="connsiteY2" fmla="*/ 1560482 h 2535457"/>
                  <a:gd name="connsiteX3" fmla="*/ 637454 w 2558712"/>
                  <a:gd name="connsiteY3" fmla="*/ 2018083 h 2535457"/>
                  <a:gd name="connsiteX4" fmla="*/ 1603589 w 2558712"/>
                  <a:gd name="connsiteY4" fmla="*/ 2533436 h 2535457"/>
                  <a:gd name="connsiteX5" fmla="*/ 2461842 w 2558712"/>
                  <a:gd name="connsiteY5" fmla="*/ 1818359 h 2535457"/>
                  <a:gd name="connsiteX6" fmla="*/ 2491520 w 2558712"/>
                  <a:gd name="connsiteY6" fmla="*/ 883906 h 2535457"/>
                  <a:gd name="connsiteX7" fmla="*/ 2039534 w 2558712"/>
                  <a:gd name="connsiteY7" fmla="*/ 156397 h 2535457"/>
                  <a:gd name="connsiteX8" fmla="*/ 989578 w 2558712"/>
                  <a:gd name="connsiteY8" fmla="*/ 28060 h 2535457"/>
                  <a:gd name="connsiteX0" fmla="*/ 989578 w 2558712"/>
                  <a:gd name="connsiteY0" fmla="*/ 28060 h 2535643"/>
                  <a:gd name="connsiteX1" fmla="*/ 145763 w 2558712"/>
                  <a:gd name="connsiteY1" fmla="*/ 692203 h 2535643"/>
                  <a:gd name="connsiteX2" fmla="*/ 45902 w 2558712"/>
                  <a:gd name="connsiteY2" fmla="*/ 1560482 h 2535643"/>
                  <a:gd name="connsiteX3" fmla="*/ 706034 w 2558712"/>
                  <a:gd name="connsiteY3" fmla="*/ 2025703 h 2535643"/>
                  <a:gd name="connsiteX4" fmla="*/ 1603589 w 2558712"/>
                  <a:gd name="connsiteY4" fmla="*/ 2533436 h 2535643"/>
                  <a:gd name="connsiteX5" fmla="*/ 2461842 w 2558712"/>
                  <a:gd name="connsiteY5" fmla="*/ 1818359 h 2535643"/>
                  <a:gd name="connsiteX6" fmla="*/ 2491520 w 2558712"/>
                  <a:gd name="connsiteY6" fmla="*/ 883906 h 2535643"/>
                  <a:gd name="connsiteX7" fmla="*/ 2039534 w 2558712"/>
                  <a:gd name="connsiteY7" fmla="*/ 156397 h 2535643"/>
                  <a:gd name="connsiteX8" fmla="*/ 989578 w 2558712"/>
                  <a:gd name="connsiteY8" fmla="*/ 28060 h 2535643"/>
                  <a:gd name="connsiteX0" fmla="*/ 989578 w 2558712"/>
                  <a:gd name="connsiteY0" fmla="*/ 28060 h 2534822"/>
                  <a:gd name="connsiteX1" fmla="*/ 145763 w 2558712"/>
                  <a:gd name="connsiteY1" fmla="*/ 692203 h 2534822"/>
                  <a:gd name="connsiteX2" fmla="*/ 45902 w 2558712"/>
                  <a:gd name="connsiteY2" fmla="*/ 1560482 h 2534822"/>
                  <a:gd name="connsiteX3" fmla="*/ 706034 w 2558712"/>
                  <a:gd name="connsiteY3" fmla="*/ 2025703 h 2534822"/>
                  <a:gd name="connsiteX4" fmla="*/ 1603589 w 2558712"/>
                  <a:gd name="connsiteY4" fmla="*/ 2533436 h 2534822"/>
                  <a:gd name="connsiteX5" fmla="*/ 2461842 w 2558712"/>
                  <a:gd name="connsiteY5" fmla="*/ 1818359 h 2534822"/>
                  <a:gd name="connsiteX6" fmla="*/ 2491520 w 2558712"/>
                  <a:gd name="connsiteY6" fmla="*/ 883906 h 2534822"/>
                  <a:gd name="connsiteX7" fmla="*/ 2039534 w 2558712"/>
                  <a:gd name="connsiteY7" fmla="*/ 156397 h 2534822"/>
                  <a:gd name="connsiteX8" fmla="*/ 989578 w 2558712"/>
                  <a:gd name="connsiteY8" fmla="*/ 28060 h 2534822"/>
                  <a:gd name="connsiteX0" fmla="*/ 989578 w 2485193"/>
                  <a:gd name="connsiteY0" fmla="*/ 32345 h 2539107"/>
                  <a:gd name="connsiteX1" fmla="*/ 145763 w 2485193"/>
                  <a:gd name="connsiteY1" fmla="*/ 696488 h 2539107"/>
                  <a:gd name="connsiteX2" fmla="*/ 45902 w 2485193"/>
                  <a:gd name="connsiteY2" fmla="*/ 1564767 h 2539107"/>
                  <a:gd name="connsiteX3" fmla="*/ 706034 w 2485193"/>
                  <a:gd name="connsiteY3" fmla="*/ 2029988 h 2539107"/>
                  <a:gd name="connsiteX4" fmla="*/ 1603589 w 2485193"/>
                  <a:gd name="connsiteY4" fmla="*/ 2537721 h 2539107"/>
                  <a:gd name="connsiteX5" fmla="*/ 2461842 w 2485193"/>
                  <a:gd name="connsiteY5" fmla="*/ 1822644 h 2539107"/>
                  <a:gd name="connsiteX6" fmla="*/ 2224820 w 2485193"/>
                  <a:gd name="connsiteY6" fmla="*/ 972011 h 2539107"/>
                  <a:gd name="connsiteX7" fmla="*/ 2039534 w 2485193"/>
                  <a:gd name="connsiteY7" fmla="*/ 160682 h 2539107"/>
                  <a:gd name="connsiteX8" fmla="*/ 989578 w 2485193"/>
                  <a:gd name="connsiteY8" fmla="*/ 32345 h 2539107"/>
                  <a:gd name="connsiteX0" fmla="*/ 989578 w 2482615"/>
                  <a:gd name="connsiteY0" fmla="*/ 32345 h 2539107"/>
                  <a:gd name="connsiteX1" fmla="*/ 145763 w 2482615"/>
                  <a:gd name="connsiteY1" fmla="*/ 696488 h 2539107"/>
                  <a:gd name="connsiteX2" fmla="*/ 45902 w 2482615"/>
                  <a:gd name="connsiteY2" fmla="*/ 1564767 h 2539107"/>
                  <a:gd name="connsiteX3" fmla="*/ 706034 w 2482615"/>
                  <a:gd name="connsiteY3" fmla="*/ 2029988 h 2539107"/>
                  <a:gd name="connsiteX4" fmla="*/ 1603589 w 2482615"/>
                  <a:gd name="connsiteY4" fmla="*/ 2537721 h 2539107"/>
                  <a:gd name="connsiteX5" fmla="*/ 2461842 w 2482615"/>
                  <a:gd name="connsiteY5" fmla="*/ 1822644 h 2539107"/>
                  <a:gd name="connsiteX6" fmla="*/ 2224820 w 2482615"/>
                  <a:gd name="connsiteY6" fmla="*/ 972011 h 2539107"/>
                  <a:gd name="connsiteX7" fmla="*/ 2039534 w 2482615"/>
                  <a:gd name="connsiteY7" fmla="*/ 160682 h 2539107"/>
                  <a:gd name="connsiteX8" fmla="*/ 989578 w 2482615"/>
                  <a:gd name="connsiteY8" fmla="*/ 32345 h 2539107"/>
                  <a:gd name="connsiteX0" fmla="*/ 989578 w 2482615"/>
                  <a:gd name="connsiteY0" fmla="*/ 42153 h 2548915"/>
                  <a:gd name="connsiteX1" fmla="*/ 145763 w 2482615"/>
                  <a:gd name="connsiteY1" fmla="*/ 706296 h 2548915"/>
                  <a:gd name="connsiteX2" fmla="*/ 45902 w 2482615"/>
                  <a:gd name="connsiteY2" fmla="*/ 1574575 h 2548915"/>
                  <a:gd name="connsiteX3" fmla="*/ 706034 w 2482615"/>
                  <a:gd name="connsiteY3" fmla="*/ 2039796 h 2548915"/>
                  <a:gd name="connsiteX4" fmla="*/ 1603589 w 2482615"/>
                  <a:gd name="connsiteY4" fmla="*/ 2547529 h 2548915"/>
                  <a:gd name="connsiteX5" fmla="*/ 2461842 w 2482615"/>
                  <a:gd name="connsiteY5" fmla="*/ 1832452 h 2548915"/>
                  <a:gd name="connsiteX6" fmla="*/ 2224820 w 2482615"/>
                  <a:gd name="connsiteY6" fmla="*/ 981819 h 2548915"/>
                  <a:gd name="connsiteX7" fmla="*/ 2039534 w 2482615"/>
                  <a:gd name="connsiteY7" fmla="*/ 170490 h 2548915"/>
                  <a:gd name="connsiteX8" fmla="*/ 989578 w 2482615"/>
                  <a:gd name="connsiteY8" fmla="*/ 42153 h 2548915"/>
                  <a:gd name="connsiteX0" fmla="*/ 989578 w 2500533"/>
                  <a:gd name="connsiteY0" fmla="*/ 42153 h 2548915"/>
                  <a:gd name="connsiteX1" fmla="*/ 145763 w 2500533"/>
                  <a:gd name="connsiteY1" fmla="*/ 706296 h 2548915"/>
                  <a:gd name="connsiteX2" fmla="*/ 45902 w 2500533"/>
                  <a:gd name="connsiteY2" fmla="*/ 1574575 h 2548915"/>
                  <a:gd name="connsiteX3" fmla="*/ 706034 w 2500533"/>
                  <a:gd name="connsiteY3" fmla="*/ 2039796 h 2548915"/>
                  <a:gd name="connsiteX4" fmla="*/ 1603589 w 2500533"/>
                  <a:gd name="connsiteY4" fmla="*/ 2547529 h 2548915"/>
                  <a:gd name="connsiteX5" fmla="*/ 2461842 w 2500533"/>
                  <a:gd name="connsiteY5" fmla="*/ 1832452 h 2548915"/>
                  <a:gd name="connsiteX6" fmla="*/ 2224820 w 2500533"/>
                  <a:gd name="connsiteY6" fmla="*/ 981819 h 2548915"/>
                  <a:gd name="connsiteX7" fmla="*/ 2039534 w 2500533"/>
                  <a:gd name="connsiteY7" fmla="*/ 170490 h 2548915"/>
                  <a:gd name="connsiteX8" fmla="*/ 989578 w 2500533"/>
                  <a:gd name="connsiteY8" fmla="*/ 42153 h 2548915"/>
                  <a:gd name="connsiteX0" fmla="*/ 989578 w 2502954"/>
                  <a:gd name="connsiteY0" fmla="*/ 42153 h 2548915"/>
                  <a:gd name="connsiteX1" fmla="*/ 145763 w 2502954"/>
                  <a:gd name="connsiteY1" fmla="*/ 706296 h 2548915"/>
                  <a:gd name="connsiteX2" fmla="*/ 45902 w 2502954"/>
                  <a:gd name="connsiteY2" fmla="*/ 1574575 h 2548915"/>
                  <a:gd name="connsiteX3" fmla="*/ 706034 w 2502954"/>
                  <a:gd name="connsiteY3" fmla="*/ 2039796 h 2548915"/>
                  <a:gd name="connsiteX4" fmla="*/ 1603589 w 2502954"/>
                  <a:gd name="connsiteY4" fmla="*/ 2547529 h 2548915"/>
                  <a:gd name="connsiteX5" fmla="*/ 2461842 w 2502954"/>
                  <a:gd name="connsiteY5" fmla="*/ 1832452 h 2548915"/>
                  <a:gd name="connsiteX6" fmla="*/ 2224820 w 2502954"/>
                  <a:gd name="connsiteY6" fmla="*/ 981819 h 2548915"/>
                  <a:gd name="connsiteX7" fmla="*/ 2039534 w 2502954"/>
                  <a:gd name="connsiteY7" fmla="*/ 170490 h 2548915"/>
                  <a:gd name="connsiteX8" fmla="*/ 989578 w 2502954"/>
                  <a:gd name="connsiteY8" fmla="*/ 42153 h 2548915"/>
                  <a:gd name="connsiteX0" fmla="*/ 957812 w 2501668"/>
                  <a:gd name="connsiteY0" fmla="*/ 75074 h 2459916"/>
                  <a:gd name="connsiteX1" fmla="*/ 144477 w 2501668"/>
                  <a:gd name="connsiteY1" fmla="*/ 617297 h 2459916"/>
                  <a:gd name="connsiteX2" fmla="*/ 44616 w 2501668"/>
                  <a:gd name="connsiteY2" fmla="*/ 1485576 h 2459916"/>
                  <a:gd name="connsiteX3" fmla="*/ 704748 w 2501668"/>
                  <a:gd name="connsiteY3" fmla="*/ 1950797 h 2459916"/>
                  <a:gd name="connsiteX4" fmla="*/ 1602303 w 2501668"/>
                  <a:gd name="connsiteY4" fmla="*/ 2458530 h 2459916"/>
                  <a:gd name="connsiteX5" fmla="*/ 2460556 w 2501668"/>
                  <a:gd name="connsiteY5" fmla="*/ 1743453 h 2459916"/>
                  <a:gd name="connsiteX6" fmla="*/ 2223534 w 2501668"/>
                  <a:gd name="connsiteY6" fmla="*/ 892820 h 2459916"/>
                  <a:gd name="connsiteX7" fmla="*/ 2038248 w 2501668"/>
                  <a:gd name="connsiteY7" fmla="*/ 81491 h 2459916"/>
                  <a:gd name="connsiteX8" fmla="*/ 957812 w 2501668"/>
                  <a:gd name="connsiteY8" fmla="*/ 75074 h 2459916"/>
                  <a:gd name="connsiteX0" fmla="*/ 957812 w 2501668"/>
                  <a:gd name="connsiteY0" fmla="*/ 134026 h 2518868"/>
                  <a:gd name="connsiteX1" fmla="*/ 144477 w 2501668"/>
                  <a:gd name="connsiteY1" fmla="*/ 676249 h 2518868"/>
                  <a:gd name="connsiteX2" fmla="*/ 44616 w 2501668"/>
                  <a:gd name="connsiteY2" fmla="*/ 1544528 h 2518868"/>
                  <a:gd name="connsiteX3" fmla="*/ 704748 w 2501668"/>
                  <a:gd name="connsiteY3" fmla="*/ 2009749 h 2518868"/>
                  <a:gd name="connsiteX4" fmla="*/ 1602303 w 2501668"/>
                  <a:gd name="connsiteY4" fmla="*/ 2517482 h 2518868"/>
                  <a:gd name="connsiteX5" fmla="*/ 2460556 w 2501668"/>
                  <a:gd name="connsiteY5" fmla="*/ 1802405 h 2518868"/>
                  <a:gd name="connsiteX6" fmla="*/ 2223534 w 2501668"/>
                  <a:gd name="connsiteY6" fmla="*/ 951772 h 2518868"/>
                  <a:gd name="connsiteX7" fmla="*/ 2038248 w 2501668"/>
                  <a:gd name="connsiteY7" fmla="*/ 140443 h 2518868"/>
                  <a:gd name="connsiteX8" fmla="*/ 957812 w 2501668"/>
                  <a:gd name="connsiteY8" fmla="*/ 134026 h 2518868"/>
                  <a:gd name="connsiteX0" fmla="*/ 949499 w 2493355"/>
                  <a:gd name="connsiteY0" fmla="*/ 134026 h 2518868"/>
                  <a:gd name="connsiteX1" fmla="*/ 136164 w 2493355"/>
                  <a:gd name="connsiteY1" fmla="*/ 676249 h 2518868"/>
                  <a:gd name="connsiteX2" fmla="*/ 36303 w 2493355"/>
                  <a:gd name="connsiteY2" fmla="*/ 1544528 h 2518868"/>
                  <a:gd name="connsiteX3" fmla="*/ 696435 w 2493355"/>
                  <a:gd name="connsiteY3" fmla="*/ 2009749 h 2518868"/>
                  <a:gd name="connsiteX4" fmla="*/ 1593990 w 2493355"/>
                  <a:gd name="connsiteY4" fmla="*/ 2517482 h 2518868"/>
                  <a:gd name="connsiteX5" fmla="*/ 2452243 w 2493355"/>
                  <a:gd name="connsiteY5" fmla="*/ 1802405 h 2518868"/>
                  <a:gd name="connsiteX6" fmla="*/ 2215221 w 2493355"/>
                  <a:gd name="connsiteY6" fmla="*/ 951772 h 2518868"/>
                  <a:gd name="connsiteX7" fmla="*/ 2029935 w 2493355"/>
                  <a:gd name="connsiteY7" fmla="*/ 140443 h 2518868"/>
                  <a:gd name="connsiteX8" fmla="*/ 949499 w 2493355"/>
                  <a:gd name="connsiteY8" fmla="*/ 134026 h 251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3355" h="2518868">
                    <a:moveTo>
                      <a:pt x="949499" y="134026"/>
                    </a:moveTo>
                    <a:cubicBezTo>
                      <a:pt x="698707" y="203007"/>
                      <a:pt x="372183" y="151605"/>
                      <a:pt x="136164" y="676249"/>
                    </a:cubicBezTo>
                    <a:cubicBezTo>
                      <a:pt x="21269" y="931647"/>
                      <a:pt x="-45645" y="1323548"/>
                      <a:pt x="36303" y="1544528"/>
                    </a:cubicBezTo>
                    <a:cubicBezTo>
                      <a:pt x="118251" y="1765508"/>
                      <a:pt x="436821" y="1847590"/>
                      <a:pt x="696435" y="2009749"/>
                    </a:cubicBezTo>
                    <a:cubicBezTo>
                      <a:pt x="956049" y="2171908"/>
                      <a:pt x="1004175" y="2544419"/>
                      <a:pt x="1593990" y="2517482"/>
                    </a:cubicBezTo>
                    <a:cubicBezTo>
                      <a:pt x="1888352" y="2504038"/>
                      <a:pt x="2342056" y="2060620"/>
                      <a:pt x="2452243" y="1802405"/>
                    </a:cubicBezTo>
                    <a:cubicBezTo>
                      <a:pt x="2609121" y="1434773"/>
                      <a:pt x="2270366" y="1175426"/>
                      <a:pt x="2215221" y="951772"/>
                    </a:cubicBezTo>
                    <a:cubicBezTo>
                      <a:pt x="2160076" y="728118"/>
                      <a:pt x="2225754" y="297706"/>
                      <a:pt x="2029935" y="140443"/>
                    </a:cubicBezTo>
                    <a:cubicBezTo>
                      <a:pt x="1689441" y="-133008"/>
                      <a:pt x="1200291" y="65045"/>
                      <a:pt x="949499" y="134026"/>
                    </a:cubicBezTo>
                    <a:close/>
                  </a:path>
                </a:pathLst>
              </a:custGeom>
              <a:solidFill>
                <a:srgbClr val="BCD4E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4179FD29-71A7-DC26-6F02-13D3200F428C}"/>
                  </a:ext>
                </a:extLst>
              </p:cNvPr>
              <p:cNvSpPr/>
              <p:nvPr/>
            </p:nvSpPr>
            <p:spPr>
              <a:xfrm>
                <a:off x="9704773" y="4433781"/>
                <a:ext cx="497701" cy="45719"/>
              </a:xfrm>
              <a:custGeom>
                <a:avLst/>
                <a:gdLst>
                  <a:gd name="connsiteX0" fmla="*/ 691772 w 790575"/>
                  <a:gd name="connsiteY0" fmla="*/ 35 h 38170"/>
                  <a:gd name="connsiteX1" fmla="*/ 638956 w 790575"/>
                  <a:gd name="connsiteY1" fmla="*/ 10198 h 38170"/>
                  <a:gd name="connsiteX2" fmla="*/ 547030 w 790575"/>
                  <a:gd name="connsiteY2" fmla="*/ 10198 h 38170"/>
                  <a:gd name="connsiteX3" fmla="*/ 494214 w 790575"/>
                  <a:gd name="connsiteY3" fmla="*/ 35 h 38170"/>
                  <a:gd name="connsiteX4" fmla="*/ 441379 w 790575"/>
                  <a:gd name="connsiteY4" fmla="*/ 10198 h 38170"/>
                  <a:gd name="connsiteX5" fmla="*/ 395402 w 790575"/>
                  <a:gd name="connsiteY5" fmla="*/ 19085 h 38170"/>
                  <a:gd name="connsiteX6" fmla="*/ 349415 w 790575"/>
                  <a:gd name="connsiteY6" fmla="*/ 10198 h 38170"/>
                  <a:gd name="connsiteX7" fmla="*/ 296561 w 790575"/>
                  <a:gd name="connsiteY7" fmla="*/ 35 h 38170"/>
                  <a:gd name="connsiteX8" fmla="*/ 243726 w 790575"/>
                  <a:gd name="connsiteY8" fmla="*/ 10198 h 38170"/>
                  <a:gd name="connsiteX9" fmla="*/ 197758 w 790575"/>
                  <a:gd name="connsiteY9" fmla="*/ 19085 h 38170"/>
                  <a:gd name="connsiteX10" fmla="*/ 151743 w 790575"/>
                  <a:gd name="connsiteY10" fmla="*/ 10189 h 38170"/>
                  <a:gd name="connsiteX11" fmla="*/ 98879 w 790575"/>
                  <a:gd name="connsiteY11" fmla="*/ 35 h 38170"/>
                  <a:gd name="connsiteX12" fmla="*/ 46015 w 790575"/>
                  <a:gd name="connsiteY12" fmla="*/ 10189 h 38170"/>
                  <a:gd name="connsiteX13" fmla="*/ 0 w 790575"/>
                  <a:gd name="connsiteY13" fmla="*/ 19085 h 38170"/>
                  <a:gd name="connsiteX14" fmla="*/ 0 w 790575"/>
                  <a:gd name="connsiteY14" fmla="*/ 38135 h 38170"/>
                  <a:gd name="connsiteX15" fmla="*/ 52864 w 790575"/>
                  <a:gd name="connsiteY15" fmla="*/ 27982 h 38170"/>
                  <a:gd name="connsiteX16" fmla="*/ 98879 w 790575"/>
                  <a:gd name="connsiteY16" fmla="*/ 19085 h 38170"/>
                  <a:gd name="connsiteX17" fmla="*/ 144894 w 790575"/>
                  <a:gd name="connsiteY17" fmla="*/ 27982 h 38170"/>
                  <a:gd name="connsiteX18" fmla="*/ 197758 w 790575"/>
                  <a:gd name="connsiteY18" fmla="*/ 38135 h 38170"/>
                  <a:gd name="connsiteX19" fmla="*/ 250584 w 790575"/>
                  <a:gd name="connsiteY19" fmla="*/ 27972 h 38170"/>
                  <a:gd name="connsiteX20" fmla="*/ 296561 w 790575"/>
                  <a:gd name="connsiteY20" fmla="*/ 19085 h 38170"/>
                  <a:gd name="connsiteX21" fmla="*/ 342557 w 790575"/>
                  <a:gd name="connsiteY21" fmla="*/ 27972 h 38170"/>
                  <a:gd name="connsiteX22" fmla="*/ 395402 w 790575"/>
                  <a:gd name="connsiteY22" fmla="*/ 38135 h 38170"/>
                  <a:gd name="connsiteX23" fmla="*/ 448237 w 790575"/>
                  <a:gd name="connsiteY23" fmla="*/ 27972 h 38170"/>
                  <a:gd name="connsiteX24" fmla="*/ 540172 w 790575"/>
                  <a:gd name="connsiteY24" fmla="*/ 27972 h 38170"/>
                  <a:gd name="connsiteX25" fmla="*/ 645805 w 790575"/>
                  <a:gd name="connsiteY25" fmla="*/ 27972 h 38170"/>
                  <a:gd name="connsiteX26" fmla="*/ 737749 w 790575"/>
                  <a:gd name="connsiteY26" fmla="*/ 27972 h 38170"/>
                  <a:gd name="connsiteX27" fmla="*/ 790575 w 790575"/>
                  <a:gd name="connsiteY27" fmla="*/ 38135 h 38170"/>
                  <a:gd name="connsiteX28" fmla="*/ 790575 w 790575"/>
                  <a:gd name="connsiteY28" fmla="*/ 19085 h 38170"/>
                  <a:gd name="connsiteX29" fmla="*/ 744598 w 790575"/>
                  <a:gd name="connsiteY29" fmla="*/ 10198 h 38170"/>
                  <a:gd name="connsiteX30" fmla="*/ 691772 w 790575"/>
                  <a:gd name="connsiteY30" fmla="*/ 35 h 3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0575" h="38170">
                    <a:moveTo>
                      <a:pt x="691772" y="35"/>
                    </a:moveTo>
                    <a:cubicBezTo>
                      <a:pt x="673642" y="-392"/>
                      <a:pt x="655632" y="3074"/>
                      <a:pt x="638956" y="10198"/>
                    </a:cubicBezTo>
                    <a:cubicBezTo>
                      <a:pt x="609460" y="22048"/>
                      <a:pt x="576526" y="22048"/>
                      <a:pt x="547030" y="10198"/>
                    </a:cubicBezTo>
                    <a:cubicBezTo>
                      <a:pt x="530354" y="3074"/>
                      <a:pt x="512344" y="-391"/>
                      <a:pt x="494214" y="35"/>
                    </a:cubicBezTo>
                    <a:cubicBezTo>
                      <a:pt x="476079" y="-391"/>
                      <a:pt x="458062" y="3074"/>
                      <a:pt x="441379" y="10198"/>
                    </a:cubicBezTo>
                    <a:cubicBezTo>
                      <a:pt x="426875" y="16446"/>
                      <a:pt x="411189" y="19478"/>
                      <a:pt x="395402" y="19085"/>
                    </a:cubicBezTo>
                    <a:cubicBezTo>
                      <a:pt x="379611" y="19479"/>
                      <a:pt x="363923" y="16447"/>
                      <a:pt x="349415" y="10198"/>
                    </a:cubicBezTo>
                    <a:cubicBezTo>
                      <a:pt x="332725" y="3074"/>
                      <a:pt x="314703" y="-391"/>
                      <a:pt x="296561" y="35"/>
                    </a:cubicBezTo>
                    <a:cubicBezTo>
                      <a:pt x="278425" y="-391"/>
                      <a:pt x="260409" y="3075"/>
                      <a:pt x="243726" y="10198"/>
                    </a:cubicBezTo>
                    <a:cubicBezTo>
                      <a:pt x="229225" y="16446"/>
                      <a:pt x="213543" y="19478"/>
                      <a:pt x="197758" y="19085"/>
                    </a:cubicBezTo>
                    <a:cubicBezTo>
                      <a:pt x="181957" y="19481"/>
                      <a:pt x="166258" y="16445"/>
                      <a:pt x="151743" y="10189"/>
                    </a:cubicBezTo>
                    <a:cubicBezTo>
                      <a:pt x="135047" y="3074"/>
                      <a:pt x="117023" y="-389"/>
                      <a:pt x="98879" y="35"/>
                    </a:cubicBezTo>
                    <a:cubicBezTo>
                      <a:pt x="80736" y="-389"/>
                      <a:pt x="62711" y="3074"/>
                      <a:pt x="46015" y="10189"/>
                    </a:cubicBezTo>
                    <a:cubicBezTo>
                      <a:pt x="31500" y="16444"/>
                      <a:pt x="15801" y="19480"/>
                      <a:pt x="0" y="19085"/>
                    </a:cubicBezTo>
                    <a:lnTo>
                      <a:pt x="0" y="38135"/>
                    </a:lnTo>
                    <a:cubicBezTo>
                      <a:pt x="18144" y="38559"/>
                      <a:pt x="36168" y="35097"/>
                      <a:pt x="52864" y="27982"/>
                    </a:cubicBezTo>
                    <a:cubicBezTo>
                      <a:pt x="67379" y="21726"/>
                      <a:pt x="83078" y="18690"/>
                      <a:pt x="98879" y="19085"/>
                    </a:cubicBezTo>
                    <a:cubicBezTo>
                      <a:pt x="114680" y="18691"/>
                      <a:pt x="130379" y="21727"/>
                      <a:pt x="144894" y="27982"/>
                    </a:cubicBezTo>
                    <a:cubicBezTo>
                      <a:pt x="161590" y="35098"/>
                      <a:pt x="179614" y="38560"/>
                      <a:pt x="197758" y="38135"/>
                    </a:cubicBezTo>
                    <a:cubicBezTo>
                      <a:pt x="215891" y="38562"/>
                      <a:pt x="233904" y="35096"/>
                      <a:pt x="250584" y="27972"/>
                    </a:cubicBezTo>
                    <a:cubicBezTo>
                      <a:pt x="265087" y="21725"/>
                      <a:pt x="280773" y="18693"/>
                      <a:pt x="296561" y="19085"/>
                    </a:cubicBezTo>
                    <a:cubicBezTo>
                      <a:pt x="312354" y="18693"/>
                      <a:pt x="328046" y="21725"/>
                      <a:pt x="342557" y="27972"/>
                    </a:cubicBezTo>
                    <a:cubicBezTo>
                      <a:pt x="359244" y="35096"/>
                      <a:pt x="377263" y="38561"/>
                      <a:pt x="395402" y="38135"/>
                    </a:cubicBezTo>
                    <a:cubicBezTo>
                      <a:pt x="413537" y="38561"/>
                      <a:pt x="431554" y="35096"/>
                      <a:pt x="448237" y="27972"/>
                    </a:cubicBezTo>
                    <a:cubicBezTo>
                      <a:pt x="477737" y="16123"/>
                      <a:pt x="510672" y="16123"/>
                      <a:pt x="540172" y="27972"/>
                    </a:cubicBezTo>
                    <a:cubicBezTo>
                      <a:pt x="574079" y="41522"/>
                      <a:pt x="611897" y="41522"/>
                      <a:pt x="645805" y="27972"/>
                    </a:cubicBezTo>
                    <a:cubicBezTo>
                      <a:pt x="675307" y="16122"/>
                      <a:pt x="708247" y="16122"/>
                      <a:pt x="737749" y="27972"/>
                    </a:cubicBezTo>
                    <a:cubicBezTo>
                      <a:pt x="754430" y="35096"/>
                      <a:pt x="772442" y="38562"/>
                      <a:pt x="790575" y="38135"/>
                    </a:cubicBezTo>
                    <a:lnTo>
                      <a:pt x="790575" y="19085"/>
                    </a:lnTo>
                    <a:cubicBezTo>
                      <a:pt x="774787" y="19478"/>
                      <a:pt x="759102" y="16446"/>
                      <a:pt x="744598" y="10198"/>
                    </a:cubicBezTo>
                    <a:cubicBezTo>
                      <a:pt x="727918" y="3075"/>
                      <a:pt x="709905" y="-391"/>
                      <a:pt x="691772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45DB289D-196B-1C02-C495-871DC58FD5BB}"/>
                  </a:ext>
                </a:extLst>
              </p:cNvPr>
              <p:cNvSpPr/>
              <p:nvPr/>
            </p:nvSpPr>
            <p:spPr>
              <a:xfrm>
                <a:off x="8992761" y="3892799"/>
                <a:ext cx="497701" cy="45719"/>
              </a:xfrm>
              <a:custGeom>
                <a:avLst/>
                <a:gdLst>
                  <a:gd name="connsiteX0" fmla="*/ 691772 w 790575"/>
                  <a:gd name="connsiteY0" fmla="*/ 35 h 38170"/>
                  <a:gd name="connsiteX1" fmla="*/ 638956 w 790575"/>
                  <a:gd name="connsiteY1" fmla="*/ 10198 h 38170"/>
                  <a:gd name="connsiteX2" fmla="*/ 547030 w 790575"/>
                  <a:gd name="connsiteY2" fmla="*/ 10198 h 38170"/>
                  <a:gd name="connsiteX3" fmla="*/ 494214 w 790575"/>
                  <a:gd name="connsiteY3" fmla="*/ 35 h 38170"/>
                  <a:gd name="connsiteX4" fmla="*/ 441379 w 790575"/>
                  <a:gd name="connsiteY4" fmla="*/ 10198 h 38170"/>
                  <a:gd name="connsiteX5" fmla="*/ 395402 w 790575"/>
                  <a:gd name="connsiteY5" fmla="*/ 19085 h 38170"/>
                  <a:gd name="connsiteX6" fmla="*/ 349415 w 790575"/>
                  <a:gd name="connsiteY6" fmla="*/ 10198 h 38170"/>
                  <a:gd name="connsiteX7" fmla="*/ 296561 w 790575"/>
                  <a:gd name="connsiteY7" fmla="*/ 35 h 38170"/>
                  <a:gd name="connsiteX8" fmla="*/ 243726 w 790575"/>
                  <a:gd name="connsiteY8" fmla="*/ 10198 h 38170"/>
                  <a:gd name="connsiteX9" fmla="*/ 197758 w 790575"/>
                  <a:gd name="connsiteY9" fmla="*/ 19085 h 38170"/>
                  <a:gd name="connsiteX10" fmla="*/ 151743 w 790575"/>
                  <a:gd name="connsiteY10" fmla="*/ 10189 h 38170"/>
                  <a:gd name="connsiteX11" fmla="*/ 98879 w 790575"/>
                  <a:gd name="connsiteY11" fmla="*/ 35 h 38170"/>
                  <a:gd name="connsiteX12" fmla="*/ 46015 w 790575"/>
                  <a:gd name="connsiteY12" fmla="*/ 10189 h 38170"/>
                  <a:gd name="connsiteX13" fmla="*/ 0 w 790575"/>
                  <a:gd name="connsiteY13" fmla="*/ 19085 h 38170"/>
                  <a:gd name="connsiteX14" fmla="*/ 0 w 790575"/>
                  <a:gd name="connsiteY14" fmla="*/ 38135 h 38170"/>
                  <a:gd name="connsiteX15" fmla="*/ 52864 w 790575"/>
                  <a:gd name="connsiteY15" fmla="*/ 27982 h 38170"/>
                  <a:gd name="connsiteX16" fmla="*/ 98879 w 790575"/>
                  <a:gd name="connsiteY16" fmla="*/ 19085 h 38170"/>
                  <a:gd name="connsiteX17" fmla="*/ 144894 w 790575"/>
                  <a:gd name="connsiteY17" fmla="*/ 27982 h 38170"/>
                  <a:gd name="connsiteX18" fmla="*/ 197758 w 790575"/>
                  <a:gd name="connsiteY18" fmla="*/ 38135 h 38170"/>
                  <a:gd name="connsiteX19" fmla="*/ 250584 w 790575"/>
                  <a:gd name="connsiteY19" fmla="*/ 27972 h 38170"/>
                  <a:gd name="connsiteX20" fmla="*/ 296561 w 790575"/>
                  <a:gd name="connsiteY20" fmla="*/ 19085 h 38170"/>
                  <a:gd name="connsiteX21" fmla="*/ 342557 w 790575"/>
                  <a:gd name="connsiteY21" fmla="*/ 27972 h 38170"/>
                  <a:gd name="connsiteX22" fmla="*/ 395402 w 790575"/>
                  <a:gd name="connsiteY22" fmla="*/ 38135 h 38170"/>
                  <a:gd name="connsiteX23" fmla="*/ 448237 w 790575"/>
                  <a:gd name="connsiteY23" fmla="*/ 27972 h 38170"/>
                  <a:gd name="connsiteX24" fmla="*/ 540172 w 790575"/>
                  <a:gd name="connsiteY24" fmla="*/ 27972 h 38170"/>
                  <a:gd name="connsiteX25" fmla="*/ 645805 w 790575"/>
                  <a:gd name="connsiteY25" fmla="*/ 27972 h 38170"/>
                  <a:gd name="connsiteX26" fmla="*/ 737749 w 790575"/>
                  <a:gd name="connsiteY26" fmla="*/ 27972 h 38170"/>
                  <a:gd name="connsiteX27" fmla="*/ 790575 w 790575"/>
                  <a:gd name="connsiteY27" fmla="*/ 38135 h 38170"/>
                  <a:gd name="connsiteX28" fmla="*/ 790575 w 790575"/>
                  <a:gd name="connsiteY28" fmla="*/ 19085 h 38170"/>
                  <a:gd name="connsiteX29" fmla="*/ 744598 w 790575"/>
                  <a:gd name="connsiteY29" fmla="*/ 10198 h 38170"/>
                  <a:gd name="connsiteX30" fmla="*/ 691772 w 790575"/>
                  <a:gd name="connsiteY30" fmla="*/ 35 h 3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0575" h="38170">
                    <a:moveTo>
                      <a:pt x="691772" y="35"/>
                    </a:moveTo>
                    <a:cubicBezTo>
                      <a:pt x="673642" y="-392"/>
                      <a:pt x="655632" y="3074"/>
                      <a:pt x="638956" y="10198"/>
                    </a:cubicBezTo>
                    <a:cubicBezTo>
                      <a:pt x="609460" y="22048"/>
                      <a:pt x="576526" y="22048"/>
                      <a:pt x="547030" y="10198"/>
                    </a:cubicBezTo>
                    <a:cubicBezTo>
                      <a:pt x="530354" y="3074"/>
                      <a:pt x="512344" y="-391"/>
                      <a:pt x="494214" y="35"/>
                    </a:cubicBezTo>
                    <a:cubicBezTo>
                      <a:pt x="476079" y="-391"/>
                      <a:pt x="458062" y="3074"/>
                      <a:pt x="441379" y="10198"/>
                    </a:cubicBezTo>
                    <a:cubicBezTo>
                      <a:pt x="426875" y="16446"/>
                      <a:pt x="411189" y="19478"/>
                      <a:pt x="395402" y="19085"/>
                    </a:cubicBezTo>
                    <a:cubicBezTo>
                      <a:pt x="379611" y="19479"/>
                      <a:pt x="363923" y="16447"/>
                      <a:pt x="349415" y="10198"/>
                    </a:cubicBezTo>
                    <a:cubicBezTo>
                      <a:pt x="332725" y="3074"/>
                      <a:pt x="314703" y="-391"/>
                      <a:pt x="296561" y="35"/>
                    </a:cubicBezTo>
                    <a:cubicBezTo>
                      <a:pt x="278425" y="-391"/>
                      <a:pt x="260409" y="3075"/>
                      <a:pt x="243726" y="10198"/>
                    </a:cubicBezTo>
                    <a:cubicBezTo>
                      <a:pt x="229225" y="16446"/>
                      <a:pt x="213543" y="19478"/>
                      <a:pt x="197758" y="19085"/>
                    </a:cubicBezTo>
                    <a:cubicBezTo>
                      <a:pt x="181957" y="19481"/>
                      <a:pt x="166258" y="16445"/>
                      <a:pt x="151743" y="10189"/>
                    </a:cubicBezTo>
                    <a:cubicBezTo>
                      <a:pt x="135047" y="3074"/>
                      <a:pt x="117023" y="-389"/>
                      <a:pt x="98879" y="35"/>
                    </a:cubicBezTo>
                    <a:cubicBezTo>
                      <a:pt x="80736" y="-389"/>
                      <a:pt x="62711" y="3074"/>
                      <a:pt x="46015" y="10189"/>
                    </a:cubicBezTo>
                    <a:cubicBezTo>
                      <a:pt x="31500" y="16444"/>
                      <a:pt x="15801" y="19480"/>
                      <a:pt x="0" y="19085"/>
                    </a:cubicBezTo>
                    <a:lnTo>
                      <a:pt x="0" y="38135"/>
                    </a:lnTo>
                    <a:cubicBezTo>
                      <a:pt x="18144" y="38559"/>
                      <a:pt x="36168" y="35097"/>
                      <a:pt x="52864" y="27982"/>
                    </a:cubicBezTo>
                    <a:cubicBezTo>
                      <a:pt x="67379" y="21726"/>
                      <a:pt x="83078" y="18690"/>
                      <a:pt x="98879" y="19085"/>
                    </a:cubicBezTo>
                    <a:cubicBezTo>
                      <a:pt x="114680" y="18691"/>
                      <a:pt x="130379" y="21727"/>
                      <a:pt x="144894" y="27982"/>
                    </a:cubicBezTo>
                    <a:cubicBezTo>
                      <a:pt x="161590" y="35098"/>
                      <a:pt x="179614" y="38560"/>
                      <a:pt x="197758" y="38135"/>
                    </a:cubicBezTo>
                    <a:cubicBezTo>
                      <a:pt x="215891" y="38562"/>
                      <a:pt x="233904" y="35096"/>
                      <a:pt x="250584" y="27972"/>
                    </a:cubicBezTo>
                    <a:cubicBezTo>
                      <a:pt x="265087" y="21725"/>
                      <a:pt x="280773" y="18693"/>
                      <a:pt x="296561" y="19085"/>
                    </a:cubicBezTo>
                    <a:cubicBezTo>
                      <a:pt x="312354" y="18693"/>
                      <a:pt x="328046" y="21725"/>
                      <a:pt x="342557" y="27972"/>
                    </a:cubicBezTo>
                    <a:cubicBezTo>
                      <a:pt x="359244" y="35096"/>
                      <a:pt x="377263" y="38561"/>
                      <a:pt x="395402" y="38135"/>
                    </a:cubicBezTo>
                    <a:cubicBezTo>
                      <a:pt x="413537" y="38561"/>
                      <a:pt x="431554" y="35096"/>
                      <a:pt x="448237" y="27972"/>
                    </a:cubicBezTo>
                    <a:cubicBezTo>
                      <a:pt x="477737" y="16123"/>
                      <a:pt x="510672" y="16123"/>
                      <a:pt x="540172" y="27972"/>
                    </a:cubicBezTo>
                    <a:cubicBezTo>
                      <a:pt x="574079" y="41522"/>
                      <a:pt x="611897" y="41522"/>
                      <a:pt x="645805" y="27972"/>
                    </a:cubicBezTo>
                    <a:cubicBezTo>
                      <a:pt x="675307" y="16122"/>
                      <a:pt x="708247" y="16122"/>
                      <a:pt x="737749" y="27972"/>
                    </a:cubicBezTo>
                    <a:cubicBezTo>
                      <a:pt x="754430" y="35096"/>
                      <a:pt x="772442" y="38562"/>
                      <a:pt x="790575" y="38135"/>
                    </a:cubicBezTo>
                    <a:lnTo>
                      <a:pt x="790575" y="19085"/>
                    </a:lnTo>
                    <a:cubicBezTo>
                      <a:pt x="774787" y="19478"/>
                      <a:pt x="759102" y="16446"/>
                      <a:pt x="744598" y="10198"/>
                    </a:cubicBezTo>
                    <a:cubicBezTo>
                      <a:pt x="727918" y="3075"/>
                      <a:pt x="709905" y="-391"/>
                      <a:pt x="691772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536EBC9F-26A4-292E-65BE-002F01708935}"/>
                  </a:ext>
                </a:extLst>
              </p:cNvPr>
              <p:cNvSpPr/>
              <p:nvPr/>
            </p:nvSpPr>
            <p:spPr>
              <a:xfrm>
                <a:off x="9816673" y="3066732"/>
                <a:ext cx="497701" cy="45719"/>
              </a:xfrm>
              <a:custGeom>
                <a:avLst/>
                <a:gdLst>
                  <a:gd name="connsiteX0" fmla="*/ 691772 w 790575"/>
                  <a:gd name="connsiteY0" fmla="*/ 35 h 38170"/>
                  <a:gd name="connsiteX1" fmla="*/ 638956 w 790575"/>
                  <a:gd name="connsiteY1" fmla="*/ 10198 h 38170"/>
                  <a:gd name="connsiteX2" fmla="*/ 547030 w 790575"/>
                  <a:gd name="connsiteY2" fmla="*/ 10198 h 38170"/>
                  <a:gd name="connsiteX3" fmla="*/ 494214 w 790575"/>
                  <a:gd name="connsiteY3" fmla="*/ 35 h 38170"/>
                  <a:gd name="connsiteX4" fmla="*/ 441379 w 790575"/>
                  <a:gd name="connsiteY4" fmla="*/ 10198 h 38170"/>
                  <a:gd name="connsiteX5" fmla="*/ 395402 w 790575"/>
                  <a:gd name="connsiteY5" fmla="*/ 19085 h 38170"/>
                  <a:gd name="connsiteX6" fmla="*/ 349415 w 790575"/>
                  <a:gd name="connsiteY6" fmla="*/ 10198 h 38170"/>
                  <a:gd name="connsiteX7" fmla="*/ 296561 w 790575"/>
                  <a:gd name="connsiteY7" fmla="*/ 35 h 38170"/>
                  <a:gd name="connsiteX8" fmla="*/ 243726 w 790575"/>
                  <a:gd name="connsiteY8" fmla="*/ 10198 h 38170"/>
                  <a:gd name="connsiteX9" fmla="*/ 197758 w 790575"/>
                  <a:gd name="connsiteY9" fmla="*/ 19085 h 38170"/>
                  <a:gd name="connsiteX10" fmla="*/ 151743 w 790575"/>
                  <a:gd name="connsiteY10" fmla="*/ 10189 h 38170"/>
                  <a:gd name="connsiteX11" fmla="*/ 98879 w 790575"/>
                  <a:gd name="connsiteY11" fmla="*/ 35 h 38170"/>
                  <a:gd name="connsiteX12" fmla="*/ 46015 w 790575"/>
                  <a:gd name="connsiteY12" fmla="*/ 10189 h 38170"/>
                  <a:gd name="connsiteX13" fmla="*/ 0 w 790575"/>
                  <a:gd name="connsiteY13" fmla="*/ 19085 h 38170"/>
                  <a:gd name="connsiteX14" fmla="*/ 0 w 790575"/>
                  <a:gd name="connsiteY14" fmla="*/ 38135 h 38170"/>
                  <a:gd name="connsiteX15" fmla="*/ 52864 w 790575"/>
                  <a:gd name="connsiteY15" fmla="*/ 27982 h 38170"/>
                  <a:gd name="connsiteX16" fmla="*/ 98879 w 790575"/>
                  <a:gd name="connsiteY16" fmla="*/ 19085 h 38170"/>
                  <a:gd name="connsiteX17" fmla="*/ 144894 w 790575"/>
                  <a:gd name="connsiteY17" fmla="*/ 27982 h 38170"/>
                  <a:gd name="connsiteX18" fmla="*/ 197758 w 790575"/>
                  <a:gd name="connsiteY18" fmla="*/ 38135 h 38170"/>
                  <a:gd name="connsiteX19" fmla="*/ 250584 w 790575"/>
                  <a:gd name="connsiteY19" fmla="*/ 27972 h 38170"/>
                  <a:gd name="connsiteX20" fmla="*/ 296561 w 790575"/>
                  <a:gd name="connsiteY20" fmla="*/ 19085 h 38170"/>
                  <a:gd name="connsiteX21" fmla="*/ 342557 w 790575"/>
                  <a:gd name="connsiteY21" fmla="*/ 27972 h 38170"/>
                  <a:gd name="connsiteX22" fmla="*/ 395402 w 790575"/>
                  <a:gd name="connsiteY22" fmla="*/ 38135 h 38170"/>
                  <a:gd name="connsiteX23" fmla="*/ 448237 w 790575"/>
                  <a:gd name="connsiteY23" fmla="*/ 27972 h 38170"/>
                  <a:gd name="connsiteX24" fmla="*/ 540172 w 790575"/>
                  <a:gd name="connsiteY24" fmla="*/ 27972 h 38170"/>
                  <a:gd name="connsiteX25" fmla="*/ 645805 w 790575"/>
                  <a:gd name="connsiteY25" fmla="*/ 27972 h 38170"/>
                  <a:gd name="connsiteX26" fmla="*/ 737749 w 790575"/>
                  <a:gd name="connsiteY26" fmla="*/ 27972 h 38170"/>
                  <a:gd name="connsiteX27" fmla="*/ 790575 w 790575"/>
                  <a:gd name="connsiteY27" fmla="*/ 38135 h 38170"/>
                  <a:gd name="connsiteX28" fmla="*/ 790575 w 790575"/>
                  <a:gd name="connsiteY28" fmla="*/ 19085 h 38170"/>
                  <a:gd name="connsiteX29" fmla="*/ 744598 w 790575"/>
                  <a:gd name="connsiteY29" fmla="*/ 10198 h 38170"/>
                  <a:gd name="connsiteX30" fmla="*/ 691772 w 790575"/>
                  <a:gd name="connsiteY30" fmla="*/ 35 h 3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0575" h="38170">
                    <a:moveTo>
                      <a:pt x="691772" y="35"/>
                    </a:moveTo>
                    <a:cubicBezTo>
                      <a:pt x="673642" y="-392"/>
                      <a:pt x="655632" y="3074"/>
                      <a:pt x="638956" y="10198"/>
                    </a:cubicBezTo>
                    <a:cubicBezTo>
                      <a:pt x="609460" y="22048"/>
                      <a:pt x="576526" y="22048"/>
                      <a:pt x="547030" y="10198"/>
                    </a:cubicBezTo>
                    <a:cubicBezTo>
                      <a:pt x="530354" y="3074"/>
                      <a:pt x="512344" y="-391"/>
                      <a:pt x="494214" y="35"/>
                    </a:cubicBezTo>
                    <a:cubicBezTo>
                      <a:pt x="476079" y="-391"/>
                      <a:pt x="458062" y="3074"/>
                      <a:pt x="441379" y="10198"/>
                    </a:cubicBezTo>
                    <a:cubicBezTo>
                      <a:pt x="426875" y="16446"/>
                      <a:pt x="411189" y="19478"/>
                      <a:pt x="395402" y="19085"/>
                    </a:cubicBezTo>
                    <a:cubicBezTo>
                      <a:pt x="379611" y="19479"/>
                      <a:pt x="363923" y="16447"/>
                      <a:pt x="349415" y="10198"/>
                    </a:cubicBezTo>
                    <a:cubicBezTo>
                      <a:pt x="332725" y="3074"/>
                      <a:pt x="314703" y="-391"/>
                      <a:pt x="296561" y="35"/>
                    </a:cubicBezTo>
                    <a:cubicBezTo>
                      <a:pt x="278425" y="-391"/>
                      <a:pt x="260409" y="3075"/>
                      <a:pt x="243726" y="10198"/>
                    </a:cubicBezTo>
                    <a:cubicBezTo>
                      <a:pt x="229225" y="16446"/>
                      <a:pt x="213543" y="19478"/>
                      <a:pt x="197758" y="19085"/>
                    </a:cubicBezTo>
                    <a:cubicBezTo>
                      <a:pt x="181957" y="19481"/>
                      <a:pt x="166258" y="16445"/>
                      <a:pt x="151743" y="10189"/>
                    </a:cubicBezTo>
                    <a:cubicBezTo>
                      <a:pt x="135047" y="3074"/>
                      <a:pt x="117023" y="-389"/>
                      <a:pt x="98879" y="35"/>
                    </a:cubicBezTo>
                    <a:cubicBezTo>
                      <a:pt x="80736" y="-389"/>
                      <a:pt x="62711" y="3074"/>
                      <a:pt x="46015" y="10189"/>
                    </a:cubicBezTo>
                    <a:cubicBezTo>
                      <a:pt x="31500" y="16444"/>
                      <a:pt x="15801" y="19480"/>
                      <a:pt x="0" y="19085"/>
                    </a:cubicBezTo>
                    <a:lnTo>
                      <a:pt x="0" y="38135"/>
                    </a:lnTo>
                    <a:cubicBezTo>
                      <a:pt x="18144" y="38559"/>
                      <a:pt x="36168" y="35097"/>
                      <a:pt x="52864" y="27982"/>
                    </a:cubicBezTo>
                    <a:cubicBezTo>
                      <a:pt x="67379" y="21726"/>
                      <a:pt x="83078" y="18690"/>
                      <a:pt x="98879" y="19085"/>
                    </a:cubicBezTo>
                    <a:cubicBezTo>
                      <a:pt x="114680" y="18691"/>
                      <a:pt x="130379" y="21727"/>
                      <a:pt x="144894" y="27982"/>
                    </a:cubicBezTo>
                    <a:cubicBezTo>
                      <a:pt x="161590" y="35098"/>
                      <a:pt x="179614" y="38560"/>
                      <a:pt x="197758" y="38135"/>
                    </a:cubicBezTo>
                    <a:cubicBezTo>
                      <a:pt x="215891" y="38562"/>
                      <a:pt x="233904" y="35096"/>
                      <a:pt x="250584" y="27972"/>
                    </a:cubicBezTo>
                    <a:cubicBezTo>
                      <a:pt x="265087" y="21725"/>
                      <a:pt x="280773" y="18693"/>
                      <a:pt x="296561" y="19085"/>
                    </a:cubicBezTo>
                    <a:cubicBezTo>
                      <a:pt x="312354" y="18693"/>
                      <a:pt x="328046" y="21725"/>
                      <a:pt x="342557" y="27972"/>
                    </a:cubicBezTo>
                    <a:cubicBezTo>
                      <a:pt x="359244" y="35096"/>
                      <a:pt x="377263" y="38561"/>
                      <a:pt x="395402" y="38135"/>
                    </a:cubicBezTo>
                    <a:cubicBezTo>
                      <a:pt x="413537" y="38561"/>
                      <a:pt x="431554" y="35096"/>
                      <a:pt x="448237" y="27972"/>
                    </a:cubicBezTo>
                    <a:cubicBezTo>
                      <a:pt x="477737" y="16123"/>
                      <a:pt x="510672" y="16123"/>
                      <a:pt x="540172" y="27972"/>
                    </a:cubicBezTo>
                    <a:cubicBezTo>
                      <a:pt x="574079" y="41522"/>
                      <a:pt x="611897" y="41522"/>
                      <a:pt x="645805" y="27972"/>
                    </a:cubicBezTo>
                    <a:cubicBezTo>
                      <a:pt x="675307" y="16122"/>
                      <a:pt x="708247" y="16122"/>
                      <a:pt x="737749" y="27972"/>
                    </a:cubicBezTo>
                    <a:cubicBezTo>
                      <a:pt x="754430" y="35096"/>
                      <a:pt x="772442" y="38562"/>
                      <a:pt x="790575" y="38135"/>
                    </a:cubicBezTo>
                    <a:lnTo>
                      <a:pt x="790575" y="19085"/>
                    </a:lnTo>
                    <a:cubicBezTo>
                      <a:pt x="774787" y="19478"/>
                      <a:pt x="759102" y="16446"/>
                      <a:pt x="744598" y="10198"/>
                    </a:cubicBezTo>
                    <a:cubicBezTo>
                      <a:pt x="727918" y="3075"/>
                      <a:pt x="709905" y="-391"/>
                      <a:pt x="691772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7F9E26BC-1D3E-0615-5BF3-A8B199AABF13}"/>
                </a:ext>
              </a:extLst>
            </p:cNvPr>
            <p:cNvGrpSpPr/>
            <p:nvPr/>
          </p:nvGrpSpPr>
          <p:grpSpPr>
            <a:xfrm>
              <a:off x="5607603" y="864069"/>
              <a:ext cx="3130982" cy="2699122"/>
              <a:chOff x="8131093" y="2290173"/>
              <a:chExt cx="3130982" cy="2699122"/>
            </a:xfrm>
          </p:grpSpPr>
          <p:sp>
            <p:nvSpPr>
              <p:cNvPr id="22" name="Zeshoek 21">
                <a:extLst>
                  <a:ext uri="{FF2B5EF4-FFF2-40B4-BE49-F238E27FC236}">
                    <a16:creationId xmlns:a16="http://schemas.microsoft.com/office/drawing/2014/main" id="{A9ED7134-A936-3E8E-8DD9-CD2BF3AE0C18}"/>
                  </a:ext>
                </a:extLst>
              </p:cNvPr>
              <p:cNvSpPr/>
              <p:nvPr/>
            </p:nvSpPr>
            <p:spPr>
              <a:xfrm>
                <a:off x="8131093" y="2290173"/>
                <a:ext cx="3130982" cy="2699122"/>
              </a:xfrm>
              <a:prstGeom prst="hexagon">
                <a:avLst>
                  <a:gd name="adj" fmla="val 28972"/>
                  <a:gd name="vf" fmla="val 115470"/>
                </a:avLst>
              </a:prstGeom>
              <a:solidFill>
                <a:srgbClr val="8DB4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5D42920E-4AF6-3924-1597-2CDEE8755F71}"/>
                  </a:ext>
                </a:extLst>
              </p:cNvPr>
              <p:cNvSpPr/>
              <p:nvPr/>
            </p:nvSpPr>
            <p:spPr>
              <a:xfrm>
                <a:off x="8363960" y="2404399"/>
                <a:ext cx="2554912" cy="2517412"/>
              </a:xfrm>
              <a:custGeom>
                <a:avLst/>
                <a:gdLst>
                  <a:gd name="connsiteX0" fmla="*/ 1529301 w 2554912"/>
                  <a:gd name="connsiteY0" fmla="*/ 124 h 2517412"/>
                  <a:gd name="connsiteX1" fmla="*/ 1567073 w 2554912"/>
                  <a:gd name="connsiteY1" fmla="*/ 4527 h 2517412"/>
                  <a:gd name="connsiteX2" fmla="*/ 1647359 w 2554912"/>
                  <a:gd name="connsiteY2" fmla="*/ 80847 h 2517412"/>
                  <a:gd name="connsiteX3" fmla="*/ 1703229 w 2554912"/>
                  <a:gd name="connsiteY3" fmla="*/ 82879 h 2517412"/>
                  <a:gd name="connsiteX4" fmla="*/ 1745218 w 2554912"/>
                  <a:gd name="connsiteY4" fmla="*/ 104543 h 2517412"/>
                  <a:gd name="connsiteX5" fmla="*/ 1763871 w 2554912"/>
                  <a:gd name="connsiteY5" fmla="*/ 126650 h 2517412"/>
                  <a:gd name="connsiteX6" fmla="*/ 1764136 w 2554912"/>
                  <a:gd name="connsiteY6" fmla="*/ 124912 h 2517412"/>
                  <a:gd name="connsiteX7" fmla="*/ 1882433 w 2554912"/>
                  <a:gd name="connsiteY7" fmla="*/ 20289 h 2517412"/>
                  <a:gd name="connsiteX8" fmla="*/ 1939114 w 2554912"/>
                  <a:gd name="connsiteY8" fmla="*/ 23869 h 2517412"/>
                  <a:gd name="connsiteX9" fmla="*/ 2044920 w 2554912"/>
                  <a:gd name="connsiteY9" fmla="*/ 162652 h 2517412"/>
                  <a:gd name="connsiteX10" fmla="*/ 2114746 w 2554912"/>
                  <a:gd name="connsiteY10" fmla="*/ 159662 h 2517412"/>
                  <a:gd name="connsiteX11" fmla="*/ 2198949 w 2554912"/>
                  <a:gd name="connsiteY11" fmla="*/ 305477 h 2517412"/>
                  <a:gd name="connsiteX12" fmla="*/ 2169194 w 2554912"/>
                  <a:gd name="connsiteY12" fmla="*/ 357657 h 2517412"/>
                  <a:gd name="connsiteX13" fmla="*/ 2218992 w 2554912"/>
                  <a:gd name="connsiteY13" fmla="*/ 488340 h 2517412"/>
                  <a:gd name="connsiteX14" fmla="*/ 2143924 w 2554912"/>
                  <a:gd name="connsiteY14" fmla="*/ 569798 h 2517412"/>
                  <a:gd name="connsiteX15" fmla="*/ 2142758 w 2554912"/>
                  <a:gd name="connsiteY15" fmla="*/ 625692 h 2517412"/>
                  <a:gd name="connsiteX16" fmla="*/ 2121746 w 2554912"/>
                  <a:gd name="connsiteY16" fmla="*/ 668012 h 2517412"/>
                  <a:gd name="connsiteX17" fmla="*/ 2099024 w 2554912"/>
                  <a:gd name="connsiteY17" fmla="*/ 687795 h 2517412"/>
                  <a:gd name="connsiteX18" fmla="*/ 2099592 w 2554912"/>
                  <a:gd name="connsiteY18" fmla="*/ 710470 h 2517412"/>
                  <a:gd name="connsiteX19" fmla="*/ 2144407 w 2554912"/>
                  <a:gd name="connsiteY19" fmla="*/ 739508 h 2517412"/>
                  <a:gd name="connsiteX20" fmla="*/ 2164388 w 2554912"/>
                  <a:gd name="connsiteY20" fmla="*/ 736497 h 2517412"/>
                  <a:gd name="connsiteX21" fmla="*/ 2302500 w 2554912"/>
                  <a:gd name="connsiteY21" fmla="*/ 843177 h 2517412"/>
                  <a:gd name="connsiteX22" fmla="*/ 2369174 w 2554912"/>
                  <a:gd name="connsiteY22" fmla="*/ 822222 h 2517412"/>
                  <a:gd name="connsiteX23" fmla="*/ 2488238 w 2554912"/>
                  <a:gd name="connsiteY23" fmla="*/ 941285 h 2517412"/>
                  <a:gd name="connsiteX24" fmla="*/ 2472998 w 2554912"/>
                  <a:gd name="connsiteY24" fmla="*/ 999387 h 2517412"/>
                  <a:gd name="connsiteX25" fmla="*/ 2554912 w 2554912"/>
                  <a:gd name="connsiteY25" fmla="*/ 1112735 h 2517412"/>
                  <a:gd name="connsiteX26" fmla="*/ 2503478 w 2554912"/>
                  <a:gd name="connsiteY26" fmla="*/ 1210842 h 2517412"/>
                  <a:gd name="connsiteX27" fmla="*/ 2516812 w 2554912"/>
                  <a:gd name="connsiteY27" fmla="*/ 1265135 h 2517412"/>
                  <a:gd name="connsiteX28" fmla="*/ 2398702 w 2554912"/>
                  <a:gd name="connsiteY28" fmla="*/ 1383245 h 2517412"/>
                  <a:gd name="connsiteX29" fmla="*/ 2390130 w 2554912"/>
                  <a:gd name="connsiteY29" fmla="*/ 1383245 h 2517412"/>
                  <a:gd name="connsiteX30" fmla="*/ 2354390 w 2554912"/>
                  <a:gd name="connsiteY30" fmla="*/ 1423963 h 2517412"/>
                  <a:gd name="connsiteX31" fmla="*/ 2384680 w 2554912"/>
                  <a:gd name="connsiteY31" fmla="*/ 1439780 h 2517412"/>
                  <a:gd name="connsiteX32" fmla="*/ 2433704 w 2554912"/>
                  <a:gd name="connsiteY32" fmla="*/ 1535953 h 2517412"/>
                  <a:gd name="connsiteX33" fmla="*/ 2382268 w 2554912"/>
                  <a:gd name="connsiteY33" fmla="*/ 1634060 h 2517412"/>
                  <a:gd name="connsiteX34" fmla="*/ 2395604 w 2554912"/>
                  <a:gd name="connsiteY34" fmla="*/ 1688353 h 2517412"/>
                  <a:gd name="connsiteX35" fmla="*/ 2277494 w 2554912"/>
                  <a:gd name="connsiteY35" fmla="*/ 1806463 h 2517412"/>
                  <a:gd name="connsiteX36" fmla="*/ 2268920 w 2554912"/>
                  <a:gd name="connsiteY36" fmla="*/ 1806463 h 2517412"/>
                  <a:gd name="connsiteX37" fmla="*/ 2230464 w 2554912"/>
                  <a:gd name="connsiteY37" fmla="*/ 1850278 h 2517412"/>
                  <a:gd name="connsiteX38" fmla="*/ 2220400 w 2554912"/>
                  <a:gd name="connsiteY38" fmla="*/ 1855437 h 2517412"/>
                  <a:gd name="connsiteX39" fmla="*/ 2226051 w 2554912"/>
                  <a:gd name="connsiteY39" fmla="*/ 1857169 h 2517412"/>
                  <a:gd name="connsiteX40" fmla="*/ 2299833 w 2554912"/>
                  <a:gd name="connsiteY40" fmla="*/ 1996798 h 2517412"/>
                  <a:gd name="connsiteX41" fmla="*/ 2180047 w 2554912"/>
                  <a:gd name="connsiteY41" fmla="*/ 2123711 h 2517412"/>
                  <a:gd name="connsiteX42" fmla="*/ 2194321 w 2554912"/>
                  <a:gd name="connsiteY42" fmla="*/ 2192128 h 2517412"/>
                  <a:gd name="connsiteX43" fmla="*/ 2064092 w 2554912"/>
                  <a:gd name="connsiteY43" fmla="*/ 2298863 h 2517412"/>
                  <a:gd name="connsiteX44" fmla="*/ 2007777 w 2554912"/>
                  <a:gd name="connsiteY44" fmla="*/ 2277965 h 2517412"/>
                  <a:gd name="connsiteX45" fmla="*/ 1886900 w 2554912"/>
                  <a:gd name="connsiteY45" fmla="*/ 2348297 h 2517412"/>
                  <a:gd name="connsiteX46" fmla="*/ 1832351 w 2554912"/>
                  <a:gd name="connsiteY46" fmla="*/ 2328889 h 2517412"/>
                  <a:gd name="connsiteX47" fmla="*/ 1823821 w 2554912"/>
                  <a:gd name="connsiteY47" fmla="*/ 2319585 h 2517412"/>
                  <a:gd name="connsiteX48" fmla="*/ 1813565 w 2554912"/>
                  <a:gd name="connsiteY48" fmla="*/ 2338381 h 2517412"/>
                  <a:gd name="connsiteX49" fmla="*/ 1785826 w 2554912"/>
                  <a:gd name="connsiteY49" fmla="*/ 2364393 h 2517412"/>
                  <a:gd name="connsiteX50" fmla="*/ 1675714 w 2554912"/>
                  <a:gd name="connsiteY50" fmla="*/ 2376470 h 2517412"/>
                  <a:gd name="connsiteX51" fmla="*/ 1638106 w 2554912"/>
                  <a:gd name="connsiteY51" fmla="*/ 2417837 h 2517412"/>
                  <a:gd name="connsiteX52" fmla="*/ 1507045 w 2554912"/>
                  <a:gd name="connsiteY52" fmla="*/ 2418822 h 2517412"/>
                  <a:gd name="connsiteX53" fmla="*/ 1490697 w 2554912"/>
                  <a:gd name="connsiteY53" fmla="*/ 2402370 h 2517412"/>
                  <a:gd name="connsiteX54" fmla="*/ 1458035 w 2554912"/>
                  <a:gd name="connsiteY54" fmla="*/ 2416062 h 2517412"/>
                  <a:gd name="connsiteX55" fmla="*/ 1366933 w 2554912"/>
                  <a:gd name="connsiteY55" fmla="*/ 2407468 h 2517412"/>
                  <a:gd name="connsiteX56" fmla="*/ 1341709 w 2554912"/>
                  <a:gd name="connsiteY56" fmla="*/ 2472648 h 2517412"/>
                  <a:gd name="connsiteX57" fmla="*/ 1174377 w 2554912"/>
                  <a:gd name="connsiteY57" fmla="*/ 2491408 h 2517412"/>
                  <a:gd name="connsiteX58" fmla="*/ 1138480 w 2554912"/>
                  <a:gd name="connsiteY58" fmla="*/ 2443247 h 2517412"/>
                  <a:gd name="connsiteX59" fmla="*/ 998791 w 2554912"/>
                  <a:gd name="connsiteY59" fmla="*/ 2436542 h 2517412"/>
                  <a:gd name="connsiteX60" fmla="*/ 954214 w 2554912"/>
                  <a:gd name="connsiteY60" fmla="*/ 2335135 h 2517412"/>
                  <a:gd name="connsiteX61" fmla="*/ 903464 w 2554912"/>
                  <a:gd name="connsiteY61" fmla="*/ 2311681 h 2517412"/>
                  <a:gd name="connsiteX62" fmla="*/ 884855 w 2554912"/>
                  <a:gd name="connsiteY62" fmla="*/ 2145688 h 2517412"/>
                  <a:gd name="connsiteX63" fmla="*/ 890204 w 2554912"/>
                  <a:gd name="connsiteY63" fmla="*/ 2138989 h 2517412"/>
                  <a:gd name="connsiteX64" fmla="*/ 879957 w 2554912"/>
                  <a:gd name="connsiteY64" fmla="*/ 2081598 h 2517412"/>
                  <a:gd name="connsiteX65" fmla="*/ 884772 w 2554912"/>
                  <a:gd name="connsiteY65" fmla="*/ 2057859 h 2517412"/>
                  <a:gd name="connsiteX66" fmla="*/ 869381 w 2554912"/>
                  <a:gd name="connsiteY66" fmla="*/ 2061060 h 2517412"/>
                  <a:gd name="connsiteX67" fmla="*/ 831596 w 2554912"/>
                  <a:gd name="connsiteY67" fmla="*/ 2056775 h 2517412"/>
                  <a:gd name="connsiteX68" fmla="*/ 751073 w 2554912"/>
                  <a:gd name="connsiteY68" fmla="*/ 1980705 h 2517412"/>
                  <a:gd name="connsiteX69" fmla="*/ 695198 w 2554912"/>
                  <a:gd name="connsiteY69" fmla="*/ 1978847 h 2517412"/>
                  <a:gd name="connsiteX70" fmla="*/ 653142 w 2554912"/>
                  <a:gd name="connsiteY70" fmla="*/ 1957313 h 2517412"/>
                  <a:gd name="connsiteX71" fmla="*/ 631520 w 2554912"/>
                  <a:gd name="connsiteY71" fmla="*/ 1931850 h 2517412"/>
                  <a:gd name="connsiteX72" fmla="*/ 594783 w 2554912"/>
                  <a:gd name="connsiteY72" fmla="*/ 1955622 h 2517412"/>
                  <a:gd name="connsiteX73" fmla="*/ 466097 w 2554912"/>
                  <a:gd name="connsiteY73" fmla="*/ 1927971 h 2517412"/>
                  <a:gd name="connsiteX74" fmla="*/ 436399 w 2554912"/>
                  <a:gd name="connsiteY74" fmla="*/ 1875759 h 2517412"/>
                  <a:gd name="connsiteX75" fmla="*/ 298597 w 2554912"/>
                  <a:gd name="connsiteY75" fmla="*/ 1851917 h 2517412"/>
                  <a:gd name="connsiteX76" fmla="*/ 266836 w 2554912"/>
                  <a:gd name="connsiteY76" fmla="*/ 1745795 h 2517412"/>
                  <a:gd name="connsiteX77" fmla="*/ 219358 w 2554912"/>
                  <a:gd name="connsiteY77" fmla="*/ 1716275 h 2517412"/>
                  <a:gd name="connsiteX78" fmla="*/ 221315 w 2554912"/>
                  <a:gd name="connsiteY78" fmla="*/ 1549254 h 2517412"/>
                  <a:gd name="connsiteX79" fmla="*/ 224257 w 2554912"/>
                  <a:gd name="connsiteY79" fmla="*/ 1546380 h 2517412"/>
                  <a:gd name="connsiteX80" fmla="*/ 217319 w 2554912"/>
                  <a:gd name="connsiteY80" fmla="*/ 1544677 h 2517412"/>
                  <a:gd name="connsiteX81" fmla="*/ 137696 w 2554912"/>
                  <a:gd name="connsiteY81" fmla="*/ 1389384 h 2517412"/>
                  <a:gd name="connsiteX82" fmla="*/ 68439 w 2554912"/>
                  <a:gd name="connsiteY82" fmla="*/ 1379991 h 2517412"/>
                  <a:gd name="connsiteX83" fmla="*/ 11323 w 2554912"/>
                  <a:gd name="connsiteY83" fmla="*/ 1221593 h 2517412"/>
                  <a:gd name="connsiteX84" fmla="*/ 49828 w 2554912"/>
                  <a:gd name="connsiteY84" fmla="*/ 1175491 h 2517412"/>
                  <a:gd name="connsiteX85" fmla="*/ 23902 w 2554912"/>
                  <a:gd name="connsiteY85" fmla="*/ 1038066 h 2517412"/>
                  <a:gd name="connsiteX86" fmla="*/ 112180 w 2554912"/>
                  <a:gd name="connsiteY86" fmla="*/ 971151 h 2517412"/>
                  <a:gd name="connsiteX87" fmla="*/ 123204 w 2554912"/>
                  <a:gd name="connsiteY87" fmla="*/ 916342 h 2517412"/>
                  <a:gd name="connsiteX88" fmla="*/ 235153 w 2554912"/>
                  <a:gd name="connsiteY88" fmla="*/ 848186 h 2517412"/>
                  <a:gd name="connsiteX89" fmla="*/ 249302 w 2554912"/>
                  <a:gd name="connsiteY89" fmla="*/ 851787 h 2517412"/>
                  <a:gd name="connsiteX90" fmla="*/ 252817 w 2554912"/>
                  <a:gd name="connsiteY90" fmla="*/ 821818 h 2517412"/>
                  <a:gd name="connsiteX91" fmla="*/ 275922 w 2554912"/>
                  <a:gd name="connsiteY91" fmla="*/ 780583 h 2517412"/>
                  <a:gd name="connsiteX92" fmla="*/ 325356 w 2554912"/>
                  <a:gd name="connsiteY92" fmla="*/ 746460 h 2517412"/>
                  <a:gd name="connsiteX93" fmla="*/ 337133 w 2554912"/>
                  <a:gd name="connsiteY93" fmla="*/ 607108 h 2517412"/>
                  <a:gd name="connsiteX94" fmla="*/ 440093 w 2554912"/>
                  <a:gd name="connsiteY94" fmla="*/ 566245 h 2517412"/>
                  <a:gd name="connsiteX95" fmla="*/ 465376 w 2554912"/>
                  <a:gd name="connsiteY95" fmla="*/ 516382 h 2517412"/>
                  <a:gd name="connsiteX96" fmla="*/ 502657 w 2554912"/>
                  <a:gd name="connsiteY96" fmla="*/ 487354 h 2517412"/>
                  <a:gd name="connsiteX97" fmla="*/ 543189 w 2554912"/>
                  <a:gd name="connsiteY97" fmla="*/ 476225 h 2517412"/>
                  <a:gd name="connsiteX98" fmla="*/ 549058 w 2554912"/>
                  <a:gd name="connsiteY98" fmla="*/ 441263 h 2517412"/>
                  <a:gd name="connsiteX99" fmla="*/ 647776 w 2554912"/>
                  <a:gd name="connsiteY99" fmla="*/ 350582 h 2517412"/>
                  <a:gd name="connsiteX100" fmla="*/ 626821 w 2554912"/>
                  <a:gd name="connsiteY100" fmla="*/ 283907 h 2517412"/>
                  <a:gd name="connsiteX101" fmla="*/ 745884 w 2554912"/>
                  <a:gd name="connsiteY101" fmla="*/ 164844 h 2517412"/>
                  <a:gd name="connsiteX102" fmla="*/ 803986 w 2554912"/>
                  <a:gd name="connsiteY102" fmla="*/ 180084 h 2517412"/>
                  <a:gd name="connsiteX103" fmla="*/ 917334 w 2554912"/>
                  <a:gd name="connsiteY103" fmla="*/ 98169 h 2517412"/>
                  <a:gd name="connsiteX104" fmla="*/ 1015441 w 2554912"/>
                  <a:gd name="connsiteY104" fmla="*/ 149604 h 2517412"/>
                  <a:gd name="connsiteX105" fmla="*/ 1069734 w 2554912"/>
                  <a:gd name="connsiteY105" fmla="*/ 136269 h 2517412"/>
                  <a:gd name="connsiteX106" fmla="*/ 1153792 w 2554912"/>
                  <a:gd name="connsiteY106" fmla="*/ 171035 h 2517412"/>
                  <a:gd name="connsiteX107" fmla="*/ 1168119 w 2554912"/>
                  <a:gd name="connsiteY107" fmla="*/ 192357 h 2517412"/>
                  <a:gd name="connsiteX108" fmla="*/ 1192366 w 2554912"/>
                  <a:gd name="connsiteY108" fmla="*/ 180135 h 2517412"/>
                  <a:gd name="connsiteX109" fmla="*/ 1238729 w 2554912"/>
                  <a:gd name="connsiteY109" fmla="*/ 173536 h 2517412"/>
                  <a:gd name="connsiteX110" fmla="*/ 1236821 w 2554912"/>
                  <a:gd name="connsiteY110" fmla="*/ 103672 h 2517412"/>
                  <a:gd name="connsiteX111" fmla="*/ 1383922 w 2554912"/>
                  <a:gd name="connsiteY111" fmla="*/ 21737 h 2517412"/>
                  <a:gd name="connsiteX112" fmla="*/ 1435635 w 2554912"/>
                  <a:gd name="connsiteY112" fmla="*/ 52296 h 2517412"/>
                  <a:gd name="connsiteX113" fmla="*/ 1529301 w 2554912"/>
                  <a:gd name="connsiteY113" fmla="*/ 124 h 251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2554912" h="2517412">
                    <a:moveTo>
                      <a:pt x="1529301" y="124"/>
                    </a:moveTo>
                    <a:cubicBezTo>
                      <a:pt x="1541751" y="-450"/>
                      <a:pt x="1554476" y="943"/>
                      <a:pt x="1567073" y="4527"/>
                    </a:cubicBezTo>
                    <a:cubicBezTo>
                      <a:pt x="1606467" y="15735"/>
                      <a:pt x="1634890" y="44619"/>
                      <a:pt x="1647359" y="80847"/>
                    </a:cubicBezTo>
                    <a:cubicBezTo>
                      <a:pt x="1665280" y="77033"/>
                      <a:pt x="1683989" y="77405"/>
                      <a:pt x="1703229" y="82879"/>
                    </a:cubicBezTo>
                    <a:cubicBezTo>
                      <a:pt x="1719032" y="87375"/>
                      <a:pt x="1733179" y="94866"/>
                      <a:pt x="1745218" y="104543"/>
                    </a:cubicBezTo>
                    <a:lnTo>
                      <a:pt x="1763871" y="126650"/>
                    </a:lnTo>
                    <a:lnTo>
                      <a:pt x="1764136" y="124912"/>
                    </a:lnTo>
                    <a:cubicBezTo>
                      <a:pt x="1779478" y="67638"/>
                      <a:pt x="1827276" y="27932"/>
                      <a:pt x="1882433" y="20289"/>
                    </a:cubicBezTo>
                    <a:cubicBezTo>
                      <a:pt x="1900819" y="17741"/>
                      <a:pt x="1920022" y="18756"/>
                      <a:pt x="1939114" y="23869"/>
                    </a:cubicBezTo>
                    <a:cubicBezTo>
                      <a:pt x="2003518" y="41121"/>
                      <a:pt x="2045299" y="98659"/>
                      <a:pt x="2044920" y="162652"/>
                    </a:cubicBezTo>
                    <a:cubicBezTo>
                      <a:pt x="2066772" y="154700"/>
                      <a:pt x="2090825" y="153254"/>
                      <a:pt x="2114746" y="159662"/>
                    </a:cubicBezTo>
                    <a:cubicBezTo>
                      <a:pt x="2178231" y="176667"/>
                      <a:pt x="2215954" y="241992"/>
                      <a:pt x="2198949" y="305477"/>
                    </a:cubicBezTo>
                    <a:cubicBezTo>
                      <a:pt x="2193527" y="325718"/>
                      <a:pt x="2182831" y="343560"/>
                      <a:pt x="2169194" y="357657"/>
                    </a:cubicBezTo>
                    <a:cubicBezTo>
                      <a:pt x="2211008" y="385621"/>
                      <a:pt x="2232547" y="437736"/>
                      <a:pt x="2218992" y="488340"/>
                    </a:cubicBezTo>
                    <a:cubicBezTo>
                      <a:pt x="2208395" y="527902"/>
                      <a:pt x="2179954" y="556770"/>
                      <a:pt x="2143924" y="569798"/>
                    </a:cubicBezTo>
                    <a:cubicBezTo>
                      <a:pt x="2148015" y="587657"/>
                      <a:pt x="2147933" y="606371"/>
                      <a:pt x="2142758" y="625692"/>
                    </a:cubicBezTo>
                    <a:cubicBezTo>
                      <a:pt x="2138507" y="641563"/>
                      <a:pt x="2131236" y="655824"/>
                      <a:pt x="2121746" y="668012"/>
                    </a:cubicBezTo>
                    <a:lnTo>
                      <a:pt x="2099024" y="687795"/>
                    </a:lnTo>
                    <a:lnTo>
                      <a:pt x="2099592" y="710470"/>
                    </a:lnTo>
                    <a:lnTo>
                      <a:pt x="2144407" y="739508"/>
                    </a:lnTo>
                    <a:lnTo>
                      <a:pt x="2164388" y="736497"/>
                    </a:lnTo>
                    <a:cubicBezTo>
                      <a:pt x="2231062" y="736497"/>
                      <a:pt x="2286308" y="781265"/>
                      <a:pt x="2302500" y="843177"/>
                    </a:cubicBezTo>
                    <a:cubicBezTo>
                      <a:pt x="2321550" y="829842"/>
                      <a:pt x="2344410" y="822222"/>
                      <a:pt x="2369174" y="822222"/>
                    </a:cubicBezTo>
                    <a:cubicBezTo>
                      <a:pt x="2434898" y="822222"/>
                      <a:pt x="2488238" y="875562"/>
                      <a:pt x="2488238" y="941285"/>
                    </a:cubicBezTo>
                    <a:cubicBezTo>
                      <a:pt x="2488238" y="962240"/>
                      <a:pt x="2482522" y="982242"/>
                      <a:pt x="2472998" y="999387"/>
                    </a:cubicBezTo>
                    <a:cubicBezTo>
                      <a:pt x="2520622" y="1015580"/>
                      <a:pt x="2554912" y="1060347"/>
                      <a:pt x="2554912" y="1112735"/>
                    </a:cubicBezTo>
                    <a:cubicBezTo>
                      <a:pt x="2554912" y="1153692"/>
                      <a:pt x="2534910" y="1188935"/>
                      <a:pt x="2503478" y="1210842"/>
                    </a:cubicBezTo>
                    <a:cubicBezTo>
                      <a:pt x="2512050" y="1227035"/>
                      <a:pt x="2516812" y="1245132"/>
                      <a:pt x="2516812" y="1265135"/>
                    </a:cubicBezTo>
                    <a:cubicBezTo>
                      <a:pt x="2516812" y="1330857"/>
                      <a:pt x="2463472" y="1384197"/>
                      <a:pt x="2398702" y="1383245"/>
                    </a:cubicBezTo>
                    <a:lnTo>
                      <a:pt x="2390130" y="1383245"/>
                    </a:lnTo>
                    <a:lnTo>
                      <a:pt x="2354390" y="1423963"/>
                    </a:lnTo>
                    <a:lnTo>
                      <a:pt x="2384680" y="1439780"/>
                    </a:lnTo>
                    <a:cubicBezTo>
                      <a:pt x="2414416" y="1461657"/>
                      <a:pt x="2433704" y="1496662"/>
                      <a:pt x="2433704" y="1535953"/>
                    </a:cubicBezTo>
                    <a:cubicBezTo>
                      <a:pt x="2433704" y="1576910"/>
                      <a:pt x="2413700" y="1612153"/>
                      <a:pt x="2382268" y="1634060"/>
                    </a:cubicBezTo>
                    <a:cubicBezTo>
                      <a:pt x="2390840" y="1650253"/>
                      <a:pt x="2395604" y="1668350"/>
                      <a:pt x="2395604" y="1688353"/>
                    </a:cubicBezTo>
                    <a:cubicBezTo>
                      <a:pt x="2395604" y="1754075"/>
                      <a:pt x="2342264" y="1807415"/>
                      <a:pt x="2277494" y="1806463"/>
                    </a:cubicBezTo>
                    <a:lnTo>
                      <a:pt x="2268920" y="1806463"/>
                    </a:lnTo>
                    <a:cubicBezTo>
                      <a:pt x="2258919" y="1823608"/>
                      <a:pt x="2245822" y="1838372"/>
                      <a:pt x="2230464" y="1850278"/>
                    </a:cubicBezTo>
                    <a:lnTo>
                      <a:pt x="2220400" y="1855437"/>
                    </a:lnTo>
                    <a:lnTo>
                      <a:pt x="2226051" y="1857169"/>
                    </a:lnTo>
                    <a:cubicBezTo>
                      <a:pt x="2274965" y="1883779"/>
                      <a:pt x="2305683" y="1937794"/>
                      <a:pt x="2299833" y="1996798"/>
                    </a:cubicBezTo>
                    <a:cubicBezTo>
                      <a:pt x="2293255" y="2063148"/>
                      <a:pt x="2243254" y="2113706"/>
                      <a:pt x="2180047" y="2123711"/>
                    </a:cubicBezTo>
                    <a:cubicBezTo>
                      <a:pt x="2191437" y="2143984"/>
                      <a:pt x="2196765" y="2167484"/>
                      <a:pt x="2194321" y="2192128"/>
                    </a:cubicBezTo>
                    <a:cubicBezTo>
                      <a:pt x="2187837" y="2257530"/>
                      <a:pt x="2129494" y="2305347"/>
                      <a:pt x="2064092" y="2298863"/>
                    </a:cubicBezTo>
                    <a:cubicBezTo>
                      <a:pt x="2043239" y="2296795"/>
                      <a:pt x="2023899" y="2289135"/>
                      <a:pt x="2007777" y="2277965"/>
                    </a:cubicBezTo>
                    <a:cubicBezTo>
                      <a:pt x="1986964" y="2323760"/>
                      <a:pt x="1939032" y="2353465"/>
                      <a:pt x="1886900" y="2348297"/>
                    </a:cubicBezTo>
                    <a:cubicBezTo>
                      <a:pt x="1866521" y="2346276"/>
                      <a:pt x="1848058" y="2339420"/>
                      <a:pt x="1832351" y="2328889"/>
                    </a:cubicBezTo>
                    <a:lnTo>
                      <a:pt x="1823821" y="2319585"/>
                    </a:lnTo>
                    <a:lnTo>
                      <a:pt x="1813565" y="2338381"/>
                    </a:lnTo>
                    <a:cubicBezTo>
                      <a:pt x="1805969" y="2348261"/>
                      <a:pt x="1796693" y="2357083"/>
                      <a:pt x="1785826" y="2364393"/>
                    </a:cubicBezTo>
                    <a:cubicBezTo>
                      <a:pt x="1751841" y="2387252"/>
                      <a:pt x="1711434" y="2390324"/>
                      <a:pt x="1675714" y="2376470"/>
                    </a:cubicBezTo>
                    <a:cubicBezTo>
                      <a:pt x="1667062" y="2392620"/>
                      <a:pt x="1654704" y="2406673"/>
                      <a:pt x="1638106" y="2417837"/>
                    </a:cubicBezTo>
                    <a:cubicBezTo>
                      <a:pt x="1597206" y="2445347"/>
                      <a:pt x="1545339" y="2444075"/>
                      <a:pt x="1507045" y="2418822"/>
                    </a:cubicBezTo>
                    <a:lnTo>
                      <a:pt x="1490697" y="2402370"/>
                    </a:lnTo>
                    <a:lnTo>
                      <a:pt x="1458035" y="2416062"/>
                    </a:lnTo>
                    <a:cubicBezTo>
                      <a:pt x="1428161" y="2423139"/>
                      <a:pt x="1396176" y="2420456"/>
                      <a:pt x="1366933" y="2407468"/>
                    </a:cubicBezTo>
                    <a:cubicBezTo>
                      <a:pt x="1365469" y="2430676"/>
                      <a:pt x="1357161" y="2453295"/>
                      <a:pt x="1341709" y="2472648"/>
                    </a:cubicBezTo>
                    <a:cubicBezTo>
                      <a:pt x="1300703" y="2524010"/>
                      <a:pt x="1225739" y="2532414"/>
                      <a:pt x="1174377" y="2491408"/>
                    </a:cubicBezTo>
                    <a:cubicBezTo>
                      <a:pt x="1158001" y="2478334"/>
                      <a:pt x="1145936" y="2461388"/>
                      <a:pt x="1138480" y="2443247"/>
                    </a:cubicBezTo>
                    <a:cubicBezTo>
                      <a:pt x="1096111" y="2470362"/>
                      <a:pt x="1039732" y="2469228"/>
                      <a:pt x="998791" y="2436542"/>
                    </a:cubicBezTo>
                    <a:cubicBezTo>
                      <a:pt x="966784" y="2410988"/>
                      <a:pt x="951723" y="2373367"/>
                      <a:pt x="954214" y="2335135"/>
                    </a:cubicBezTo>
                    <a:cubicBezTo>
                      <a:pt x="936211" y="2331731"/>
                      <a:pt x="919097" y="2324162"/>
                      <a:pt x="903464" y="2311681"/>
                    </a:cubicBezTo>
                    <a:cubicBezTo>
                      <a:pt x="852104" y="2270676"/>
                      <a:pt x="843699" y="2195711"/>
                      <a:pt x="884855" y="2145688"/>
                    </a:cubicBezTo>
                    <a:lnTo>
                      <a:pt x="890204" y="2138989"/>
                    </a:lnTo>
                    <a:cubicBezTo>
                      <a:pt x="883045" y="2120476"/>
                      <a:pt x="879679" y="2101030"/>
                      <a:pt x="879957" y="2081598"/>
                    </a:cubicBezTo>
                    <a:lnTo>
                      <a:pt x="884772" y="2057859"/>
                    </a:lnTo>
                    <a:lnTo>
                      <a:pt x="869381" y="2061060"/>
                    </a:lnTo>
                    <a:cubicBezTo>
                      <a:pt x="856934" y="2061673"/>
                      <a:pt x="844204" y="2060320"/>
                      <a:pt x="831596" y="2056775"/>
                    </a:cubicBezTo>
                    <a:cubicBezTo>
                      <a:pt x="792168" y="2045689"/>
                      <a:pt x="763655" y="2016894"/>
                      <a:pt x="751073" y="1980705"/>
                    </a:cubicBezTo>
                    <a:cubicBezTo>
                      <a:pt x="733165" y="1984574"/>
                      <a:pt x="714454" y="1984261"/>
                      <a:pt x="695198" y="1978847"/>
                    </a:cubicBezTo>
                    <a:cubicBezTo>
                      <a:pt x="679381" y="1974399"/>
                      <a:pt x="665211" y="1966952"/>
                      <a:pt x="653142" y="1957313"/>
                    </a:cubicBezTo>
                    <a:lnTo>
                      <a:pt x="631520" y="1931850"/>
                    </a:lnTo>
                    <a:lnTo>
                      <a:pt x="594783" y="1955622"/>
                    </a:lnTo>
                    <a:cubicBezTo>
                      <a:pt x="551581" y="1972545"/>
                      <a:pt x="500542" y="1963232"/>
                      <a:pt x="466097" y="1927971"/>
                    </a:cubicBezTo>
                    <a:cubicBezTo>
                      <a:pt x="451454" y="1912981"/>
                      <a:pt x="441566" y="1894680"/>
                      <a:pt x="436399" y="1875759"/>
                    </a:cubicBezTo>
                    <a:cubicBezTo>
                      <a:pt x="391015" y="1897455"/>
                      <a:pt x="335204" y="1889392"/>
                      <a:pt x="298597" y="1851917"/>
                    </a:cubicBezTo>
                    <a:cubicBezTo>
                      <a:pt x="269977" y="1822618"/>
                      <a:pt x="259659" y="1783430"/>
                      <a:pt x="266836" y="1745795"/>
                    </a:cubicBezTo>
                    <a:cubicBezTo>
                      <a:pt x="249389" y="1740201"/>
                      <a:pt x="233336" y="1730584"/>
                      <a:pt x="219358" y="1716275"/>
                    </a:cubicBezTo>
                    <a:cubicBezTo>
                      <a:pt x="173433" y="1669261"/>
                      <a:pt x="174317" y="1593832"/>
                      <a:pt x="221315" y="1549254"/>
                    </a:cubicBezTo>
                    <a:lnTo>
                      <a:pt x="224257" y="1546380"/>
                    </a:lnTo>
                    <a:lnTo>
                      <a:pt x="217319" y="1544677"/>
                    </a:lnTo>
                    <a:cubicBezTo>
                      <a:pt x="156975" y="1516318"/>
                      <a:pt x="126017" y="1452304"/>
                      <a:pt x="137696" y="1389384"/>
                    </a:cubicBezTo>
                    <a:cubicBezTo>
                      <a:pt x="114783" y="1393350"/>
                      <a:pt x="90853" y="1390524"/>
                      <a:pt x="68439" y="1379991"/>
                    </a:cubicBezTo>
                    <a:cubicBezTo>
                      <a:pt x="8957" y="1352037"/>
                      <a:pt x="-16631" y="1281075"/>
                      <a:pt x="11323" y="1221593"/>
                    </a:cubicBezTo>
                    <a:cubicBezTo>
                      <a:pt x="20236" y="1202628"/>
                      <a:pt x="33916" y="1186956"/>
                      <a:pt x="49828" y="1175491"/>
                    </a:cubicBezTo>
                    <a:cubicBezTo>
                      <a:pt x="13613" y="1140579"/>
                      <a:pt x="1620" y="1085479"/>
                      <a:pt x="23902" y="1038066"/>
                    </a:cubicBezTo>
                    <a:cubicBezTo>
                      <a:pt x="41322" y="1000998"/>
                      <a:pt x="74415" y="977609"/>
                      <a:pt x="112180" y="971151"/>
                    </a:cubicBezTo>
                    <a:cubicBezTo>
                      <a:pt x="111309" y="952850"/>
                      <a:pt x="114696" y="934446"/>
                      <a:pt x="123204" y="916342"/>
                    </a:cubicBezTo>
                    <a:cubicBezTo>
                      <a:pt x="144169" y="871732"/>
                      <a:pt x="189326" y="846186"/>
                      <a:pt x="235153" y="848186"/>
                    </a:cubicBezTo>
                    <a:lnTo>
                      <a:pt x="249302" y="851787"/>
                    </a:lnTo>
                    <a:lnTo>
                      <a:pt x="252817" y="821818"/>
                    </a:lnTo>
                    <a:cubicBezTo>
                      <a:pt x="257532" y="807088"/>
                      <a:pt x="265211" y="793043"/>
                      <a:pt x="275922" y="780583"/>
                    </a:cubicBezTo>
                    <a:cubicBezTo>
                      <a:pt x="289583" y="764693"/>
                      <a:pt x="306956" y="753252"/>
                      <a:pt x="325356" y="746460"/>
                    </a:cubicBezTo>
                    <a:cubicBezTo>
                      <a:pt x="299799" y="703134"/>
                      <a:pt x="302981" y="646833"/>
                      <a:pt x="337133" y="607108"/>
                    </a:cubicBezTo>
                    <a:cubicBezTo>
                      <a:pt x="363834" y="576050"/>
                      <a:pt x="401977" y="562366"/>
                      <a:pt x="440093" y="566245"/>
                    </a:cubicBezTo>
                    <a:cubicBezTo>
                      <a:pt x="444150" y="548378"/>
                      <a:pt x="452336" y="531550"/>
                      <a:pt x="465376" y="516382"/>
                    </a:cubicBezTo>
                    <a:cubicBezTo>
                      <a:pt x="476087" y="503923"/>
                      <a:pt x="488822" y="494224"/>
                      <a:pt x="502657" y="487354"/>
                    </a:cubicBezTo>
                    <a:lnTo>
                      <a:pt x="543189" y="476225"/>
                    </a:lnTo>
                    <a:lnTo>
                      <a:pt x="549058" y="441263"/>
                    </a:lnTo>
                    <a:cubicBezTo>
                      <a:pt x="564552" y="396837"/>
                      <a:pt x="601342" y="362726"/>
                      <a:pt x="647776" y="350582"/>
                    </a:cubicBezTo>
                    <a:cubicBezTo>
                      <a:pt x="634441" y="331532"/>
                      <a:pt x="626821" y="308672"/>
                      <a:pt x="626821" y="283907"/>
                    </a:cubicBezTo>
                    <a:cubicBezTo>
                      <a:pt x="626821" y="218184"/>
                      <a:pt x="680161" y="164844"/>
                      <a:pt x="745884" y="164844"/>
                    </a:cubicBezTo>
                    <a:cubicBezTo>
                      <a:pt x="766839" y="164844"/>
                      <a:pt x="786841" y="170559"/>
                      <a:pt x="803986" y="180084"/>
                    </a:cubicBezTo>
                    <a:cubicBezTo>
                      <a:pt x="820179" y="132459"/>
                      <a:pt x="864946" y="98169"/>
                      <a:pt x="917334" y="98169"/>
                    </a:cubicBezTo>
                    <a:cubicBezTo>
                      <a:pt x="958291" y="98169"/>
                      <a:pt x="993534" y="118172"/>
                      <a:pt x="1015441" y="149604"/>
                    </a:cubicBezTo>
                    <a:cubicBezTo>
                      <a:pt x="1031634" y="141032"/>
                      <a:pt x="1049731" y="136269"/>
                      <a:pt x="1069734" y="136269"/>
                    </a:cubicBezTo>
                    <a:cubicBezTo>
                      <a:pt x="1102595" y="136269"/>
                      <a:pt x="1132361" y="149604"/>
                      <a:pt x="1153792" y="171035"/>
                    </a:cubicBezTo>
                    <a:lnTo>
                      <a:pt x="1168119" y="192357"/>
                    </a:lnTo>
                    <a:lnTo>
                      <a:pt x="1192366" y="180135"/>
                    </a:lnTo>
                    <a:cubicBezTo>
                      <a:pt x="1207102" y="175492"/>
                      <a:pt x="1222734" y="173194"/>
                      <a:pt x="1238729" y="173536"/>
                    </a:cubicBezTo>
                    <a:cubicBezTo>
                      <a:pt x="1231117" y="151564"/>
                      <a:pt x="1230043" y="127491"/>
                      <a:pt x="1236821" y="103672"/>
                    </a:cubicBezTo>
                    <a:cubicBezTo>
                      <a:pt x="1254807" y="40458"/>
                      <a:pt x="1320708" y="3751"/>
                      <a:pt x="1383922" y="21737"/>
                    </a:cubicBezTo>
                    <a:cubicBezTo>
                      <a:pt x="1404077" y="27472"/>
                      <a:pt x="1421751" y="38442"/>
                      <a:pt x="1435635" y="52296"/>
                    </a:cubicBezTo>
                    <a:cubicBezTo>
                      <a:pt x="1457091" y="21264"/>
                      <a:pt x="1491954" y="1846"/>
                      <a:pt x="1529301" y="124"/>
                    </a:cubicBezTo>
                    <a:close/>
                  </a:path>
                </a:pathLst>
              </a:custGeom>
              <a:solidFill>
                <a:srgbClr val="799C8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NL"/>
              </a:p>
            </p:txBody>
          </p:sp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93977202-5DA7-A81F-9102-5C09B4CAE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49999"/>
              <a:stretch/>
            </p:blipFill>
            <p:spPr>
              <a:xfrm>
                <a:off x="9566964" y="2922190"/>
                <a:ext cx="481626" cy="85352"/>
              </a:xfrm>
              <a:prstGeom prst="rect">
                <a:avLst/>
              </a:prstGeom>
            </p:spPr>
          </p:pic>
          <p:pic>
            <p:nvPicPr>
              <p:cNvPr id="25" name="Afbeelding 24">
                <a:extLst>
                  <a:ext uri="{FF2B5EF4-FFF2-40B4-BE49-F238E27FC236}">
                    <a16:creationId xmlns:a16="http://schemas.microsoft.com/office/drawing/2014/main" id="{411BE59B-AA28-4F60-CA4A-1D6432342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49999"/>
              <a:stretch/>
            </p:blipFill>
            <p:spPr>
              <a:xfrm>
                <a:off x="10065524" y="3786570"/>
                <a:ext cx="481626" cy="85352"/>
              </a:xfrm>
              <a:prstGeom prst="rect">
                <a:avLst/>
              </a:prstGeom>
            </p:spPr>
          </p:pic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09776372-B979-7A4F-AEE2-636974D0F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49999"/>
              <a:stretch/>
            </p:blipFill>
            <p:spPr>
              <a:xfrm>
                <a:off x="8796709" y="3429000"/>
                <a:ext cx="481626" cy="85352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C57557D9-0EC6-C971-C31E-944B01F35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49999"/>
              <a:stretch/>
            </p:blipFill>
            <p:spPr>
              <a:xfrm>
                <a:off x="9455771" y="4310032"/>
                <a:ext cx="481626" cy="85352"/>
              </a:xfrm>
              <a:prstGeom prst="rect">
                <a:avLst/>
              </a:prstGeom>
            </p:spPr>
          </p:pic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22CDA78B-4911-DDA4-752D-6C2729098005}"/>
                </a:ext>
              </a:extLst>
            </p:cNvPr>
            <p:cNvGrpSpPr/>
            <p:nvPr/>
          </p:nvGrpSpPr>
          <p:grpSpPr>
            <a:xfrm>
              <a:off x="3076493" y="2282025"/>
              <a:ext cx="3130982" cy="2699122"/>
              <a:chOff x="3076493" y="2282025"/>
              <a:chExt cx="3130982" cy="2699122"/>
            </a:xfrm>
          </p:grpSpPr>
          <p:sp>
            <p:nvSpPr>
              <p:cNvPr id="29" name="Zeshoek 28">
                <a:extLst>
                  <a:ext uri="{FF2B5EF4-FFF2-40B4-BE49-F238E27FC236}">
                    <a16:creationId xmlns:a16="http://schemas.microsoft.com/office/drawing/2014/main" id="{C7BE4EC1-90CB-075B-E9B8-A3F701AB4024}"/>
                  </a:ext>
                </a:extLst>
              </p:cNvPr>
              <p:cNvSpPr/>
              <p:nvPr/>
            </p:nvSpPr>
            <p:spPr>
              <a:xfrm>
                <a:off x="3076493" y="2282025"/>
                <a:ext cx="3130982" cy="2699122"/>
              </a:xfrm>
              <a:prstGeom prst="hexagon">
                <a:avLst>
                  <a:gd name="adj" fmla="val 28972"/>
                  <a:gd name="vf" fmla="val 115470"/>
                </a:avLst>
              </a:prstGeom>
              <a:solidFill>
                <a:srgbClr val="8DB4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1EEDF788-6E5C-BD94-7805-898DEDAB2AFB}"/>
                  </a:ext>
                </a:extLst>
              </p:cNvPr>
              <p:cNvSpPr/>
              <p:nvPr/>
            </p:nvSpPr>
            <p:spPr>
              <a:xfrm>
                <a:off x="3301309" y="2432669"/>
                <a:ext cx="1847667" cy="2397954"/>
              </a:xfrm>
              <a:custGeom>
                <a:avLst/>
                <a:gdLst>
                  <a:gd name="connsiteX0" fmla="*/ 698500 w 1993900"/>
                  <a:gd name="connsiteY0" fmla="*/ 25400 h 2413000"/>
                  <a:gd name="connsiteX1" fmla="*/ 0 w 1993900"/>
                  <a:gd name="connsiteY1" fmla="*/ 1270000 h 2413000"/>
                  <a:gd name="connsiteX2" fmla="*/ 660400 w 1993900"/>
                  <a:gd name="connsiteY2" fmla="*/ 2413000 h 2413000"/>
                  <a:gd name="connsiteX3" fmla="*/ 1993900 w 1993900"/>
                  <a:gd name="connsiteY3" fmla="*/ 0 h 2413000"/>
                  <a:gd name="connsiteX4" fmla="*/ 698500 w 1993900"/>
                  <a:gd name="connsiteY4" fmla="*/ 25400 h 2413000"/>
                  <a:gd name="connsiteX0" fmla="*/ 698500 w 1846262"/>
                  <a:gd name="connsiteY0" fmla="*/ 0 h 2387600"/>
                  <a:gd name="connsiteX1" fmla="*/ 0 w 1846262"/>
                  <a:gd name="connsiteY1" fmla="*/ 1244600 h 2387600"/>
                  <a:gd name="connsiteX2" fmla="*/ 660400 w 1846262"/>
                  <a:gd name="connsiteY2" fmla="*/ 2387600 h 2387600"/>
                  <a:gd name="connsiteX3" fmla="*/ 1846262 w 1846262"/>
                  <a:gd name="connsiteY3" fmla="*/ 60325 h 2387600"/>
                  <a:gd name="connsiteX4" fmla="*/ 698500 w 1846262"/>
                  <a:gd name="connsiteY4" fmla="*/ 0 h 2387600"/>
                  <a:gd name="connsiteX0" fmla="*/ 698500 w 1847244"/>
                  <a:gd name="connsiteY0" fmla="*/ 0 h 2387600"/>
                  <a:gd name="connsiteX1" fmla="*/ 0 w 1847244"/>
                  <a:gd name="connsiteY1" fmla="*/ 1244600 h 2387600"/>
                  <a:gd name="connsiteX2" fmla="*/ 660400 w 1847244"/>
                  <a:gd name="connsiteY2" fmla="*/ 2387600 h 2387600"/>
                  <a:gd name="connsiteX3" fmla="*/ 1846262 w 1847244"/>
                  <a:gd name="connsiteY3" fmla="*/ 60325 h 2387600"/>
                  <a:gd name="connsiteX4" fmla="*/ 698500 w 1847244"/>
                  <a:gd name="connsiteY4" fmla="*/ 0 h 2387600"/>
                  <a:gd name="connsiteX0" fmla="*/ 698500 w 1847244"/>
                  <a:gd name="connsiteY0" fmla="*/ 10283 h 2397883"/>
                  <a:gd name="connsiteX1" fmla="*/ 0 w 1847244"/>
                  <a:gd name="connsiteY1" fmla="*/ 1254883 h 2397883"/>
                  <a:gd name="connsiteX2" fmla="*/ 660400 w 1847244"/>
                  <a:gd name="connsiteY2" fmla="*/ 2397883 h 2397883"/>
                  <a:gd name="connsiteX3" fmla="*/ 1846262 w 1847244"/>
                  <a:gd name="connsiteY3" fmla="*/ 70608 h 2397883"/>
                  <a:gd name="connsiteX4" fmla="*/ 698500 w 1847244"/>
                  <a:gd name="connsiteY4" fmla="*/ 10283 h 2397883"/>
                  <a:gd name="connsiteX0" fmla="*/ 699190 w 1847934"/>
                  <a:gd name="connsiteY0" fmla="*/ 10283 h 2397883"/>
                  <a:gd name="connsiteX1" fmla="*/ 690 w 1847934"/>
                  <a:gd name="connsiteY1" fmla="*/ 1254883 h 2397883"/>
                  <a:gd name="connsiteX2" fmla="*/ 661090 w 1847934"/>
                  <a:gd name="connsiteY2" fmla="*/ 2397883 h 2397883"/>
                  <a:gd name="connsiteX3" fmla="*/ 1846952 w 1847934"/>
                  <a:gd name="connsiteY3" fmla="*/ 70608 h 2397883"/>
                  <a:gd name="connsiteX4" fmla="*/ 699190 w 1847934"/>
                  <a:gd name="connsiteY4" fmla="*/ 10283 h 2397883"/>
                  <a:gd name="connsiteX0" fmla="*/ 699190 w 1847667"/>
                  <a:gd name="connsiteY0" fmla="*/ 10283 h 2397954"/>
                  <a:gd name="connsiteX1" fmla="*/ 690 w 1847667"/>
                  <a:gd name="connsiteY1" fmla="*/ 1254883 h 2397954"/>
                  <a:gd name="connsiteX2" fmla="*/ 661090 w 1847667"/>
                  <a:gd name="connsiteY2" fmla="*/ 2397883 h 2397954"/>
                  <a:gd name="connsiteX3" fmla="*/ 1846952 w 1847667"/>
                  <a:gd name="connsiteY3" fmla="*/ 70608 h 2397954"/>
                  <a:gd name="connsiteX4" fmla="*/ 699190 w 1847667"/>
                  <a:gd name="connsiteY4" fmla="*/ 10283 h 239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667" h="2397954">
                    <a:moveTo>
                      <a:pt x="699190" y="10283"/>
                    </a:moveTo>
                    <a:cubicBezTo>
                      <a:pt x="630928" y="42563"/>
                      <a:pt x="-24180" y="1173921"/>
                      <a:pt x="690" y="1254883"/>
                    </a:cubicBezTo>
                    <a:cubicBezTo>
                      <a:pt x="25560" y="1335845"/>
                      <a:pt x="584890" y="2383066"/>
                      <a:pt x="661090" y="2397883"/>
                    </a:cubicBezTo>
                    <a:cubicBezTo>
                      <a:pt x="737290" y="2412700"/>
                      <a:pt x="1880290" y="112941"/>
                      <a:pt x="1846952" y="70608"/>
                    </a:cubicBezTo>
                    <a:cubicBezTo>
                      <a:pt x="1813614" y="28275"/>
                      <a:pt x="767452" y="-21997"/>
                      <a:pt x="699190" y="10283"/>
                    </a:cubicBezTo>
                    <a:close/>
                  </a:path>
                </a:pathLst>
              </a:custGeom>
              <a:solidFill>
                <a:srgbClr val="E7D4A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1" name="Rechte verbindingslijn 30">
                <a:extLst>
                  <a:ext uri="{FF2B5EF4-FFF2-40B4-BE49-F238E27FC236}">
                    <a16:creationId xmlns:a16="http://schemas.microsoft.com/office/drawing/2014/main" id="{A2936038-0438-92B2-A54B-B55797D217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03600" y="2499182"/>
                <a:ext cx="716737" cy="1178845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31FCE6CC-BEF9-E7A1-4835-2CF9621B81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5891" y="2572426"/>
                <a:ext cx="798149" cy="1329369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0A11DBC4-C17D-E34E-68D8-80A07921C2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28416" y="2572426"/>
                <a:ext cx="921319" cy="1553137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93C9124A-8A1E-1C9A-D5C4-F5AF21BD09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61646" y="2572426"/>
                <a:ext cx="1023932" cy="1776905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D0AD8643-BF83-910C-6AF7-B510DA2431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64259" y="2572426"/>
                <a:ext cx="1146665" cy="2027271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7A5B5801-2CBA-5EE0-F28A-4B4A834BBD0E}"/>
                  </a:ext>
                </a:extLst>
              </p:cNvPr>
              <p:cNvSpPr/>
              <p:nvPr/>
            </p:nvSpPr>
            <p:spPr>
              <a:xfrm>
                <a:off x="4164538" y="3666440"/>
                <a:ext cx="1678551" cy="1206986"/>
              </a:xfrm>
              <a:custGeom>
                <a:avLst/>
                <a:gdLst>
                  <a:gd name="connsiteX0" fmla="*/ 538163 w 1676400"/>
                  <a:gd name="connsiteY0" fmla="*/ 0 h 1214437"/>
                  <a:gd name="connsiteX1" fmla="*/ 0 w 1676400"/>
                  <a:gd name="connsiteY1" fmla="*/ 1190625 h 1214437"/>
                  <a:gd name="connsiteX2" fmla="*/ 1171575 w 1676400"/>
                  <a:gd name="connsiteY2" fmla="*/ 1214437 h 1214437"/>
                  <a:gd name="connsiteX3" fmla="*/ 1676400 w 1676400"/>
                  <a:gd name="connsiteY3" fmla="*/ 395287 h 1214437"/>
                  <a:gd name="connsiteX4" fmla="*/ 538163 w 1676400"/>
                  <a:gd name="connsiteY4" fmla="*/ 0 h 1214437"/>
                  <a:gd name="connsiteX0" fmla="*/ 590551 w 1676400"/>
                  <a:gd name="connsiteY0" fmla="*/ 0 h 1181100"/>
                  <a:gd name="connsiteX1" fmla="*/ 0 w 1676400"/>
                  <a:gd name="connsiteY1" fmla="*/ 1157288 h 1181100"/>
                  <a:gd name="connsiteX2" fmla="*/ 1171575 w 1676400"/>
                  <a:gd name="connsiteY2" fmla="*/ 1181100 h 1181100"/>
                  <a:gd name="connsiteX3" fmla="*/ 1676400 w 1676400"/>
                  <a:gd name="connsiteY3" fmla="*/ 361950 h 1181100"/>
                  <a:gd name="connsiteX4" fmla="*/ 590551 w 1676400"/>
                  <a:gd name="connsiteY4" fmla="*/ 0 h 1181100"/>
                  <a:gd name="connsiteX0" fmla="*/ 590551 w 1676400"/>
                  <a:gd name="connsiteY0" fmla="*/ 2549 h 1183649"/>
                  <a:gd name="connsiteX1" fmla="*/ 0 w 1676400"/>
                  <a:gd name="connsiteY1" fmla="*/ 1159837 h 1183649"/>
                  <a:gd name="connsiteX2" fmla="*/ 1171575 w 1676400"/>
                  <a:gd name="connsiteY2" fmla="*/ 1183649 h 1183649"/>
                  <a:gd name="connsiteX3" fmla="*/ 1676400 w 1676400"/>
                  <a:gd name="connsiteY3" fmla="*/ 364499 h 1183649"/>
                  <a:gd name="connsiteX4" fmla="*/ 590551 w 1676400"/>
                  <a:gd name="connsiteY4" fmla="*/ 2549 h 1183649"/>
                  <a:gd name="connsiteX0" fmla="*/ 591612 w 1677461"/>
                  <a:gd name="connsiteY0" fmla="*/ 2549 h 1196112"/>
                  <a:gd name="connsiteX1" fmla="*/ 1061 w 1677461"/>
                  <a:gd name="connsiteY1" fmla="*/ 1159837 h 1196112"/>
                  <a:gd name="connsiteX2" fmla="*/ 1172636 w 1677461"/>
                  <a:gd name="connsiteY2" fmla="*/ 1183649 h 1196112"/>
                  <a:gd name="connsiteX3" fmla="*/ 1677461 w 1677461"/>
                  <a:gd name="connsiteY3" fmla="*/ 364499 h 1196112"/>
                  <a:gd name="connsiteX4" fmla="*/ 591612 w 1677461"/>
                  <a:gd name="connsiteY4" fmla="*/ 2549 h 1196112"/>
                  <a:gd name="connsiteX0" fmla="*/ 591612 w 1677461"/>
                  <a:gd name="connsiteY0" fmla="*/ 2549 h 1207471"/>
                  <a:gd name="connsiteX1" fmla="*/ 1061 w 1677461"/>
                  <a:gd name="connsiteY1" fmla="*/ 1159837 h 1207471"/>
                  <a:gd name="connsiteX2" fmla="*/ 1172636 w 1677461"/>
                  <a:gd name="connsiteY2" fmla="*/ 1183649 h 1207471"/>
                  <a:gd name="connsiteX3" fmla="*/ 1677461 w 1677461"/>
                  <a:gd name="connsiteY3" fmla="*/ 364499 h 1207471"/>
                  <a:gd name="connsiteX4" fmla="*/ 591612 w 1677461"/>
                  <a:gd name="connsiteY4" fmla="*/ 2549 h 1207471"/>
                  <a:gd name="connsiteX0" fmla="*/ 591612 w 1678551"/>
                  <a:gd name="connsiteY0" fmla="*/ 2064 h 1206986"/>
                  <a:gd name="connsiteX1" fmla="*/ 1061 w 1678551"/>
                  <a:gd name="connsiteY1" fmla="*/ 1159352 h 1206986"/>
                  <a:gd name="connsiteX2" fmla="*/ 1172636 w 1678551"/>
                  <a:gd name="connsiteY2" fmla="*/ 1183164 h 1206986"/>
                  <a:gd name="connsiteX3" fmla="*/ 1677461 w 1678551"/>
                  <a:gd name="connsiteY3" fmla="*/ 364014 h 1206986"/>
                  <a:gd name="connsiteX4" fmla="*/ 591612 w 1678551"/>
                  <a:gd name="connsiteY4" fmla="*/ 2064 h 120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551" h="1206986">
                    <a:moveTo>
                      <a:pt x="591612" y="2064"/>
                    </a:moveTo>
                    <a:cubicBezTo>
                      <a:pt x="529699" y="33814"/>
                      <a:pt x="-27514" y="1089502"/>
                      <a:pt x="1061" y="1159352"/>
                    </a:cubicBezTo>
                    <a:cubicBezTo>
                      <a:pt x="29636" y="1229202"/>
                      <a:pt x="1123423" y="1208564"/>
                      <a:pt x="1172636" y="1183164"/>
                    </a:cubicBezTo>
                    <a:cubicBezTo>
                      <a:pt x="1221849" y="1157764"/>
                      <a:pt x="1704449" y="413226"/>
                      <a:pt x="1677461" y="364014"/>
                    </a:cubicBezTo>
                    <a:cubicBezTo>
                      <a:pt x="1650473" y="314802"/>
                      <a:pt x="653525" y="-29686"/>
                      <a:pt x="591612" y="2064"/>
                    </a:cubicBezTo>
                    <a:close/>
                  </a:path>
                </a:pathLst>
              </a:custGeom>
              <a:solidFill>
                <a:srgbClr val="E7D4A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4015961A-DA3E-ECB8-1D53-4C96B2DD79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5578" y="3835171"/>
                <a:ext cx="863229" cy="280470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8B9F9F22-0A31-2673-1727-DB791E7A28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6259" y="3996808"/>
                <a:ext cx="863229" cy="280470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90A32D65-4584-5C77-B415-C06D0D52CC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13969" y="4173070"/>
                <a:ext cx="863229" cy="280470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A1335B91-DF0C-2626-8754-B1CEAE51B2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09491" y="4349332"/>
                <a:ext cx="863229" cy="280470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2F49D3E5-B412-028A-6451-9B3DA9712A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12505" y="4489567"/>
                <a:ext cx="863229" cy="280470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AE4C5B88-B7CD-10D3-D759-59E2BE2652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04040" y="4668840"/>
                <a:ext cx="461815" cy="143360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D2C0394D-FFDC-EE0D-FED4-D34A57A3F74E}"/>
                  </a:ext>
                </a:extLst>
              </p:cNvPr>
              <p:cNvSpPr/>
              <p:nvPr/>
            </p:nvSpPr>
            <p:spPr>
              <a:xfrm>
                <a:off x="4869729" y="2560288"/>
                <a:ext cx="1134873" cy="1329340"/>
              </a:xfrm>
              <a:custGeom>
                <a:avLst/>
                <a:gdLst>
                  <a:gd name="connsiteX0" fmla="*/ 402336 w 1133856"/>
                  <a:gd name="connsiteY0" fmla="*/ 0 h 1328928"/>
                  <a:gd name="connsiteX1" fmla="*/ 0 w 1133856"/>
                  <a:gd name="connsiteY1" fmla="*/ 1005840 h 1328928"/>
                  <a:gd name="connsiteX2" fmla="*/ 987552 w 1133856"/>
                  <a:gd name="connsiteY2" fmla="*/ 1328928 h 1328928"/>
                  <a:gd name="connsiteX3" fmla="*/ 1133856 w 1133856"/>
                  <a:gd name="connsiteY3" fmla="*/ 1054608 h 1328928"/>
                  <a:gd name="connsiteX4" fmla="*/ 402336 w 1133856"/>
                  <a:gd name="connsiteY4" fmla="*/ 0 h 1328928"/>
                  <a:gd name="connsiteX0" fmla="*/ 402336 w 1133856"/>
                  <a:gd name="connsiteY0" fmla="*/ 45 h 1328973"/>
                  <a:gd name="connsiteX1" fmla="*/ 0 w 1133856"/>
                  <a:gd name="connsiteY1" fmla="*/ 1005885 h 1328973"/>
                  <a:gd name="connsiteX2" fmla="*/ 987552 w 1133856"/>
                  <a:gd name="connsiteY2" fmla="*/ 1328973 h 1328973"/>
                  <a:gd name="connsiteX3" fmla="*/ 1133856 w 1133856"/>
                  <a:gd name="connsiteY3" fmla="*/ 1054653 h 1328973"/>
                  <a:gd name="connsiteX4" fmla="*/ 402336 w 1133856"/>
                  <a:gd name="connsiteY4" fmla="*/ 45 h 1328973"/>
                  <a:gd name="connsiteX0" fmla="*/ 403163 w 1134683"/>
                  <a:gd name="connsiteY0" fmla="*/ 45 h 1328973"/>
                  <a:gd name="connsiteX1" fmla="*/ 827 w 1134683"/>
                  <a:gd name="connsiteY1" fmla="*/ 1005885 h 1328973"/>
                  <a:gd name="connsiteX2" fmla="*/ 988379 w 1134683"/>
                  <a:gd name="connsiteY2" fmla="*/ 1328973 h 1328973"/>
                  <a:gd name="connsiteX3" fmla="*/ 1134683 w 1134683"/>
                  <a:gd name="connsiteY3" fmla="*/ 1054653 h 1328973"/>
                  <a:gd name="connsiteX4" fmla="*/ 403163 w 1134683"/>
                  <a:gd name="connsiteY4" fmla="*/ 45 h 1328973"/>
                  <a:gd name="connsiteX0" fmla="*/ 403163 w 1134683"/>
                  <a:gd name="connsiteY0" fmla="*/ 45 h 1330202"/>
                  <a:gd name="connsiteX1" fmla="*/ 827 w 1134683"/>
                  <a:gd name="connsiteY1" fmla="*/ 1005885 h 1330202"/>
                  <a:gd name="connsiteX2" fmla="*/ 988379 w 1134683"/>
                  <a:gd name="connsiteY2" fmla="*/ 1328973 h 1330202"/>
                  <a:gd name="connsiteX3" fmla="*/ 1134683 w 1134683"/>
                  <a:gd name="connsiteY3" fmla="*/ 1054653 h 1330202"/>
                  <a:gd name="connsiteX4" fmla="*/ 403163 w 1134683"/>
                  <a:gd name="connsiteY4" fmla="*/ 45 h 1330202"/>
                  <a:gd name="connsiteX0" fmla="*/ 403163 w 1134687"/>
                  <a:gd name="connsiteY0" fmla="*/ 34 h 1330191"/>
                  <a:gd name="connsiteX1" fmla="*/ 827 w 1134687"/>
                  <a:gd name="connsiteY1" fmla="*/ 1005874 h 1330191"/>
                  <a:gd name="connsiteX2" fmla="*/ 988379 w 1134687"/>
                  <a:gd name="connsiteY2" fmla="*/ 1328962 h 1330191"/>
                  <a:gd name="connsiteX3" fmla="*/ 1134683 w 1134687"/>
                  <a:gd name="connsiteY3" fmla="*/ 1054642 h 1330191"/>
                  <a:gd name="connsiteX4" fmla="*/ 403163 w 1134687"/>
                  <a:gd name="connsiteY4" fmla="*/ 34 h 1330191"/>
                  <a:gd name="connsiteX0" fmla="*/ 484411 w 1165647"/>
                  <a:gd name="connsiteY0" fmla="*/ 38 h 1331650"/>
                  <a:gd name="connsiteX1" fmla="*/ 9685 w 1165647"/>
                  <a:gd name="connsiteY1" fmla="*/ 1005878 h 1331650"/>
                  <a:gd name="connsiteX2" fmla="*/ 997237 w 1165647"/>
                  <a:gd name="connsiteY2" fmla="*/ 1328966 h 1331650"/>
                  <a:gd name="connsiteX3" fmla="*/ 1143541 w 1165647"/>
                  <a:gd name="connsiteY3" fmla="*/ 1054646 h 1331650"/>
                  <a:gd name="connsiteX4" fmla="*/ 484411 w 1165647"/>
                  <a:gd name="connsiteY4" fmla="*/ 38 h 1331650"/>
                  <a:gd name="connsiteX0" fmla="*/ 475700 w 1156936"/>
                  <a:gd name="connsiteY0" fmla="*/ 38 h 1330375"/>
                  <a:gd name="connsiteX1" fmla="*/ 974 w 1156936"/>
                  <a:gd name="connsiteY1" fmla="*/ 1005878 h 1330375"/>
                  <a:gd name="connsiteX2" fmla="*/ 988526 w 1156936"/>
                  <a:gd name="connsiteY2" fmla="*/ 1328966 h 1330375"/>
                  <a:gd name="connsiteX3" fmla="*/ 1134830 w 1156936"/>
                  <a:gd name="connsiteY3" fmla="*/ 1054646 h 1330375"/>
                  <a:gd name="connsiteX4" fmla="*/ 475700 w 1156936"/>
                  <a:gd name="connsiteY4" fmla="*/ 38 h 1330375"/>
                  <a:gd name="connsiteX0" fmla="*/ 475700 w 1157572"/>
                  <a:gd name="connsiteY0" fmla="*/ 38 h 1329345"/>
                  <a:gd name="connsiteX1" fmla="*/ 974 w 1157572"/>
                  <a:gd name="connsiteY1" fmla="*/ 1005878 h 1329345"/>
                  <a:gd name="connsiteX2" fmla="*/ 988526 w 1157572"/>
                  <a:gd name="connsiteY2" fmla="*/ 1328966 h 1329345"/>
                  <a:gd name="connsiteX3" fmla="*/ 1134830 w 1157572"/>
                  <a:gd name="connsiteY3" fmla="*/ 1054646 h 1329345"/>
                  <a:gd name="connsiteX4" fmla="*/ 475700 w 1157572"/>
                  <a:gd name="connsiteY4" fmla="*/ 38 h 1329345"/>
                  <a:gd name="connsiteX0" fmla="*/ 475700 w 1134873"/>
                  <a:gd name="connsiteY0" fmla="*/ 33 h 1329340"/>
                  <a:gd name="connsiteX1" fmla="*/ 974 w 1134873"/>
                  <a:gd name="connsiteY1" fmla="*/ 1005873 h 1329340"/>
                  <a:gd name="connsiteX2" fmla="*/ 988526 w 1134873"/>
                  <a:gd name="connsiteY2" fmla="*/ 1328961 h 1329340"/>
                  <a:gd name="connsiteX3" fmla="*/ 1134830 w 1134873"/>
                  <a:gd name="connsiteY3" fmla="*/ 1054641 h 1329340"/>
                  <a:gd name="connsiteX4" fmla="*/ 475700 w 1134873"/>
                  <a:gd name="connsiteY4" fmla="*/ 33 h 132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873" h="1329340">
                    <a:moveTo>
                      <a:pt x="475700" y="33"/>
                    </a:moveTo>
                    <a:cubicBezTo>
                      <a:pt x="422360" y="6637"/>
                      <a:pt x="-23537" y="921545"/>
                      <a:pt x="974" y="1005873"/>
                    </a:cubicBezTo>
                    <a:cubicBezTo>
                      <a:pt x="25485" y="1090201"/>
                      <a:pt x="935948" y="1340391"/>
                      <a:pt x="988526" y="1328961"/>
                    </a:cubicBezTo>
                    <a:cubicBezTo>
                      <a:pt x="1041104" y="1317531"/>
                      <a:pt x="1128861" y="1116109"/>
                      <a:pt x="1134830" y="1054641"/>
                    </a:cubicBezTo>
                    <a:cubicBezTo>
                      <a:pt x="1140799" y="993173"/>
                      <a:pt x="529040" y="-6571"/>
                      <a:pt x="475700" y="33"/>
                    </a:cubicBezTo>
                    <a:close/>
                  </a:path>
                </a:pathLst>
              </a:custGeom>
              <a:solidFill>
                <a:srgbClr val="E7D4A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73E28BF0-E53D-D363-30CB-FB523FD8FC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54817" y="2796404"/>
                <a:ext cx="512171" cy="873583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55FC2E83-5438-1795-4D24-BABD199B25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46495" y="2935121"/>
                <a:ext cx="485425" cy="818063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2FA5D48A-ED41-C98F-C0D2-AEBD1C310F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62477" y="3111383"/>
                <a:ext cx="372493" cy="604439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1FE40EFD-FAAC-9789-45C1-8C4D3768E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75014" y="3282748"/>
                <a:ext cx="231906" cy="376161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4A3A962-9BBF-8FE5-3EE1-3CA1904A68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90996" y="3459010"/>
                <a:ext cx="54129" cy="107418"/>
              </a:xfrm>
              <a:prstGeom prst="line">
                <a:avLst/>
              </a:prstGeom>
              <a:ln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82C8CC03-6201-EF68-AE30-BC72A181C83E}"/>
                </a:ext>
              </a:extLst>
            </p:cNvPr>
            <p:cNvGrpSpPr/>
            <p:nvPr/>
          </p:nvGrpSpPr>
          <p:grpSpPr>
            <a:xfrm>
              <a:off x="563835" y="864069"/>
              <a:ext cx="3130982" cy="2699122"/>
              <a:chOff x="8131093" y="2290173"/>
              <a:chExt cx="3130982" cy="2699122"/>
            </a:xfrm>
          </p:grpSpPr>
          <p:sp>
            <p:nvSpPr>
              <p:cNvPr id="50" name="Zeshoek 49">
                <a:extLst>
                  <a:ext uri="{FF2B5EF4-FFF2-40B4-BE49-F238E27FC236}">
                    <a16:creationId xmlns:a16="http://schemas.microsoft.com/office/drawing/2014/main" id="{D303D564-716E-DF38-5707-3D758F364B12}"/>
                  </a:ext>
                </a:extLst>
              </p:cNvPr>
              <p:cNvSpPr/>
              <p:nvPr/>
            </p:nvSpPr>
            <p:spPr>
              <a:xfrm>
                <a:off x="8131093" y="2290173"/>
                <a:ext cx="3130982" cy="2699122"/>
              </a:xfrm>
              <a:prstGeom prst="hexagon">
                <a:avLst>
                  <a:gd name="adj" fmla="val 28972"/>
                  <a:gd name="vf" fmla="val 115470"/>
                </a:avLst>
              </a:prstGeom>
              <a:solidFill>
                <a:srgbClr val="8DB4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5BEDD16E-1CAD-257D-73C5-2BBBBA4561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7713" y="455866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2DA0E128-4BED-3BE6-D88F-EE454AE1FF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4863" y="456628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B5224B40-F5B9-87F8-1242-06DB7E016C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97693" y="441134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65E32FD4-C860-CA85-9964-2371474298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4843" y="441896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8CD96AA9-11EB-642F-621C-3DEFDDCA24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72853" y="40862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>
                <a:extLst>
                  <a:ext uri="{FF2B5EF4-FFF2-40B4-BE49-F238E27FC236}">
                    <a16:creationId xmlns:a16="http://schemas.microsoft.com/office/drawing/2014/main" id="{2F2DE8C4-B984-6B58-3C33-28F7019748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30003" y="409384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41BF000B-2E0B-247F-916A-4348976585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7033" y="35274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52AE066A-3AF2-4602-A7C6-10C97ABB77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4183" y="353504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0A2CD70B-A51D-0B64-2336-07DDC31C61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61193" y="346900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D55BDBF5-F462-9276-9287-D5D2F46F82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8343" y="34766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A350CD76-C4C2-A6E9-B15B-3DD5E58A32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39475" y="324040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>
                <a:extLst>
                  <a:ext uri="{FF2B5EF4-FFF2-40B4-BE49-F238E27FC236}">
                    <a16:creationId xmlns:a16="http://schemas.microsoft.com/office/drawing/2014/main" id="{1DA611E0-1BD2-1FA5-F51E-C091A217B4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6625" y="32480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3B0FAC32-2DE3-444A-072D-4D42C47E36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10647" y="291020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Rechte verbindingslijn 1023">
                <a:extLst>
                  <a:ext uri="{FF2B5EF4-FFF2-40B4-BE49-F238E27FC236}">
                    <a16:creationId xmlns:a16="http://schemas.microsoft.com/office/drawing/2014/main" id="{E4E09048-28F3-9500-E4E8-4F04CF87C0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7797" y="29178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Rechte verbindingslijn 1024">
                <a:extLst>
                  <a:ext uri="{FF2B5EF4-FFF2-40B4-BE49-F238E27FC236}">
                    <a16:creationId xmlns:a16="http://schemas.microsoft.com/office/drawing/2014/main" id="{8BE7B743-2A23-5B1B-F3C7-FA8EDCDD29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3007" y="271208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Rechte verbindingslijn 1026">
                <a:extLst>
                  <a:ext uri="{FF2B5EF4-FFF2-40B4-BE49-F238E27FC236}">
                    <a16:creationId xmlns:a16="http://schemas.microsoft.com/office/drawing/2014/main" id="{5BAAD1CC-DAC7-1B5D-C578-BC1F5FC5C4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0157" y="271970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Rechte verbindingslijn 1027">
                <a:extLst>
                  <a:ext uri="{FF2B5EF4-FFF2-40B4-BE49-F238E27FC236}">
                    <a16:creationId xmlns:a16="http://schemas.microsoft.com/office/drawing/2014/main" id="{348A4200-441C-F3B8-3F47-0FD62C913A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44047" y="2494948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Rechte verbindingslijn 1028">
                <a:extLst>
                  <a:ext uri="{FF2B5EF4-FFF2-40B4-BE49-F238E27FC236}">
                    <a16:creationId xmlns:a16="http://schemas.microsoft.com/office/drawing/2014/main" id="{81E90252-4A8D-0F82-C06B-62BDF056C0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01197" y="2502568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Rechte verbindingslijn 1029">
                <a:extLst>
                  <a:ext uri="{FF2B5EF4-FFF2-40B4-BE49-F238E27FC236}">
                    <a16:creationId xmlns:a16="http://schemas.microsoft.com/office/drawing/2014/main" id="{DCBF6E2F-2EB9-67EB-C2D5-BF6471D827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7992" y="3916326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Rechte verbindingslijn 1030">
                <a:extLst>
                  <a:ext uri="{FF2B5EF4-FFF2-40B4-BE49-F238E27FC236}">
                    <a16:creationId xmlns:a16="http://schemas.microsoft.com/office/drawing/2014/main" id="{E4B5C663-72D0-5328-F232-2694B5E5CE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45142" y="3923946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2" name="Groep 1031">
              <a:extLst>
                <a:ext uri="{FF2B5EF4-FFF2-40B4-BE49-F238E27FC236}">
                  <a16:creationId xmlns:a16="http://schemas.microsoft.com/office/drawing/2014/main" id="{1EBB3174-DBCB-308A-3728-97AA18BAFDA8}"/>
                </a:ext>
              </a:extLst>
            </p:cNvPr>
            <p:cNvGrpSpPr/>
            <p:nvPr/>
          </p:nvGrpSpPr>
          <p:grpSpPr>
            <a:xfrm>
              <a:off x="563835" y="3733346"/>
              <a:ext cx="3130982" cy="2699122"/>
              <a:chOff x="8131093" y="2290173"/>
              <a:chExt cx="3130982" cy="2699122"/>
            </a:xfrm>
          </p:grpSpPr>
          <p:sp>
            <p:nvSpPr>
              <p:cNvPr id="1033" name="Zeshoek 1032">
                <a:extLst>
                  <a:ext uri="{FF2B5EF4-FFF2-40B4-BE49-F238E27FC236}">
                    <a16:creationId xmlns:a16="http://schemas.microsoft.com/office/drawing/2014/main" id="{EA4F55ED-9B53-231F-8E78-07479E2D0069}"/>
                  </a:ext>
                </a:extLst>
              </p:cNvPr>
              <p:cNvSpPr/>
              <p:nvPr/>
            </p:nvSpPr>
            <p:spPr>
              <a:xfrm>
                <a:off x="8131093" y="2290173"/>
                <a:ext cx="3130982" cy="2699122"/>
              </a:xfrm>
              <a:prstGeom prst="hexagon">
                <a:avLst>
                  <a:gd name="adj" fmla="val 28972"/>
                  <a:gd name="vf" fmla="val 115470"/>
                </a:avLst>
              </a:prstGeom>
              <a:solidFill>
                <a:srgbClr val="8DB4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4" name="Vrije vorm: vorm 1033">
                <a:extLst>
                  <a:ext uri="{FF2B5EF4-FFF2-40B4-BE49-F238E27FC236}">
                    <a16:creationId xmlns:a16="http://schemas.microsoft.com/office/drawing/2014/main" id="{52027030-3C43-E0BF-ABE0-B6E83FF70D6E}"/>
                  </a:ext>
                </a:extLst>
              </p:cNvPr>
              <p:cNvSpPr/>
              <p:nvPr/>
            </p:nvSpPr>
            <p:spPr>
              <a:xfrm>
                <a:off x="8540761" y="2465660"/>
                <a:ext cx="2402367" cy="2369446"/>
              </a:xfrm>
              <a:custGeom>
                <a:avLst/>
                <a:gdLst>
                  <a:gd name="connsiteX0" fmla="*/ 524256 w 2286000"/>
                  <a:gd name="connsiteY0" fmla="*/ 0 h 2279904"/>
                  <a:gd name="connsiteX1" fmla="*/ 0 w 2286000"/>
                  <a:gd name="connsiteY1" fmla="*/ 932688 h 2279904"/>
                  <a:gd name="connsiteX2" fmla="*/ 182880 w 2286000"/>
                  <a:gd name="connsiteY2" fmla="*/ 1773936 h 2279904"/>
                  <a:gd name="connsiteX3" fmla="*/ 896112 w 2286000"/>
                  <a:gd name="connsiteY3" fmla="*/ 2225040 h 2279904"/>
                  <a:gd name="connsiteX4" fmla="*/ 987552 w 2286000"/>
                  <a:gd name="connsiteY4" fmla="*/ 2225040 h 2279904"/>
                  <a:gd name="connsiteX5" fmla="*/ 1658112 w 2286000"/>
                  <a:gd name="connsiteY5" fmla="*/ 2279904 h 2279904"/>
                  <a:gd name="connsiteX6" fmla="*/ 1767840 w 2286000"/>
                  <a:gd name="connsiteY6" fmla="*/ 2225040 h 2279904"/>
                  <a:gd name="connsiteX7" fmla="*/ 2286000 w 2286000"/>
                  <a:gd name="connsiteY7" fmla="*/ 1237488 h 2279904"/>
                  <a:gd name="connsiteX8" fmla="*/ 1920240 w 2286000"/>
                  <a:gd name="connsiteY8" fmla="*/ 298704 h 2279904"/>
                  <a:gd name="connsiteX9" fmla="*/ 524256 w 2286000"/>
                  <a:gd name="connsiteY9" fmla="*/ 0 h 2279904"/>
                  <a:gd name="connsiteX0" fmla="*/ 524256 w 2286000"/>
                  <a:gd name="connsiteY0" fmla="*/ 0 h 2279904"/>
                  <a:gd name="connsiteX1" fmla="*/ 0 w 2286000"/>
                  <a:gd name="connsiteY1" fmla="*/ 932688 h 2279904"/>
                  <a:gd name="connsiteX2" fmla="*/ 182880 w 2286000"/>
                  <a:gd name="connsiteY2" fmla="*/ 1773936 h 2279904"/>
                  <a:gd name="connsiteX3" fmla="*/ 896112 w 2286000"/>
                  <a:gd name="connsiteY3" fmla="*/ 2225040 h 2279904"/>
                  <a:gd name="connsiteX4" fmla="*/ 1658112 w 2286000"/>
                  <a:gd name="connsiteY4" fmla="*/ 2279904 h 2279904"/>
                  <a:gd name="connsiteX5" fmla="*/ 1767840 w 2286000"/>
                  <a:gd name="connsiteY5" fmla="*/ 2225040 h 2279904"/>
                  <a:gd name="connsiteX6" fmla="*/ 2286000 w 2286000"/>
                  <a:gd name="connsiteY6" fmla="*/ 1237488 h 2279904"/>
                  <a:gd name="connsiteX7" fmla="*/ 1920240 w 2286000"/>
                  <a:gd name="connsiteY7" fmla="*/ 298704 h 2279904"/>
                  <a:gd name="connsiteX8" fmla="*/ 524256 w 2286000"/>
                  <a:gd name="connsiteY8" fmla="*/ 0 h 2279904"/>
                  <a:gd name="connsiteX0" fmla="*/ 524256 w 2286000"/>
                  <a:gd name="connsiteY0" fmla="*/ 0 h 2225040"/>
                  <a:gd name="connsiteX1" fmla="*/ 0 w 2286000"/>
                  <a:gd name="connsiteY1" fmla="*/ 932688 h 2225040"/>
                  <a:gd name="connsiteX2" fmla="*/ 182880 w 2286000"/>
                  <a:gd name="connsiteY2" fmla="*/ 1773936 h 2225040"/>
                  <a:gd name="connsiteX3" fmla="*/ 896112 w 2286000"/>
                  <a:gd name="connsiteY3" fmla="*/ 2225040 h 2225040"/>
                  <a:gd name="connsiteX4" fmla="*/ 1767840 w 2286000"/>
                  <a:gd name="connsiteY4" fmla="*/ 2225040 h 2225040"/>
                  <a:gd name="connsiteX5" fmla="*/ 2286000 w 2286000"/>
                  <a:gd name="connsiteY5" fmla="*/ 1237488 h 2225040"/>
                  <a:gd name="connsiteX6" fmla="*/ 1920240 w 2286000"/>
                  <a:gd name="connsiteY6" fmla="*/ 298704 h 2225040"/>
                  <a:gd name="connsiteX7" fmla="*/ 524256 w 2286000"/>
                  <a:gd name="connsiteY7" fmla="*/ 0 h 2225040"/>
                  <a:gd name="connsiteX0" fmla="*/ 524256 w 2286000"/>
                  <a:gd name="connsiteY0" fmla="*/ 34891 h 2259931"/>
                  <a:gd name="connsiteX1" fmla="*/ 0 w 2286000"/>
                  <a:gd name="connsiteY1" fmla="*/ 967579 h 2259931"/>
                  <a:gd name="connsiteX2" fmla="*/ 182880 w 2286000"/>
                  <a:gd name="connsiteY2" fmla="*/ 1808827 h 2259931"/>
                  <a:gd name="connsiteX3" fmla="*/ 896112 w 2286000"/>
                  <a:gd name="connsiteY3" fmla="*/ 2259931 h 2259931"/>
                  <a:gd name="connsiteX4" fmla="*/ 1767840 w 2286000"/>
                  <a:gd name="connsiteY4" fmla="*/ 2259931 h 2259931"/>
                  <a:gd name="connsiteX5" fmla="*/ 2286000 w 2286000"/>
                  <a:gd name="connsiteY5" fmla="*/ 1272379 h 2259931"/>
                  <a:gd name="connsiteX6" fmla="*/ 1920240 w 2286000"/>
                  <a:gd name="connsiteY6" fmla="*/ 333595 h 2259931"/>
                  <a:gd name="connsiteX7" fmla="*/ 524256 w 2286000"/>
                  <a:gd name="connsiteY7" fmla="*/ 34891 h 2259931"/>
                  <a:gd name="connsiteX0" fmla="*/ 524256 w 2286000"/>
                  <a:gd name="connsiteY0" fmla="*/ 72525 h 2297565"/>
                  <a:gd name="connsiteX1" fmla="*/ 0 w 2286000"/>
                  <a:gd name="connsiteY1" fmla="*/ 1005213 h 2297565"/>
                  <a:gd name="connsiteX2" fmla="*/ 182880 w 2286000"/>
                  <a:gd name="connsiteY2" fmla="*/ 1846461 h 2297565"/>
                  <a:gd name="connsiteX3" fmla="*/ 896112 w 2286000"/>
                  <a:gd name="connsiteY3" fmla="*/ 2297565 h 2297565"/>
                  <a:gd name="connsiteX4" fmla="*/ 1767840 w 2286000"/>
                  <a:gd name="connsiteY4" fmla="*/ 2297565 h 2297565"/>
                  <a:gd name="connsiteX5" fmla="*/ 2286000 w 2286000"/>
                  <a:gd name="connsiteY5" fmla="*/ 1310013 h 2297565"/>
                  <a:gd name="connsiteX6" fmla="*/ 1920240 w 2286000"/>
                  <a:gd name="connsiteY6" fmla="*/ 371229 h 2297565"/>
                  <a:gd name="connsiteX7" fmla="*/ 524256 w 2286000"/>
                  <a:gd name="connsiteY7" fmla="*/ 72525 h 2297565"/>
                  <a:gd name="connsiteX0" fmla="*/ 524256 w 2311193"/>
                  <a:gd name="connsiteY0" fmla="*/ 72525 h 2297565"/>
                  <a:gd name="connsiteX1" fmla="*/ 0 w 2311193"/>
                  <a:gd name="connsiteY1" fmla="*/ 1005213 h 2297565"/>
                  <a:gd name="connsiteX2" fmla="*/ 182880 w 2311193"/>
                  <a:gd name="connsiteY2" fmla="*/ 1846461 h 2297565"/>
                  <a:gd name="connsiteX3" fmla="*/ 896112 w 2311193"/>
                  <a:gd name="connsiteY3" fmla="*/ 2297565 h 2297565"/>
                  <a:gd name="connsiteX4" fmla="*/ 1767840 w 2311193"/>
                  <a:gd name="connsiteY4" fmla="*/ 2297565 h 2297565"/>
                  <a:gd name="connsiteX5" fmla="*/ 2286000 w 2311193"/>
                  <a:gd name="connsiteY5" fmla="*/ 1310013 h 2297565"/>
                  <a:gd name="connsiteX6" fmla="*/ 1920240 w 2311193"/>
                  <a:gd name="connsiteY6" fmla="*/ 371229 h 2297565"/>
                  <a:gd name="connsiteX7" fmla="*/ 524256 w 2311193"/>
                  <a:gd name="connsiteY7" fmla="*/ 72525 h 2297565"/>
                  <a:gd name="connsiteX0" fmla="*/ 524256 w 2311193"/>
                  <a:gd name="connsiteY0" fmla="*/ 72525 h 2368007"/>
                  <a:gd name="connsiteX1" fmla="*/ 0 w 2311193"/>
                  <a:gd name="connsiteY1" fmla="*/ 1005213 h 2368007"/>
                  <a:gd name="connsiteX2" fmla="*/ 182880 w 2311193"/>
                  <a:gd name="connsiteY2" fmla="*/ 1846461 h 2368007"/>
                  <a:gd name="connsiteX3" fmla="*/ 896112 w 2311193"/>
                  <a:gd name="connsiteY3" fmla="*/ 2297565 h 2368007"/>
                  <a:gd name="connsiteX4" fmla="*/ 1767840 w 2311193"/>
                  <a:gd name="connsiteY4" fmla="*/ 2297565 h 2368007"/>
                  <a:gd name="connsiteX5" fmla="*/ 2286000 w 2311193"/>
                  <a:gd name="connsiteY5" fmla="*/ 1310013 h 2368007"/>
                  <a:gd name="connsiteX6" fmla="*/ 1920240 w 2311193"/>
                  <a:gd name="connsiteY6" fmla="*/ 371229 h 2368007"/>
                  <a:gd name="connsiteX7" fmla="*/ 524256 w 2311193"/>
                  <a:gd name="connsiteY7" fmla="*/ 72525 h 2368007"/>
                  <a:gd name="connsiteX0" fmla="*/ 524256 w 2311193"/>
                  <a:gd name="connsiteY0" fmla="*/ 72525 h 2394901"/>
                  <a:gd name="connsiteX1" fmla="*/ 0 w 2311193"/>
                  <a:gd name="connsiteY1" fmla="*/ 1005213 h 2394901"/>
                  <a:gd name="connsiteX2" fmla="*/ 182880 w 2311193"/>
                  <a:gd name="connsiteY2" fmla="*/ 1846461 h 2394901"/>
                  <a:gd name="connsiteX3" fmla="*/ 896112 w 2311193"/>
                  <a:gd name="connsiteY3" fmla="*/ 2297565 h 2394901"/>
                  <a:gd name="connsiteX4" fmla="*/ 1767840 w 2311193"/>
                  <a:gd name="connsiteY4" fmla="*/ 2297565 h 2394901"/>
                  <a:gd name="connsiteX5" fmla="*/ 2286000 w 2311193"/>
                  <a:gd name="connsiteY5" fmla="*/ 1310013 h 2394901"/>
                  <a:gd name="connsiteX6" fmla="*/ 1920240 w 2311193"/>
                  <a:gd name="connsiteY6" fmla="*/ 371229 h 2394901"/>
                  <a:gd name="connsiteX7" fmla="*/ 524256 w 2311193"/>
                  <a:gd name="connsiteY7" fmla="*/ 72525 h 2394901"/>
                  <a:gd name="connsiteX0" fmla="*/ 524256 w 2311193"/>
                  <a:gd name="connsiteY0" fmla="*/ 72525 h 2394901"/>
                  <a:gd name="connsiteX1" fmla="*/ 0 w 2311193"/>
                  <a:gd name="connsiteY1" fmla="*/ 1005213 h 2394901"/>
                  <a:gd name="connsiteX2" fmla="*/ 182880 w 2311193"/>
                  <a:gd name="connsiteY2" fmla="*/ 1846461 h 2394901"/>
                  <a:gd name="connsiteX3" fmla="*/ 896112 w 2311193"/>
                  <a:gd name="connsiteY3" fmla="*/ 2297565 h 2394901"/>
                  <a:gd name="connsiteX4" fmla="*/ 1767840 w 2311193"/>
                  <a:gd name="connsiteY4" fmla="*/ 2297565 h 2394901"/>
                  <a:gd name="connsiteX5" fmla="*/ 2286000 w 2311193"/>
                  <a:gd name="connsiteY5" fmla="*/ 1310013 h 2394901"/>
                  <a:gd name="connsiteX6" fmla="*/ 1920240 w 2311193"/>
                  <a:gd name="connsiteY6" fmla="*/ 371229 h 2394901"/>
                  <a:gd name="connsiteX7" fmla="*/ 524256 w 2311193"/>
                  <a:gd name="connsiteY7" fmla="*/ 72525 h 2394901"/>
                  <a:gd name="connsiteX0" fmla="*/ 555691 w 2342628"/>
                  <a:gd name="connsiteY0" fmla="*/ 72525 h 2394901"/>
                  <a:gd name="connsiteX1" fmla="*/ 31435 w 2342628"/>
                  <a:gd name="connsiteY1" fmla="*/ 1005213 h 2394901"/>
                  <a:gd name="connsiteX2" fmla="*/ 214315 w 2342628"/>
                  <a:gd name="connsiteY2" fmla="*/ 1846461 h 2394901"/>
                  <a:gd name="connsiteX3" fmla="*/ 927547 w 2342628"/>
                  <a:gd name="connsiteY3" fmla="*/ 2297565 h 2394901"/>
                  <a:gd name="connsiteX4" fmla="*/ 1799275 w 2342628"/>
                  <a:gd name="connsiteY4" fmla="*/ 2297565 h 2394901"/>
                  <a:gd name="connsiteX5" fmla="*/ 2317435 w 2342628"/>
                  <a:gd name="connsiteY5" fmla="*/ 1310013 h 2394901"/>
                  <a:gd name="connsiteX6" fmla="*/ 1951675 w 2342628"/>
                  <a:gd name="connsiteY6" fmla="*/ 371229 h 2394901"/>
                  <a:gd name="connsiteX7" fmla="*/ 555691 w 2342628"/>
                  <a:gd name="connsiteY7" fmla="*/ 72525 h 2394901"/>
                  <a:gd name="connsiteX0" fmla="*/ 625048 w 2411985"/>
                  <a:gd name="connsiteY0" fmla="*/ 58084 h 2380460"/>
                  <a:gd name="connsiteX1" fmla="*/ 21544 w 2411985"/>
                  <a:gd name="connsiteY1" fmla="*/ 1027348 h 2380460"/>
                  <a:gd name="connsiteX2" fmla="*/ 283672 w 2411985"/>
                  <a:gd name="connsiteY2" fmla="*/ 1832020 h 2380460"/>
                  <a:gd name="connsiteX3" fmla="*/ 996904 w 2411985"/>
                  <a:gd name="connsiteY3" fmla="*/ 2283124 h 2380460"/>
                  <a:gd name="connsiteX4" fmla="*/ 1868632 w 2411985"/>
                  <a:gd name="connsiteY4" fmla="*/ 2283124 h 2380460"/>
                  <a:gd name="connsiteX5" fmla="*/ 2386792 w 2411985"/>
                  <a:gd name="connsiteY5" fmla="*/ 1295572 h 2380460"/>
                  <a:gd name="connsiteX6" fmla="*/ 2021032 w 2411985"/>
                  <a:gd name="connsiteY6" fmla="*/ 356788 h 2380460"/>
                  <a:gd name="connsiteX7" fmla="*/ 625048 w 2411985"/>
                  <a:gd name="connsiteY7" fmla="*/ 58084 h 2380460"/>
                  <a:gd name="connsiteX0" fmla="*/ 615430 w 2402367"/>
                  <a:gd name="connsiteY0" fmla="*/ 58084 h 2369446"/>
                  <a:gd name="connsiteX1" fmla="*/ 11926 w 2402367"/>
                  <a:gd name="connsiteY1" fmla="*/ 1027348 h 2369446"/>
                  <a:gd name="connsiteX2" fmla="*/ 274054 w 2402367"/>
                  <a:gd name="connsiteY2" fmla="*/ 1911268 h 2369446"/>
                  <a:gd name="connsiteX3" fmla="*/ 987286 w 2402367"/>
                  <a:gd name="connsiteY3" fmla="*/ 2283124 h 2369446"/>
                  <a:gd name="connsiteX4" fmla="*/ 1859014 w 2402367"/>
                  <a:gd name="connsiteY4" fmla="*/ 2283124 h 2369446"/>
                  <a:gd name="connsiteX5" fmla="*/ 2377174 w 2402367"/>
                  <a:gd name="connsiteY5" fmla="*/ 1295572 h 2369446"/>
                  <a:gd name="connsiteX6" fmla="*/ 2011414 w 2402367"/>
                  <a:gd name="connsiteY6" fmla="*/ 356788 h 2369446"/>
                  <a:gd name="connsiteX7" fmla="*/ 615430 w 2402367"/>
                  <a:gd name="connsiteY7" fmla="*/ 58084 h 236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2367" h="2369446">
                    <a:moveTo>
                      <a:pt x="615430" y="58084"/>
                    </a:moveTo>
                    <a:cubicBezTo>
                      <a:pt x="282182" y="169844"/>
                      <a:pt x="68822" y="718484"/>
                      <a:pt x="11926" y="1027348"/>
                    </a:cubicBezTo>
                    <a:cubicBezTo>
                      <a:pt x="-44970" y="1336212"/>
                      <a:pt x="111494" y="1701972"/>
                      <a:pt x="274054" y="1911268"/>
                    </a:cubicBezTo>
                    <a:cubicBezTo>
                      <a:pt x="436614" y="2120564"/>
                      <a:pt x="723126" y="2221148"/>
                      <a:pt x="987286" y="2283124"/>
                    </a:cubicBezTo>
                    <a:cubicBezTo>
                      <a:pt x="1251446" y="2345100"/>
                      <a:pt x="1649718" y="2441620"/>
                      <a:pt x="1859014" y="2283124"/>
                    </a:cubicBezTo>
                    <a:cubicBezTo>
                      <a:pt x="2068310" y="2124628"/>
                      <a:pt x="2279638" y="1547540"/>
                      <a:pt x="2377174" y="1295572"/>
                    </a:cubicBezTo>
                    <a:cubicBezTo>
                      <a:pt x="2474710" y="1043604"/>
                      <a:pt x="2275574" y="742868"/>
                      <a:pt x="2011414" y="356788"/>
                    </a:cubicBezTo>
                    <a:cubicBezTo>
                      <a:pt x="1747254" y="-29292"/>
                      <a:pt x="948678" y="-53676"/>
                      <a:pt x="615430" y="58084"/>
                    </a:cubicBezTo>
                    <a:close/>
                  </a:path>
                </a:pathLst>
              </a:custGeom>
              <a:solidFill>
                <a:srgbClr val="E7D4A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035" name="Graphic 1034" descr="Stad met effen opvulling">
                <a:extLst>
                  <a:ext uri="{FF2B5EF4-FFF2-40B4-BE49-F238E27FC236}">
                    <a16:creationId xmlns:a16="http://schemas.microsoft.com/office/drawing/2014/main" id="{44E2F2F2-0042-17B0-FFC0-AD3D8EF2B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622997" y="2346389"/>
                <a:ext cx="1192853" cy="1192853"/>
              </a:xfrm>
              <a:prstGeom prst="rect">
                <a:avLst/>
              </a:prstGeom>
            </p:spPr>
          </p:pic>
          <p:pic>
            <p:nvPicPr>
              <p:cNvPr id="1036" name="Graphic 1035" descr="Stad met effen opvulling">
                <a:extLst>
                  <a:ext uri="{FF2B5EF4-FFF2-40B4-BE49-F238E27FC236}">
                    <a16:creationId xmlns:a16="http://schemas.microsoft.com/office/drawing/2014/main" id="{A4CCD484-F70F-72F0-5E32-251949DBB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580975" y="2534468"/>
                <a:ext cx="1192853" cy="1192853"/>
              </a:xfrm>
              <a:prstGeom prst="rect">
                <a:avLst/>
              </a:prstGeom>
            </p:spPr>
          </p:pic>
          <p:pic>
            <p:nvPicPr>
              <p:cNvPr id="1037" name="Graphic 1036" descr="Stad met effen opvulling">
                <a:extLst>
                  <a:ext uri="{FF2B5EF4-FFF2-40B4-BE49-F238E27FC236}">
                    <a16:creationId xmlns:a16="http://schemas.microsoft.com/office/drawing/2014/main" id="{2C37A2E5-134E-1187-2337-327382770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808154" y="3207433"/>
                <a:ext cx="1192853" cy="1192853"/>
              </a:xfrm>
              <a:prstGeom prst="rect">
                <a:avLst/>
              </a:prstGeom>
            </p:spPr>
          </p:pic>
          <p:pic>
            <p:nvPicPr>
              <p:cNvPr id="1038" name="Graphic 1037" descr="Huis met effen opvulling">
                <a:extLst>
                  <a:ext uri="{FF2B5EF4-FFF2-40B4-BE49-F238E27FC236}">
                    <a16:creationId xmlns:a16="http://schemas.microsoft.com/office/drawing/2014/main" id="{F19ECFAA-77E9-F62A-0FFE-E6535E7CD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232877" y="4366276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39" name="Graphic 1038" descr="Huis met effen opvulling">
                <a:extLst>
                  <a:ext uri="{FF2B5EF4-FFF2-40B4-BE49-F238E27FC236}">
                    <a16:creationId xmlns:a16="http://schemas.microsoft.com/office/drawing/2014/main" id="{19CD8C7C-F2F7-326B-5471-E6D4DE92B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86289" y="4198383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0" name="Graphic 1039" descr="Huis met effen opvulling">
                <a:extLst>
                  <a:ext uri="{FF2B5EF4-FFF2-40B4-BE49-F238E27FC236}">
                    <a16:creationId xmlns:a16="http://schemas.microsoft.com/office/drawing/2014/main" id="{5F648213-2A68-CE61-54EF-12C7A71F2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555798" y="3610874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1" name="Graphic 1040" descr="Huis met effen opvulling">
                <a:extLst>
                  <a:ext uri="{FF2B5EF4-FFF2-40B4-BE49-F238E27FC236}">
                    <a16:creationId xmlns:a16="http://schemas.microsoft.com/office/drawing/2014/main" id="{E3B5ED0E-B8B2-6C54-C887-743150F9D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698862" y="3336462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2" name="Graphic 1041" descr="Huis met effen opvulling">
                <a:extLst>
                  <a:ext uri="{FF2B5EF4-FFF2-40B4-BE49-F238E27FC236}">
                    <a16:creationId xmlns:a16="http://schemas.microsoft.com/office/drawing/2014/main" id="{EFAFD7BA-D23E-C1AA-CA39-3BFD7A075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9050" y="4149911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3" name="Graphic 1042" descr="Huis met effen opvulling">
                <a:extLst>
                  <a:ext uri="{FF2B5EF4-FFF2-40B4-BE49-F238E27FC236}">
                    <a16:creationId xmlns:a16="http://schemas.microsoft.com/office/drawing/2014/main" id="{2B63EFC2-EA84-B4D7-047B-4C877A229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067908" y="3633926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4" name="Graphic 1043" descr="Huis met effen opvulling">
                <a:extLst>
                  <a:ext uri="{FF2B5EF4-FFF2-40B4-BE49-F238E27FC236}">
                    <a16:creationId xmlns:a16="http://schemas.microsoft.com/office/drawing/2014/main" id="{FB5678FC-606A-F2BC-0FCB-2DB81F719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340258" y="3521118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5" name="Graphic 1044" descr="Huis met effen opvulling">
                <a:extLst>
                  <a:ext uri="{FF2B5EF4-FFF2-40B4-BE49-F238E27FC236}">
                    <a16:creationId xmlns:a16="http://schemas.microsoft.com/office/drawing/2014/main" id="{347E8112-FC52-1087-D08A-87E2FDF12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300069" y="3825024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6" name="Graphic 1045" descr="Huis met effen opvulling">
                <a:extLst>
                  <a:ext uri="{FF2B5EF4-FFF2-40B4-BE49-F238E27FC236}">
                    <a16:creationId xmlns:a16="http://schemas.microsoft.com/office/drawing/2014/main" id="{C7210C8C-A670-F9A1-B2E3-701649C25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94300" y="4411257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7" name="Graphic 1046" descr="Huis met effen opvulling">
                <a:extLst>
                  <a:ext uri="{FF2B5EF4-FFF2-40B4-BE49-F238E27FC236}">
                    <a16:creationId xmlns:a16="http://schemas.microsoft.com/office/drawing/2014/main" id="{0FF44A2A-616F-17C9-7842-C2DC8B785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780830" y="4471918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8" name="Graphic 1047" descr="Huis met effen opvulling">
                <a:extLst>
                  <a:ext uri="{FF2B5EF4-FFF2-40B4-BE49-F238E27FC236}">
                    <a16:creationId xmlns:a16="http://schemas.microsoft.com/office/drawing/2014/main" id="{BE3A4503-00E5-A4CB-6DD8-19986D816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902648" y="4045312"/>
                <a:ext cx="330520" cy="330520"/>
              </a:xfrm>
              <a:prstGeom prst="rect">
                <a:avLst/>
              </a:prstGeom>
            </p:spPr>
          </p:pic>
          <p:pic>
            <p:nvPicPr>
              <p:cNvPr id="1049" name="Graphic 1048" descr="Huis met effen opvulling">
                <a:extLst>
                  <a:ext uri="{FF2B5EF4-FFF2-40B4-BE49-F238E27FC236}">
                    <a16:creationId xmlns:a16="http://schemas.microsoft.com/office/drawing/2014/main" id="{E527C18B-1A3C-0D3C-5358-A64B496D9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480001" y="4188609"/>
                <a:ext cx="330520" cy="330520"/>
              </a:xfrm>
              <a:prstGeom prst="rect">
                <a:avLst/>
              </a:prstGeom>
            </p:spPr>
          </p:pic>
        </p:grpSp>
        <p:sp>
          <p:nvSpPr>
            <p:cNvPr id="1050" name="Tekstvak 1049">
              <a:extLst>
                <a:ext uri="{FF2B5EF4-FFF2-40B4-BE49-F238E27FC236}">
                  <a16:creationId xmlns:a16="http://schemas.microsoft.com/office/drawing/2014/main" id="{D9A98EC5-4B3B-C7C0-87B7-D4113CC503EA}"/>
                </a:ext>
              </a:extLst>
            </p:cNvPr>
            <p:cNvSpPr txBox="1"/>
            <p:nvPr/>
          </p:nvSpPr>
          <p:spPr>
            <a:xfrm>
              <a:off x="1297877" y="-105008"/>
              <a:ext cx="1662899" cy="1022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grasland</a:t>
              </a:r>
            </a:p>
          </p:txBody>
        </p:sp>
        <p:sp>
          <p:nvSpPr>
            <p:cNvPr id="1051" name="Tekstvak 1050">
              <a:extLst>
                <a:ext uri="{FF2B5EF4-FFF2-40B4-BE49-F238E27FC236}">
                  <a16:creationId xmlns:a16="http://schemas.microsoft.com/office/drawing/2014/main" id="{D7854BCC-84F9-2FE9-0825-173C4FDA19A7}"/>
                </a:ext>
              </a:extLst>
            </p:cNvPr>
            <p:cNvSpPr txBox="1"/>
            <p:nvPr/>
          </p:nvSpPr>
          <p:spPr>
            <a:xfrm>
              <a:off x="6724959" y="-105008"/>
              <a:ext cx="896273" cy="1022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bos</a:t>
              </a:r>
            </a:p>
          </p:txBody>
        </p:sp>
        <p:sp>
          <p:nvSpPr>
            <p:cNvPr id="1052" name="Tekstvak 1051">
              <a:extLst>
                <a:ext uri="{FF2B5EF4-FFF2-40B4-BE49-F238E27FC236}">
                  <a16:creationId xmlns:a16="http://schemas.microsoft.com/office/drawing/2014/main" id="{34A1590C-1AC0-46D9-0AAD-D5177018FE83}"/>
                </a:ext>
              </a:extLst>
            </p:cNvPr>
            <p:cNvSpPr txBox="1"/>
            <p:nvPr/>
          </p:nvSpPr>
          <p:spPr>
            <a:xfrm>
              <a:off x="3703748" y="1304402"/>
              <a:ext cx="1876475" cy="1022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akkerland</a:t>
              </a:r>
            </a:p>
          </p:txBody>
        </p:sp>
        <p:sp>
          <p:nvSpPr>
            <p:cNvPr id="1053" name="Tekstvak 1052">
              <a:extLst>
                <a:ext uri="{FF2B5EF4-FFF2-40B4-BE49-F238E27FC236}">
                  <a16:creationId xmlns:a16="http://schemas.microsoft.com/office/drawing/2014/main" id="{4D6F695D-1F91-8957-E43B-7313CC52DECA}"/>
                </a:ext>
              </a:extLst>
            </p:cNvPr>
            <p:cNvSpPr txBox="1"/>
            <p:nvPr/>
          </p:nvSpPr>
          <p:spPr>
            <a:xfrm>
              <a:off x="730744" y="6436597"/>
              <a:ext cx="2797176" cy="1022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stedelijk gebied</a:t>
              </a:r>
            </a:p>
          </p:txBody>
        </p:sp>
        <p:sp>
          <p:nvSpPr>
            <p:cNvPr id="1054" name="Tekstvak 1053">
              <a:extLst>
                <a:ext uri="{FF2B5EF4-FFF2-40B4-BE49-F238E27FC236}">
                  <a16:creationId xmlns:a16="http://schemas.microsoft.com/office/drawing/2014/main" id="{14F587BF-C1B4-FF51-1F27-E124FEB0A05D}"/>
                </a:ext>
              </a:extLst>
            </p:cNvPr>
            <p:cNvSpPr txBox="1"/>
            <p:nvPr/>
          </p:nvSpPr>
          <p:spPr>
            <a:xfrm>
              <a:off x="6546456" y="6436597"/>
              <a:ext cx="1253279" cy="1022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water</a:t>
              </a:r>
            </a:p>
          </p:txBody>
        </p:sp>
      </p:grpSp>
      <p:grpSp>
        <p:nvGrpSpPr>
          <p:cNvPr id="1068" name="Groep 1067">
            <a:extLst>
              <a:ext uri="{FF2B5EF4-FFF2-40B4-BE49-F238E27FC236}">
                <a16:creationId xmlns:a16="http://schemas.microsoft.com/office/drawing/2014/main" id="{181B1A73-48C4-514C-ABAD-1C508AAE8A93}"/>
              </a:ext>
            </a:extLst>
          </p:cNvPr>
          <p:cNvGrpSpPr/>
          <p:nvPr/>
        </p:nvGrpSpPr>
        <p:grpSpPr>
          <a:xfrm>
            <a:off x="4290207" y="2775197"/>
            <a:ext cx="2302262" cy="3557185"/>
            <a:chOff x="622869" y="868407"/>
            <a:chExt cx="2743200" cy="4238470"/>
          </a:xfrm>
        </p:grpSpPr>
        <p:sp>
          <p:nvSpPr>
            <p:cNvPr id="1056" name="Zeshoek 1055">
              <a:extLst>
                <a:ext uri="{FF2B5EF4-FFF2-40B4-BE49-F238E27FC236}">
                  <a16:creationId xmlns:a16="http://schemas.microsoft.com/office/drawing/2014/main" id="{DFD8E5DB-0223-6D0D-3292-A19FD5972067}"/>
                </a:ext>
              </a:extLst>
            </p:cNvPr>
            <p:cNvSpPr/>
            <p:nvPr/>
          </p:nvSpPr>
          <p:spPr>
            <a:xfrm rot="5400000">
              <a:off x="549717" y="1738264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NL" b="1"/>
                <a:t>STAD</a:t>
              </a:r>
            </a:p>
          </p:txBody>
        </p:sp>
        <p:sp>
          <p:nvSpPr>
            <p:cNvPr id="1057" name="Zeshoek 1056">
              <a:extLst>
                <a:ext uri="{FF2B5EF4-FFF2-40B4-BE49-F238E27FC236}">
                  <a16:creationId xmlns:a16="http://schemas.microsoft.com/office/drawing/2014/main" id="{71952D8E-6854-8E4C-EA0C-682CFC6CF352}"/>
                </a:ext>
              </a:extLst>
            </p:cNvPr>
            <p:cNvSpPr/>
            <p:nvPr/>
          </p:nvSpPr>
          <p:spPr>
            <a:xfrm rot="5400000">
              <a:off x="1464117" y="1738264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  <p:sp>
          <p:nvSpPr>
            <p:cNvPr id="1058" name="Zeshoek 1057">
              <a:extLst>
                <a:ext uri="{FF2B5EF4-FFF2-40B4-BE49-F238E27FC236}">
                  <a16:creationId xmlns:a16="http://schemas.microsoft.com/office/drawing/2014/main" id="{6EC883A9-000A-536A-FB6C-C3A9904D5142}"/>
                </a:ext>
              </a:extLst>
            </p:cNvPr>
            <p:cNvSpPr/>
            <p:nvPr/>
          </p:nvSpPr>
          <p:spPr>
            <a:xfrm rot="5400000">
              <a:off x="2378517" y="1738264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  <p:sp>
          <p:nvSpPr>
            <p:cNvPr id="1059" name="Zeshoek 1058">
              <a:extLst>
                <a:ext uri="{FF2B5EF4-FFF2-40B4-BE49-F238E27FC236}">
                  <a16:creationId xmlns:a16="http://schemas.microsoft.com/office/drawing/2014/main" id="{7EB035DB-0474-E53C-B69F-CB749E989F7B}"/>
                </a:ext>
              </a:extLst>
            </p:cNvPr>
            <p:cNvSpPr/>
            <p:nvPr/>
          </p:nvSpPr>
          <p:spPr>
            <a:xfrm rot="5400000">
              <a:off x="1006917" y="941559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  <p:sp>
          <p:nvSpPr>
            <p:cNvPr id="1060" name="Zeshoek 1059">
              <a:extLst>
                <a:ext uri="{FF2B5EF4-FFF2-40B4-BE49-F238E27FC236}">
                  <a16:creationId xmlns:a16="http://schemas.microsoft.com/office/drawing/2014/main" id="{F450C80F-0555-F8A2-24C8-68E848378CB6}"/>
                </a:ext>
              </a:extLst>
            </p:cNvPr>
            <p:cNvSpPr/>
            <p:nvPr/>
          </p:nvSpPr>
          <p:spPr>
            <a:xfrm rot="5400000">
              <a:off x="1921317" y="941559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  <p:sp>
          <p:nvSpPr>
            <p:cNvPr id="1061" name="Zeshoek 1060">
              <a:extLst>
                <a:ext uri="{FF2B5EF4-FFF2-40B4-BE49-F238E27FC236}">
                  <a16:creationId xmlns:a16="http://schemas.microsoft.com/office/drawing/2014/main" id="{CCACB913-29EE-09E3-CD9A-C61AA2757F93}"/>
                </a:ext>
              </a:extLst>
            </p:cNvPr>
            <p:cNvSpPr/>
            <p:nvPr/>
          </p:nvSpPr>
          <p:spPr>
            <a:xfrm rot="5400000">
              <a:off x="549717" y="3331674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  <p:sp>
          <p:nvSpPr>
            <p:cNvPr id="1062" name="Zeshoek 1061">
              <a:extLst>
                <a:ext uri="{FF2B5EF4-FFF2-40B4-BE49-F238E27FC236}">
                  <a16:creationId xmlns:a16="http://schemas.microsoft.com/office/drawing/2014/main" id="{B10FA7D7-666B-4CC9-8584-4423B452B306}"/>
                </a:ext>
              </a:extLst>
            </p:cNvPr>
            <p:cNvSpPr/>
            <p:nvPr/>
          </p:nvSpPr>
          <p:spPr>
            <a:xfrm rot="5400000">
              <a:off x="1464117" y="3331674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NL" b="1"/>
                <a:t>STAD</a:t>
              </a:r>
            </a:p>
          </p:txBody>
        </p:sp>
        <p:sp>
          <p:nvSpPr>
            <p:cNvPr id="1063" name="Zeshoek 1062">
              <a:extLst>
                <a:ext uri="{FF2B5EF4-FFF2-40B4-BE49-F238E27FC236}">
                  <a16:creationId xmlns:a16="http://schemas.microsoft.com/office/drawing/2014/main" id="{A923D484-0C49-7FF2-746C-2355ED90B172}"/>
                </a:ext>
              </a:extLst>
            </p:cNvPr>
            <p:cNvSpPr/>
            <p:nvPr/>
          </p:nvSpPr>
          <p:spPr>
            <a:xfrm rot="5400000">
              <a:off x="2378517" y="3331674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  <p:sp>
          <p:nvSpPr>
            <p:cNvPr id="1064" name="Zeshoek 1063">
              <a:extLst>
                <a:ext uri="{FF2B5EF4-FFF2-40B4-BE49-F238E27FC236}">
                  <a16:creationId xmlns:a16="http://schemas.microsoft.com/office/drawing/2014/main" id="{1CA40748-8672-91E4-FA36-BBC8E9DE91DB}"/>
                </a:ext>
              </a:extLst>
            </p:cNvPr>
            <p:cNvSpPr/>
            <p:nvPr/>
          </p:nvSpPr>
          <p:spPr>
            <a:xfrm rot="5400000">
              <a:off x="1006917" y="2534969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  <p:sp>
          <p:nvSpPr>
            <p:cNvPr id="1065" name="Zeshoek 1064">
              <a:extLst>
                <a:ext uri="{FF2B5EF4-FFF2-40B4-BE49-F238E27FC236}">
                  <a16:creationId xmlns:a16="http://schemas.microsoft.com/office/drawing/2014/main" id="{74339B36-26FC-C873-1543-40A692DB45ED}"/>
                </a:ext>
              </a:extLst>
            </p:cNvPr>
            <p:cNvSpPr/>
            <p:nvPr/>
          </p:nvSpPr>
          <p:spPr>
            <a:xfrm rot="5400000">
              <a:off x="1921317" y="2534969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  <p:sp>
          <p:nvSpPr>
            <p:cNvPr id="1066" name="Zeshoek 1065">
              <a:extLst>
                <a:ext uri="{FF2B5EF4-FFF2-40B4-BE49-F238E27FC236}">
                  <a16:creationId xmlns:a16="http://schemas.microsoft.com/office/drawing/2014/main" id="{271A36C0-8D06-4C4F-6D93-779DC852FF80}"/>
                </a:ext>
              </a:extLst>
            </p:cNvPr>
            <p:cNvSpPr/>
            <p:nvPr/>
          </p:nvSpPr>
          <p:spPr>
            <a:xfrm rot="5400000">
              <a:off x="1006917" y="4119325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  <p:sp>
          <p:nvSpPr>
            <p:cNvPr id="1067" name="Zeshoek 1066">
              <a:extLst>
                <a:ext uri="{FF2B5EF4-FFF2-40B4-BE49-F238E27FC236}">
                  <a16:creationId xmlns:a16="http://schemas.microsoft.com/office/drawing/2014/main" id="{B144CCB2-C436-16E9-EF87-5A9034615DA4}"/>
                </a:ext>
              </a:extLst>
            </p:cNvPr>
            <p:cNvSpPr/>
            <p:nvPr/>
          </p:nvSpPr>
          <p:spPr>
            <a:xfrm rot="5400000">
              <a:off x="1921317" y="4119325"/>
              <a:ext cx="1060704" cy="914400"/>
            </a:xfrm>
            <a:prstGeom prst="hexagon">
              <a:avLst>
                <a:gd name="adj" fmla="val 28972"/>
                <a:gd name="vf" fmla="val 115470"/>
              </a:avLst>
            </a:prstGeom>
            <a:solidFill>
              <a:srgbClr val="8DB48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02428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118F3-1ADB-26A8-E21C-4D98692AB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6F23C-942D-8B3E-5130-9FDE4928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Fase 1 – onderhandelen (10 minuten)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E0EF7-454C-2112-BF6A-F8CEC11A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/>
              <a:t>Onderhandel 10 minuten over welke habitattegels er vervangen worden in het ecosysteem</a:t>
            </a:r>
          </a:p>
          <a:p>
            <a:pPr lvl="1"/>
            <a:r>
              <a:rPr lang="nl-NL" sz="3200"/>
              <a:t>Ten minste 3 spelers moet het eens zijn over de verandering</a:t>
            </a:r>
          </a:p>
          <a:p>
            <a:pPr lvl="1"/>
            <a:r>
              <a:rPr lang="nl-NL" sz="3200"/>
              <a:t>De kosten mogen worden verdeeld</a:t>
            </a:r>
          </a:p>
          <a:p>
            <a:pPr lvl="1"/>
            <a:r>
              <a:rPr lang="nl-NL" sz="3200"/>
              <a:t>Stedelijk gebied kan niet worden veranderd</a:t>
            </a:r>
          </a:p>
          <a:p>
            <a:pPr marL="457200" lvl="1" indent="0">
              <a:buNone/>
            </a:pPr>
            <a:endParaRPr lang="nl-NL" sz="3200"/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D6F75625-DEEC-AA94-4C76-F6A186EA4CB1}"/>
              </a:ext>
            </a:extLst>
          </p:cNvPr>
          <p:cNvGrpSpPr/>
          <p:nvPr/>
        </p:nvGrpSpPr>
        <p:grpSpPr>
          <a:xfrm>
            <a:off x="7127102" y="3319403"/>
            <a:ext cx="3739755" cy="2542769"/>
            <a:chOff x="7330302" y="3522603"/>
            <a:chExt cx="3739755" cy="2542769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9F03FD53-F435-2F66-A233-3FBD75C57D2F}"/>
                </a:ext>
              </a:extLst>
            </p:cNvPr>
            <p:cNvGrpSpPr/>
            <p:nvPr/>
          </p:nvGrpSpPr>
          <p:grpSpPr>
            <a:xfrm>
              <a:off x="7330302" y="3672821"/>
              <a:ext cx="2139093" cy="1844045"/>
              <a:chOff x="8131093" y="2290173"/>
              <a:chExt cx="3130982" cy="2699122"/>
            </a:xfrm>
            <a:effectLst/>
          </p:grpSpPr>
          <p:sp>
            <p:nvSpPr>
              <p:cNvPr id="5" name="Zeshoek 4">
                <a:extLst>
                  <a:ext uri="{FF2B5EF4-FFF2-40B4-BE49-F238E27FC236}">
                    <a16:creationId xmlns:a16="http://schemas.microsoft.com/office/drawing/2014/main" id="{DCF1199B-D452-43BA-F9AE-24958F0C12A4}"/>
                  </a:ext>
                </a:extLst>
              </p:cNvPr>
              <p:cNvSpPr/>
              <p:nvPr/>
            </p:nvSpPr>
            <p:spPr>
              <a:xfrm>
                <a:off x="8131093" y="2290173"/>
                <a:ext cx="3130982" cy="2699122"/>
              </a:xfrm>
              <a:prstGeom prst="hexagon">
                <a:avLst>
                  <a:gd name="adj" fmla="val 28972"/>
                  <a:gd name="vf" fmla="val 115470"/>
                </a:avLst>
              </a:prstGeom>
              <a:solidFill>
                <a:srgbClr val="8DB48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" name="Rechte verbindingslijn 5">
                <a:extLst>
                  <a:ext uri="{FF2B5EF4-FFF2-40B4-BE49-F238E27FC236}">
                    <a16:creationId xmlns:a16="http://schemas.microsoft.com/office/drawing/2014/main" id="{EEB01D32-FC6C-8E56-EB88-CC58A08B80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7713" y="455866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echte verbindingslijn 6">
                <a:extLst>
                  <a:ext uri="{FF2B5EF4-FFF2-40B4-BE49-F238E27FC236}">
                    <a16:creationId xmlns:a16="http://schemas.microsoft.com/office/drawing/2014/main" id="{DA63F90F-CB73-5DAA-4B57-F7CB6AA4C5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4863" y="456628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Rechte verbindingslijn 7">
                <a:extLst>
                  <a:ext uri="{FF2B5EF4-FFF2-40B4-BE49-F238E27FC236}">
                    <a16:creationId xmlns:a16="http://schemas.microsoft.com/office/drawing/2014/main" id="{D5FD05B9-9440-85F4-2916-391B2F626B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97693" y="441134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chte verbindingslijn 8">
                <a:extLst>
                  <a:ext uri="{FF2B5EF4-FFF2-40B4-BE49-F238E27FC236}">
                    <a16:creationId xmlns:a16="http://schemas.microsoft.com/office/drawing/2014/main" id="{C24991FA-551B-FA8D-C08B-61C447380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4843" y="441896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C7DC89F6-9B0F-D5E0-E761-C35E65A8FF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72853" y="40862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chte verbindingslijn 10">
                <a:extLst>
                  <a:ext uri="{FF2B5EF4-FFF2-40B4-BE49-F238E27FC236}">
                    <a16:creationId xmlns:a16="http://schemas.microsoft.com/office/drawing/2014/main" id="{4435C44A-7FA5-E466-4634-B53CA85D3B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30003" y="409384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>
                <a:extLst>
                  <a:ext uri="{FF2B5EF4-FFF2-40B4-BE49-F238E27FC236}">
                    <a16:creationId xmlns:a16="http://schemas.microsoft.com/office/drawing/2014/main" id="{235C732F-6078-F68F-9445-FD0A0D0866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7033" y="35274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37DFA5C2-4A11-1696-F54A-0348774F8A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4183" y="353504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3D4DAE38-1C27-7CE9-1848-7EED31652D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61193" y="346900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C16D44D5-5899-E7EF-9B7F-206406D220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8343" y="34766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539612DB-9BB6-BDB7-651D-3356EE4177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39475" y="324040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08A6368-9111-610C-B84E-CECED2D20C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6625" y="32480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D0BC80AF-E398-D474-3620-7546E50247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10647" y="291020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8CA7D6F5-E2DA-704E-E88A-431BDCABF1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7797" y="291782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E75D86F1-BB98-4863-CCD7-931116B73D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3007" y="271208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F28D1509-62A1-6307-785D-381FE2E30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0157" y="2719705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7EC241AF-D370-A615-6C27-6CB9C6669D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44047" y="2494948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2F9D758C-6163-712C-A380-4C9CD20F9F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01197" y="2502568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1347DED6-61D0-E869-90B2-35CC44A496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7992" y="3916326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77DF0FEC-D0A9-9AF8-ADE1-4D413ECE09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45142" y="3923946"/>
                <a:ext cx="0" cy="45037"/>
              </a:xfrm>
              <a:prstGeom prst="line">
                <a:avLst/>
              </a:prstGeom>
              <a:ln cap="rnd">
                <a:solidFill>
                  <a:srgbClr val="799C8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19C4E224-4177-FA7C-91A4-67C17CD241E6}"/>
                </a:ext>
              </a:extLst>
            </p:cNvPr>
            <p:cNvGrpSpPr/>
            <p:nvPr/>
          </p:nvGrpSpPr>
          <p:grpSpPr>
            <a:xfrm>
              <a:off x="8930964" y="4221327"/>
              <a:ext cx="2139093" cy="1844045"/>
              <a:chOff x="8131093" y="2290173"/>
              <a:chExt cx="3130982" cy="2699122"/>
            </a:xfrm>
            <a:effectLst>
              <a:outerShdw blurRad="127000" sx="102000" sy="102000" algn="ctr" rotWithShape="0">
                <a:prstClr val="black">
                  <a:alpha val="60000"/>
                </a:prstClr>
              </a:outerShdw>
            </a:effectLst>
          </p:grpSpPr>
          <p:sp>
            <p:nvSpPr>
              <p:cNvPr id="27" name="Zeshoek 26">
                <a:extLst>
                  <a:ext uri="{FF2B5EF4-FFF2-40B4-BE49-F238E27FC236}">
                    <a16:creationId xmlns:a16="http://schemas.microsoft.com/office/drawing/2014/main" id="{84CB59F2-2FDF-D442-92A2-78C58B223AF8}"/>
                  </a:ext>
                </a:extLst>
              </p:cNvPr>
              <p:cNvSpPr/>
              <p:nvPr/>
            </p:nvSpPr>
            <p:spPr>
              <a:xfrm>
                <a:off x="8131093" y="2290173"/>
                <a:ext cx="3130982" cy="2699122"/>
              </a:xfrm>
              <a:prstGeom prst="hexagon">
                <a:avLst>
                  <a:gd name="adj" fmla="val 28972"/>
                  <a:gd name="vf" fmla="val 115470"/>
                </a:avLst>
              </a:prstGeom>
              <a:solidFill>
                <a:srgbClr val="8DB4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A6F0388C-A645-9926-58B7-76EE9623F6D0}"/>
                  </a:ext>
                </a:extLst>
              </p:cNvPr>
              <p:cNvSpPr/>
              <p:nvPr/>
            </p:nvSpPr>
            <p:spPr>
              <a:xfrm>
                <a:off x="8363960" y="2404399"/>
                <a:ext cx="2554912" cy="2517412"/>
              </a:xfrm>
              <a:custGeom>
                <a:avLst/>
                <a:gdLst>
                  <a:gd name="connsiteX0" fmla="*/ 1529301 w 2554912"/>
                  <a:gd name="connsiteY0" fmla="*/ 124 h 2517412"/>
                  <a:gd name="connsiteX1" fmla="*/ 1567073 w 2554912"/>
                  <a:gd name="connsiteY1" fmla="*/ 4527 h 2517412"/>
                  <a:gd name="connsiteX2" fmla="*/ 1647359 w 2554912"/>
                  <a:gd name="connsiteY2" fmla="*/ 80847 h 2517412"/>
                  <a:gd name="connsiteX3" fmla="*/ 1703229 w 2554912"/>
                  <a:gd name="connsiteY3" fmla="*/ 82879 h 2517412"/>
                  <a:gd name="connsiteX4" fmla="*/ 1745218 w 2554912"/>
                  <a:gd name="connsiteY4" fmla="*/ 104543 h 2517412"/>
                  <a:gd name="connsiteX5" fmla="*/ 1763871 w 2554912"/>
                  <a:gd name="connsiteY5" fmla="*/ 126650 h 2517412"/>
                  <a:gd name="connsiteX6" fmla="*/ 1764136 w 2554912"/>
                  <a:gd name="connsiteY6" fmla="*/ 124912 h 2517412"/>
                  <a:gd name="connsiteX7" fmla="*/ 1882433 w 2554912"/>
                  <a:gd name="connsiteY7" fmla="*/ 20289 h 2517412"/>
                  <a:gd name="connsiteX8" fmla="*/ 1939114 w 2554912"/>
                  <a:gd name="connsiteY8" fmla="*/ 23869 h 2517412"/>
                  <a:gd name="connsiteX9" fmla="*/ 2044920 w 2554912"/>
                  <a:gd name="connsiteY9" fmla="*/ 162652 h 2517412"/>
                  <a:gd name="connsiteX10" fmla="*/ 2114746 w 2554912"/>
                  <a:gd name="connsiteY10" fmla="*/ 159662 h 2517412"/>
                  <a:gd name="connsiteX11" fmla="*/ 2198949 w 2554912"/>
                  <a:gd name="connsiteY11" fmla="*/ 305477 h 2517412"/>
                  <a:gd name="connsiteX12" fmla="*/ 2169194 w 2554912"/>
                  <a:gd name="connsiteY12" fmla="*/ 357657 h 2517412"/>
                  <a:gd name="connsiteX13" fmla="*/ 2218992 w 2554912"/>
                  <a:gd name="connsiteY13" fmla="*/ 488340 h 2517412"/>
                  <a:gd name="connsiteX14" fmla="*/ 2143924 w 2554912"/>
                  <a:gd name="connsiteY14" fmla="*/ 569798 h 2517412"/>
                  <a:gd name="connsiteX15" fmla="*/ 2142758 w 2554912"/>
                  <a:gd name="connsiteY15" fmla="*/ 625692 h 2517412"/>
                  <a:gd name="connsiteX16" fmla="*/ 2121746 w 2554912"/>
                  <a:gd name="connsiteY16" fmla="*/ 668012 h 2517412"/>
                  <a:gd name="connsiteX17" fmla="*/ 2099024 w 2554912"/>
                  <a:gd name="connsiteY17" fmla="*/ 687795 h 2517412"/>
                  <a:gd name="connsiteX18" fmla="*/ 2099592 w 2554912"/>
                  <a:gd name="connsiteY18" fmla="*/ 710470 h 2517412"/>
                  <a:gd name="connsiteX19" fmla="*/ 2144407 w 2554912"/>
                  <a:gd name="connsiteY19" fmla="*/ 739508 h 2517412"/>
                  <a:gd name="connsiteX20" fmla="*/ 2164388 w 2554912"/>
                  <a:gd name="connsiteY20" fmla="*/ 736497 h 2517412"/>
                  <a:gd name="connsiteX21" fmla="*/ 2302500 w 2554912"/>
                  <a:gd name="connsiteY21" fmla="*/ 843177 h 2517412"/>
                  <a:gd name="connsiteX22" fmla="*/ 2369174 w 2554912"/>
                  <a:gd name="connsiteY22" fmla="*/ 822222 h 2517412"/>
                  <a:gd name="connsiteX23" fmla="*/ 2488238 w 2554912"/>
                  <a:gd name="connsiteY23" fmla="*/ 941285 h 2517412"/>
                  <a:gd name="connsiteX24" fmla="*/ 2472998 w 2554912"/>
                  <a:gd name="connsiteY24" fmla="*/ 999387 h 2517412"/>
                  <a:gd name="connsiteX25" fmla="*/ 2554912 w 2554912"/>
                  <a:gd name="connsiteY25" fmla="*/ 1112735 h 2517412"/>
                  <a:gd name="connsiteX26" fmla="*/ 2503478 w 2554912"/>
                  <a:gd name="connsiteY26" fmla="*/ 1210842 h 2517412"/>
                  <a:gd name="connsiteX27" fmla="*/ 2516812 w 2554912"/>
                  <a:gd name="connsiteY27" fmla="*/ 1265135 h 2517412"/>
                  <a:gd name="connsiteX28" fmla="*/ 2398702 w 2554912"/>
                  <a:gd name="connsiteY28" fmla="*/ 1383245 h 2517412"/>
                  <a:gd name="connsiteX29" fmla="*/ 2390130 w 2554912"/>
                  <a:gd name="connsiteY29" fmla="*/ 1383245 h 2517412"/>
                  <a:gd name="connsiteX30" fmla="*/ 2354390 w 2554912"/>
                  <a:gd name="connsiteY30" fmla="*/ 1423963 h 2517412"/>
                  <a:gd name="connsiteX31" fmla="*/ 2384680 w 2554912"/>
                  <a:gd name="connsiteY31" fmla="*/ 1439780 h 2517412"/>
                  <a:gd name="connsiteX32" fmla="*/ 2433704 w 2554912"/>
                  <a:gd name="connsiteY32" fmla="*/ 1535953 h 2517412"/>
                  <a:gd name="connsiteX33" fmla="*/ 2382268 w 2554912"/>
                  <a:gd name="connsiteY33" fmla="*/ 1634060 h 2517412"/>
                  <a:gd name="connsiteX34" fmla="*/ 2395604 w 2554912"/>
                  <a:gd name="connsiteY34" fmla="*/ 1688353 h 2517412"/>
                  <a:gd name="connsiteX35" fmla="*/ 2277494 w 2554912"/>
                  <a:gd name="connsiteY35" fmla="*/ 1806463 h 2517412"/>
                  <a:gd name="connsiteX36" fmla="*/ 2268920 w 2554912"/>
                  <a:gd name="connsiteY36" fmla="*/ 1806463 h 2517412"/>
                  <a:gd name="connsiteX37" fmla="*/ 2230464 w 2554912"/>
                  <a:gd name="connsiteY37" fmla="*/ 1850278 h 2517412"/>
                  <a:gd name="connsiteX38" fmla="*/ 2220400 w 2554912"/>
                  <a:gd name="connsiteY38" fmla="*/ 1855437 h 2517412"/>
                  <a:gd name="connsiteX39" fmla="*/ 2226051 w 2554912"/>
                  <a:gd name="connsiteY39" fmla="*/ 1857169 h 2517412"/>
                  <a:gd name="connsiteX40" fmla="*/ 2299833 w 2554912"/>
                  <a:gd name="connsiteY40" fmla="*/ 1996798 h 2517412"/>
                  <a:gd name="connsiteX41" fmla="*/ 2180047 w 2554912"/>
                  <a:gd name="connsiteY41" fmla="*/ 2123711 h 2517412"/>
                  <a:gd name="connsiteX42" fmla="*/ 2194321 w 2554912"/>
                  <a:gd name="connsiteY42" fmla="*/ 2192128 h 2517412"/>
                  <a:gd name="connsiteX43" fmla="*/ 2064092 w 2554912"/>
                  <a:gd name="connsiteY43" fmla="*/ 2298863 h 2517412"/>
                  <a:gd name="connsiteX44" fmla="*/ 2007777 w 2554912"/>
                  <a:gd name="connsiteY44" fmla="*/ 2277965 h 2517412"/>
                  <a:gd name="connsiteX45" fmla="*/ 1886900 w 2554912"/>
                  <a:gd name="connsiteY45" fmla="*/ 2348297 h 2517412"/>
                  <a:gd name="connsiteX46" fmla="*/ 1832351 w 2554912"/>
                  <a:gd name="connsiteY46" fmla="*/ 2328889 h 2517412"/>
                  <a:gd name="connsiteX47" fmla="*/ 1823821 w 2554912"/>
                  <a:gd name="connsiteY47" fmla="*/ 2319585 h 2517412"/>
                  <a:gd name="connsiteX48" fmla="*/ 1813565 w 2554912"/>
                  <a:gd name="connsiteY48" fmla="*/ 2338381 h 2517412"/>
                  <a:gd name="connsiteX49" fmla="*/ 1785826 w 2554912"/>
                  <a:gd name="connsiteY49" fmla="*/ 2364393 h 2517412"/>
                  <a:gd name="connsiteX50" fmla="*/ 1675714 w 2554912"/>
                  <a:gd name="connsiteY50" fmla="*/ 2376470 h 2517412"/>
                  <a:gd name="connsiteX51" fmla="*/ 1638106 w 2554912"/>
                  <a:gd name="connsiteY51" fmla="*/ 2417837 h 2517412"/>
                  <a:gd name="connsiteX52" fmla="*/ 1507045 w 2554912"/>
                  <a:gd name="connsiteY52" fmla="*/ 2418822 h 2517412"/>
                  <a:gd name="connsiteX53" fmla="*/ 1490697 w 2554912"/>
                  <a:gd name="connsiteY53" fmla="*/ 2402370 h 2517412"/>
                  <a:gd name="connsiteX54" fmla="*/ 1458035 w 2554912"/>
                  <a:gd name="connsiteY54" fmla="*/ 2416062 h 2517412"/>
                  <a:gd name="connsiteX55" fmla="*/ 1366933 w 2554912"/>
                  <a:gd name="connsiteY55" fmla="*/ 2407468 h 2517412"/>
                  <a:gd name="connsiteX56" fmla="*/ 1341709 w 2554912"/>
                  <a:gd name="connsiteY56" fmla="*/ 2472648 h 2517412"/>
                  <a:gd name="connsiteX57" fmla="*/ 1174377 w 2554912"/>
                  <a:gd name="connsiteY57" fmla="*/ 2491408 h 2517412"/>
                  <a:gd name="connsiteX58" fmla="*/ 1138480 w 2554912"/>
                  <a:gd name="connsiteY58" fmla="*/ 2443247 h 2517412"/>
                  <a:gd name="connsiteX59" fmla="*/ 998791 w 2554912"/>
                  <a:gd name="connsiteY59" fmla="*/ 2436542 h 2517412"/>
                  <a:gd name="connsiteX60" fmla="*/ 954214 w 2554912"/>
                  <a:gd name="connsiteY60" fmla="*/ 2335135 h 2517412"/>
                  <a:gd name="connsiteX61" fmla="*/ 903464 w 2554912"/>
                  <a:gd name="connsiteY61" fmla="*/ 2311681 h 2517412"/>
                  <a:gd name="connsiteX62" fmla="*/ 884855 w 2554912"/>
                  <a:gd name="connsiteY62" fmla="*/ 2145688 h 2517412"/>
                  <a:gd name="connsiteX63" fmla="*/ 890204 w 2554912"/>
                  <a:gd name="connsiteY63" fmla="*/ 2138989 h 2517412"/>
                  <a:gd name="connsiteX64" fmla="*/ 879957 w 2554912"/>
                  <a:gd name="connsiteY64" fmla="*/ 2081598 h 2517412"/>
                  <a:gd name="connsiteX65" fmla="*/ 884772 w 2554912"/>
                  <a:gd name="connsiteY65" fmla="*/ 2057859 h 2517412"/>
                  <a:gd name="connsiteX66" fmla="*/ 869381 w 2554912"/>
                  <a:gd name="connsiteY66" fmla="*/ 2061060 h 2517412"/>
                  <a:gd name="connsiteX67" fmla="*/ 831596 w 2554912"/>
                  <a:gd name="connsiteY67" fmla="*/ 2056775 h 2517412"/>
                  <a:gd name="connsiteX68" fmla="*/ 751073 w 2554912"/>
                  <a:gd name="connsiteY68" fmla="*/ 1980705 h 2517412"/>
                  <a:gd name="connsiteX69" fmla="*/ 695198 w 2554912"/>
                  <a:gd name="connsiteY69" fmla="*/ 1978847 h 2517412"/>
                  <a:gd name="connsiteX70" fmla="*/ 653142 w 2554912"/>
                  <a:gd name="connsiteY70" fmla="*/ 1957313 h 2517412"/>
                  <a:gd name="connsiteX71" fmla="*/ 631520 w 2554912"/>
                  <a:gd name="connsiteY71" fmla="*/ 1931850 h 2517412"/>
                  <a:gd name="connsiteX72" fmla="*/ 594783 w 2554912"/>
                  <a:gd name="connsiteY72" fmla="*/ 1955622 h 2517412"/>
                  <a:gd name="connsiteX73" fmla="*/ 466097 w 2554912"/>
                  <a:gd name="connsiteY73" fmla="*/ 1927971 h 2517412"/>
                  <a:gd name="connsiteX74" fmla="*/ 436399 w 2554912"/>
                  <a:gd name="connsiteY74" fmla="*/ 1875759 h 2517412"/>
                  <a:gd name="connsiteX75" fmla="*/ 298597 w 2554912"/>
                  <a:gd name="connsiteY75" fmla="*/ 1851917 h 2517412"/>
                  <a:gd name="connsiteX76" fmla="*/ 266836 w 2554912"/>
                  <a:gd name="connsiteY76" fmla="*/ 1745795 h 2517412"/>
                  <a:gd name="connsiteX77" fmla="*/ 219358 w 2554912"/>
                  <a:gd name="connsiteY77" fmla="*/ 1716275 h 2517412"/>
                  <a:gd name="connsiteX78" fmla="*/ 221315 w 2554912"/>
                  <a:gd name="connsiteY78" fmla="*/ 1549254 h 2517412"/>
                  <a:gd name="connsiteX79" fmla="*/ 224257 w 2554912"/>
                  <a:gd name="connsiteY79" fmla="*/ 1546380 h 2517412"/>
                  <a:gd name="connsiteX80" fmla="*/ 217319 w 2554912"/>
                  <a:gd name="connsiteY80" fmla="*/ 1544677 h 2517412"/>
                  <a:gd name="connsiteX81" fmla="*/ 137696 w 2554912"/>
                  <a:gd name="connsiteY81" fmla="*/ 1389384 h 2517412"/>
                  <a:gd name="connsiteX82" fmla="*/ 68439 w 2554912"/>
                  <a:gd name="connsiteY82" fmla="*/ 1379991 h 2517412"/>
                  <a:gd name="connsiteX83" fmla="*/ 11323 w 2554912"/>
                  <a:gd name="connsiteY83" fmla="*/ 1221593 h 2517412"/>
                  <a:gd name="connsiteX84" fmla="*/ 49828 w 2554912"/>
                  <a:gd name="connsiteY84" fmla="*/ 1175491 h 2517412"/>
                  <a:gd name="connsiteX85" fmla="*/ 23902 w 2554912"/>
                  <a:gd name="connsiteY85" fmla="*/ 1038066 h 2517412"/>
                  <a:gd name="connsiteX86" fmla="*/ 112180 w 2554912"/>
                  <a:gd name="connsiteY86" fmla="*/ 971151 h 2517412"/>
                  <a:gd name="connsiteX87" fmla="*/ 123204 w 2554912"/>
                  <a:gd name="connsiteY87" fmla="*/ 916342 h 2517412"/>
                  <a:gd name="connsiteX88" fmla="*/ 235153 w 2554912"/>
                  <a:gd name="connsiteY88" fmla="*/ 848186 h 2517412"/>
                  <a:gd name="connsiteX89" fmla="*/ 249302 w 2554912"/>
                  <a:gd name="connsiteY89" fmla="*/ 851787 h 2517412"/>
                  <a:gd name="connsiteX90" fmla="*/ 252817 w 2554912"/>
                  <a:gd name="connsiteY90" fmla="*/ 821818 h 2517412"/>
                  <a:gd name="connsiteX91" fmla="*/ 275922 w 2554912"/>
                  <a:gd name="connsiteY91" fmla="*/ 780583 h 2517412"/>
                  <a:gd name="connsiteX92" fmla="*/ 325356 w 2554912"/>
                  <a:gd name="connsiteY92" fmla="*/ 746460 h 2517412"/>
                  <a:gd name="connsiteX93" fmla="*/ 337133 w 2554912"/>
                  <a:gd name="connsiteY93" fmla="*/ 607108 h 2517412"/>
                  <a:gd name="connsiteX94" fmla="*/ 440093 w 2554912"/>
                  <a:gd name="connsiteY94" fmla="*/ 566245 h 2517412"/>
                  <a:gd name="connsiteX95" fmla="*/ 465376 w 2554912"/>
                  <a:gd name="connsiteY95" fmla="*/ 516382 h 2517412"/>
                  <a:gd name="connsiteX96" fmla="*/ 502657 w 2554912"/>
                  <a:gd name="connsiteY96" fmla="*/ 487354 h 2517412"/>
                  <a:gd name="connsiteX97" fmla="*/ 543189 w 2554912"/>
                  <a:gd name="connsiteY97" fmla="*/ 476225 h 2517412"/>
                  <a:gd name="connsiteX98" fmla="*/ 549058 w 2554912"/>
                  <a:gd name="connsiteY98" fmla="*/ 441263 h 2517412"/>
                  <a:gd name="connsiteX99" fmla="*/ 647776 w 2554912"/>
                  <a:gd name="connsiteY99" fmla="*/ 350582 h 2517412"/>
                  <a:gd name="connsiteX100" fmla="*/ 626821 w 2554912"/>
                  <a:gd name="connsiteY100" fmla="*/ 283907 h 2517412"/>
                  <a:gd name="connsiteX101" fmla="*/ 745884 w 2554912"/>
                  <a:gd name="connsiteY101" fmla="*/ 164844 h 2517412"/>
                  <a:gd name="connsiteX102" fmla="*/ 803986 w 2554912"/>
                  <a:gd name="connsiteY102" fmla="*/ 180084 h 2517412"/>
                  <a:gd name="connsiteX103" fmla="*/ 917334 w 2554912"/>
                  <a:gd name="connsiteY103" fmla="*/ 98169 h 2517412"/>
                  <a:gd name="connsiteX104" fmla="*/ 1015441 w 2554912"/>
                  <a:gd name="connsiteY104" fmla="*/ 149604 h 2517412"/>
                  <a:gd name="connsiteX105" fmla="*/ 1069734 w 2554912"/>
                  <a:gd name="connsiteY105" fmla="*/ 136269 h 2517412"/>
                  <a:gd name="connsiteX106" fmla="*/ 1153792 w 2554912"/>
                  <a:gd name="connsiteY106" fmla="*/ 171035 h 2517412"/>
                  <a:gd name="connsiteX107" fmla="*/ 1168119 w 2554912"/>
                  <a:gd name="connsiteY107" fmla="*/ 192357 h 2517412"/>
                  <a:gd name="connsiteX108" fmla="*/ 1192366 w 2554912"/>
                  <a:gd name="connsiteY108" fmla="*/ 180135 h 2517412"/>
                  <a:gd name="connsiteX109" fmla="*/ 1238729 w 2554912"/>
                  <a:gd name="connsiteY109" fmla="*/ 173536 h 2517412"/>
                  <a:gd name="connsiteX110" fmla="*/ 1236821 w 2554912"/>
                  <a:gd name="connsiteY110" fmla="*/ 103672 h 2517412"/>
                  <a:gd name="connsiteX111" fmla="*/ 1383922 w 2554912"/>
                  <a:gd name="connsiteY111" fmla="*/ 21737 h 2517412"/>
                  <a:gd name="connsiteX112" fmla="*/ 1435635 w 2554912"/>
                  <a:gd name="connsiteY112" fmla="*/ 52296 h 2517412"/>
                  <a:gd name="connsiteX113" fmla="*/ 1529301 w 2554912"/>
                  <a:gd name="connsiteY113" fmla="*/ 124 h 251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2554912" h="2517412">
                    <a:moveTo>
                      <a:pt x="1529301" y="124"/>
                    </a:moveTo>
                    <a:cubicBezTo>
                      <a:pt x="1541751" y="-450"/>
                      <a:pt x="1554476" y="943"/>
                      <a:pt x="1567073" y="4527"/>
                    </a:cubicBezTo>
                    <a:cubicBezTo>
                      <a:pt x="1606467" y="15735"/>
                      <a:pt x="1634890" y="44619"/>
                      <a:pt x="1647359" y="80847"/>
                    </a:cubicBezTo>
                    <a:cubicBezTo>
                      <a:pt x="1665280" y="77033"/>
                      <a:pt x="1683989" y="77405"/>
                      <a:pt x="1703229" y="82879"/>
                    </a:cubicBezTo>
                    <a:cubicBezTo>
                      <a:pt x="1719032" y="87375"/>
                      <a:pt x="1733179" y="94866"/>
                      <a:pt x="1745218" y="104543"/>
                    </a:cubicBezTo>
                    <a:lnTo>
                      <a:pt x="1763871" y="126650"/>
                    </a:lnTo>
                    <a:lnTo>
                      <a:pt x="1764136" y="124912"/>
                    </a:lnTo>
                    <a:cubicBezTo>
                      <a:pt x="1779478" y="67638"/>
                      <a:pt x="1827276" y="27932"/>
                      <a:pt x="1882433" y="20289"/>
                    </a:cubicBezTo>
                    <a:cubicBezTo>
                      <a:pt x="1900819" y="17741"/>
                      <a:pt x="1920022" y="18756"/>
                      <a:pt x="1939114" y="23869"/>
                    </a:cubicBezTo>
                    <a:cubicBezTo>
                      <a:pt x="2003518" y="41121"/>
                      <a:pt x="2045299" y="98659"/>
                      <a:pt x="2044920" y="162652"/>
                    </a:cubicBezTo>
                    <a:cubicBezTo>
                      <a:pt x="2066772" y="154700"/>
                      <a:pt x="2090825" y="153254"/>
                      <a:pt x="2114746" y="159662"/>
                    </a:cubicBezTo>
                    <a:cubicBezTo>
                      <a:pt x="2178231" y="176667"/>
                      <a:pt x="2215954" y="241992"/>
                      <a:pt x="2198949" y="305477"/>
                    </a:cubicBezTo>
                    <a:cubicBezTo>
                      <a:pt x="2193527" y="325718"/>
                      <a:pt x="2182831" y="343560"/>
                      <a:pt x="2169194" y="357657"/>
                    </a:cubicBezTo>
                    <a:cubicBezTo>
                      <a:pt x="2211008" y="385621"/>
                      <a:pt x="2232547" y="437736"/>
                      <a:pt x="2218992" y="488340"/>
                    </a:cubicBezTo>
                    <a:cubicBezTo>
                      <a:pt x="2208395" y="527902"/>
                      <a:pt x="2179954" y="556770"/>
                      <a:pt x="2143924" y="569798"/>
                    </a:cubicBezTo>
                    <a:cubicBezTo>
                      <a:pt x="2148015" y="587657"/>
                      <a:pt x="2147933" y="606371"/>
                      <a:pt x="2142758" y="625692"/>
                    </a:cubicBezTo>
                    <a:cubicBezTo>
                      <a:pt x="2138507" y="641563"/>
                      <a:pt x="2131236" y="655824"/>
                      <a:pt x="2121746" y="668012"/>
                    </a:cubicBezTo>
                    <a:lnTo>
                      <a:pt x="2099024" y="687795"/>
                    </a:lnTo>
                    <a:lnTo>
                      <a:pt x="2099592" y="710470"/>
                    </a:lnTo>
                    <a:lnTo>
                      <a:pt x="2144407" y="739508"/>
                    </a:lnTo>
                    <a:lnTo>
                      <a:pt x="2164388" y="736497"/>
                    </a:lnTo>
                    <a:cubicBezTo>
                      <a:pt x="2231062" y="736497"/>
                      <a:pt x="2286308" y="781265"/>
                      <a:pt x="2302500" y="843177"/>
                    </a:cubicBezTo>
                    <a:cubicBezTo>
                      <a:pt x="2321550" y="829842"/>
                      <a:pt x="2344410" y="822222"/>
                      <a:pt x="2369174" y="822222"/>
                    </a:cubicBezTo>
                    <a:cubicBezTo>
                      <a:pt x="2434898" y="822222"/>
                      <a:pt x="2488238" y="875562"/>
                      <a:pt x="2488238" y="941285"/>
                    </a:cubicBezTo>
                    <a:cubicBezTo>
                      <a:pt x="2488238" y="962240"/>
                      <a:pt x="2482522" y="982242"/>
                      <a:pt x="2472998" y="999387"/>
                    </a:cubicBezTo>
                    <a:cubicBezTo>
                      <a:pt x="2520622" y="1015580"/>
                      <a:pt x="2554912" y="1060347"/>
                      <a:pt x="2554912" y="1112735"/>
                    </a:cubicBezTo>
                    <a:cubicBezTo>
                      <a:pt x="2554912" y="1153692"/>
                      <a:pt x="2534910" y="1188935"/>
                      <a:pt x="2503478" y="1210842"/>
                    </a:cubicBezTo>
                    <a:cubicBezTo>
                      <a:pt x="2512050" y="1227035"/>
                      <a:pt x="2516812" y="1245132"/>
                      <a:pt x="2516812" y="1265135"/>
                    </a:cubicBezTo>
                    <a:cubicBezTo>
                      <a:pt x="2516812" y="1330857"/>
                      <a:pt x="2463472" y="1384197"/>
                      <a:pt x="2398702" y="1383245"/>
                    </a:cubicBezTo>
                    <a:lnTo>
                      <a:pt x="2390130" y="1383245"/>
                    </a:lnTo>
                    <a:lnTo>
                      <a:pt x="2354390" y="1423963"/>
                    </a:lnTo>
                    <a:lnTo>
                      <a:pt x="2384680" y="1439780"/>
                    </a:lnTo>
                    <a:cubicBezTo>
                      <a:pt x="2414416" y="1461657"/>
                      <a:pt x="2433704" y="1496662"/>
                      <a:pt x="2433704" y="1535953"/>
                    </a:cubicBezTo>
                    <a:cubicBezTo>
                      <a:pt x="2433704" y="1576910"/>
                      <a:pt x="2413700" y="1612153"/>
                      <a:pt x="2382268" y="1634060"/>
                    </a:cubicBezTo>
                    <a:cubicBezTo>
                      <a:pt x="2390840" y="1650253"/>
                      <a:pt x="2395604" y="1668350"/>
                      <a:pt x="2395604" y="1688353"/>
                    </a:cubicBezTo>
                    <a:cubicBezTo>
                      <a:pt x="2395604" y="1754075"/>
                      <a:pt x="2342264" y="1807415"/>
                      <a:pt x="2277494" y="1806463"/>
                    </a:cubicBezTo>
                    <a:lnTo>
                      <a:pt x="2268920" y="1806463"/>
                    </a:lnTo>
                    <a:cubicBezTo>
                      <a:pt x="2258919" y="1823608"/>
                      <a:pt x="2245822" y="1838372"/>
                      <a:pt x="2230464" y="1850278"/>
                    </a:cubicBezTo>
                    <a:lnTo>
                      <a:pt x="2220400" y="1855437"/>
                    </a:lnTo>
                    <a:lnTo>
                      <a:pt x="2226051" y="1857169"/>
                    </a:lnTo>
                    <a:cubicBezTo>
                      <a:pt x="2274965" y="1883779"/>
                      <a:pt x="2305683" y="1937794"/>
                      <a:pt x="2299833" y="1996798"/>
                    </a:cubicBezTo>
                    <a:cubicBezTo>
                      <a:pt x="2293255" y="2063148"/>
                      <a:pt x="2243254" y="2113706"/>
                      <a:pt x="2180047" y="2123711"/>
                    </a:cubicBezTo>
                    <a:cubicBezTo>
                      <a:pt x="2191437" y="2143984"/>
                      <a:pt x="2196765" y="2167484"/>
                      <a:pt x="2194321" y="2192128"/>
                    </a:cubicBezTo>
                    <a:cubicBezTo>
                      <a:pt x="2187837" y="2257530"/>
                      <a:pt x="2129494" y="2305347"/>
                      <a:pt x="2064092" y="2298863"/>
                    </a:cubicBezTo>
                    <a:cubicBezTo>
                      <a:pt x="2043239" y="2296795"/>
                      <a:pt x="2023899" y="2289135"/>
                      <a:pt x="2007777" y="2277965"/>
                    </a:cubicBezTo>
                    <a:cubicBezTo>
                      <a:pt x="1986964" y="2323760"/>
                      <a:pt x="1939032" y="2353465"/>
                      <a:pt x="1886900" y="2348297"/>
                    </a:cubicBezTo>
                    <a:cubicBezTo>
                      <a:pt x="1866521" y="2346276"/>
                      <a:pt x="1848058" y="2339420"/>
                      <a:pt x="1832351" y="2328889"/>
                    </a:cubicBezTo>
                    <a:lnTo>
                      <a:pt x="1823821" y="2319585"/>
                    </a:lnTo>
                    <a:lnTo>
                      <a:pt x="1813565" y="2338381"/>
                    </a:lnTo>
                    <a:cubicBezTo>
                      <a:pt x="1805969" y="2348261"/>
                      <a:pt x="1796693" y="2357083"/>
                      <a:pt x="1785826" y="2364393"/>
                    </a:cubicBezTo>
                    <a:cubicBezTo>
                      <a:pt x="1751841" y="2387252"/>
                      <a:pt x="1711434" y="2390324"/>
                      <a:pt x="1675714" y="2376470"/>
                    </a:cubicBezTo>
                    <a:cubicBezTo>
                      <a:pt x="1667062" y="2392620"/>
                      <a:pt x="1654704" y="2406673"/>
                      <a:pt x="1638106" y="2417837"/>
                    </a:cubicBezTo>
                    <a:cubicBezTo>
                      <a:pt x="1597206" y="2445347"/>
                      <a:pt x="1545339" y="2444075"/>
                      <a:pt x="1507045" y="2418822"/>
                    </a:cubicBezTo>
                    <a:lnTo>
                      <a:pt x="1490697" y="2402370"/>
                    </a:lnTo>
                    <a:lnTo>
                      <a:pt x="1458035" y="2416062"/>
                    </a:lnTo>
                    <a:cubicBezTo>
                      <a:pt x="1428161" y="2423139"/>
                      <a:pt x="1396176" y="2420456"/>
                      <a:pt x="1366933" y="2407468"/>
                    </a:cubicBezTo>
                    <a:cubicBezTo>
                      <a:pt x="1365469" y="2430676"/>
                      <a:pt x="1357161" y="2453295"/>
                      <a:pt x="1341709" y="2472648"/>
                    </a:cubicBezTo>
                    <a:cubicBezTo>
                      <a:pt x="1300703" y="2524010"/>
                      <a:pt x="1225739" y="2532414"/>
                      <a:pt x="1174377" y="2491408"/>
                    </a:cubicBezTo>
                    <a:cubicBezTo>
                      <a:pt x="1158001" y="2478334"/>
                      <a:pt x="1145936" y="2461388"/>
                      <a:pt x="1138480" y="2443247"/>
                    </a:cubicBezTo>
                    <a:cubicBezTo>
                      <a:pt x="1096111" y="2470362"/>
                      <a:pt x="1039732" y="2469228"/>
                      <a:pt x="998791" y="2436542"/>
                    </a:cubicBezTo>
                    <a:cubicBezTo>
                      <a:pt x="966784" y="2410988"/>
                      <a:pt x="951723" y="2373367"/>
                      <a:pt x="954214" y="2335135"/>
                    </a:cubicBezTo>
                    <a:cubicBezTo>
                      <a:pt x="936211" y="2331731"/>
                      <a:pt x="919097" y="2324162"/>
                      <a:pt x="903464" y="2311681"/>
                    </a:cubicBezTo>
                    <a:cubicBezTo>
                      <a:pt x="852104" y="2270676"/>
                      <a:pt x="843699" y="2195711"/>
                      <a:pt x="884855" y="2145688"/>
                    </a:cubicBezTo>
                    <a:lnTo>
                      <a:pt x="890204" y="2138989"/>
                    </a:lnTo>
                    <a:cubicBezTo>
                      <a:pt x="883045" y="2120476"/>
                      <a:pt x="879679" y="2101030"/>
                      <a:pt x="879957" y="2081598"/>
                    </a:cubicBezTo>
                    <a:lnTo>
                      <a:pt x="884772" y="2057859"/>
                    </a:lnTo>
                    <a:lnTo>
                      <a:pt x="869381" y="2061060"/>
                    </a:lnTo>
                    <a:cubicBezTo>
                      <a:pt x="856934" y="2061673"/>
                      <a:pt x="844204" y="2060320"/>
                      <a:pt x="831596" y="2056775"/>
                    </a:cubicBezTo>
                    <a:cubicBezTo>
                      <a:pt x="792168" y="2045689"/>
                      <a:pt x="763655" y="2016894"/>
                      <a:pt x="751073" y="1980705"/>
                    </a:cubicBezTo>
                    <a:cubicBezTo>
                      <a:pt x="733165" y="1984574"/>
                      <a:pt x="714454" y="1984261"/>
                      <a:pt x="695198" y="1978847"/>
                    </a:cubicBezTo>
                    <a:cubicBezTo>
                      <a:pt x="679381" y="1974399"/>
                      <a:pt x="665211" y="1966952"/>
                      <a:pt x="653142" y="1957313"/>
                    </a:cubicBezTo>
                    <a:lnTo>
                      <a:pt x="631520" y="1931850"/>
                    </a:lnTo>
                    <a:lnTo>
                      <a:pt x="594783" y="1955622"/>
                    </a:lnTo>
                    <a:cubicBezTo>
                      <a:pt x="551581" y="1972545"/>
                      <a:pt x="500542" y="1963232"/>
                      <a:pt x="466097" y="1927971"/>
                    </a:cubicBezTo>
                    <a:cubicBezTo>
                      <a:pt x="451454" y="1912981"/>
                      <a:pt x="441566" y="1894680"/>
                      <a:pt x="436399" y="1875759"/>
                    </a:cubicBezTo>
                    <a:cubicBezTo>
                      <a:pt x="391015" y="1897455"/>
                      <a:pt x="335204" y="1889392"/>
                      <a:pt x="298597" y="1851917"/>
                    </a:cubicBezTo>
                    <a:cubicBezTo>
                      <a:pt x="269977" y="1822618"/>
                      <a:pt x="259659" y="1783430"/>
                      <a:pt x="266836" y="1745795"/>
                    </a:cubicBezTo>
                    <a:cubicBezTo>
                      <a:pt x="249389" y="1740201"/>
                      <a:pt x="233336" y="1730584"/>
                      <a:pt x="219358" y="1716275"/>
                    </a:cubicBezTo>
                    <a:cubicBezTo>
                      <a:pt x="173433" y="1669261"/>
                      <a:pt x="174317" y="1593832"/>
                      <a:pt x="221315" y="1549254"/>
                    </a:cubicBezTo>
                    <a:lnTo>
                      <a:pt x="224257" y="1546380"/>
                    </a:lnTo>
                    <a:lnTo>
                      <a:pt x="217319" y="1544677"/>
                    </a:lnTo>
                    <a:cubicBezTo>
                      <a:pt x="156975" y="1516318"/>
                      <a:pt x="126017" y="1452304"/>
                      <a:pt x="137696" y="1389384"/>
                    </a:cubicBezTo>
                    <a:cubicBezTo>
                      <a:pt x="114783" y="1393350"/>
                      <a:pt x="90853" y="1390524"/>
                      <a:pt x="68439" y="1379991"/>
                    </a:cubicBezTo>
                    <a:cubicBezTo>
                      <a:pt x="8957" y="1352037"/>
                      <a:pt x="-16631" y="1281075"/>
                      <a:pt x="11323" y="1221593"/>
                    </a:cubicBezTo>
                    <a:cubicBezTo>
                      <a:pt x="20236" y="1202628"/>
                      <a:pt x="33916" y="1186956"/>
                      <a:pt x="49828" y="1175491"/>
                    </a:cubicBezTo>
                    <a:cubicBezTo>
                      <a:pt x="13613" y="1140579"/>
                      <a:pt x="1620" y="1085479"/>
                      <a:pt x="23902" y="1038066"/>
                    </a:cubicBezTo>
                    <a:cubicBezTo>
                      <a:pt x="41322" y="1000998"/>
                      <a:pt x="74415" y="977609"/>
                      <a:pt x="112180" y="971151"/>
                    </a:cubicBezTo>
                    <a:cubicBezTo>
                      <a:pt x="111309" y="952850"/>
                      <a:pt x="114696" y="934446"/>
                      <a:pt x="123204" y="916342"/>
                    </a:cubicBezTo>
                    <a:cubicBezTo>
                      <a:pt x="144169" y="871732"/>
                      <a:pt x="189326" y="846186"/>
                      <a:pt x="235153" y="848186"/>
                    </a:cubicBezTo>
                    <a:lnTo>
                      <a:pt x="249302" y="851787"/>
                    </a:lnTo>
                    <a:lnTo>
                      <a:pt x="252817" y="821818"/>
                    </a:lnTo>
                    <a:cubicBezTo>
                      <a:pt x="257532" y="807088"/>
                      <a:pt x="265211" y="793043"/>
                      <a:pt x="275922" y="780583"/>
                    </a:cubicBezTo>
                    <a:cubicBezTo>
                      <a:pt x="289583" y="764693"/>
                      <a:pt x="306956" y="753252"/>
                      <a:pt x="325356" y="746460"/>
                    </a:cubicBezTo>
                    <a:cubicBezTo>
                      <a:pt x="299799" y="703134"/>
                      <a:pt x="302981" y="646833"/>
                      <a:pt x="337133" y="607108"/>
                    </a:cubicBezTo>
                    <a:cubicBezTo>
                      <a:pt x="363834" y="576050"/>
                      <a:pt x="401977" y="562366"/>
                      <a:pt x="440093" y="566245"/>
                    </a:cubicBezTo>
                    <a:cubicBezTo>
                      <a:pt x="444150" y="548378"/>
                      <a:pt x="452336" y="531550"/>
                      <a:pt x="465376" y="516382"/>
                    </a:cubicBezTo>
                    <a:cubicBezTo>
                      <a:pt x="476087" y="503923"/>
                      <a:pt x="488822" y="494224"/>
                      <a:pt x="502657" y="487354"/>
                    </a:cubicBezTo>
                    <a:lnTo>
                      <a:pt x="543189" y="476225"/>
                    </a:lnTo>
                    <a:lnTo>
                      <a:pt x="549058" y="441263"/>
                    </a:lnTo>
                    <a:cubicBezTo>
                      <a:pt x="564552" y="396837"/>
                      <a:pt x="601342" y="362726"/>
                      <a:pt x="647776" y="350582"/>
                    </a:cubicBezTo>
                    <a:cubicBezTo>
                      <a:pt x="634441" y="331532"/>
                      <a:pt x="626821" y="308672"/>
                      <a:pt x="626821" y="283907"/>
                    </a:cubicBezTo>
                    <a:cubicBezTo>
                      <a:pt x="626821" y="218184"/>
                      <a:pt x="680161" y="164844"/>
                      <a:pt x="745884" y="164844"/>
                    </a:cubicBezTo>
                    <a:cubicBezTo>
                      <a:pt x="766839" y="164844"/>
                      <a:pt x="786841" y="170559"/>
                      <a:pt x="803986" y="180084"/>
                    </a:cubicBezTo>
                    <a:cubicBezTo>
                      <a:pt x="820179" y="132459"/>
                      <a:pt x="864946" y="98169"/>
                      <a:pt x="917334" y="98169"/>
                    </a:cubicBezTo>
                    <a:cubicBezTo>
                      <a:pt x="958291" y="98169"/>
                      <a:pt x="993534" y="118172"/>
                      <a:pt x="1015441" y="149604"/>
                    </a:cubicBezTo>
                    <a:cubicBezTo>
                      <a:pt x="1031634" y="141032"/>
                      <a:pt x="1049731" y="136269"/>
                      <a:pt x="1069734" y="136269"/>
                    </a:cubicBezTo>
                    <a:cubicBezTo>
                      <a:pt x="1102595" y="136269"/>
                      <a:pt x="1132361" y="149604"/>
                      <a:pt x="1153792" y="171035"/>
                    </a:cubicBezTo>
                    <a:lnTo>
                      <a:pt x="1168119" y="192357"/>
                    </a:lnTo>
                    <a:lnTo>
                      <a:pt x="1192366" y="180135"/>
                    </a:lnTo>
                    <a:cubicBezTo>
                      <a:pt x="1207102" y="175492"/>
                      <a:pt x="1222734" y="173194"/>
                      <a:pt x="1238729" y="173536"/>
                    </a:cubicBezTo>
                    <a:cubicBezTo>
                      <a:pt x="1231117" y="151564"/>
                      <a:pt x="1230043" y="127491"/>
                      <a:pt x="1236821" y="103672"/>
                    </a:cubicBezTo>
                    <a:cubicBezTo>
                      <a:pt x="1254807" y="40458"/>
                      <a:pt x="1320708" y="3751"/>
                      <a:pt x="1383922" y="21737"/>
                    </a:cubicBezTo>
                    <a:cubicBezTo>
                      <a:pt x="1404077" y="27472"/>
                      <a:pt x="1421751" y="38442"/>
                      <a:pt x="1435635" y="52296"/>
                    </a:cubicBezTo>
                    <a:cubicBezTo>
                      <a:pt x="1457091" y="21264"/>
                      <a:pt x="1491954" y="1846"/>
                      <a:pt x="1529301" y="124"/>
                    </a:cubicBezTo>
                    <a:close/>
                  </a:path>
                </a:pathLst>
              </a:custGeom>
              <a:solidFill>
                <a:srgbClr val="799C8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NL"/>
              </a:p>
            </p:txBody>
          </p:sp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8B1BE1A3-08B3-EE10-2AC9-E1232E995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49999"/>
              <a:stretch/>
            </p:blipFill>
            <p:spPr>
              <a:xfrm>
                <a:off x="9566964" y="2922190"/>
                <a:ext cx="481626" cy="85352"/>
              </a:xfrm>
              <a:prstGeom prst="rect">
                <a:avLst/>
              </a:prstGeom>
            </p:spPr>
          </p:pic>
          <p:pic>
            <p:nvPicPr>
              <p:cNvPr id="30" name="Afbeelding 29">
                <a:extLst>
                  <a:ext uri="{FF2B5EF4-FFF2-40B4-BE49-F238E27FC236}">
                    <a16:creationId xmlns:a16="http://schemas.microsoft.com/office/drawing/2014/main" id="{FE0FACEF-084B-5F0F-EDC2-FFA50F182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49999"/>
              <a:stretch/>
            </p:blipFill>
            <p:spPr>
              <a:xfrm>
                <a:off x="10065524" y="3786570"/>
                <a:ext cx="481626" cy="85352"/>
              </a:xfrm>
              <a:prstGeom prst="rect">
                <a:avLst/>
              </a:prstGeom>
            </p:spPr>
          </p:pic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0D65AAFF-0A56-71F7-732F-6A0F678B8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49999"/>
              <a:stretch/>
            </p:blipFill>
            <p:spPr>
              <a:xfrm>
                <a:off x="8796709" y="3429000"/>
                <a:ext cx="481626" cy="85352"/>
              </a:xfrm>
              <a:prstGeom prst="rect">
                <a:avLst/>
              </a:prstGeom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1811B2FF-E5B2-329F-1437-8A5A1AA15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49999"/>
              <a:stretch/>
            </p:blipFill>
            <p:spPr>
              <a:xfrm>
                <a:off x="9455771" y="4310032"/>
                <a:ext cx="481626" cy="85352"/>
              </a:xfrm>
              <a:prstGeom prst="rect">
                <a:avLst/>
              </a:prstGeom>
            </p:spPr>
          </p:pic>
        </p:grpSp>
        <p:sp>
          <p:nvSpPr>
            <p:cNvPr id="33" name="Pijl: gekromd omlaag 32">
              <a:extLst>
                <a:ext uri="{FF2B5EF4-FFF2-40B4-BE49-F238E27FC236}">
                  <a16:creationId xmlns:a16="http://schemas.microsoft.com/office/drawing/2014/main" id="{9193FB0F-5953-7632-1513-47C6224BB94D}"/>
                </a:ext>
              </a:extLst>
            </p:cNvPr>
            <p:cNvSpPr/>
            <p:nvPr/>
          </p:nvSpPr>
          <p:spPr>
            <a:xfrm>
              <a:off x="8277894" y="3931082"/>
              <a:ext cx="1763698" cy="625982"/>
            </a:xfrm>
            <a:prstGeom prst="curvedDownArrow">
              <a:avLst>
                <a:gd name="adj1" fmla="val 33982"/>
                <a:gd name="adj2" fmla="val 64602"/>
                <a:gd name="adj3" fmla="val 42425"/>
              </a:avLst>
            </a:prstGeom>
            <a:solidFill>
              <a:srgbClr val="FFFF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CB566FA3-B3AD-10DA-9EE1-D6CA691275F6}"/>
                </a:ext>
              </a:extLst>
            </p:cNvPr>
            <p:cNvSpPr txBox="1"/>
            <p:nvPr/>
          </p:nvSpPr>
          <p:spPr>
            <a:xfrm>
              <a:off x="9237544" y="3522603"/>
              <a:ext cx="1786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/>
                <a:t>€ 4 miljoen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75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B66B1-6774-4D1C-B06A-EE99E755C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CCBBF-2E6A-E7EA-D7DE-8147EA8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Fase 2 - ontwikkelen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150297-9CF9-A822-D754-B4A8C387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/>
              <a:t>5 rondes (projectjaren) waarin iedereen om de beurt beheer mag uitvoeren, landschapselementen mag toevoegen of een projectkaart kan inzetten</a:t>
            </a:r>
          </a:p>
          <a:p>
            <a:r>
              <a:rPr lang="nl-NL" sz="3600"/>
              <a:t>Aan het eind van iedere ronde word een </a:t>
            </a:r>
            <a:r>
              <a:rPr lang="nl-NL" sz="3600" err="1"/>
              <a:t>ecokaart</a:t>
            </a:r>
            <a:r>
              <a:rPr lang="nl-NL" sz="3600"/>
              <a:t> getrokken met een natuurontwikkeling</a:t>
            </a:r>
          </a:p>
          <a:p>
            <a:r>
              <a:rPr lang="nl-NL" sz="3600"/>
              <a:t>De 2 doelkaarten die een bonus geven na ronde 3 of ronde 5</a:t>
            </a:r>
          </a:p>
          <a:p>
            <a:endParaRPr lang="nl-NL" sz="3600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034B67D6-5952-0E3E-C9FA-A183A08D9135}"/>
              </a:ext>
            </a:extLst>
          </p:cNvPr>
          <p:cNvGrpSpPr/>
          <p:nvPr/>
        </p:nvGrpSpPr>
        <p:grpSpPr>
          <a:xfrm>
            <a:off x="1116677" y="4839099"/>
            <a:ext cx="9405680" cy="1374941"/>
            <a:chOff x="1116677" y="4839099"/>
            <a:chExt cx="9405680" cy="1374941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B28FB4D4-C45C-07DB-CA0B-453FC108A79E}"/>
                </a:ext>
              </a:extLst>
            </p:cNvPr>
            <p:cNvGrpSpPr/>
            <p:nvPr/>
          </p:nvGrpSpPr>
          <p:grpSpPr>
            <a:xfrm>
              <a:off x="1116677" y="5131788"/>
              <a:ext cx="848816" cy="435325"/>
              <a:chOff x="5050809" y="2977935"/>
              <a:chExt cx="627341" cy="321739"/>
            </a:xfrm>
            <a:solidFill>
              <a:srgbClr val="AB8047"/>
            </a:solidFill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A1FE6648-3CA5-6DA3-1E5C-1B9FD7744059}"/>
                  </a:ext>
                </a:extLst>
              </p:cNvPr>
              <p:cNvSpPr/>
              <p:nvPr/>
            </p:nvSpPr>
            <p:spPr>
              <a:xfrm>
                <a:off x="5050809" y="2977935"/>
                <a:ext cx="625063" cy="321739"/>
              </a:xfrm>
              <a:custGeom>
                <a:avLst/>
                <a:gdLst>
                  <a:gd name="connsiteX0" fmla="*/ 603230 w 625063"/>
                  <a:gd name="connsiteY0" fmla="*/ 221830 h 321739"/>
                  <a:gd name="connsiteX1" fmla="*/ 66973 w 625063"/>
                  <a:gd name="connsiteY1" fmla="*/ 2755 h 321739"/>
                  <a:gd name="connsiteX2" fmla="*/ 14585 w 625063"/>
                  <a:gd name="connsiteY2" fmla="*/ 23710 h 321739"/>
                  <a:gd name="connsiteX3" fmla="*/ 3155 w 625063"/>
                  <a:gd name="connsiteY3" fmla="*/ 50380 h 321739"/>
                  <a:gd name="connsiteX4" fmla="*/ 24110 w 625063"/>
                  <a:gd name="connsiteY4" fmla="*/ 99910 h 321739"/>
                  <a:gd name="connsiteX5" fmla="*/ 174605 w 625063"/>
                  <a:gd name="connsiteY5" fmla="*/ 160870 h 321739"/>
                  <a:gd name="connsiteX6" fmla="*/ 26015 w 625063"/>
                  <a:gd name="connsiteY6" fmla="*/ 221830 h 321739"/>
                  <a:gd name="connsiteX7" fmla="*/ 5060 w 625063"/>
                  <a:gd name="connsiteY7" fmla="*/ 271360 h 321739"/>
                  <a:gd name="connsiteX8" fmla="*/ 16490 w 625063"/>
                  <a:gd name="connsiteY8" fmla="*/ 298030 h 321739"/>
                  <a:gd name="connsiteX9" fmla="*/ 66973 w 625063"/>
                  <a:gd name="connsiteY9" fmla="*/ 318985 h 321739"/>
                  <a:gd name="connsiteX10" fmla="*/ 313670 w 625063"/>
                  <a:gd name="connsiteY10" fmla="*/ 218020 h 321739"/>
                  <a:gd name="connsiteX11" fmla="*/ 560368 w 625063"/>
                  <a:gd name="connsiteY11" fmla="*/ 318985 h 321739"/>
                  <a:gd name="connsiteX12" fmla="*/ 610850 w 625063"/>
                  <a:gd name="connsiteY12" fmla="*/ 298030 h 321739"/>
                  <a:gd name="connsiteX13" fmla="*/ 622280 w 625063"/>
                  <a:gd name="connsiteY13" fmla="*/ 271360 h 321739"/>
                  <a:gd name="connsiteX14" fmla="*/ 603230 w 625063"/>
                  <a:gd name="connsiteY14" fmla="*/ 221830 h 32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5063" h="321739">
                    <a:moveTo>
                      <a:pt x="603230" y="221830"/>
                    </a:moveTo>
                    <a:lnTo>
                      <a:pt x="66973" y="2755"/>
                    </a:lnTo>
                    <a:cubicBezTo>
                      <a:pt x="45065" y="-4865"/>
                      <a:pt x="23158" y="3707"/>
                      <a:pt x="14585" y="23710"/>
                    </a:cubicBezTo>
                    <a:lnTo>
                      <a:pt x="3155" y="50380"/>
                    </a:lnTo>
                    <a:cubicBezTo>
                      <a:pt x="-5417" y="69430"/>
                      <a:pt x="4108" y="92290"/>
                      <a:pt x="24110" y="99910"/>
                    </a:cubicBezTo>
                    <a:lnTo>
                      <a:pt x="174605" y="160870"/>
                    </a:lnTo>
                    <a:lnTo>
                      <a:pt x="26015" y="221830"/>
                    </a:lnTo>
                    <a:cubicBezTo>
                      <a:pt x="6013" y="229450"/>
                      <a:pt x="-3512" y="252310"/>
                      <a:pt x="5060" y="271360"/>
                    </a:cubicBezTo>
                    <a:lnTo>
                      <a:pt x="16490" y="298030"/>
                    </a:lnTo>
                    <a:cubicBezTo>
                      <a:pt x="25063" y="317080"/>
                      <a:pt x="46970" y="326605"/>
                      <a:pt x="66973" y="318985"/>
                    </a:cubicBezTo>
                    <a:lnTo>
                      <a:pt x="313670" y="218020"/>
                    </a:lnTo>
                    <a:lnTo>
                      <a:pt x="560368" y="318985"/>
                    </a:lnTo>
                    <a:cubicBezTo>
                      <a:pt x="580370" y="326605"/>
                      <a:pt x="602278" y="318032"/>
                      <a:pt x="610850" y="298030"/>
                    </a:cubicBezTo>
                    <a:lnTo>
                      <a:pt x="622280" y="271360"/>
                    </a:lnTo>
                    <a:cubicBezTo>
                      <a:pt x="629900" y="252310"/>
                      <a:pt x="621328" y="229450"/>
                      <a:pt x="603230" y="221830"/>
                    </a:cubicBezTo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" name="Vrije vorm: vorm 5">
                <a:extLst>
                  <a:ext uri="{FF2B5EF4-FFF2-40B4-BE49-F238E27FC236}">
                    <a16:creationId xmlns:a16="http://schemas.microsoft.com/office/drawing/2014/main" id="{DCE9FA51-631D-8EF9-59E6-BED573CC869A}"/>
                  </a:ext>
                </a:extLst>
              </p:cNvPr>
              <p:cNvSpPr/>
              <p:nvPr/>
            </p:nvSpPr>
            <p:spPr>
              <a:xfrm>
                <a:off x="5415915" y="2978059"/>
                <a:ext cx="262235" cy="140743"/>
              </a:xfrm>
              <a:custGeom>
                <a:avLst/>
                <a:gdLst>
                  <a:gd name="connsiteX0" fmla="*/ 238125 w 262235"/>
                  <a:gd name="connsiteY0" fmla="*/ 99785 h 140743"/>
                  <a:gd name="connsiteX1" fmla="*/ 259080 w 262235"/>
                  <a:gd name="connsiteY1" fmla="*/ 50256 h 140743"/>
                  <a:gd name="connsiteX2" fmla="*/ 247650 w 262235"/>
                  <a:gd name="connsiteY2" fmla="*/ 23585 h 140743"/>
                  <a:gd name="connsiteX3" fmla="*/ 197167 w 262235"/>
                  <a:gd name="connsiteY3" fmla="*/ 2631 h 140743"/>
                  <a:gd name="connsiteX4" fmla="*/ 0 w 262235"/>
                  <a:gd name="connsiteY4" fmla="*/ 83593 h 140743"/>
                  <a:gd name="connsiteX5" fmla="*/ 139065 w 262235"/>
                  <a:gd name="connsiteY5" fmla="*/ 140743 h 140743"/>
                  <a:gd name="connsiteX6" fmla="*/ 238125 w 262235"/>
                  <a:gd name="connsiteY6" fmla="*/ 99785 h 14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235" h="140743">
                    <a:moveTo>
                      <a:pt x="238125" y="99785"/>
                    </a:moveTo>
                    <a:cubicBezTo>
                      <a:pt x="258127" y="92166"/>
                      <a:pt x="267653" y="69306"/>
                      <a:pt x="259080" y="50256"/>
                    </a:cubicBezTo>
                    <a:lnTo>
                      <a:pt x="247650" y="23585"/>
                    </a:lnTo>
                    <a:cubicBezTo>
                      <a:pt x="239077" y="4535"/>
                      <a:pt x="217170" y="-4990"/>
                      <a:pt x="197167" y="2631"/>
                    </a:cubicBezTo>
                    <a:lnTo>
                      <a:pt x="0" y="83593"/>
                    </a:lnTo>
                    <a:lnTo>
                      <a:pt x="139065" y="140743"/>
                    </a:lnTo>
                    <a:lnTo>
                      <a:pt x="238125" y="99785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7" name="Graphic 4" descr="Blad met effen opvulling">
              <a:extLst>
                <a:ext uri="{FF2B5EF4-FFF2-40B4-BE49-F238E27FC236}">
                  <a16:creationId xmlns:a16="http://schemas.microsoft.com/office/drawing/2014/main" id="{B30A0DEC-F71C-AAE2-70B9-FAD7C262CC45}"/>
                </a:ext>
              </a:extLst>
            </p:cNvPr>
            <p:cNvSpPr/>
            <p:nvPr/>
          </p:nvSpPr>
          <p:spPr>
            <a:xfrm>
              <a:off x="4601097" y="4995845"/>
              <a:ext cx="743276" cy="712918"/>
            </a:xfrm>
            <a:custGeom>
              <a:avLst/>
              <a:gdLst>
                <a:gd name="connsiteX0" fmla="*/ 314325 w 676275"/>
                <a:gd name="connsiteY0" fmla="*/ 57150 h 648652"/>
                <a:gd name="connsiteX1" fmla="*/ 47625 w 676275"/>
                <a:gd name="connsiteY1" fmla="*/ 323850 h 648652"/>
                <a:gd name="connsiteX2" fmla="*/ 80963 w 676275"/>
                <a:gd name="connsiteY2" fmla="*/ 452438 h 648652"/>
                <a:gd name="connsiteX3" fmla="*/ 146685 w 676275"/>
                <a:gd name="connsiteY3" fmla="*/ 387668 h 648652"/>
                <a:gd name="connsiteX4" fmla="*/ 336233 w 676275"/>
                <a:gd name="connsiteY4" fmla="*/ 232410 h 648652"/>
                <a:gd name="connsiteX5" fmla="*/ 348615 w 676275"/>
                <a:gd name="connsiteY5" fmla="*/ 227648 h 648652"/>
                <a:gd name="connsiteX6" fmla="*/ 367665 w 676275"/>
                <a:gd name="connsiteY6" fmla="*/ 246698 h 648652"/>
                <a:gd name="connsiteX7" fmla="*/ 360045 w 676275"/>
                <a:gd name="connsiteY7" fmla="*/ 261938 h 648652"/>
                <a:gd name="connsiteX8" fmla="*/ 360045 w 676275"/>
                <a:gd name="connsiteY8" fmla="*/ 261938 h 648652"/>
                <a:gd name="connsiteX9" fmla="*/ 86678 w 676275"/>
                <a:gd name="connsiteY9" fmla="*/ 502920 h 648652"/>
                <a:gd name="connsiteX10" fmla="*/ 71438 w 676275"/>
                <a:gd name="connsiteY10" fmla="*/ 520065 h 648652"/>
                <a:gd name="connsiteX11" fmla="*/ 71438 w 676275"/>
                <a:gd name="connsiteY11" fmla="*/ 520065 h 648652"/>
                <a:gd name="connsiteX12" fmla="*/ 0 w 676275"/>
                <a:gd name="connsiteY12" fmla="*/ 648653 h 648652"/>
                <a:gd name="connsiteX13" fmla="*/ 57150 w 676275"/>
                <a:gd name="connsiteY13" fmla="*/ 648653 h 648652"/>
                <a:gd name="connsiteX14" fmla="*/ 140970 w 676275"/>
                <a:gd name="connsiteY14" fmla="*/ 527685 h 648652"/>
                <a:gd name="connsiteX15" fmla="*/ 314325 w 676275"/>
                <a:gd name="connsiteY15" fmla="*/ 591503 h 648652"/>
                <a:gd name="connsiteX16" fmla="*/ 446723 w 676275"/>
                <a:gd name="connsiteY16" fmla="*/ 556260 h 648652"/>
                <a:gd name="connsiteX17" fmla="*/ 446723 w 676275"/>
                <a:gd name="connsiteY17" fmla="*/ 556260 h 648652"/>
                <a:gd name="connsiteX18" fmla="*/ 676275 w 676275"/>
                <a:gd name="connsiteY18" fmla="*/ 0 h 648652"/>
                <a:gd name="connsiteX19" fmla="*/ 314325 w 676275"/>
                <a:gd name="connsiteY19" fmla="*/ 57150 h 64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6275" h="648652">
                  <a:moveTo>
                    <a:pt x="314325" y="57150"/>
                  </a:moveTo>
                  <a:cubicBezTo>
                    <a:pt x="166688" y="57150"/>
                    <a:pt x="47625" y="176213"/>
                    <a:pt x="47625" y="323850"/>
                  </a:cubicBezTo>
                  <a:cubicBezTo>
                    <a:pt x="47625" y="370523"/>
                    <a:pt x="60007" y="414338"/>
                    <a:pt x="80963" y="452438"/>
                  </a:cubicBezTo>
                  <a:cubicBezTo>
                    <a:pt x="100965" y="431483"/>
                    <a:pt x="122873" y="410528"/>
                    <a:pt x="146685" y="387668"/>
                  </a:cubicBezTo>
                  <a:cubicBezTo>
                    <a:pt x="206693" y="331470"/>
                    <a:pt x="277178" y="274320"/>
                    <a:pt x="336233" y="232410"/>
                  </a:cubicBezTo>
                  <a:cubicBezTo>
                    <a:pt x="340043" y="229552"/>
                    <a:pt x="343853" y="227648"/>
                    <a:pt x="348615" y="227648"/>
                  </a:cubicBezTo>
                  <a:cubicBezTo>
                    <a:pt x="359093" y="227648"/>
                    <a:pt x="367665" y="236220"/>
                    <a:pt x="367665" y="246698"/>
                  </a:cubicBezTo>
                  <a:cubicBezTo>
                    <a:pt x="367665" y="253365"/>
                    <a:pt x="364808" y="258127"/>
                    <a:pt x="360045" y="261938"/>
                  </a:cubicBezTo>
                  <a:lnTo>
                    <a:pt x="360045" y="261938"/>
                  </a:lnTo>
                  <a:cubicBezTo>
                    <a:pt x="275273" y="322898"/>
                    <a:pt x="162878" y="417195"/>
                    <a:pt x="86678" y="502920"/>
                  </a:cubicBezTo>
                  <a:cubicBezTo>
                    <a:pt x="86678" y="502920"/>
                    <a:pt x="76200" y="514350"/>
                    <a:pt x="71438" y="520065"/>
                  </a:cubicBezTo>
                  <a:lnTo>
                    <a:pt x="71438" y="520065"/>
                  </a:lnTo>
                  <a:cubicBezTo>
                    <a:pt x="28575" y="570548"/>
                    <a:pt x="0" y="616268"/>
                    <a:pt x="0" y="648653"/>
                  </a:cubicBezTo>
                  <a:lnTo>
                    <a:pt x="57150" y="648653"/>
                  </a:lnTo>
                  <a:cubicBezTo>
                    <a:pt x="57150" y="627698"/>
                    <a:pt x="90488" y="581978"/>
                    <a:pt x="140970" y="527685"/>
                  </a:cubicBezTo>
                  <a:cubicBezTo>
                    <a:pt x="187643" y="567690"/>
                    <a:pt x="247650" y="591503"/>
                    <a:pt x="314325" y="591503"/>
                  </a:cubicBezTo>
                  <a:cubicBezTo>
                    <a:pt x="361950" y="591503"/>
                    <a:pt x="407670" y="579120"/>
                    <a:pt x="446723" y="556260"/>
                  </a:cubicBezTo>
                  <a:lnTo>
                    <a:pt x="446723" y="556260"/>
                  </a:lnTo>
                  <a:cubicBezTo>
                    <a:pt x="650558" y="442913"/>
                    <a:pt x="676275" y="234315"/>
                    <a:pt x="676275" y="0"/>
                  </a:cubicBezTo>
                  <a:cubicBezTo>
                    <a:pt x="676275" y="0"/>
                    <a:pt x="454343" y="60960"/>
                    <a:pt x="314325" y="57150"/>
                  </a:cubicBezTo>
                  <a:close/>
                </a:path>
              </a:pathLst>
            </a:custGeom>
            <a:solidFill>
              <a:srgbClr val="8DB488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3050DDAE-6415-8A97-0E58-27D884FF0A09}"/>
                </a:ext>
              </a:extLst>
            </p:cNvPr>
            <p:cNvGrpSpPr/>
            <p:nvPr/>
          </p:nvGrpSpPr>
          <p:grpSpPr>
            <a:xfrm>
              <a:off x="2580428" y="4905578"/>
              <a:ext cx="1399976" cy="833618"/>
              <a:chOff x="2392328" y="11065833"/>
              <a:chExt cx="1491500" cy="888115"/>
            </a:xfrm>
          </p:grpSpPr>
          <p:grpSp>
            <p:nvGrpSpPr>
              <p:cNvPr id="8" name="Groep 7">
                <a:extLst>
                  <a:ext uri="{FF2B5EF4-FFF2-40B4-BE49-F238E27FC236}">
                    <a16:creationId xmlns:a16="http://schemas.microsoft.com/office/drawing/2014/main" id="{99C66C7E-BCC5-089B-65CB-4095E72BAD62}"/>
                  </a:ext>
                </a:extLst>
              </p:cNvPr>
              <p:cNvGrpSpPr/>
              <p:nvPr/>
            </p:nvGrpSpPr>
            <p:grpSpPr>
              <a:xfrm flipH="1">
                <a:off x="3159803" y="11420548"/>
                <a:ext cx="724025" cy="533400"/>
                <a:chOff x="7597200" y="3916180"/>
                <a:chExt cx="724025" cy="533400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9" name="Vrije vorm: vorm 8">
                  <a:extLst>
                    <a:ext uri="{FF2B5EF4-FFF2-40B4-BE49-F238E27FC236}">
                      <a16:creationId xmlns:a16="http://schemas.microsoft.com/office/drawing/2014/main" id="{F95AF596-469E-8355-32AE-C6EC35CB3301}"/>
                    </a:ext>
                  </a:extLst>
                </p:cNvPr>
                <p:cNvSpPr/>
                <p:nvPr/>
              </p:nvSpPr>
              <p:spPr>
                <a:xfrm>
                  <a:off x="7597200" y="3916180"/>
                  <a:ext cx="724025" cy="533400"/>
                </a:xfrm>
                <a:custGeom>
                  <a:avLst/>
                  <a:gdLst>
                    <a:gd name="connsiteX0" fmla="*/ 706845 w 724025"/>
                    <a:gd name="connsiteY0" fmla="*/ 78105 h 533400"/>
                    <a:gd name="connsiteX1" fmla="*/ 630645 w 724025"/>
                    <a:gd name="connsiteY1" fmla="*/ 9525 h 533400"/>
                    <a:gd name="connsiteX2" fmla="*/ 604927 w 724025"/>
                    <a:gd name="connsiteY2" fmla="*/ 0 h 533400"/>
                    <a:gd name="connsiteX3" fmla="*/ 486817 w 724025"/>
                    <a:gd name="connsiteY3" fmla="*/ 0 h 533400"/>
                    <a:gd name="connsiteX4" fmla="*/ 466815 w 724025"/>
                    <a:gd name="connsiteY4" fmla="*/ 15240 h 533400"/>
                    <a:gd name="connsiteX5" fmla="*/ 471577 w 724025"/>
                    <a:gd name="connsiteY5" fmla="*/ 30480 h 533400"/>
                    <a:gd name="connsiteX6" fmla="*/ 485865 w 724025"/>
                    <a:gd name="connsiteY6" fmla="*/ 37147 h 533400"/>
                    <a:gd name="connsiteX7" fmla="*/ 523965 w 724025"/>
                    <a:gd name="connsiteY7" fmla="*/ 37147 h 533400"/>
                    <a:gd name="connsiteX8" fmla="*/ 523965 w 724025"/>
                    <a:gd name="connsiteY8" fmla="*/ 46672 h 533400"/>
                    <a:gd name="connsiteX9" fmla="*/ 506820 w 724025"/>
                    <a:gd name="connsiteY9" fmla="*/ 60960 h 533400"/>
                    <a:gd name="connsiteX10" fmla="*/ 443955 w 724025"/>
                    <a:gd name="connsiteY10" fmla="*/ 80963 h 533400"/>
                    <a:gd name="connsiteX11" fmla="*/ 406807 w 724025"/>
                    <a:gd name="connsiteY11" fmla="*/ 65723 h 533400"/>
                    <a:gd name="connsiteX12" fmla="*/ 371565 w 724025"/>
                    <a:gd name="connsiteY12" fmla="*/ 84773 h 533400"/>
                    <a:gd name="connsiteX13" fmla="*/ 333465 w 724025"/>
                    <a:gd name="connsiteY13" fmla="*/ 65723 h 533400"/>
                    <a:gd name="connsiteX14" fmla="*/ 295365 w 724025"/>
                    <a:gd name="connsiteY14" fmla="*/ 84773 h 533400"/>
                    <a:gd name="connsiteX15" fmla="*/ 257265 w 724025"/>
                    <a:gd name="connsiteY15" fmla="*/ 65723 h 533400"/>
                    <a:gd name="connsiteX16" fmla="*/ 219165 w 724025"/>
                    <a:gd name="connsiteY16" fmla="*/ 84773 h 533400"/>
                    <a:gd name="connsiteX17" fmla="*/ 178207 w 724025"/>
                    <a:gd name="connsiteY17" fmla="*/ 65723 h 533400"/>
                    <a:gd name="connsiteX18" fmla="*/ 140107 w 724025"/>
                    <a:gd name="connsiteY18" fmla="*/ 90488 h 533400"/>
                    <a:gd name="connsiteX19" fmla="*/ 92482 w 724025"/>
                    <a:gd name="connsiteY19" fmla="*/ 77153 h 533400"/>
                    <a:gd name="connsiteX20" fmla="*/ 59145 w 724025"/>
                    <a:gd name="connsiteY20" fmla="*/ 113348 h 533400"/>
                    <a:gd name="connsiteX21" fmla="*/ 57240 w 724025"/>
                    <a:gd name="connsiteY21" fmla="*/ 113348 h 533400"/>
                    <a:gd name="connsiteX22" fmla="*/ 14377 w 724025"/>
                    <a:gd name="connsiteY22" fmla="*/ 140018 h 533400"/>
                    <a:gd name="connsiteX23" fmla="*/ 19140 w 724025"/>
                    <a:gd name="connsiteY23" fmla="*/ 189548 h 533400"/>
                    <a:gd name="connsiteX24" fmla="*/ 90 w 724025"/>
                    <a:gd name="connsiteY24" fmla="*/ 231458 h 533400"/>
                    <a:gd name="connsiteX25" fmla="*/ 25807 w 724025"/>
                    <a:gd name="connsiteY25" fmla="*/ 269558 h 533400"/>
                    <a:gd name="connsiteX26" fmla="*/ 24855 w 724025"/>
                    <a:gd name="connsiteY26" fmla="*/ 317183 h 533400"/>
                    <a:gd name="connsiteX27" fmla="*/ 66765 w 724025"/>
                    <a:gd name="connsiteY27" fmla="*/ 342900 h 533400"/>
                    <a:gd name="connsiteX28" fmla="*/ 76290 w 724025"/>
                    <a:gd name="connsiteY28" fmla="*/ 341948 h 533400"/>
                    <a:gd name="connsiteX29" fmla="*/ 76290 w 724025"/>
                    <a:gd name="connsiteY29" fmla="*/ 504825 h 533400"/>
                    <a:gd name="connsiteX30" fmla="*/ 104865 w 724025"/>
                    <a:gd name="connsiteY30" fmla="*/ 533400 h 533400"/>
                    <a:gd name="connsiteX31" fmla="*/ 133440 w 724025"/>
                    <a:gd name="connsiteY31" fmla="*/ 504825 h 533400"/>
                    <a:gd name="connsiteX32" fmla="*/ 133440 w 724025"/>
                    <a:gd name="connsiteY32" fmla="*/ 367665 h 533400"/>
                    <a:gd name="connsiteX33" fmla="*/ 181065 w 724025"/>
                    <a:gd name="connsiteY33" fmla="*/ 361950 h 533400"/>
                    <a:gd name="connsiteX34" fmla="*/ 212497 w 724025"/>
                    <a:gd name="connsiteY34" fmla="*/ 381000 h 533400"/>
                    <a:gd name="connsiteX35" fmla="*/ 247740 w 724025"/>
                    <a:gd name="connsiteY35" fmla="*/ 371475 h 533400"/>
                    <a:gd name="connsiteX36" fmla="*/ 279172 w 724025"/>
                    <a:gd name="connsiteY36" fmla="*/ 390525 h 533400"/>
                    <a:gd name="connsiteX37" fmla="*/ 314415 w 724025"/>
                    <a:gd name="connsiteY37" fmla="*/ 381000 h 533400"/>
                    <a:gd name="connsiteX38" fmla="*/ 345847 w 724025"/>
                    <a:gd name="connsiteY38" fmla="*/ 400050 h 533400"/>
                    <a:gd name="connsiteX39" fmla="*/ 381090 w 724025"/>
                    <a:gd name="connsiteY39" fmla="*/ 390525 h 533400"/>
                    <a:gd name="connsiteX40" fmla="*/ 412522 w 724025"/>
                    <a:gd name="connsiteY40" fmla="*/ 409575 h 533400"/>
                    <a:gd name="connsiteX41" fmla="*/ 447765 w 724025"/>
                    <a:gd name="connsiteY41" fmla="*/ 400050 h 533400"/>
                    <a:gd name="connsiteX42" fmla="*/ 447765 w 724025"/>
                    <a:gd name="connsiteY42" fmla="*/ 504825 h 533400"/>
                    <a:gd name="connsiteX43" fmla="*/ 476340 w 724025"/>
                    <a:gd name="connsiteY43" fmla="*/ 533400 h 533400"/>
                    <a:gd name="connsiteX44" fmla="*/ 504915 w 724025"/>
                    <a:gd name="connsiteY44" fmla="*/ 504825 h 533400"/>
                    <a:gd name="connsiteX45" fmla="*/ 504915 w 724025"/>
                    <a:gd name="connsiteY45" fmla="*/ 396240 h 533400"/>
                    <a:gd name="connsiteX46" fmla="*/ 532537 w 724025"/>
                    <a:gd name="connsiteY46" fmla="*/ 360998 h 533400"/>
                    <a:gd name="connsiteX47" fmla="*/ 577305 w 724025"/>
                    <a:gd name="connsiteY47" fmla="*/ 347663 h 533400"/>
                    <a:gd name="connsiteX48" fmla="*/ 587782 w 724025"/>
                    <a:gd name="connsiteY48" fmla="*/ 301943 h 533400"/>
                    <a:gd name="connsiteX49" fmla="*/ 615405 w 724025"/>
                    <a:gd name="connsiteY49" fmla="*/ 273368 h 533400"/>
                    <a:gd name="connsiteX50" fmla="*/ 611595 w 724025"/>
                    <a:gd name="connsiteY50" fmla="*/ 233363 h 533400"/>
                    <a:gd name="connsiteX51" fmla="*/ 637312 w 724025"/>
                    <a:gd name="connsiteY51" fmla="*/ 197168 h 533400"/>
                    <a:gd name="connsiteX52" fmla="*/ 621120 w 724025"/>
                    <a:gd name="connsiteY52" fmla="*/ 155258 h 533400"/>
                    <a:gd name="connsiteX53" fmla="*/ 628740 w 724025"/>
                    <a:gd name="connsiteY53" fmla="*/ 133350 h 533400"/>
                    <a:gd name="connsiteX54" fmla="*/ 694462 w 724025"/>
                    <a:gd name="connsiteY54" fmla="*/ 133350 h 533400"/>
                    <a:gd name="connsiteX55" fmla="*/ 723990 w 724025"/>
                    <a:gd name="connsiteY55" fmla="*/ 107632 h 533400"/>
                    <a:gd name="connsiteX56" fmla="*/ 706845 w 724025"/>
                    <a:gd name="connsiteY56" fmla="*/ 78105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724025" h="533400">
                      <a:moveTo>
                        <a:pt x="706845" y="78105"/>
                      </a:moveTo>
                      <a:lnTo>
                        <a:pt x="630645" y="9525"/>
                      </a:lnTo>
                      <a:cubicBezTo>
                        <a:pt x="623977" y="2857"/>
                        <a:pt x="614452" y="0"/>
                        <a:pt x="604927" y="0"/>
                      </a:cubicBezTo>
                      <a:lnTo>
                        <a:pt x="486817" y="0"/>
                      </a:lnTo>
                      <a:cubicBezTo>
                        <a:pt x="477292" y="0"/>
                        <a:pt x="468720" y="5715"/>
                        <a:pt x="466815" y="15240"/>
                      </a:cubicBezTo>
                      <a:cubicBezTo>
                        <a:pt x="465862" y="20955"/>
                        <a:pt x="467767" y="26670"/>
                        <a:pt x="471577" y="30480"/>
                      </a:cubicBezTo>
                      <a:cubicBezTo>
                        <a:pt x="475387" y="35243"/>
                        <a:pt x="481102" y="37147"/>
                        <a:pt x="485865" y="37147"/>
                      </a:cubicBezTo>
                      <a:lnTo>
                        <a:pt x="523965" y="37147"/>
                      </a:lnTo>
                      <a:lnTo>
                        <a:pt x="523965" y="46672"/>
                      </a:lnTo>
                      <a:lnTo>
                        <a:pt x="506820" y="60960"/>
                      </a:lnTo>
                      <a:cubicBezTo>
                        <a:pt x="483960" y="49530"/>
                        <a:pt x="456337" y="58103"/>
                        <a:pt x="443955" y="80963"/>
                      </a:cubicBezTo>
                      <a:cubicBezTo>
                        <a:pt x="434430" y="70485"/>
                        <a:pt x="421095" y="64770"/>
                        <a:pt x="406807" y="65723"/>
                      </a:cubicBezTo>
                      <a:cubicBezTo>
                        <a:pt x="392520" y="66675"/>
                        <a:pt x="380137" y="73343"/>
                        <a:pt x="371565" y="84773"/>
                      </a:cubicBezTo>
                      <a:cubicBezTo>
                        <a:pt x="362992" y="72390"/>
                        <a:pt x="348705" y="65723"/>
                        <a:pt x="333465" y="65723"/>
                      </a:cubicBezTo>
                      <a:cubicBezTo>
                        <a:pt x="318225" y="65723"/>
                        <a:pt x="303937" y="72390"/>
                        <a:pt x="295365" y="84773"/>
                      </a:cubicBezTo>
                      <a:cubicBezTo>
                        <a:pt x="286792" y="72390"/>
                        <a:pt x="272505" y="65723"/>
                        <a:pt x="257265" y="65723"/>
                      </a:cubicBezTo>
                      <a:cubicBezTo>
                        <a:pt x="242025" y="65723"/>
                        <a:pt x="227737" y="72390"/>
                        <a:pt x="219165" y="84773"/>
                      </a:cubicBezTo>
                      <a:cubicBezTo>
                        <a:pt x="209640" y="71438"/>
                        <a:pt x="194400" y="64770"/>
                        <a:pt x="178207" y="65723"/>
                      </a:cubicBezTo>
                      <a:cubicBezTo>
                        <a:pt x="162015" y="66675"/>
                        <a:pt x="147727" y="76200"/>
                        <a:pt x="140107" y="90488"/>
                      </a:cubicBezTo>
                      <a:cubicBezTo>
                        <a:pt x="127725" y="77153"/>
                        <a:pt x="109627" y="72390"/>
                        <a:pt x="92482" y="77153"/>
                      </a:cubicBezTo>
                      <a:cubicBezTo>
                        <a:pt x="75337" y="81915"/>
                        <a:pt x="62002" y="96203"/>
                        <a:pt x="59145" y="113348"/>
                      </a:cubicBezTo>
                      <a:lnTo>
                        <a:pt x="57240" y="113348"/>
                      </a:lnTo>
                      <a:cubicBezTo>
                        <a:pt x="39142" y="113348"/>
                        <a:pt x="22950" y="123825"/>
                        <a:pt x="14377" y="140018"/>
                      </a:cubicBezTo>
                      <a:cubicBezTo>
                        <a:pt x="6757" y="156210"/>
                        <a:pt x="7710" y="175260"/>
                        <a:pt x="19140" y="189548"/>
                      </a:cubicBezTo>
                      <a:cubicBezTo>
                        <a:pt x="5805" y="199073"/>
                        <a:pt x="-863" y="215265"/>
                        <a:pt x="90" y="231458"/>
                      </a:cubicBezTo>
                      <a:cubicBezTo>
                        <a:pt x="1042" y="247650"/>
                        <a:pt x="11520" y="261938"/>
                        <a:pt x="25807" y="269558"/>
                      </a:cubicBezTo>
                      <a:cubicBezTo>
                        <a:pt x="17235" y="283845"/>
                        <a:pt x="17235" y="302895"/>
                        <a:pt x="24855" y="317183"/>
                      </a:cubicBezTo>
                      <a:cubicBezTo>
                        <a:pt x="33427" y="333375"/>
                        <a:pt x="49620" y="342900"/>
                        <a:pt x="66765" y="342900"/>
                      </a:cubicBezTo>
                      <a:cubicBezTo>
                        <a:pt x="69622" y="342900"/>
                        <a:pt x="73432" y="342900"/>
                        <a:pt x="76290" y="341948"/>
                      </a:cubicBezTo>
                      <a:lnTo>
                        <a:pt x="76290" y="504825"/>
                      </a:lnTo>
                      <a:cubicBezTo>
                        <a:pt x="76290" y="521017"/>
                        <a:pt x="88672" y="533400"/>
                        <a:pt x="104865" y="533400"/>
                      </a:cubicBezTo>
                      <a:cubicBezTo>
                        <a:pt x="121057" y="533400"/>
                        <a:pt x="133440" y="521017"/>
                        <a:pt x="133440" y="504825"/>
                      </a:cubicBezTo>
                      <a:lnTo>
                        <a:pt x="133440" y="367665"/>
                      </a:lnTo>
                      <a:cubicBezTo>
                        <a:pt x="149632" y="374333"/>
                        <a:pt x="167730" y="372428"/>
                        <a:pt x="181065" y="361950"/>
                      </a:cubicBezTo>
                      <a:cubicBezTo>
                        <a:pt x="188685" y="372428"/>
                        <a:pt x="200115" y="379095"/>
                        <a:pt x="212497" y="381000"/>
                      </a:cubicBezTo>
                      <a:cubicBezTo>
                        <a:pt x="224880" y="382905"/>
                        <a:pt x="238215" y="379095"/>
                        <a:pt x="247740" y="371475"/>
                      </a:cubicBezTo>
                      <a:cubicBezTo>
                        <a:pt x="255360" y="381953"/>
                        <a:pt x="266790" y="388620"/>
                        <a:pt x="279172" y="390525"/>
                      </a:cubicBezTo>
                      <a:cubicBezTo>
                        <a:pt x="291555" y="392430"/>
                        <a:pt x="304890" y="388620"/>
                        <a:pt x="314415" y="381000"/>
                      </a:cubicBezTo>
                      <a:cubicBezTo>
                        <a:pt x="322035" y="391478"/>
                        <a:pt x="333465" y="398145"/>
                        <a:pt x="345847" y="400050"/>
                      </a:cubicBezTo>
                      <a:cubicBezTo>
                        <a:pt x="358230" y="401955"/>
                        <a:pt x="371565" y="398145"/>
                        <a:pt x="381090" y="390525"/>
                      </a:cubicBezTo>
                      <a:cubicBezTo>
                        <a:pt x="388710" y="401003"/>
                        <a:pt x="400140" y="407670"/>
                        <a:pt x="412522" y="409575"/>
                      </a:cubicBezTo>
                      <a:cubicBezTo>
                        <a:pt x="424905" y="411480"/>
                        <a:pt x="438240" y="407670"/>
                        <a:pt x="447765" y="400050"/>
                      </a:cubicBezTo>
                      <a:lnTo>
                        <a:pt x="447765" y="504825"/>
                      </a:lnTo>
                      <a:cubicBezTo>
                        <a:pt x="447765" y="521017"/>
                        <a:pt x="460147" y="533400"/>
                        <a:pt x="476340" y="533400"/>
                      </a:cubicBezTo>
                      <a:cubicBezTo>
                        <a:pt x="492532" y="533400"/>
                        <a:pt x="504915" y="521017"/>
                        <a:pt x="504915" y="504825"/>
                      </a:cubicBezTo>
                      <a:lnTo>
                        <a:pt x="504915" y="396240"/>
                      </a:lnTo>
                      <a:cubicBezTo>
                        <a:pt x="519202" y="389573"/>
                        <a:pt x="529680" y="376238"/>
                        <a:pt x="532537" y="360998"/>
                      </a:cubicBezTo>
                      <a:cubicBezTo>
                        <a:pt x="548730" y="364808"/>
                        <a:pt x="565875" y="360045"/>
                        <a:pt x="577305" y="347663"/>
                      </a:cubicBezTo>
                      <a:cubicBezTo>
                        <a:pt x="588735" y="335280"/>
                        <a:pt x="592545" y="318135"/>
                        <a:pt x="587782" y="301943"/>
                      </a:cubicBezTo>
                      <a:cubicBezTo>
                        <a:pt x="601117" y="297180"/>
                        <a:pt x="610642" y="286703"/>
                        <a:pt x="615405" y="273368"/>
                      </a:cubicBezTo>
                      <a:cubicBezTo>
                        <a:pt x="620167" y="260033"/>
                        <a:pt x="618262" y="245745"/>
                        <a:pt x="611595" y="233363"/>
                      </a:cubicBezTo>
                      <a:cubicBezTo>
                        <a:pt x="625882" y="225743"/>
                        <a:pt x="635407" y="212408"/>
                        <a:pt x="637312" y="197168"/>
                      </a:cubicBezTo>
                      <a:cubicBezTo>
                        <a:pt x="639217" y="181927"/>
                        <a:pt x="633502" y="165735"/>
                        <a:pt x="621120" y="155258"/>
                      </a:cubicBezTo>
                      <a:cubicBezTo>
                        <a:pt x="626835" y="141923"/>
                        <a:pt x="628740" y="133350"/>
                        <a:pt x="628740" y="133350"/>
                      </a:cubicBezTo>
                      <a:lnTo>
                        <a:pt x="694462" y="133350"/>
                      </a:lnTo>
                      <a:cubicBezTo>
                        <a:pt x="709702" y="133350"/>
                        <a:pt x="722085" y="122873"/>
                        <a:pt x="723990" y="107632"/>
                      </a:cubicBezTo>
                      <a:cubicBezTo>
                        <a:pt x="724942" y="94298"/>
                        <a:pt x="706845" y="78105"/>
                        <a:pt x="706845" y="78105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" name="Vrije vorm: vorm 9">
                  <a:extLst>
                    <a:ext uri="{FF2B5EF4-FFF2-40B4-BE49-F238E27FC236}">
                      <a16:creationId xmlns:a16="http://schemas.microsoft.com/office/drawing/2014/main" id="{C37F98F4-56ED-13D4-176E-9DFB697D5387}"/>
                    </a:ext>
                  </a:extLst>
                </p:cNvPr>
                <p:cNvSpPr/>
                <p:nvPr/>
              </p:nvSpPr>
              <p:spPr>
                <a:xfrm>
                  <a:off x="7768740" y="4306705"/>
                  <a:ext cx="57150" cy="142875"/>
                </a:xfrm>
                <a:custGeom>
                  <a:avLst/>
                  <a:gdLst>
                    <a:gd name="connsiteX0" fmla="*/ 0 w 57150"/>
                    <a:gd name="connsiteY0" fmla="*/ 114300 h 142875"/>
                    <a:gd name="connsiteX1" fmla="*/ 28575 w 57150"/>
                    <a:gd name="connsiteY1" fmla="*/ 142875 h 142875"/>
                    <a:gd name="connsiteX2" fmla="*/ 57150 w 57150"/>
                    <a:gd name="connsiteY2" fmla="*/ 114300 h 142875"/>
                    <a:gd name="connsiteX3" fmla="*/ 57150 w 57150"/>
                    <a:gd name="connsiteY3" fmla="*/ 4763 h 142875"/>
                    <a:gd name="connsiteX4" fmla="*/ 0 w 57150"/>
                    <a:gd name="connsiteY4" fmla="*/ 0 h 142875"/>
                    <a:gd name="connsiteX5" fmla="*/ 0 w 57150"/>
                    <a:gd name="connsiteY5" fmla="*/ 11430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142875">
                      <a:moveTo>
                        <a:pt x="0" y="114300"/>
                      </a:moveTo>
                      <a:cubicBezTo>
                        <a:pt x="0" y="130492"/>
                        <a:pt x="12382" y="142875"/>
                        <a:pt x="28575" y="142875"/>
                      </a:cubicBezTo>
                      <a:cubicBezTo>
                        <a:pt x="44768" y="142875"/>
                        <a:pt x="57150" y="130492"/>
                        <a:pt x="57150" y="114300"/>
                      </a:cubicBezTo>
                      <a:lnTo>
                        <a:pt x="57150" y="4763"/>
                      </a:lnTo>
                      <a:lnTo>
                        <a:pt x="0" y="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" name="Vrije vorm: vorm 10">
                  <a:extLst>
                    <a:ext uri="{FF2B5EF4-FFF2-40B4-BE49-F238E27FC236}">
                      <a16:creationId xmlns:a16="http://schemas.microsoft.com/office/drawing/2014/main" id="{52B35B68-6E94-AFA4-3737-75927AB529A7}"/>
                    </a:ext>
                  </a:extLst>
                </p:cNvPr>
                <p:cNvSpPr/>
                <p:nvPr/>
              </p:nvSpPr>
              <p:spPr>
                <a:xfrm>
                  <a:off x="7949715" y="4332422"/>
                  <a:ext cx="57150" cy="117157"/>
                </a:xfrm>
                <a:custGeom>
                  <a:avLst/>
                  <a:gdLst>
                    <a:gd name="connsiteX0" fmla="*/ 0 w 57150"/>
                    <a:gd name="connsiteY0" fmla="*/ 88582 h 117157"/>
                    <a:gd name="connsiteX1" fmla="*/ 28575 w 57150"/>
                    <a:gd name="connsiteY1" fmla="*/ 117157 h 117157"/>
                    <a:gd name="connsiteX2" fmla="*/ 57150 w 57150"/>
                    <a:gd name="connsiteY2" fmla="*/ 88582 h 117157"/>
                    <a:gd name="connsiteX3" fmla="*/ 57150 w 57150"/>
                    <a:gd name="connsiteY3" fmla="*/ 4762 h 117157"/>
                    <a:gd name="connsiteX4" fmla="*/ 0 w 57150"/>
                    <a:gd name="connsiteY4" fmla="*/ 0 h 117157"/>
                    <a:gd name="connsiteX5" fmla="*/ 0 w 57150"/>
                    <a:gd name="connsiteY5" fmla="*/ 88582 h 117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117157">
                      <a:moveTo>
                        <a:pt x="0" y="88582"/>
                      </a:moveTo>
                      <a:cubicBezTo>
                        <a:pt x="0" y="104775"/>
                        <a:pt x="12382" y="117157"/>
                        <a:pt x="28575" y="117157"/>
                      </a:cubicBezTo>
                      <a:cubicBezTo>
                        <a:pt x="44768" y="117157"/>
                        <a:pt x="57150" y="104775"/>
                        <a:pt x="57150" y="88582"/>
                      </a:cubicBezTo>
                      <a:lnTo>
                        <a:pt x="57150" y="4762"/>
                      </a:lnTo>
                      <a:lnTo>
                        <a:pt x="0" y="0"/>
                      </a:lnTo>
                      <a:lnTo>
                        <a:pt x="0" y="88582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9E2C1F83-056C-B7B0-9F03-C63B701B1817}"/>
                  </a:ext>
                </a:extLst>
              </p:cNvPr>
              <p:cNvGrpSpPr/>
              <p:nvPr/>
            </p:nvGrpSpPr>
            <p:grpSpPr>
              <a:xfrm>
                <a:off x="2392328" y="11065833"/>
                <a:ext cx="833467" cy="573404"/>
                <a:chOff x="6690411" y="3644505"/>
                <a:chExt cx="833467" cy="573404"/>
              </a:xfrm>
            </p:grpSpPr>
            <p:grpSp>
              <p:nvGrpSpPr>
                <p:cNvPr id="13" name="Graphic 42" descr="Koe met effen opvulling">
                  <a:extLst>
                    <a:ext uri="{FF2B5EF4-FFF2-40B4-BE49-F238E27FC236}">
                      <a16:creationId xmlns:a16="http://schemas.microsoft.com/office/drawing/2014/main" id="{367BA79D-D1B2-837C-F57D-1C156B50F83D}"/>
                    </a:ext>
                  </a:extLst>
                </p:cNvPr>
                <p:cNvGrpSpPr/>
                <p:nvPr/>
              </p:nvGrpSpPr>
              <p:grpSpPr>
                <a:xfrm>
                  <a:off x="6690411" y="3644505"/>
                  <a:ext cx="833467" cy="573404"/>
                  <a:chOff x="6690411" y="3644505"/>
                  <a:chExt cx="833467" cy="573404"/>
                </a:xfrm>
                <a:solidFill>
                  <a:srgbClr val="FFFFE5"/>
                </a:solidFill>
              </p:grpSpPr>
              <p:sp>
                <p:nvSpPr>
                  <p:cNvPr id="15" name="Vrije vorm: vorm 14">
                    <a:extLst>
                      <a:ext uri="{FF2B5EF4-FFF2-40B4-BE49-F238E27FC236}">
                        <a16:creationId xmlns:a16="http://schemas.microsoft.com/office/drawing/2014/main" id="{8107F8F7-5F56-A9FD-F56B-D0FCE76D8375}"/>
                      </a:ext>
                    </a:extLst>
                  </p:cNvPr>
                  <p:cNvSpPr/>
                  <p:nvPr/>
                </p:nvSpPr>
                <p:spPr>
                  <a:xfrm>
                    <a:off x="6842812" y="4103610"/>
                    <a:ext cx="57150" cy="114300"/>
                  </a:xfrm>
                  <a:custGeom>
                    <a:avLst/>
                    <a:gdLst>
                      <a:gd name="connsiteX0" fmla="*/ 0 w 57150"/>
                      <a:gd name="connsiteY0" fmla="*/ 85725 h 114300"/>
                      <a:gd name="connsiteX1" fmla="*/ 28575 w 57150"/>
                      <a:gd name="connsiteY1" fmla="*/ 114300 h 114300"/>
                      <a:gd name="connsiteX2" fmla="*/ 57150 w 57150"/>
                      <a:gd name="connsiteY2" fmla="*/ 85725 h 114300"/>
                      <a:gd name="connsiteX3" fmla="*/ 57150 w 57150"/>
                      <a:gd name="connsiteY3" fmla="*/ 0 h 114300"/>
                      <a:gd name="connsiteX4" fmla="*/ 0 w 57150"/>
                      <a:gd name="connsiteY4" fmla="*/ 0 h 114300"/>
                      <a:gd name="connsiteX5" fmla="*/ 0 w 57150"/>
                      <a:gd name="connsiteY5" fmla="*/ 85725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150" h="114300">
                        <a:moveTo>
                          <a:pt x="0" y="85725"/>
                        </a:moveTo>
                        <a:cubicBezTo>
                          <a:pt x="0" y="101918"/>
                          <a:pt x="12382" y="114300"/>
                          <a:pt x="28575" y="114300"/>
                        </a:cubicBezTo>
                        <a:cubicBezTo>
                          <a:pt x="44767" y="114300"/>
                          <a:pt x="57150" y="101918"/>
                          <a:pt x="57150" y="85725"/>
                        </a:cubicBezTo>
                        <a:lnTo>
                          <a:pt x="57150" y="0"/>
                        </a:lnTo>
                        <a:lnTo>
                          <a:pt x="0" y="0"/>
                        </a:lnTo>
                        <a:lnTo>
                          <a:pt x="0" y="85725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" name="Vrije vorm: vorm 15">
                    <a:extLst>
                      <a:ext uri="{FF2B5EF4-FFF2-40B4-BE49-F238E27FC236}">
                        <a16:creationId xmlns:a16="http://schemas.microsoft.com/office/drawing/2014/main" id="{B31CE86F-0AB7-B14B-5CD1-D59A27F29FCD}"/>
                      </a:ext>
                    </a:extLst>
                  </p:cNvPr>
                  <p:cNvSpPr/>
                  <p:nvPr/>
                </p:nvSpPr>
                <p:spPr>
                  <a:xfrm>
                    <a:off x="6690411" y="3644505"/>
                    <a:ext cx="833467" cy="572452"/>
                  </a:xfrm>
                  <a:custGeom>
                    <a:avLst/>
                    <a:gdLst>
                      <a:gd name="connsiteX0" fmla="*/ 828675 w 833467"/>
                      <a:gd name="connsiteY0" fmla="*/ 199073 h 572452"/>
                      <a:gd name="connsiteX1" fmla="*/ 738188 w 833467"/>
                      <a:gd name="connsiteY1" fmla="*/ 93345 h 572452"/>
                      <a:gd name="connsiteX2" fmla="*/ 781050 w 833467"/>
                      <a:gd name="connsiteY2" fmla="*/ 38100 h 572452"/>
                      <a:gd name="connsiteX3" fmla="*/ 781050 w 833467"/>
                      <a:gd name="connsiteY3" fmla="*/ 19050 h 572452"/>
                      <a:gd name="connsiteX4" fmla="*/ 762000 w 833467"/>
                      <a:gd name="connsiteY4" fmla="*/ 0 h 572452"/>
                      <a:gd name="connsiteX5" fmla="*/ 742950 w 833467"/>
                      <a:gd name="connsiteY5" fmla="*/ 19050 h 572452"/>
                      <a:gd name="connsiteX6" fmla="*/ 742950 w 833467"/>
                      <a:gd name="connsiteY6" fmla="*/ 38100 h 572452"/>
                      <a:gd name="connsiteX7" fmla="*/ 723900 w 833467"/>
                      <a:gd name="connsiteY7" fmla="*/ 57150 h 572452"/>
                      <a:gd name="connsiteX8" fmla="*/ 666750 w 833467"/>
                      <a:gd name="connsiteY8" fmla="*/ 57150 h 572452"/>
                      <a:gd name="connsiteX9" fmla="*/ 647700 w 833467"/>
                      <a:gd name="connsiteY9" fmla="*/ 38100 h 572452"/>
                      <a:gd name="connsiteX10" fmla="*/ 647700 w 833467"/>
                      <a:gd name="connsiteY10" fmla="*/ 19050 h 572452"/>
                      <a:gd name="connsiteX11" fmla="*/ 628650 w 833467"/>
                      <a:gd name="connsiteY11" fmla="*/ 0 h 572452"/>
                      <a:gd name="connsiteX12" fmla="*/ 609600 w 833467"/>
                      <a:gd name="connsiteY12" fmla="*/ 19050 h 572452"/>
                      <a:gd name="connsiteX13" fmla="*/ 609600 w 833467"/>
                      <a:gd name="connsiteY13" fmla="*/ 38100 h 572452"/>
                      <a:gd name="connsiteX14" fmla="*/ 623888 w 833467"/>
                      <a:gd name="connsiteY14" fmla="*/ 76200 h 572452"/>
                      <a:gd name="connsiteX15" fmla="*/ 542925 w 833467"/>
                      <a:gd name="connsiteY15" fmla="*/ 76200 h 572452"/>
                      <a:gd name="connsiteX16" fmla="*/ 95250 w 833467"/>
                      <a:gd name="connsiteY16" fmla="*/ 76200 h 572452"/>
                      <a:gd name="connsiteX17" fmla="*/ 57150 w 833467"/>
                      <a:gd name="connsiteY17" fmla="*/ 114300 h 572452"/>
                      <a:gd name="connsiteX18" fmla="*/ 0 w 833467"/>
                      <a:gd name="connsiteY18" fmla="*/ 171450 h 572452"/>
                      <a:gd name="connsiteX19" fmla="*/ 0 w 833467"/>
                      <a:gd name="connsiteY19" fmla="*/ 381000 h 572452"/>
                      <a:gd name="connsiteX20" fmla="*/ 19050 w 833467"/>
                      <a:gd name="connsiteY20" fmla="*/ 400050 h 572452"/>
                      <a:gd name="connsiteX21" fmla="*/ 38100 w 833467"/>
                      <a:gd name="connsiteY21" fmla="*/ 381000 h 572452"/>
                      <a:gd name="connsiteX22" fmla="*/ 38100 w 833467"/>
                      <a:gd name="connsiteY22" fmla="*/ 172403 h 572452"/>
                      <a:gd name="connsiteX23" fmla="*/ 57150 w 833467"/>
                      <a:gd name="connsiteY23" fmla="*/ 153353 h 572452"/>
                      <a:gd name="connsiteX24" fmla="*/ 57150 w 833467"/>
                      <a:gd name="connsiteY24" fmla="*/ 401003 h 572452"/>
                      <a:gd name="connsiteX25" fmla="*/ 57150 w 833467"/>
                      <a:gd name="connsiteY25" fmla="*/ 543878 h 572452"/>
                      <a:gd name="connsiteX26" fmla="*/ 85725 w 833467"/>
                      <a:gd name="connsiteY26" fmla="*/ 572453 h 572452"/>
                      <a:gd name="connsiteX27" fmla="*/ 114300 w 833467"/>
                      <a:gd name="connsiteY27" fmla="*/ 543878 h 572452"/>
                      <a:gd name="connsiteX28" fmla="*/ 114300 w 833467"/>
                      <a:gd name="connsiteY28" fmla="*/ 439103 h 572452"/>
                      <a:gd name="connsiteX29" fmla="*/ 209550 w 833467"/>
                      <a:gd name="connsiteY29" fmla="*/ 439103 h 572452"/>
                      <a:gd name="connsiteX30" fmla="*/ 247650 w 833467"/>
                      <a:gd name="connsiteY30" fmla="*/ 401003 h 572452"/>
                      <a:gd name="connsiteX31" fmla="*/ 438150 w 833467"/>
                      <a:gd name="connsiteY31" fmla="*/ 401003 h 572452"/>
                      <a:gd name="connsiteX32" fmla="*/ 438150 w 833467"/>
                      <a:gd name="connsiteY32" fmla="*/ 543878 h 572452"/>
                      <a:gd name="connsiteX33" fmla="*/ 466725 w 833467"/>
                      <a:gd name="connsiteY33" fmla="*/ 572453 h 572452"/>
                      <a:gd name="connsiteX34" fmla="*/ 495300 w 833467"/>
                      <a:gd name="connsiteY34" fmla="*/ 543878 h 572452"/>
                      <a:gd name="connsiteX35" fmla="*/ 495300 w 833467"/>
                      <a:gd name="connsiteY35" fmla="*/ 401003 h 572452"/>
                      <a:gd name="connsiteX36" fmla="*/ 533400 w 833467"/>
                      <a:gd name="connsiteY36" fmla="*/ 401003 h 572452"/>
                      <a:gd name="connsiteX37" fmla="*/ 533400 w 833467"/>
                      <a:gd name="connsiteY37" fmla="*/ 543878 h 572452"/>
                      <a:gd name="connsiteX38" fmla="*/ 561975 w 833467"/>
                      <a:gd name="connsiteY38" fmla="*/ 572453 h 572452"/>
                      <a:gd name="connsiteX39" fmla="*/ 590550 w 833467"/>
                      <a:gd name="connsiteY39" fmla="*/ 543878 h 572452"/>
                      <a:gd name="connsiteX40" fmla="*/ 590550 w 833467"/>
                      <a:gd name="connsiteY40" fmla="*/ 399098 h 572452"/>
                      <a:gd name="connsiteX41" fmla="*/ 647700 w 833467"/>
                      <a:gd name="connsiteY41" fmla="*/ 325755 h 572452"/>
                      <a:gd name="connsiteX42" fmla="*/ 714375 w 833467"/>
                      <a:gd name="connsiteY42" fmla="*/ 240030 h 572452"/>
                      <a:gd name="connsiteX43" fmla="*/ 784860 w 833467"/>
                      <a:gd name="connsiteY43" fmla="*/ 260985 h 572452"/>
                      <a:gd name="connsiteX44" fmla="*/ 809625 w 833467"/>
                      <a:gd name="connsiteY44" fmla="*/ 254317 h 572452"/>
                      <a:gd name="connsiteX45" fmla="*/ 829628 w 833467"/>
                      <a:gd name="connsiteY45" fmla="*/ 223838 h 572452"/>
                      <a:gd name="connsiteX46" fmla="*/ 828675 w 833467"/>
                      <a:gd name="connsiteY46" fmla="*/ 199073 h 572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833467" h="572452">
                        <a:moveTo>
                          <a:pt x="828675" y="199073"/>
                        </a:moveTo>
                        <a:lnTo>
                          <a:pt x="738188" y="93345"/>
                        </a:lnTo>
                        <a:cubicBezTo>
                          <a:pt x="762953" y="86678"/>
                          <a:pt x="781050" y="64770"/>
                          <a:pt x="781050" y="38100"/>
                        </a:cubicBezTo>
                        <a:lnTo>
                          <a:pt x="781050" y="19050"/>
                        </a:lnTo>
                        <a:cubicBezTo>
                          <a:pt x="781050" y="8572"/>
                          <a:pt x="772478" y="0"/>
                          <a:pt x="762000" y="0"/>
                        </a:cubicBezTo>
                        <a:cubicBezTo>
                          <a:pt x="751523" y="0"/>
                          <a:pt x="742950" y="8572"/>
                          <a:pt x="742950" y="19050"/>
                        </a:cubicBezTo>
                        <a:lnTo>
                          <a:pt x="742950" y="38100"/>
                        </a:lnTo>
                        <a:cubicBezTo>
                          <a:pt x="742950" y="48578"/>
                          <a:pt x="734378" y="57150"/>
                          <a:pt x="723900" y="57150"/>
                        </a:cubicBezTo>
                        <a:lnTo>
                          <a:pt x="666750" y="57150"/>
                        </a:lnTo>
                        <a:cubicBezTo>
                          <a:pt x="656273" y="57150"/>
                          <a:pt x="647700" y="48578"/>
                          <a:pt x="647700" y="38100"/>
                        </a:cubicBezTo>
                        <a:lnTo>
                          <a:pt x="647700" y="19050"/>
                        </a:lnTo>
                        <a:cubicBezTo>
                          <a:pt x="647700" y="8572"/>
                          <a:pt x="639128" y="0"/>
                          <a:pt x="628650" y="0"/>
                        </a:cubicBezTo>
                        <a:cubicBezTo>
                          <a:pt x="618173" y="0"/>
                          <a:pt x="609600" y="8572"/>
                          <a:pt x="609600" y="19050"/>
                        </a:cubicBezTo>
                        <a:lnTo>
                          <a:pt x="609600" y="38100"/>
                        </a:lnTo>
                        <a:cubicBezTo>
                          <a:pt x="609600" y="52388"/>
                          <a:pt x="615315" y="65723"/>
                          <a:pt x="623888" y="76200"/>
                        </a:cubicBezTo>
                        <a:lnTo>
                          <a:pt x="542925" y="76200"/>
                        </a:lnTo>
                        <a:lnTo>
                          <a:pt x="95250" y="76200"/>
                        </a:lnTo>
                        <a:cubicBezTo>
                          <a:pt x="74295" y="76200"/>
                          <a:pt x="57150" y="93345"/>
                          <a:pt x="57150" y="114300"/>
                        </a:cubicBezTo>
                        <a:cubicBezTo>
                          <a:pt x="25718" y="114300"/>
                          <a:pt x="0" y="140017"/>
                          <a:pt x="0" y="171450"/>
                        </a:cubicBezTo>
                        <a:lnTo>
                          <a:pt x="0" y="381000"/>
                        </a:lnTo>
                        <a:cubicBezTo>
                          <a:pt x="0" y="391478"/>
                          <a:pt x="8573" y="400050"/>
                          <a:pt x="19050" y="400050"/>
                        </a:cubicBezTo>
                        <a:cubicBezTo>
                          <a:pt x="29528" y="400050"/>
                          <a:pt x="38100" y="391478"/>
                          <a:pt x="38100" y="381000"/>
                        </a:cubicBezTo>
                        <a:lnTo>
                          <a:pt x="38100" y="172403"/>
                        </a:lnTo>
                        <a:cubicBezTo>
                          <a:pt x="38100" y="161925"/>
                          <a:pt x="46673" y="153353"/>
                          <a:pt x="57150" y="153353"/>
                        </a:cubicBezTo>
                        <a:lnTo>
                          <a:pt x="57150" y="401003"/>
                        </a:lnTo>
                        <a:lnTo>
                          <a:pt x="57150" y="543878"/>
                        </a:lnTo>
                        <a:cubicBezTo>
                          <a:pt x="57150" y="560070"/>
                          <a:pt x="69533" y="572453"/>
                          <a:pt x="85725" y="572453"/>
                        </a:cubicBezTo>
                        <a:cubicBezTo>
                          <a:pt x="101918" y="572453"/>
                          <a:pt x="114300" y="560070"/>
                          <a:pt x="114300" y="543878"/>
                        </a:cubicBezTo>
                        <a:lnTo>
                          <a:pt x="114300" y="439103"/>
                        </a:lnTo>
                        <a:lnTo>
                          <a:pt x="209550" y="439103"/>
                        </a:lnTo>
                        <a:cubicBezTo>
                          <a:pt x="230505" y="439103"/>
                          <a:pt x="247650" y="421958"/>
                          <a:pt x="247650" y="401003"/>
                        </a:cubicBezTo>
                        <a:lnTo>
                          <a:pt x="438150" y="401003"/>
                        </a:lnTo>
                        <a:lnTo>
                          <a:pt x="438150" y="543878"/>
                        </a:lnTo>
                        <a:cubicBezTo>
                          <a:pt x="438150" y="560070"/>
                          <a:pt x="450533" y="572453"/>
                          <a:pt x="466725" y="572453"/>
                        </a:cubicBezTo>
                        <a:cubicBezTo>
                          <a:pt x="482918" y="572453"/>
                          <a:pt x="495300" y="560070"/>
                          <a:pt x="495300" y="543878"/>
                        </a:cubicBezTo>
                        <a:lnTo>
                          <a:pt x="495300" y="401003"/>
                        </a:lnTo>
                        <a:lnTo>
                          <a:pt x="533400" y="401003"/>
                        </a:lnTo>
                        <a:lnTo>
                          <a:pt x="533400" y="543878"/>
                        </a:lnTo>
                        <a:cubicBezTo>
                          <a:pt x="533400" y="560070"/>
                          <a:pt x="545783" y="572453"/>
                          <a:pt x="561975" y="572453"/>
                        </a:cubicBezTo>
                        <a:cubicBezTo>
                          <a:pt x="578168" y="572453"/>
                          <a:pt x="590550" y="560070"/>
                          <a:pt x="590550" y="543878"/>
                        </a:cubicBezTo>
                        <a:lnTo>
                          <a:pt x="590550" y="399098"/>
                        </a:lnTo>
                        <a:cubicBezTo>
                          <a:pt x="622935" y="390525"/>
                          <a:pt x="647700" y="360998"/>
                          <a:pt x="647700" y="325755"/>
                        </a:cubicBezTo>
                        <a:cubicBezTo>
                          <a:pt x="647700" y="291465"/>
                          <a:pt x="675323" y="240030"/>
                          <a:pt x="714375" y="240030"/>
                        </a:cubicBezTo>
                        <a:cubicBezTo>
                          <a:pt x="740093" y="240030"/>
                          <a:pt x="768668" y="252413"/>
                          <a:pt x="784860" y="260985"/>
                        </a:cubicBezTo>
                        <a:cubicBezTo>
                          <a:pt x="793433" y="265748"/>
                          <a:pt x="803910" y="262890"/>
                          <a:pt x="809625" y="254317"/>
                        </a:cubicBezTo>
                        <a:lnTo>
                          <a:pt x="829628" y="223838"/>
                        </a:lnTo>
                        <a:cubicBezTo>
                          <a:pt x="835343" y="215265"/>
                          <a:pt x="834390" y="205740"/>
                          <a:pt x="828675" y="19907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sp>
              <p:nvSpPr>
                <p:cNvPr id="14" name="Vrije vorm: vorm 13">
                  <a:extLst>
                    <a:ext uri="{FF2B5EF4-FFF2-40B4-BE49-F238E27FC236}">
                      <a16:creationId xmlns:a16="http://schemas.microsoft.com/office/drawing/2014/main" id="{60EC6CB8-DD39-3587-1B33-54A06962B177}"/>
                    </a:ext>
                  </a:extLst>
                </p:cNvPr>
                <p:cNvSpPr/>
                <p:nvPr/>
              </p:nvSpPr>
              <p:spPr>
                <a:xfrm>
                  <a:off x="6893964" y="3723640"/>
                  <a:ext cx="393580" cy="224043"/>
                </a:xfrm>
                <a:custGeom>
                  <a:avLst/>
                  <a:gdLst>
                    <a:gd name="connsiteX0" fmla="*/ 63500 w 381000"/>
                    <a:gd name="connsiteY0" fmla="*/ 0 h 223520"/>
                    <a:gd name="connsiteX1" fmla="*/ 60960 w 381000"/>
                    <a:gd name="connsiteY1" fmla="*/ 86360 h 223520"/>
                    <a:gd name="connsiteX2" fmla="*/ 0 w 381000"/>
                    <a:gd name="connsiteY2" fmla="*/ 175260 h 223520"/>
                    <a:gd name="connsiteX3" fmla="*/ 114300 w 381000"/>
                    <a:gd name="connsiteY3" fmla="*/ 223520 h 223520"/>
                    <a:gd name="connsiteX4" fmla="*/ 276860 w 381000"/>
                    <a:gd name="connsiteY4" fmla="*/ 144780 h 223520"/>
                    <a:gd name="connsiteX5" fmla="*/ 381000 w 381000"/>
                    <a:gd name="connsiteY5" fmla="*/ 104140 h 223520"/>
                    <a:gd name="connsiteX6" fmla="*/ 340360 w 381000"/>
                    <a:gd name="connsiteY6" fmla="*/ 0 h 223520"/>
                    <a:gd name="connsiteX7" fmla="*/ 63500 w 381000"/>
                    <a:gd name="connsiteY7" fmla="*/ 0 h 223520"/>
                    <a:gd name="connsiteX0" fmla="*/ 63500 w 381000"/>
                    <a:gd name="connsiteY0" fmla="*/ 0 h 223520"/>
                    <a:gd name="connsiteX1" fmla="*/ 60960 w 381000"/>
                    <a:gd name="connsiteY1" fmla="*/ 86360 h 223520"/>
                    <a:gd name="connsiteX2" fmla="*/ 0 w 381000"/>
                    <a:gd name="connsiteY2" fmla="*/ 175260 h 223520"/>
                    <a:gd name="connsiteX3" fmla="*/ 114300 w 381000"/>
                    <a:gd name="connsiteY3" fmla="*/ 223520 h 223520"/>
                    <a:gd name="connsiteX4" fmla="*/ 276860 w 381000"/>
                    <a:gd name="connsiteY4" fmla="*/ 144780 h 223520"/>
                    <a:gd name="connsiteX5" fmla="*/ 381000 w 381000"/>
                    <a:gd name="connsiteY5" fmla="*/ 104140 h 223520"/>
                    <a:gd name="connsiteX6" fmla="*/ 340360 w 381000"/>
                    <a:gd name="connsiteY6" fmla="*/ 0 h 223520"/>
                    <a:gd name="connsiteX7" fmla="*/ 63500 w 381000"/>
                    <a:gd name="connsiteY7" fmla="*/ 0 h 223520"/>
                    <a:gd name="connsiteX0" fmla="*/ 65636 w 383136"/>
                    <a:gd name="connsiteY0" fmla="*/ 0 h 223520"/>
                    <a:gd name="connsiteX1" fmla="*/ 63096 w 383136"/>
                    <a:gd name="connsiteY1" fmla="*/ 86360 h 223520"/>
                    <a:gd name="connsiteX2" fmla="*/ 2136 w 383136"/>
                    <a:gd name="connsiteY2" fmla="*/ 175260 h 223520"/>
                    <a:gd name="connsiteX3" fmla="*/ 116436 w 383136"/>
                    <a:gd name="connsiteY3" fmla="*/ 223520 h 223520"/>
                    <a:gd name="connsiteX4" fmla="*/ 278996 w 383136"/>
                    <a:gd name="connsiteY4" fmla="*/ 144780 h 223520"/>
                    <a:gd name="connsiteX5" fmla="*/ 383136 w 383136"/>
                    <a:gd name="connsiteY5" fmla="*/ 104140 h 223520"/>
                    <a:gd name="connsiteX6" fmla="*/ 342496 w 383136"/>
                    <a:gd name="connsiteY6" fmla="*/ 0 h 223520"/>
                    <a:gd name="connsiteX7" fmla="*/ 65636 w 383136"/>
                    <a:gd name="connsiteY7" fmla="*/ 0 h 223520"/>
                    <a:gd name="connsiteX0" fmla="*/ 65636 w 383136"/>
                    <a:gd name="connsiteY0" fmla="*/ 0 h 224467"/>
                    <a:gd name="connsiteX1" fmla="*/ 63096 w 383136"/>
                    <a:gd name="connsiteY1" fmla="*/ 86360 h 224467"/>
                    <a:gd name="connsiteX2" fmla="*/ 2136 w 383136"/>
                    <a:gd name="connsiteY2" fmla="*/ 175260 h 224467"/>
                    <a:gd name="connsiteX3" fmla="*/ 116436 w 383136"/>
                    <a:gd name="connsiteY3" fmla="*/ 223520 h 224467"/>
                    <a:gd name="connsiteX4" fmla="*/ 278996 w 383136"/>
                    <a:gd name="connsiteY4" fmla="*/ 144780 h 224467"/>
                    <a:gd name="connsiteX5" fmla="*/ 383136 w 383136"/>
                    <a:gd name="connsiteY5" fmla="*/ 104140 h 224467"/>
                    <a:gd name="connsiteX6" fmla="*/ 342496 w 383136"/>
                    <a:gd name="connsiteY6" fmla="*/ 0 h 224467"/>
                    <a:gd name="connsiteX7" fmla="*/ 65636 w 383136"/>
                    <a:gd name="connsiteY7" fmla="*/ 0 h 224467"/>
                    <a:gd name="connsiteX0" fmla="*/ 65636 w 383136"/>
                    <a:gd name="connsiteY0" fmla="*/ 0 h 224043"/>
                    <a:gd name="connsiteX1" fmla="*/ 63096 w 383136"/>
                    <a:gd name="connsiteY1" fmla="*/ 86360 h 224043"/>
                    <a:gd name="connsiteX2" fmla="*/ 2136 w 383136"/>
                    <a:gd name="connsiteY2" fmla="*/ 175260 h 224043"/>
                    <a:gd name="connsiteX3" fmla="*/ 116436 w 383136"/>
                    <a:gd name="connsiteY3" fmla="*/ 223520 h 224043"/>
                    <a:gd name="connsiteX4" fmla="*/ 278996 w 383136"/>
                    <a:gd name="connsiteY4" fmla="*/ 144780 h 224043"/>
                    <a:gd name="connsiteX5" fmla="*/ 383136 w 383136"/>
                    <a:gd name="connsiteY5" fmla="*/ 104140 h 224043"/>
                    <a:gd name="connsiteX6" fmla="*/ 342496 w 383136"/>
                    <a:gd name="connsiteY6" fmla="*/ 0 h 224043"/>
                    <a:gd name="connsiteX7" fmla="*/ 65636 w 383136"/>
                    <a:gd name="connsiteY7" fmla="*/ 0 h 224043"/>
                    <a:gd name="connsiteX0" fmla="*/ 65636 w 383136"/>
                    <a:gd name="connsiteY0" fmla="*/ 0 h 224043"/>
                    <a:gd name="connsiteX1" fmla="*/ 63096 w 383136"/>
                    <a:gd name="connsiteY1" fmla="*/ 86360 h 224043"/>
                    <a:gd name="connsiteX2" fmla="*/ 2136 w 383136"/>
                    <a:gd name="connsiteY2" fmla="*/ 175260 h 224043"/>
                    <a:gd name="connsiteX3" fmla="*/ 116436 w 383136"/>
                    <a:gd name="connsiteY3" fmla="*/ 223520 h 224043"/>
                    <a:gd name="connsiteX4" fmla="*/ 278996 w 383136"/>
                    <a:gd name="connsiteY4" fmla="*/ 144780 h 224043"/>
                    <a:gd name="connsiteX5" fmla="*/ 383136 w 383136"/>
                    <a:gd name="connsiteY5" fmla="*/ 104140 h 224043"/>
                    <a:gd name="connsiteX6" fmla="*/ 342496 w 383136"/>
                    <a:gd name="connsiteY6" fmla="*/ 0 h 224043"/>
                    <a:gd name="connsiteX7" fmla="*/ 65636 w 383136"/>
                    <a:gd name="connsiteY7" fmla="*/ 0 h 224043"/>
                    <a:gd name="connsiteX0" fmla="*/ 65636 w 393580"/>
                    <a:gd name="connsiteY0" fmla="*/ 0 h 224043"/>
                    <a:gd name="connsiteX1" fmla="*/ 63096 w 393580"/>
                    <a:gd name="connsiteY1" fmla="*/ 86360 h 224043"/>
                    <a:gd name="connsiteX2" fmla="*/ 2136 w 393580"/>
                    <a:gd name="connsiteY2" fmla="*/ 175260 h 224043"/>
                    <a:gd name="connsiteX3" fmla="*/ 116436 w 393580"/>
                    <a:gd name="connsiteY3" fmla="*/ 223520 h 224043"/>
                    <a:gd name="connsiteX4" fmla="*/ 278996 w 393580"/>
                    <a:gd name="connsiteY4" fmla="*/ 144780 h 224043"/>
                    <a:gd name="connsiteX5" fmla="*/ 383136 w 393580"/>
                    <a:gd name="connsiteY5" fmla="*/ 104140 h 224043"/>
                    <a:gd name="connsiteX6" fmla="*/ 342496 w 393580"/>
                    <a:gd name="connsiteY6" fmla="*/ 0 h 224043"/>
                    <a:gd name="connsiteX7" fmla="*/ 65636 w 393580"/>
                    <a:gd name="connsiteY7" fmla="*/ 0 h 22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580" h="224043">
                      <a:moveTo>
                        <a:pt x="65636" y="0"/>
                      </a:moveTo>
                      <a:cubicBezTo>
                        <a:pt x="64789" y="28787"/>
                        <a:pt x="68176" y="59267"/>
                        <a:pt x="63096" y="86360"/>
                      </a:cubicBezTo>
                      <a:cubicBezTo>
                        <a:pt x="58016" y="113453"/>
                        <a:pt x="-13104" y="136313"/>
                        <a:pt x="2136" y="175260"/>
                      </a:cubicBezTo>
                      <a:cubicBezTo>
                        <a:pt x="17376" y="214207"/>
                        <a:pt x="59709" y="226907"/>
                        <a:pt x="116436" y="223520"/>
                      </a:cubicBezTo>
                      <a:cubicBezTo>
                        <a:pt x="173163" y="220133"/>
                        <a:pt x="246823" y="165947"/>
                        <a:pt x="278996" y="144780"/>
                      </a:cubicBezTo>
                      <a:cubicBezTo>
                        <a:pt x="311169" y="123613"/>
                        <a:pt x="348423" y="140547"/>
                        <a:pt x="383136" y="104140"/>
                      </a:cubicBezTo>
                      <a:cubicBezTo>
                        <a:pt x="417849" y="67733"/>
                        <a:pt x="356043" y="34713"/>
                        <a:pt x="342496" y="0"/>
                      </a:cubicBezTo>
                      <a:lnTo>
                        <a:pt x="6563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BB26C98B-6917-F045-53CC-126A7E4D094E}"/>
                </a:ext>
              </a:extLst>
            </p:cNvPr>
            <p:cNvGrpSpPr/>
            <p:nvPr/>
          </p:nvGrpSpPr>
          <p:grpSpPr>
            <a:xfrm>
              <a:off x="7711706" y="4839099"/>
              <a:ext cx="1095375" cy="966575"/>
              <a:chOff x="4893602" y="4342960"/>
              <a:chExt cx="809567" cy="714374"/>
            </a:xfrm>
          </p:grpSpPr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49D08989-4C0D-88AC-A2E4-941AE71276B4}"/>
                  </a:ext>
                </a:extLst>
              </p:cNvPr>
              <p:cNvSpPr/>
              <p:nvPr/>
            </p:nvSpPr>
            <p:spPr>
              <a:xfrm>
                <a:off x="4976707" y="4428685"/>
                <a:ext cx="212169" cy="371475"/>
              </a:xfrm>
              <a:custGeom>
                <a:avLst/>
                <a:gdLst>
                  <a:gd name="connsiteX0" fmla="*/ 155362 w 212169"/>
                  <a:gd name="connsiteY0" fmla="*/ 199720 h 371475"/>
                  <a:gd name="connsiteX1" fmla="*/ 190319 w 212169"/>
                  <a:gd name="connsiteY1" fmla="*/ 199720 h 371475"/>
                  <a:gd name="connsiteX2" fmla="*/ 106194 w 212169"/>
                  <a:gd name="connsiteY2" fmla="*/ 0 h 371475"/>
                  <a:gd name="connsiteX3" fmla="*/ 21850 w 212169"/>
                  <a:gd name="connsiteY3" fmla="*/ 199720 h 371475"/>
                  <a:gd name="connsiteX4" fmla="*/ 56817 w 212169"/>
                  <a:gd name="connsiteY4" fmla="*/ 199720 h 371475"/>
                  <a:gd name="connsiteX5" fmla="*/ 0 w 212169"/>
                  <a:gd name="connsiteY5" fmla="*/ 318373 h 371475"/>
                  <a:gd name="connsiteX6" fmla="*/ 84344 w 212169"/>
                  <a:gd name="connsiteY6" fmla="*/ 318373 h 371475"/>
                  <a:gd name="connsiteX7" fmla="*/ 84344 w 212169"/>
                  <a:gd name="connsiteY7" fmla="*/ 371475 h 371475"/>
                  <a:gd name="connsiteX8" fmla="*/ 128045 w 212169"/>
                  <a:gd name="connsiteY8" fmla="*/ 371475 h 371475"/>
                  <a:gd name="connsiteX9" fmla="*/ 128045 w 212169"/>
                  <a:gd name="connsiteY9" fmla="*/ 318373 h 371475"/>
                  <a:gd name="connsiteX10" fmla="*/ 212169 w 212169"/>
                  <a:gd name="connsiteY10" fmla="*/ 318373 h 371475"/>
                  <a:gd name="connsiteX11" fmla="*/ 155362 w 212169"/>
                  <a:gd name="connsiteY11" fmla="*/ 199720 h 371475"/>
                  <a:gd name="connsiteX12" fmla="*/ 155362 w 212169"/>
                  <a:gd name="connsiteY12" fmla="*/ 19972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169" h="371475">
                    <a:moveTo>
                      <a:pt x="155362" y="199720"/>
                    </a:moveTo>
                    <a:lnTo>
                      <a:pt x="190319" y="199720"/>
                    </a:lnTo>
                    <a:lnTo>
                      <a:pt x="106194" y="0"/>
                    </a:lnTo>
                    <a:lnTo>
                      <a:pt x="21850" y="199720"/>
                    </a:lnTo>
                    <a:lnTo>
                      <a:pt x="56817" y="199720"/>
                    </a:lnTo>
                    <a:lnTo>
                      <a:pt x="0" y="318373"/>
                    </a:lnTo>
                    <a:lnTo>
                      <a:pt x="84344" y="318373"/>
                    </a:lnTo>
                    <a:lnTo>
                      <a:pt x="84344" y="371475"/>
                    </a:lnTo>
                    <a:lnTo>
                      <a:pt x="128045" y="371475"/>
                    </a:lnTo>
                    <a:lnTo>
                      <a:pt x="128045" y="318373"/>
                    </a:lnTo>
                    <a:lnTo>
                      <a:pt x="212169" y="318373"/>
                    </a:lnTo>
                    <a:lnTo>
                      <a:pt x="155362" y="199720"/>
                    </a:lnTo>
                    <a:lnTo>
                      <a:pt x="155362" y="199720"/>
                    </a:lnTo>
                    <a:close/>
                  </a:path>
                </a:pathLst>
              </a:custGeom>
              <a:solidFill>
                <a:srgbClr val="799C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77412B74-3497-DDC9-C581-8FBA08590F32}"/>
                  </a:ext>
                </a:extLst>
              </p:cNvPr>
              <p:cNvSpPr/>
              <p:nvPr/>
            </p:nvSpPr>
            <p:spPr>
              <a:xfrm>
                <a:off x="5553570" y="4342960"/>
                <a:ext cx="149599" cy="261918"/>
              </a:xfrm>
              <a:custGeom>
                <a:avLst/>
                <a:gdLst>
                  <a:gd name="connsiteX0" fmla="*/ 109547 w 149599"/>
                  <a:gd name="connsiteY0" fmla="*/ 140818 h 261918"/>
                  <a:gd name="connsiteX1" fmla="*/ 134198 w 149599"/>
                  <a:gd name="connsiteY1" fmla="*/ 140818 h 261918"/>
                  <a:gd name="connsiteX2" fmla="*/ 74876 w 149599"/>
                  <a:gd name="connsiteY2" fmla="*/ 0 h 261918"/>
                  <a:gd name="connsiteX3" fmla="*/ 15411 w 149599"/>
                  <a:gd name="connsiteY3" fmla="*/ 140818 h 261918"/>
                  <a:gd name="connsiteX4" fmla="*/ 40062 w 149599"/>
                  <a:gd name="connsiteY4" fmla="*/ 140818 h 261918"/>
                  <a:gd name="connsiteX5" fmla="*/ 0 w 149599"/>
                  <a:gd name="connsiteY5" fmla="*/ 224485 h 261918"/>
                  <a:gd name="connsiteX6" fmla="*/ 59474 w 149599"/>
                  <a:gd name="connsiteY6" fmla="*/ 224485 h 261918"/>
                  <a:gd name="connsiteX7" fmla="*/ 59474 w 149599"/>
                  <a:gd name="connsiteY7" fmla="*/ 261918 h 261918"/>
                  <a:gd name="connsiteX8" fmla="*/ 90288 w 149599"/>
                  <a:gd name="connsiteY8" fmla="*/ 261918 h 261918"/>
                  <a:gd name="connsiteX9" fmla="*/ 90288 w 149599"/>
                  <a:gd name="connsiteY9" fmla="*/ 224485 h 261918"/>
                  <a:gd name="connsiteX10" fmla="*/ 149600 w 149599"/>
                  <a:gd name="connsiteY10" fmla="*/ 224485 h 261918"/>
                  <a:gd name="connsiteX11" fmla="*/ 109547 w 149599"/>
                  <a:gd name="connsiteY11" fmla="*/ 140818 h 261918"/>
                  <a:gd name="connsiteX12" fmla="*/ 109547 w 149599"/>
                  <a:gd name="connsiteY12" fmla="*/ 140818 h 26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599" h="261918">
                    <a:moveTo>
                      <a:pt x="109547" y="140818"/>
                    </a:moveTo>
                    <a:lnTo>
                      <a:pt x="134198" y="140818"/>
                    </a:lnTo>
                    <a:lnTo>
                      <a:pt x="74876" y="0"/>
                    </a:lnTo>
                    <a:lnTo>
                      <a:pt x="15411" y="140818"/>
                    </a:lnTo>
                    <a:lnTo>
                      <a:pt x="40062" y="140818"/>
                    </a:lnTo>
                    <a:lnTo>
                      <a:pt x="0" y="224485"/>
                    </a:lnTo>
                    <a:lnTo>
                      <a:pt x="59474" y="224485"/>
                    </a:lnTo>
                    <a:lnTo>
                      <a:pt x="59474" y="261918"/>
                    </a:lnTo>
                    <a:lnTo>
                      <a:pt x="90288" y="261918"/>
                    </a:lnTo>
                    <a:lnTo>
                      <a:pt x="90288" y="224485"/>
                    </a:lnTo>
                    <a:lnTo>
                      <a:pt x="149600" y="224485"/>
                    </a:lnTo>
                    <a:lnTo>
                      <a:pt x="109547" y="140818"/>
                    </a:lnTo>
                    <a:lnTo>
                      <a:pt x="109547" y="140818"/>
                    </a:lnTo>
                    <a:close/>
                  </a:path>
                </a:pathLst>
              </a:custGeom>
              <a:solidFill>
                <a:srgbClr val="799C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9200A278-B929-F4DB-D5E6-756830A2ECC2}"/>
                  </a:ext>
                </a:extLst>
              </p:cNvPr>
              <p:cNvSpPr/>
              <p:nvPr/>
            </p:nvSpPr>
            <p:spPr>
              <a:xfrm>
                <a:off x="4893602" y="4476303"/>
                <a:ext cx="707311" cy="581031"/>
              </a:xfrm>
              <a:custGeom>
                <a:avLst/>
                <a:gdLst>
                  <a:gd name="connsiteX0" fmla="*/ 474812 w 707311"/>
                  <a:gd name="connsiteY0" fmla="*/ 72577 h 581031"/>
                  <a:gd name="connsiteX1" fmla="*/ 639661 w 707311"/>
                  <a:gd name="connsiteY1" fmla="*/ 164294 h 581031"/>
                  <a:gd name="connsiteX2" fmla="*/ 683914 w 707311"/>
                  <a:gd name="connsiteY2" fmla="*/ 332477 h 581031"/>
                  <a:gd name="connsiteX3" fmla="*/ 523361 w 707311"/>
                  <a:gd name="connsiteY3" fmla="*/ 581032 h 581031"/>
                  <a:gd name="connsiteX4" fmla="*/ 0 w 707311"/>
                  <a:gd name="connsiteY4" fmla="*/ 581032 h 581031"/>
                  <a:gd name="connsiteX5" fmla="*/ 417052 w 707311"/>
                  <a:gd name="connsiteY5" fmla="*/ 323599 h 581031"/>
                  <a:gd name="connsiteX6" fmla="*/ 466725 w 707311"/>
                  <a:gd name="connsiteY6" fmla="*/ 161932 h 581031"/>
                  <a:gd name="connsiteX7" fmla="*/ 380448 w 707311"/>
                  <a:gd name="connsiteY7" fmla="*/ 72206 h 581031"/>
                  <a:gd name="connsiteX8" fmla="*/ 476250 w 707311"/>
                  <a:gd name="connsiteY8" fmla="*/ 7 h 581031"/>
                  <a:gd name="connsiteX9" fmla="*/ 514350 w 707311"/>
                  <a:gd name="connsiteY9" fmla="*/ 7 h 581031"/>
                  <a:gd name="connsiteX10" fmla="*/ 474812 w 707311"/>
                  <a:gd name="connsiteY10" fmla="*/ 72577 h 58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7311" h="581031">
                    <a:moveTo>
                      <a:pt x="474812" y="72577"/>
                    </a:moveTo>
                    <a:cubicBezTo>
                      <a:pt x="514750" y="99609"/>
                      <a:pt x="621573" y="151416"/>
                      <a:pt x="639661" y="164294"/>
                    </a:cubicBezTo>
                    <a:cubicBezTo>
                      <a:pt x="664959" y="182296"/>
                      <a:pt x="747141" y="222825"/>
                      <a:pt x="683914" y="332477"/>
                    </a:cubicBezTo>
                    <a:cubicBezTo>
                      <a:pt x="620687" y="442128"/>
                      <a:pt x="562127" y="522929"/>
                      <a:pt x="523361" y="581032"/>
                    </a:cubicBezTo>
                    <a:lnTo>
                      <a:pt x="0" y="581032"/>
                    </a:lnTo>
                    <a:cubicBezTo>
                      <a:pt x="130131" y="474209"/>
                      <a:pt x="330460" y="386064"/>
                      <a:pt x="417052" y="323599"/>
                    </a:cubicBezTo>
                    <a:cubicBezTo>
                      <a:pt x="503644" y="261134"/>
                      <a:pt x="508340" y="213948"/>
                      <a:pt x="466725" y="161932"/>
                    </a:cubicBezTo>
                    <a:cubicBezTo>
                      <a:pt x="428625" y="114307"/>
                      <a:pt x="394449" y="100886"/>
                      <a:pt x="380448" y="72206"/>
                    </a:cubicBezTo>
                    <a:cubicBezTo>
                      <a:pt x="355521" y="21171"/>
                      <a:pt x="445541" y="-432"/>
                      <a:pt x="476250" y="7"/>
                    </a:cubicBezTo>
                    <a:cubicBezTo>
                      <a:pt x="479974" y="7"/>
                      <a:pt x="514350" y="7"/>
                      <a:pt x="514350" y="7"/>
                    </a:cubicBezTo>
                    <a:cubicBezTo>
                      <a:pt x="514350" y="7"/>
                      <a:pt x="434864" y="45555"/>
                      <a:pt x="474812" y="7257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92953C3B-4F90-2329-6C4A-00EF6FBE869C}"/>
                  </a:ext>
                </a:extLst>
              </p:cNvPr>
              <p:cNvSpPr/>
              <p:nvPr/>
            </p:nvSpPr>
            <p:spPr>
              <a:xfrm>
                <a:off x="5168896" y="4483734"/>
                <a:ext cx="313721" cy="573405"/>
              </a:xfrm>
              <a:custGeom>
                <a:avLst/>
                <a:gdLst>
                  <a:gd name="connsiteX0" fmla="*/ 0 w 340360"/>
                  <a:gd name="connsiteY0" fmla="*/ 586740 h 586740"/>
                  <a:gd name="connsiteX1" fmla="*/ 340360 w 340360"/>
                  <a:gd name="connsiteY1" fmla="*/ 238760 h 586740"/>
                  <a:gd name="connsiteX2" fmla="*/ 137160 w 340360"/>
                  <a:gd name="connsiteY2" fmla="*/ 48260 h 586740"/>
                  <a:gd name="connsiteX3" fmla="*/ 200660 w 340360"/>
                  <a:gd name="connsiteY3" fmla="*/ 0 h 586740"/>
                  <a:gd name="connsiteX0" fmla="*/ 0 w 340396"/>
                  <a:gd name="connsiteY0" fmla="*/ 586740 h 586740"/>
                  <a:gd name="connsiteX1" fmla="*/ 340360 w 340396"/>
                  <a:gd name="connsiteY1" fmla="*/ 238760 h 586740"/>
                  <a:gd name="connsiteX2" fmla="*/ 137160 w 340396"/>
                  <a:gd name="connsiteY2" fmla="*/ 48260 h 586740"/>
                  <a:gd name="connsiteX3" fmla="*/ 200660 w 340396"/>
                  <a:gd name="connsiteY3" fmla="*/ 0 h 586740"/>
                  <a:gd name="connsiteX0" fmla="*/ 0 w 340385"/>
                  <a:gd name="connsiteY0" fmla="*/ 586740 h 586740"/>
                  <a:gd name="connsiteX1" fmla="*/ 340360 w 340385"/>
                  <a:gd name="connsiteY1" fmla="*/ 238760 h 586740"/>
                  <a:gd name="connsiteX2" fmla="*/ 137160 w 340385"/>
                  <a:gd name="connsiteY2" fmla="*/ 48260 h 586740"/>
                  <a:gd name="connsiteX3" fmla="*/ 200660 w 340385"/>
                  <a:gd name="connsiteY3" fmla="*/ 0 h 586740"/>
                  <a:gd name="connsiteX0" fmla="*/ 0 w 340364"/>
                  <a:gd name="connsiteY0" fmla="*/ 586740 h 586740"/>
                  <a:gd name="connsiteX1" fmla="*/ 340360 w 340364"/>
                  <a:gd name="connsiteY1" fmla="*/ 238760 h 586740"/>
                  <a:gd name="connsiteX2" fmla="*/ 137160 w 340364"/>
                  <a:gd name="connsiteY2" fmla="*/ 48260 h 586740"/>
                  <a:gd name="connsiteX3" fmla="*/ 200660 w 340364"/>
                  <a:gd name="connsiteY3" fmla="*/ 0 h 586740"/>
                  <a:gd name="connsiteX0" fmla="*/ 0 w 340363"/>
                  <a:gd name="connsiteY0" fmla="*/ 586740 h 586740"/>
                  <a:gd name="connsiteX1" fmla="*/ 340360 w 340363"/>
                  <a:gd name="connsiteY1" fmla="*/ 238760 h 586740"/>
                  <a:gd name="connsiteX2" fmla="*/ 137160 w 340363"/>
                  <a:gd name="connsiteY2" fmla="*/ 48260 h 586740"/>
                  <a:gd name="connsiteX3" fmla="*/ 200660 w 340363"/>
                  <a:gd name="connsiteY3" fmla="*/ 0 h 586740"/>
                  <a:gd name="connsiteX0" fmla="*/ 0 w 340363"/>
                  <a:gd name="connsiteY0" fmla="*/ 586740 h 586740"/>
                  <a:gd name="connsiteX1" fmla="*/ 340360 w 340363"/>
                  <a:gd name="connsiteY1" fmla="*/ 238760 h 586740"/>
                  <a:gd name="connsiteX2" fmla="*/ 137160 w 340363"/>
                  <a:gd name="connsiteY2" fmla="*/ 48260 h 586740"/>
                  <a:gd name="connsiteX3" fmla="*/ 200660 w 340363"/>
                  <a:gd name="connsiteY3" fmla="*/ 0 h 586740"/>
                  <a:gd name="connsiteX0" fmla="*/ 0 w 340363"/>
                  <a:gd name="connsiteY0" fmla="*/ 571500 h 571500"/>
                  <a:gd name="connsiteX1" fmla="*/ 340360 w 340363"/>
                  <a:gd name="connsiteY1" fmla="*/ 223520 h 571500"/>
                  <a:gd name="connsiteX2" fmla="*/ 137160 w 340363"/>
                  <a:gd name="connsiteY2" fmla="*/ 33020 h 571500"/>
                  <a:gd name="connsiteX3" fmla="*/ 198755 w 340363"/>
                  <a:gd name="connsiteY3" fmla="*/ 0 h 571500"/>
                  <a:gd name="connsiteX0" fmla="*/ 0 w 340363"/>
                  <a:gd name="connsiteY0" fmla="*/ 571500 h 571500"/>
                  <a:gd name="connsiteX1" fmla="*/ 340360 w 340363"/>
                  <a:gd name="connsiteY1" fmla="*/ 223520 h 571500"/>
                  <a:gd name="connsiteX2" fmla="*/ 137160 w 340363"/>
                  <a:gd name="connsiteY2" fmla="*/ 33020 h 571500"/>
                  <a:gd name="connsiteX3" fmla="*/ 198755 w 340363"/>
                  <a:gd name="connsiteY3" fmla="*/ 0 h 571500"/>
                  <a:gd name="connsiteX0" fmla="*/ 0 w 340363"/>
                  <a:gd name="connsiteY0" fmla="*/ 573405 h 573405"/>
                  <a:gd name="connsiteX1" fmla="*/ 340360 w 340363"/>
                  <a:gd name="connsiteY1" fmla="*/ 225425 h 573405"/>
                  <a:gd name="connsiteX2" fmla="*/ 137160 w 340363"/>
                  <a:gd name="connsiteY2" fmla="*/ 34925 h 573405"/>
                  <a:gd name="connsiteX3" fmla="*/ 204470 w 340363"/>
                  <a:gd name="connsiteY3" fmla="*/ 0 h 573405"/>
                  <a:gd name="connsiteX0" fmla="*/ 0 w 340363"/>
                  <a:gd name="connsiteY0" fmla="*/ 573405 h 573405"/>
                  <a:gd name="connsiteX1" fmla="*/ 340360 w 340363"/>
                  <a:gd name="connsiteY1" fmla="*/ 225425 h 573405"/>
                  <a:gd name="connsiteX2" fmla="*/ 137160 w 340363"/>
                  <a:gd name="connsiteY2" fmla="*/ 34925 h 573405"/>
                  <a:gd name="connsiteX3" fmla="*/ 204470 w 340363"/>
                  <a:gd name="connsiteY3" fmla="*/ 0 h 573405"/>
                  <a:gd name="connsiteX0" fmla="*/ 0 w 340363"/>
                  <a:gd name="connsiteY0" fmla="*/ 573405 h 573405"/>
                  <a:gd name="connsiteX1" fmla="*/ 340360 w 340363"/>
                  <a:gd name="connsiteY1" fmla="*/ 225425 h 573405"/>
                  <a:gd name="connsiteX2" fmla="*/ 137160 w 340363"/>
                  <a:gd name="connsiteY2" fmla="*/ 34925 h 573405"/>
                  <a:gd name="connsiteX3" fmla="*/ 204470 w 340363"/>
                  <a:gd name="connsiteY3" fmla="*/ 0 h 573405"/>
                  <a:gd name="connsiteX0" fmla="*/ 0 w 342108"/>
                  <a:gd name="connsiteY0" fmla="*/ 573405 h 573405"/>
                  <a:gd name="connsiteX1" fmla="*/ 340360 w 342108"/>
                  <a:gd name="connsiteY1" fmla="*/ 225425 h 573405"/>
                  <a:gd name="connsiteX2" fmla="*/ 142875 w 342108"/>
                  <a:gd name="connsiteY2" fmla="*/ 52070 h 573405"/>
                  <a:gd name="connsiteX3" fmla="*/ 204470 w 342108"/>
                  <a:gd name="connsiteY3" fmla="*/ 0 h 573405"/>
                  <a:gd name="connsiteX0" fmla="*/ 0 w 340409"/>
                  <a:gd name="connsiteY0" fmla="*/ 573405 h 573405"/>
                  <a:gd name="connsiteX1" fmla="*/ 340360 w 340409"/>
                  <a:gd name="connsiteY1" fmla="*/ 225425 h 573405"/>
                  <a:gd name="connsiteX2" fmla="*/ 142875 w 340409"/>
                  <a:gd name="connsiteY2" fmla="*/ 52070 h 573405"/>
                  <a:gd name="connsiteX3" fmla="*/ 204470 w 340409"/>
                  <a:gd name="connsiteY3" fmla="*/ 0 h 573405"/>
                  <a:gd name="connsiteX0" fmla="*/ 0 w 340386"/>
                  <a:gd name="connsiteY0" fmla="*/ 573405 h 573405"/>
                  <a:gd name="connsiteX1" fmla="*/ 340360 w 340386"/>
                  <a:gd name="connsiteY1" fmla="*/ 225425 h 573405"/>
                  <a:gd name="connsiteX2" fmla="*/ 142875 w 340386"/>
                  <a:gd name="connsiteY2" fmla="*/ 52070 h 573405"/>
                  <a:gd name="connsiteX3" fmla="*/ 204470 w 340386"/>
                  <a:gd name="connsiteY3" fmla="*/ 0 h 573405"/>
                  <a:gd name="connsiteX0" fmla="*/ 0 w 323247"/>
                  <a:gd name="connsiteY0" fmla="*/ 573405 h 573405"/>
                  <a:gd name="connsiteX1" fmla="*/ 323215 w 323247"/>
                  <a:gd name="connsiteY1" fmla="*/ 223520 h 573405"/>
                  <a:gd name="connsiteX2" fmla="*/ 142875 w 323247"/>
                  <a:gd name="connsiteY2" fmla="*/ 52070 h 573405"/>
                  <a:gd name="connsiteX3" fmla="*/ 204470 w 323247"/>
                  <a:gd name="connsiteY3" fmla="*/ 0 h 573405"/>
                  <a:gd name="connsiteX0" fmla="*/ 0 w 313724"/>
                  <a:gd name="connsiteY0" fmla="*/ 573405 h 573405"/>
                  <a:gd name="connsiteX1" fmla="*/ 313690 w 313724"/>
                  <a:gd name="connsiteY1" fmla="*/ 225425 h 573405"/>
                  <a:gd name="connsiteX2" fmla="*/ 142875 w 313724"/>
                  <a:gd name="connsiteY2" fmla="*/ 52070 h 573405"/>
                  <a:gd name="connsiteX3" fmla="*/ 204470 w 313724"/>
                  <a:gd name="connsiteY3" fmla="*/ 0 h 573405"/>
                  <a:gd name="connsiteX0" fmla="*/ 0 w 313721"/>
                  <a:gd name="connsiteY0" fmla="*/ 573405 h 573405"/>
                  <a:gd name="connsiteX1" fmla="*/ 313690 w 313721"/>
                  <a:gd name="connsiteY1" fmla="*/ 225425 h 573405"/>
                  <a:gd name="connsiteX2" fmla="*/ 142875 w 313721"/>
                  <a:gd name="connsiteY2" fmla="*/ 52070 h 573405"/>
                  <a:gd name="connsiteX3" fmla="*/ 204470 w 313721"/>
                  <a:gd name="connsiteY3" fmla="*/ 0 h 573405"/>
                  <a:gd name="connsiteX0" fmla="*/ 0 w 313722"/>
                  <a:gd name="connsiteY0" fmla="*/ 573405 h 573405"/>
                  <a:gd name="connsiteX1" fmla="*/ 313690 w 313722"/>
                  <a:gd name="connsiteY1" fmla="*/ 225425 h 573405"/>
                  <a:gd name="connsiteX2" fmla="*/ 142875 w 313722"/>
                  <a:gd name="connsiteY2" fmla="*/ 52070 h 573405"/>
                  <a:gd name="connsiteX3" fmla="*/ 204470 w 313722"/>
                  <a:gd name="connsiteY3" fmla="*/ 0 h 573405"/>
                  <a:gd name="connsiteX0" fmla="*/ 0 w 313721"/>
                  <a:gd name="connsiteY0" fmla="*/ 573405 h 573405"/>
                  <a:gd name="connsiteX1" fmla="*/ 313690 w 313721"/>
                  <a:gd name="connsiteY1" fmla="*/ 225425 h 573405"/>
                  <a:gd name="connsiteX2" fmla="*/ 142875 w 313721"/>
                  <a:gd name="connsiteY2" fmla="*/ 52070 h 573405"/>
                  <a:gd name="connsiteX3" fmla="*/ 204470 w 313721"/>
                  <a:gd name="connsiteY3" fmla="*/ 0 h 573405"/>
                  <a:gd name="connsiteX0" fmla="*/ 0 w 313721"/>
                  <a:gd name="connsiteY0" fmla="*/ 573405 h 573405"/>
                  <a:gd name="connsiteX1" fmla="*/ 313690 w 313721"/>
                  <a:gd name="connsiteY1" fmla="*/ 225425 h 573405"/>
                  <a:gd name="connsiteX2" fmla="*/ 142875 w 313721"/>
                  <a:gd name="connsiteY2" fmla="*/ 52070 h 573405"/>
                  <a:gd name="connsiteX3" fmla="*/ 204470 w 313721"/>
                  <a:gd name="connsiteY3" fmla="*/ 0 h 573405"/>
                  <a:gd name="connsiteX0" fmla="*/ 0 w 313721"/>
                  <a:gd name="connsiteY0" fmla="*/ 573405 h 573405"/>
                  <a:gd name="connsiteX1" fmla="*/ 313690 w 313721"/>
                  <a:gd name="connsiteY1" fmla="*/ 225425 h 573405"/>
                  <a:gd name="connsiteX2" fmla="*/ 142875 w 313721"/>
                  <a:gd name="connsiteY2" fmla="*/ 52070 h 573405"/>
                  <a:gd name="connsiteX3" fmla="*/ 204470 w 313721"/>
                  <a:gd name="connsiteY3" fmla="*/ 0 h 57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721" h="573405">
                    <a:moveTo>
                      <a:pt x="0" y="573405"/>
                    </a:moveTo>
                    <a:cubicBezTo>
                      <a:pt x="4233" y="490432"/>
                      <a:pt x="310850" y="312398"/>
                      <a:pt x="313690" y="225425"/>
                    </a:cubicBezTo>
                    <a:cubicBezTo>
                      <a:pt x="316379" y="143087"/>
                      <a:pt x="147465" y="93004"/>
                      <a:pt x="142875" y="52070"/>
                    </a:cubicBezTo>
                    <a:cubicBezTo>
                      <a:pt x="140753" y="33144"/>
                      <a:pt x="179493" y="10372"/>
                      <a:pt x="204470" y="0"/>
                    </a:cubicBezTo>
                  </a:path>
                </a:pathLst>
              </a:custGeom>
              <a:noFill/>
              <a:ln w="6350" cap="rnd">
                <a:solidFill>
                  <a:srgbClr val="FFFFE5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36A39FED-0C55-8D46-20DA-10B19B58106F}"/>
                </a:ext>
              </a:extLst>
            </p:cNvPr>
            <p:cNvGrpSpPr/>
            <p:nvPr/>
          </p:nvGrpSpPr>
          <p:grpSpPr>
            <a:xfrm>
              <a:off x="9426982" y="4839099"/>
              <a:ext cx="1095375" cy="966575"/>
              <a:chOff x="4954962" y="5189600"/>
              <a:chExt cx="809567" cy="714374"/>
            </a:xfrm>
          </p:grpSpPr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6292AF95-F1AD-ED37-5467-2CE66DB5ECC0}"/>
                  </a:ext>
                </a:extLst>
              </p:cNvPr>
              <p:cNvSpPr/>
              <p:nvPr/>
            </p:nvSpPr>
            <p:spPr>
              <a:xfrm>
                <a:off x="5038067" y="5275325"/>
                <a:ext cx="212169" cy="371475"/>
              </a:xfrm>
              <a:custGeom>
                <a:avLst/>
                <a:gdLst>
                  <a:gd name="connsiteX0" fmla="*/ 155362 w 212169"/>
                  <a:gd name="connsiteY0" fmla="*/ 199720 h 371475"/>
                  <a:gd name="connsiteX1" fmla="*/ 190319 w 212169"/>
                  <a:gd name="connsiteY1" fmla="*/ 199720 h 371475"/>
                  <a:gd name="connsiteX2" fmla="*/ 106194 w 212169"/>
                  <a:gd name="connsiteY2" fmla="*/ 0 h 371475"/>
                  <a:gd name="connsiteX3" fmla="*/ 21850 w 212169"/>
                  <a:gd name="connsiteY3" fmla="*/ 199720 h 371475"/>
                  <a:gd name="connsiteX4" fmla="*/ 56817 w 212169"/>
                  <a:gd name="connsiteY4" fmla="*/ 199720 h 371475"/>
                  <a:gd name="connsiteX5" fmla="*/ 0 w 212169"/>
                  <a:gd name="connsiteY5" fmla="*/ 318373 h 371475"/>
                  <a:gd name="connsiteX6" fmla="*/ 84344 w 212169"/>
                  <a:gd name="connsiteY6" fmla="*/ 318373 h 371475"/>
                  <a:gd name="connsiteX7" fmla="*/ 84344 w 212169"/>
                  <a:gd name="connsiteY7" fmla="*/ 371475 h 371475"/>
                  <a:gd name="connsiteX8" fmla="*/ 128045 w 212169"/>
                  <a:gd name="connsiteY8" fmla="*/ 371475 h 371475"/>
                  <a:gd name="connsiteX9" fmla="*/ 128045 w 212169"/>
                  <a:gd name="connsiteY9" fmla="*/ 318373 h 371475"/>
                  <a:gd name="connsiteX10" fmla="*/ 212169 w 212169"/>
                  <a:gd name="connsiteY10" fmla="*/ 318373 h 371475"/>
                  <a:gd name="connsiteX11" fmla="*/ 155362 w 212169"/>
                  <a:gd name="connsiteY11" fmla="*/ 199720 h 371475"/>
                  <a:gd name="connsiteX12" fmla="*/ 155362 w 212169"/>
                  <a:gd name="connsiteY12" fmla="*/ 19972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169" h="371475">
                    <a:moveTo>
                      <a:pt x="155362" y="199720"/>
                    </a:moveTo>
                    <a:lnTo>
                      <a:pt x="190319" y="199720"/>
                    </a:lnTo>
                    <a:lnTo>
                      <a:pt x="106194" y="0"/>
                    </a:lnTo>
                    <a:lnTo>
                      <a:pt x="21850" y="199720"/>
                    </a:lnTo>
                    <a:lnTo>
                      <a:pt x="56817" y="199720"/>
                    </a:lnTo>
                    <a:lnTo>
                      <a:pt x="0" y="318373"/>
                    </a:lnTo>
                    <a:lnTo>
                      <a:pt x="84344" y="318373"/>
                    </a:lnTo>
                    <a:lnTo>
                      <a:pt x="84344" y="371475"/>
                    </a:lnTo>
                    <a:lnTo>
                      <a:pt x="128045" y="371475"/>
                    </a:lnTo>
                    <a:lnTo>
                      <a:pt x="128045" y="318373"/>
                    </a:lnTo>
                    <a:lnTo>
                      <a:pt x="212169" y="318373"/>
                    </a:lnTo>
                    <a:lnTo>
                      <a:pt x="155362" y="199720"/>
                    </a:lnTo>
                    <a:lnTo>
                      <a:pt x="155362" y="199720"/>
                    </a:lnTo>
                    <a:close/>
                  </a:path>
                </a:pathLst>
              </a:custGeom>
              <a:solidFill>
                <a:srgbClr val="799C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8AB749C3-B99C-0C17-28FE-149FBE16DDB7}"/>
                  </a:ext>
                </a:extLst>
              </p:cNvPr>
              <p:cNvSpPr/>
              <p:nvPr/>
            </p:nvSpPr>
            <p:spPr>
              <a:xfrm>
                <a:off x="5614930" y="5189600"/>
                <a:ext cx="149599" cy="261918"/>
              </a:xfrm>
              <a:custGeom>
                <a:avLst/>
                <a:gdLst>
                  <a:gd name="connsiteX0" fmla="*/ 109547 w 149599"/>
                  <a:gd name="connsiteY0" fmla="*/ 140818 h 261918"/>
                  <a:gd name="connsiteX1" fmla="*/ 134198 w 149599"/>
                  <a:gd name="connsiteY1" fmla="*/ 140818 h 261918"/>
                  <a:gd name="connsiteX2" fmla="*/ 74876 w 149599"/>
                  <a:gd name="connsiteY2" fmla="*/ 0 h 261918"/>
                  <a:gd name="connsiteX3" fmla="*/ 15411 w 149599"/>
                  <a:gd name="connsiteY3" fmla="*/ 140818 h 261918"/>
                  <a:gd name="connsiteX4" fmla="*/ 40062 w 149599"/>
                  <a:gd name="connsiteY4" fmla="*/ 140818 h 261918"/>
                  <a:gd name="connsiteX5" fmla="*/ 0 w 149599"/>
                  <a:gd name="connsiteY5" fmla="*/ 224485 h 261918"/>
                  <a:gd name="connsiteX6" fmla="*/ 59474 w 149599"/>
                  <a:gd name="connsiteY6" fmla="*/ 224485 h 261918"/>
                  <a:gd name="connsiteX7" fmla="*/ 59474 w 149599"/>
                  <a:gd name="connsiteY7" fmla="*/ 261918 h 261918"/>
                  <a:gd name="connsiteX8" fmla="*/ 90288 w 149599"/>
                  <a:gd name="connsiteY8" fmla="*/ 261918 h 261918"/>
                  <a:gd name="connsiteX9" fmla="*/ 90288 w 149599"/>
                  <a:gd name="connsiteY9" fmla="*/ 224485 h 261918"/>
                  <a:gd name="connsiteX10" fmla="*/ 149600 w 149599"/>
                  <a:gd name="connsiteY10" fmla="*/ 224485 h 261918"/>
                  <a:gd name="connsiteX11" fmla="*/ 109547 w 149599"/>
                  <a:gd name="connsiteY11" fmla="*/ 140818 h 261918"/>
                  <a:gd name="connsiteX12" fmla="*/ 109547 w 149599"/>
                  <a:gd name="connsiteY12" fmla="*/ 140818 h 26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599" h="261918">
                    <a:moveTo>
                      <a:pt x="109547" y="140818"/>
                    </a:moveTo>
                    <a:lnTo>
                      <a:pt x="134198" y="140818"/>
                    </a:lnTo>
                    <a:lnTo>
                      <a:pt x="74876" y="0"/>
                    </a:lnTo>
                    <a:lnTo>
                      <a:pt x="15411" y="140818"/>
                    </a:lnTo>
                    <a:lnTo>
                      <a:pt x="40062" y="140818"/>
                    </a:lnTo>
                    <a:lnTo>
                      <a:pt x="0" y="224485"/>
                    </a:lnTo>
                    <a:lnTo>
                      <a:pt x="59474" y="224485"/>
                    </a:lnTo>
                    <a:lnTo>
                      <a:pt x="59474" y="261918"/>
                    </a:lnTo>
                    <a:lnTo>
                      <a:pt x="90288" y="261918"/>
                    </a:lnTo>
                    <a:lnTo>
                      <a:pt x="90288" y="224485"/>
                    </a:lnTo>
                    <a:lnTo>
                      <a:pt x="149600" y="224485"/>
                    </a:lnTo>
                    <a:lnTo>
                      <a:pt x="109547" y="140818"/>
                    </a:lnTo>
                    <a:lnTo>
                      <a:pt x="109547" y="140818"/>
                    </a:lnTo>
                    <a:close/>
                  </a:path>
                </a:pathLst>
              </a:custGeom>
              <a:solidFill>
                <a:srgbClr val="799C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A6F297C4-0BD7-6A73-97F9-F5324034FEDF}"/>
                  </a:ext>
                </a:extLst>
              </p:cNvPr>
              <p:cNvSpPr/>
              <p:nvPr/>
            </p:nvSpPr>
            <p:spPr>
              <a:xfrm>
                <a:off x="4954962" y="5322943"/>
                <a:ext cx="707311" cy="581031"/>
              </a:xfrm>
              <a:custGeom>
                <a:avLst/>
                <a:gdLst>
                  <a:gd name="connsiteX0" fmla="*/ 474812 w 707311"/>
                  <a:gd name="connsiteY0" fmla="*/ 72577 h 581031"/>
                  <a:gd name="connsiteX1" fmla="*/ 639661 w 707311"/>
                  <a:gd name="connsiteY1" fmla="*/ 164294 h 581031"/>
                  <a:gd name="connsiteX2" fmla="*/ 683914 w 707311"/>
                  <a:gd name="connsiteY2" fmla="*/ 332477 h 581031"/>
                  <a:gd name="connsiteX3" fmla="*/ 523361 w 707311"/>
                  <a:gd name="connsiteY3" fmla="*/ 581032 h 581031"/>
                  <a:gd name="connsiteX4" fmla="*/ 0 w 707311"/>
                  <a:gd name="connsiteY4" fmla="*/ 581032 h 581031"/>
                  <a:gd name="connsiteX5" fmla="*/ 417052 w 707311"/>
                  <a:gd name="connsiteY5" fmla="*/ 323599 h 581031"/>
                  <a:gd name="connsiteX6" fmla="*/ 466725 w 707311"/>
                  <a:gd name="connsiteY6" fmla="*/ 161932 h 581031"/>
                  <a:gd name="connsiteX7" fmla="*/ 380448 w 707311"/>
                  <a:gd name="connsiteY7" fmla="*/ 72206 h 581031"/>
                  <a:gd name="connsiteX8" fmla="*/ 476250 w 707311"/>
                  <a:gd name="connsiteY8" fmla="*/ 7 h 581031"/>
                  <a:gd name="connsiteX9" fmla="*/ 514350 w 707311"/>
                  <a:gd name="connsiteY9" fmla="*/ 7 h 581031"/>
                  <a:gd name="connsiteX10" fmla="*/ 474812 w 707311"/>
                  <a:gd name="connsiteY10" fmla="*/ 72577 h 58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7311" h="581031">
                    <a:moveTo>
                      <a:pt x="474812" y="72577"/>
                    </a:moveTo>
                    <a:cubicBezTo>
                      <a:pt x="514750" y="99609"/>
                      <a:pt x="621573" y="151416"/>
                      <a:pt x="639661" y="164294"/>
                    </a:cubicBezTo>
                    <a:cubicBezTo>
                      <a:pt x="664959" y="182296"/>
                      <a:pt x="747141" y="222825"/>
                      <a:pt x="683914" y="332477"/>
                    </a:cubicBezTo>
                    <a:cubicBezTo>
                      <a:pt x="620687" y="442128"/>
                      <a:pt x="562127" y="522929"/>
                      <a:pt x="523361" y="581032"/>
                    </a:cubicBezTo>
                    <a:lnTo>
                      <a:pt x="0" y="581032"/>
                    </a:lnTo>
                    <a:cubicBezTo>
                      <a:pt x="130131" y="474209"/>
                      <a:pt x="330460" y="386064"/>
                      <a:pt x="417052" y="323599"/>
                    </a:cubicBezTo>
                    <a:cubicBezTo>
                      <a:pt x="503644" y="261134"/>
                      <a:pt x="508340" y="213948"/>
                      <a:pt x="466725" y="161932"/>
                    </a:cubicBezTo>
                    <a:cubicBezTo>
                      <a:pt x="428625" y="114307"/>
                      <a:pt x="394449" y="100886"/>
                      <a:pt x="380448" y="72206"/>
                    </a:cubicBezTo>
                    <a:cubicBezTo>
                      <a:pt x="355521" y="21171"/>
                      <a:pt x="445541" y="-432"/>
                      <a:pt x="476250" y="7"/>
                    </a:cubicBezTo>
                    <a:cubicBezTo>
                      <a:pt x="479974" y="7"/>
                      <a:pt x="514350" y="7"/>
                      <a:pt x="514350" y="7"/>
                    </a:cubicBezTo>
                    <a:cubicBezTo>
                      <a:pt x="514350" y="7"/>
                      <a:pt x="434864" y="45555"/>
                      <a:pt x="474812" y="72577"/>
                    </a:cubicBezTo>
                    <a:close/>
                  </a:path>
                </a:pathLst>
              </a:custGeom>
              <a:solidFill>
                <a:srgbClr val="BCD4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AFE8324B-7EF3-D17A-5C71-112E46765775}"/>
                  </a:ext>
                </a:extLst>
              </p:cNvPr>
              <p:cNvSpPr/>
              <p:nvPr/>
            </p:nvSpPr>
            <p:spPr>
              <a:xfrm>
                <a:off x="5172075" y="5808344"/>
                <a:ext cx="194309" cy="32387"/>
              </a:xfrm>
              <a:custGeom>
                <a:avLst/>
                <a:gdLst>
                  <a:gd name="connsiteX0" fmla="*/ 0 w 188595"/>
                  <a:gd name="connsiteY0" fmla="*/ 9525 h 9525"/>
                  <a:gd name="connsiteX1" fmla="*/ 60960 w 188595"/>
                  <a:gd name="connsiteY1" fmla="*/ 5715 h 9525"/>
                  <a:gd name="connsiteX2" fmla="*/ 140970 w 188595"/>
                  <a:gd name="connsiteY2" fmla="*/ 0 h 9525"/>
                  <a:gd name="connsiteX3" fmla="*/ 188595 w 188595"/>
                  <a:gd name="connsiteY3" fmla="*/ 7620 h 9525"/>
                  <a:gd name="connsiteX0" fmla="*/ 0 w 10000"/>
                  <a:gd name="connsiteY0" fmla="*/ 28000 h 28000"/>
                  <a:gd name="connsiteX1" fmla="*/ 3434 w 10000"/>
                  <a:gd name="connsiteY1" fmla="*/ 0 h 28000"/>
                  <a:gd name="connsiteX2" fmla="*/ 7475 w 10000"/>
                  <a:gd name="connsiteY2" fmla="*/ 18000 h 28000"/>
                  <a:gd name="connsiteX3" fmla="*/ 10000 w 10000"/>
                  <a:gd name="connsiteY3" fmla="*/ 26000 h 28000"/>
                  <a:gd name="connsiteX0" fmla="*/ 0 w 10000"/>
                  <a:gd name="connsiteY0" fmla="*/ 28000 h 28000"/>
                  <a:gd name="connsiteX1" fmla="*/ 3434 w 10000"/>
                  <a:gd name="connsiteY1" fmla="*/ 0 h 28000"/>
                  <a:gd name="connsiteX2" fmla="*/ 7475 w 10000"/>
                  <a:gd name="connsiteY2" fmla="*/ 18000 h 28000"/>
                  <a:gd name="connsiteX3" fmla="*/ 10000 w 10000"/>
                  <a:gd name="connsiteY3" fmla="*/ 26000 h 28000"/>
                  <a:gd name="connsiteX0" fmla="*/ 0 w 10000"/>
                  <a:gd name="connsiteY0" fmla="*/ 28016 h 32016"/>
                  <a:gd name="connsiteX1" fmla="*/ 3434 w 10000"/>
                  <a:gd name="connsiteY1" fmla="*/ 16 h 32016"/>
                  <a:gd name="connsiteX2" fmla="*/ 6768 w 10000"/>
                  <a:gd name="connsiteY2" fmla="*/ 32016 h 32016"/>
                  <a:gd name="connsiteX3" fmla="*/ 10000 w 10000"/>
                  <a:gd name="connsiteY3" fmla="*/ 26016 h 32016"/>
                  <a:gd name="connsiteX0" fmla="*/ 0 w 10000"/>
                  <a:gd name="connsiteY0" fmla="*/ 28016 h 32102"/>
                  <a:gd name="connsiteX1" fmla="*/ 3434 w 10000"/>
                  <a:gd name="connsiteY1" fmla="*/ 16 h 32102"/>
                  <a:gd name="connsiteX2" fmla="*/ 6768 w 10000"/>
                  <a:gd name="connsiteY2" fmla="*/ 32016 h 32102"/>
                  <a:gd name="connsiteX3" fmla="*/ 10000 w 10000"/>
                  <a:gd name="connsiteY3" fmla="*/ 26016 h 32102"/>
                  <a:gd name="connsiteX0" fmla="*/ 0 w 10303"/>
                  <a:gd name="connsiteY0" fmla="*/ 30000 h 34002"/>
                  <a:gd name="connsiteX1" fmla="*/ 3434 w 10303"/>
                  <a:gd name="connsiteY1" fmla="*/ 2000 h 34002"/>
                  <a:gd name="connsiteX2" fmla="*/ 6768 w 10303"/>
                  <a:gd name="connsiteY2" fmla="*/ 34000 h 34002"/>
                  <a:gd name="connsiteX3" fmla="*/ 10303 w 10303"/>
                  <a:gd name="connsiteY3" fmla="*/ 0 h 3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03" h="34002">
                    <a:moveTo>
                      <a:pt x="0" y="30000"/>
                    </a:moveTo>
                    <a:cubicBezTo>
                      <a:pt x="1145" y="20667"/>
                      <a:pt x="2306" y="1333"/>
                      <a:pt x="3434" y="2000"/>
                    </a:cubicBezTo>
                    <a:cubicBezTo>
                      <a:pt x="4562" y="2667"/>
                      <a:pt x="5623" y="34333"/>
                      <a:pt x="6768" y="34000"/>
                    </a:cubicBezTo>
                    <a:cubicBezTo>
                      <a:pt x="7913" y="33667"/>
                      <a:pt x="9226" y="2000"/>
                      <a:pt x="1030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D9DDB242-79C5-D8B2-4BF2-969C1F46BC6E}"/>
                  </a:ext>
                </a:extLst>
              </p:cNvPr>
              <p:cNvSpPr/>
              <p:nvPr/>
            </p:nvSpPr>
            <p:spPr>
              <a:xfrm>
                <a:off x="5406604" y="5630606"/>
                <a:ext cx="194309" cy="32387"/>
              </a:xfrm>
              <a:custGeom>
                <a:avLst/>
                <a:gdLst>
                  <a:gd name="connsiteX0" fmla="*/ 0 w 188595"/>
                  <a:gd name="connsiteY0" fmla="*/ 9525 h 9525"/>
                  <a:gd name="connsiteX1" fmla="*/ 60960 w 188595"/>
                  <a:gd name="connsiteY1" fmla="*/ 5715 h 9525"/>
                  <a:gd name="connsiteX2" fmla="*/ 140970 w 188595"/>
                  <a:gd name="connsiteY2" fmla="*/ 0 h 9525"/>
                  <a:gd name="connsiteX3" fmla="*/ 188595 w 188595"/>
                  <a:gd name="connsiteY3" fmla="*/ 7620 h 9525"/>
                  <a:gd name="connsiteX0" fmla="*/ 0 w 10000"/>
                  <a:gd name="connsiteY0" fmla="*/ 28000 h 28000"/>
                  <a:gd name="connsiteX1" fmla="*/ 3434 w 10000"/>
                  <a:gd name="connsiteY1" fmla="*/ 0 h 28000"/>
                  <a:gd name="connsiteX2" fmla="*/ 7475 w 10000"/>
                  <a:gd name="connsiteY2" fmla="*/ 18000 h 28000"/>
                  <a:gd name="connsiteX3" fmla="*/ 10000 w 10000"/>
                  <a:gd name="connsiteY3" fmla="*/ 26000 h 28000"/>
                  <a:gd name="connsiteX0" fmla="*/ 0 w 10000"/>
                  <a:gd name="connsiteY0" fmla="*/ 28000 h 28000"/>
                  <a:gd name="connsiteX1" fmla="*/ 3434 w 10000"/>
                  <a:gd name="connsiteY1" fmla="*/ 0 h 28000"/>
                  <a:gd name="connsiteX2" fmla="*/ 7475 w 10000"/>
                  <a:gd name="connsiteY2" fmla="*/ 18000 h 28000"/>
                  <a:gd name="connsiteX3" fmla="*/ 10000 w 10000"/>
                  <a:gd name="connsiteY3" fmla="*/ 26000 h 28000"/>
                  <a:gd name="connsiteX0" fmla="*/ 0 w 10000"/>
                  <a:gd name="connsiteY0" fmla="*/ 28016 h 32016"/>
                  <a:gd name="connsiteX1" fmla="*/ 3434 w 10000"/>
                  <a:gd name="connsiteY1" fmla="*/ 16 h 32016"/>
                  <a:gd name="connsiteX2" fmla="*/ 6768 w 10000"/>
                  <a:gd name="connsiteY2" fmla="*/ 32016 h 32016"/>
                  <a:gd name="connsiteX3" fmla="*/ 10000 w 10000"/>
                  <a:gd name="connsiteY3" fmla="*/ 26016 h 32016"/>
                  <a:gd name="connsiteX0" fmla="*/ 0 w 10000"/>
                  <a:gd name="connsiteY0" fmla="*/ 28016 h 32102"/>
                  <a:gd name="connsiteX1" fmla="*/ 3434 w 10000"/>
                  <a:gd name="connsiteY1" fmla="*/ 16 h 32102"/>
                  <a:gd name="connsiteX2" fmla="*/ 6768 w 10000"/>
                  <a:gd name="connsiteY2" fmla="*/ 32016 h 32102"/>
                  <a:gd name="connsiteX3" fmla="*/ 10000 w 10000"/>
                  <a:gd name="connsiteY3" fmla="*/ 26016 h 32102"/>
                  <a:gd name="connsiteX0" fmla="*/ 0 w 10303"/>
                  <a:gd name="connsiteY0" fmla="*/ 30000 h 34002"/>
                  <a:gd name="connsiteX1" fmla="*/ 3434 w 10303"/>
                  <a:gd name="connsiteY1" fmla="*/ 2000 h 34002"/>
                  <a:gd name="connsiteX2" fmla="*/ 6768 w 10303"/>
                  <a:gd name="connsiteY2" fmla="*/ 34000 h 34002"/>
                  <a:gd name="connsiteX3" fmla="*/ 10303 w 10303"/>
                  <a:gd name="connsiteY3" fmla="*/ 0 h 3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03" h="34002">
                    <a:moveTo>
                      <a:pt x="0" y="30000"/>
                    </a:moveTo>
                    <a:cubicBezTo>
                      <a:pt x="1145" y="20667"/>
                      <a:pt x="2306" y="1333"/>
                      <a:pt x="3434" y="2000"/>
                    </a:cubicBezTo>
                    <a:cubicBezTo>
                      <a:pt x="4562" y="2667"/>
                      <a:pt x="5623" y="34333"/>
                      <a:pt x="6768" y="34000"/>
                    </a:cubicBezTo>
                    <a:cubicBezTo>
                      <a:pt x="7913" y="33667"/>
                      <a:pt x="9226" y="2000"/>
                      <a:pt x="1030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C3AB9C59-1BEA-E42B-3713-C1BE352929FD}"/>
                </a:ext>
              </a:extLst>
            </p:cNvPr>
            <p:cNvGrpSpPr/>
            <p:nvPr/>
          </p:nvGrpSpPr>
          <p:grpSpPr>
            <a:xfrm>
              <a:off x="5973675" y="5039179"/>
              <a:ext cx="1127713" cy="566416"/>
              <a:chOff x="5965607" y="4551044"/>
              <a:chExt cx="833467" cy="418625"/>
            </a:xfrm>
          </p:grpSpPr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EB86D8EC-5D99-340D-6ADB-C8B431921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50845"/>
              <a:stretch/>
            </p:blipFill>
            <p:spPr>
              <a:xfrm>
                <a:off x="5965607" y="4551044"/>
                <a:ext cx="833467" cy="418625"/>
              </a:xfrm>
              <a:prstGeom prst="rect">
                <a:avLst/>
              </a:prstGeom>
            </p:spPr>
          </p:pic>
          <p:cxnSp>
            <p:nvCxnSpPr>
              <p:cNvPr id="30" name="Rechte verbindingslijn 29">
                <a:extLst>
                  <a:ext uri="{FF2B5EF4-FFF2-40B4-BE49-F238E27FC236}">
                    <a16:creationId xmlns:a16="http://schemas.microsoft.com/office/drawing/2014/main" id="{CD6BC970-D8B4-9A03-4F94-37758513B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0687" y="4969669"/>
                <a:ext cx="817200" cy="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E548B81D-80D8-3651-FC0D-8FC11080EE63}"/>
                </a:ext>
              </a:extLst>
            </p:cNvPr>
            <p:cNvSpPr txBox="1"/>
            <p:nvPr/>
          </p:nvSpPr>
          <p:spPr>
            <a:xfrm>
              <a:off x="1126549" y="5690820"/>
              <a:ext cx="8290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houtkap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AF7C3953-2297-91FE-1DB8-AE303FE97B29}"/>
                </a:ext>
              </a:extLst>
            </p:cNvPr>
            <p:cNvSpPr txBox="1"/>
            <p:nvPr/>
          </p:nvSpPr>
          <p:spPr>
            <a:xfrm>
              <a:off x="2665860" y="5690820"/>
              <a:ext cx="1229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grote grazers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80052217-DD0B-5411-8A8E-2E988B5B7D01}"/>
                </a:ext>
              </a:extLst>
            </p:cNvPr>
            <p:cNvSpPr txBox="1"/>
            <p:nvPr/>
          </p:nvSpPr>
          <p:spPr>
            <a:xfrm>
              <a:off x="4402067" y="5690820"/>
              <a:ext cx="1141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vergroening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D6982360-EC3F-320D-677F-5AAF9FFA34BC}"/>
                </a:ext>
              </a:extLst>
            </p:cNvPr>
            <p:cNvSpPr txBox="1"/>
            <p:nvPr/>
          </p:nvSpPr>
          <p:spPr>
            <a:xfrm>
              <a:off x="6299325" y="5690820"/>
              <a:ext cx="476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heg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246706A-9BAF-6D75-C1B7-FBC75B1AFB85}"/>
                </a:ext>
              </a:extLst>
            </p:cNvPr>
            <p:cNvSpPr txBox="1"/>
            <p:nvPr/>
          </p:nvSpPr>
          <p:spPr>
            <a:xfrm>
              <a:off x="7983980" y="5690820"/>
              <a:ext cx="517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weg</a:t>
              </a: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AA5676A6-19D6-AEAE-7306-15A334A4A624}"/>
                </a:ext>
              </a:extLst>
            </p:cNvPr>
            <p:cNvSpPr txBox="1"/>
            <p:nvPr/>
          </p:nvSpPr>
          <p:spPr>
            <a:xfrm>
              <a:off x="9472454" y="5690820"/>
              <a:ext cx="974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/>
                <a:t>waterweg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92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0ED26-19BB-947B-96BE-1306F765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481A5-AAC7-F31B-D589-9E01D31C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1DA09-FD55-E4FF-D7EB-019F5A3B6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/>
              <a:t>Punten tellen</a:t>
            </a:r>
          </a:p>
          <a:p>
            <a:pPr lvl="1"/>
            <a:r>
              <a:rPr lang="nl-NL" sz="3200"/>
              <a:t>Doelkaarten van ronde 3 en ronde 5</a:t>
            </a:r>
          </a:p>
          <a:p>
            <a:pPr lvl="1"/>
            <a:r>
              <a:rPr lang="nl-NL" sz="3200"/>
              <a:t>Adviseurskaarten (habitattypes, beheer en landschapselementen)</a:t>
            </a:r>
          </a:p>
          <a:p>
            <a:r>
              <a:rPr lang="nl-NL" sz="3600"/>
              <a:t>Groepstotaal = eindscore</a:t>
            </a:r>
          </a:p>
          <a:p>
            <a:pPr lvl="1"/>
            <a:endParaRPr lang="nl-NL" sz="320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ECC52E-0C19-56DD-FF93-0166D36A4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03562"/>
              </p:ext>
            </p:extLst>
          </p:nvPr>
        </p:nvGraphicFramePr>
        <p:xfrm>
          <a:off x="4539051" y="4188841"/>
          <a:ext cx="6814748" cy="1992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692">
                  <a:extLst>
                    <a:ext uri="{9D8B030D-6E8A-4147-A177-3AD203B41FA5}">
                      <a16:colId xmlns:a16="http://schemas.microsoft.com/office/drawing/2014/main" val="3786248296"/>
                    </a:ext>
                  </a:extLst>
                </a:gridCol>
                <a:gridCol w="1637228">
                  <a:extLst>
                    <a:ext uri="{9D8B030D-6E8A-4147-A177-3AD203B41FA5}">
                      <a16:colId xmlns:a16="http://schemas.microsoft.com/office/drawing/2014/main" val="176010329"/>
                    </a:ext>
                  </a:extLst>
                </a:gridCol>
                <a:gridCol w="552106">
                  <a:extLst>
                    <a:ext uri="{9D8B030D-6E8A-4147-A177-3AD203B41FA5}">
                      <a16:colId xmlns:a16="http://schemas.microsoft.com/office/drawing/2014/main" val="1663650777"/>
                    </a:ext>
                  </a:extLst>
                </a:gridCol>
                <a:gridCol w="552106">
                  <a:extLst>
                    <a:ext uri="{9D8B030D-6E8A-4147-A177-3AD203B41FA5}">
                      <a16:colId xmlns:a16="http://schemas.microsoft.com/office/drawing/2014/main" val="1226858103"/>
                    </a:ext>
                  </a:extLst>
                </a:gridCol>
                <a:gridCol w="553468">
                  <a:extLst>
                    <a:ext uri="{9D8B030D-6E8A-4147-A177-3AD203B41FA5}">
                      <a16:colId xmlns:a16="http://schemas.microsoft.com/office/drawing/2014/main" val="4276250375"/>
                    </a:ext>
                  </a:extLst>
                </a:gridCol>
                <a:gridCol w="552106">
                  <a:extLst>
                    <a:ext uri="{9D8B030D-6E8A-4147-A177-3AD203B41FA5}">
                      <a16:colId xmlns:a16="http://schemas.microsoft.com/office/drawing/2014/main" val="2829844394"/>
                    </a:ext>
                  </a:extLst>
                </a:gridCol>
                <a:gridCol w="553468">
                  <a:extLst>
                    <a:ext uri="{9D8B030D-6E8A-4147-A177-3AD203B41FA5}">
                      <a16:colId xmlns:a16="http://schemas.microsoft.com/office/drawing/2014/main" val="3484436647"/>
                    </a:ext>
                  </a:extLst>
                </a:gridCol>
                <a:gridCol w="552106">
                  <a:extLst>
                    <a:ext uri="{9D8B030D-6E8A-4147-A177-3AD203B41FA5}">
                      <a16:colId xmlns:a16="http://schemas.microsoft.com/office/drawing/2014/main" val="4180126746"/>
                    </a:ext>
                  </a:extLst>
                </a:gridCol>
                <a:gridCol w="553468">
                  <a:extLst>
                    <a:ext uri="{9D8B030D-6E8A-4147-A177-3AD203B41FA5}">
                      <a16:colId xmlns:a16="http://schemas.microsoft.com/office/drawing/2014/main" val="2163212642"/>
                    </a:ext>
                  </a:extLst>
                </a:gridCol>
              </a:tblGrid>
              <a:tr h="29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Punten </a:t>
                      </a:r>
                      <a:r>
                        <a:rPr lang="nl-NL" sz="2000" b="0" kern="100">
                          <a:effectLst/>
                          <a:sym typeface="Wingdings 3" panose="05040102010807070707" pitchFamily="18" charset="2"/>
                        </a:rPr>
                        <a:t></a:t>
                      </a:r>
                      <a:r>
                        <a:rPr lang="nl-NL" sz="2000" b="0" kern="100">
                          <a:effectLst/>
                        </a:rPr>
                        <a:t> 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9796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adviseur </a:t>
                      </a:r>
                      <a:r>
                        <a:rPr lang="nl-NL" sz="2000" b="0" kern="100">
                          <a:effectLst/>
                          <a:sym typeface="Wingdings 3" panose="05040102010807070707" pitchFamily="18" charset="2"/>
                        </a:rPr>
                        <a:t>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97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97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97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97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97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97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97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Tot.</a:t>
                      </a:r>
                      <a:endParaRPr lang="nl-NL" sz="36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97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27304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solidFill>
                            <a:schemeClr val="tx1"/>
                          </a:solidFill>
                          <a:effectLst/>
                        </a:rPr>
                        <a:t>Doelkaart ronde 3</a:t>
                      </a:r>
                      <a:endParaRPr lang="nl-NL" sz="20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95852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solidFill>
                            <a:schemeClr val="tx1"/>
                          </a:solidFill>
                          <a:effectLst/>
                        </a:rPr>
                        <a:t>Doelkaart ronde 5</a:t>
                      </a:r>
                      <a:endParaRPr lang="nl-NL" sz="20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36682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solidFill>
                            <a:schemeClr val="tx1"/>
                          </a:solidFill>
                          <a:effectLst/>
                        </a:rPr>
                        <a:t>Adviseurskaart – habitat</a:t>
                      </a:r>
                      <a:endParaRPr lang="nl-NL" sz="20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91117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solidFill>
                            <a:schemeClr val="tx1"/>
                          </a:solidFill>
                          <a:effectLst/>
                        </a:rPr>
                        <a:t>Adviseurskaart – beheer</a:t>
                      </a:r>
                      <a:endParaRPr lang="nl-NL" sz="20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19994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solidFill>
                            <a:schemeClr val="tx1"/>
                          </a:solidFill>
                          <a:effectLst/>
                        </a:rPr>
                        <a:t>Adviseurskaart – landschapselementen</a:t>
                      </a:r>
                      <a:endParaRPr lang="nl-NL" sz="20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00">
                          <a:effectLst/>
                        </a:rPr>
                        <a:t> </a:t>
                      </a:r>
                      <a:endParaRPr lang="nl-NL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38001"/>
                  </a:ext>
                </a:extLst>
              </a:tr>
            </a:tbl>
          </a:graphicData>
        </a:graphic>
      </p:graphicFrame>
      <p:pic>
        <p:nvPicPr>
          <p:cNvPr id="2054" name="Afbeelding 28">
            <a:extLst>
              <a:ext uri="{FF2B5EF4-FFF2-40B4-BE49-F238E27FC236}">
                <a16:creationId xmlns:a16="http://schemas.microsoft.com/office/drawing/2014/main" id="{7D9F1476-7844-26E0-5FDA-61C535D4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031">
            <a:off x="7658538" y="4204286"/>
            <a:ext cx="203134" cy="2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Afbeelding 29">
            <a:extLst>
              <a:ext uri="{FF2B5EF4-FFF2-40B4-BE49-F238E27FC236}">
                <a16:creationId xmlns:a16="http://schemas.microsoft.com/office/drawing/2014/main" id="{4C6D298B-1948-E4B6-B1B1-AA455219C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95" y="4229784"/>
            <a:ext cx="235209" cy="2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Afbeelding 30">
            <a:extLst>
              <a:ext uri="{FF2B5EF4-FFF2-40B4-BE49-F238E27FC236}">
                <a16:creationId xmlns:a16="http://schemas.microsoft.com/office/drawing/2014/main" id="{F5D994CC-F1BB-8A44-F82A-C8456AEB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73" y="4235817"/>
            <a:ext cx="235209" cy="2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Afbeelding 31">
            <a:extLst>
              <a:ext uri="{FF2B5EF4-FFF2-40B4-BE49-F238E27FC236}">
                <a16:creationId xmlns:a16="http://schemas.microsoft.com/office/drawing/2014/main" id="{F724F928-4830-0C2D-0F38-BFC20974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934" y="4235851"/>
            <a:ext cx="330459" cy="2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Afbeelding 32">
            <a:extLst>
              <a:ext uri="{FF2B5EF4-FFF2-40B4-BE49-F238E27FC236}">
                <a16:creationId xmlns:a16="http://schemas.microsoft.com/office/drawing/2014/main" id="{1A2CDAD0-DFC9-10E3-EE48-D1F6A28F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977" y="4216352"/>
            <a:ext cx="235209" cy="2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Afbeelding 34">
            <a:extLst>
              <a:ext uri="{FF2B5EF4-FFF2-40B4-BE49-F238E27FC236}">
                <a16:creationId xmlns:a16="http://schemas.microsoft.com/office/drawing/2014/main" id="{F585012A-3E2A-0C40-D9B6-CB7B5A14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337" y="4261680"/>
            <a:ext cx="235208" cy="1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0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66B91-34F5-20C7-2B64-69EAEDF8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Veel speelplezier!</a:t>
            </a:r>
          </a:p>
        </p:txBody>
      </p:sp>
    </p:spTree>
    <p:extLst>
      <p:ext uri="{BB962C8B-B14F-4D97-AF65-F5344CB8AC3E}">
        <p14:creationId xmlns:p14="http://schemas.microsoft.com/office/powerpoint/2010/main" val="381700968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C3DF905B24840A83254FFEFE6C381" ma:contentTypeVersion="11" ma:contentTypeDescription="Een nieuw document maken." ma:contentTypeScope="" ma:versionID="c18d5138a031033864a52b9056ed70db">
  <xsd:schema xmlns:xsd="http://www.w3.org/2001/XMLSchema" xmlns:xs="http://www.w3.org/2001/XMLSchema" xmlns:p="http://schemas.microsoft.com/office/2006/metadata/properties" xmlns:ns2="ff1cabb6-566b-448a-b2ee-4ad725052b68" xmlns:ns3="461d7391-6c2d-4f6b-9cc2-a54d00f569d0" targetNamespace="http://schemas.microsoft.com/office/2006/metadata/properties" ma:root="true" ma:fieldsID="98e20259eea2aebd562fa434e9890607" ns2:_="" ns3:_="">
    <xsd:import namespace="ff1cabb6-566b-448a-b2ee-4ad725052b68"/>
    <xsd:import namespace="461d7391-6c2d-4f6b-9cc2-a54d00f56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cabb6-566b-448a-b2ee-4ad725052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1d936a1-9f90-4e37-b703-428dca169c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7391-6c2d-4f6b-9cc2-a54d00f569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656a435-065f-455b-b7c4-5e372ffb74b2}" ma:internalName="TaxCatchAll" ma:showField="CatchAllData" ma:web="461d7391-6c2d-4f6b-9cc2-a54d00f56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1cabb6-566b-448a-b2ee-4ad725052b68">
      <Terms xmlns="http://schemas.microsoft.com/office/infopath/2007/PartnerControls"/>
    </lcf76f155ced4ddcb4097134ff3c332f>
    <TaxCatchAll xmlns="461d7391-6c2d-4f6b-9cc2-a54d00f569d0" xsi:nil="true"/>
  </documentManagement>
</p:properties>
</file>

<file path=customXml/itemProps1.xml><?xml version="1.0" encoding="utf-8"?>
<ds:datastoreItem xmlns:ds="http://schemas.openxmlformats.org/officeDocument/2006/customXml" ds:itemID="{30781237-3C5B-430E-8F67-B1BAAA8104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4FCD49-1256-43C7-B406-554CF705E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1cabb6-566b-448a-b2ee-4ad725052b68"/>
    <ds:schemaRef ds:uri="461d7391-6c2d-4f6b-9cc2-a54d00f56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B33088-2D01-4550-9CF6-EBFFAA0D6D0D}">
  <ds:schemaRefs>
    <ds:schemaRef ds:uri="http://schemas.microsoft.com/office/2006/metadata/properties"/>
    <ds:schemaRef ds:uri="http://schemas.microsoft.com/office/infopath/2007/PartnerControls"/>
    <ds:schemaRef ds:uri="ff1cabb6-566b-448a-b2ee-4ad725052b68"/>
    <ds:schemaRef ds:uri="461d7391-6c2d-4f6b-9cc2-a54d00f569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</Words>
  <Application>Microsoft Office PowerPoint</Application>
  <PresentationFormat>Breedbeeld</PresentationFormat>
  <Paragraphs>108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Aptos</vt:lpstr>
      <vt:lpstr>Arial</vt:lpstr>
      <vt:lpstr>The Hand Bold</vt:lpstr>
      <vt:lpstr>The Serif Hand Black</vt:lpstr>
      <vt:lpstr>Wingdings 3</vt:lpstr>
      <vt:lpstr>SketchyVTI</vt:lpstr>
      <vt:lpstr>Ecogame</vt:lpstr>
      <vt:lpstr>Planning</vt:lpstr>
      <vt:lpstr>Doel van het spel</vt:lpstr>
      <vt:lpstr>Hoe werkt het spel?</vt:lpstr>
      <vt:lpstr>Voorbereiding</vt:lpstr>
      <vt:lpstr>Fase 1 – onderhandelen (10 minuten)</vt:lpstr>
      <vt:lpstr>Fase 2 - ontwikkelen</vt:lpstr>
      <vt:lpstr>Afsluiting</vt:lpstr>
      <vt:lpstr>Veel speelplezier!</vt:lpstr>
      <vt:lpstr>Geef al je feedback via de QR-code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Rianne van Duinen</dc:creator>
  <cp:lastModifiedBy>Rianne van Duinen</cp:lastModifiedBy>
  <cp:revision>1</cp:revision>
  <dcterms:created xsi:type="dcterms:W3CDTF">2024-11-13T18:38:07Z</dcterms:created>
  <dcterms:modified xsi:type="dcterms:W3CDTF">2024-11-16T07:24:55Z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0x010100476C3DF905B24840A83254FFEFE6C381</vt:lpwstr>
  </property>
  <property fmtid="{D5CDD505-2E9C-101B-9397-08002B2CF9AE}" pid="3" name="MediaServiceImageTags">
    <vt:lpwstr/>
  </property>
</Properties>
</file>