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257" r:id="rId2"/>
    <p:sldId id="648" r:id="rId3"/>
    <p:sldId id="258" r:id="rId4"/>
    <p:sldId id="262" r:id="rId5"/>
    <p:sldId id="274" r:id="rId6"/>
    <p:sldId id="653" r:id="rId7"/>
    <p:sldId id="275" r:id="rId8"/>
    <p:sldId id="276" r:id="rId9"/>
    <p:sldId id="615" r:id="rId10"/>
  </p:sldIdLst>
  <p:sldSz cx="9601200" cy="12801600" type="A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89744" autoAdjust="0"/>
  </p:normalViewPr>
  <p:slideViewPr>
    <p:cSldViewPr snapToGrid="0">
      <p:cViewPr varScale="1">
        <p:scale>
          <a:sx n="61" d="100"/>
          <a:sy n="61" d="100"/>
        </p:scale>
        <p:origin x="313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C6D936-00E3-4C87-A02E-85466944CC7B}" type="datetimeFigureOut">
              <a:rPr lang="en-NL" smtClean="0"/>
              <a:t>18/11/2024</a:t>
            </a:fld>
            <a:endParaRPr lang="en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71713" y="1143000"/>
            <a:ext cx="2314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F3182A-9EEA-4935-A25A-8E76BFA83757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9124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448BB80-0F82-DEC4-F232-2067AE138F9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6EA9E5AB-3FF6-51E6-ECFC-ED627FEE10E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defRPr/>
            </a:pPr>
            <a:endParaRPr lang="en-US" altLang="nl-NL" b="1" dirty="0"/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64CE57BE-36C6-30BA-49DD-7CE002D9EB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83565CB-FE06-4444-91EE-737FA4166796}" type="slidenum">
              <a:rPr lang="nl-NL" altLang="nl-NL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</a:t>
            </a:fld>
            <a:endParaRPr lang="nl-NL" altLang="nl-NL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95096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F3182A-9EEA-4935-A25A-8E76BFA83757}" type="slidenum">
              <a:rPr lang="en-NL" smtClean="0"/>
              <a:t>3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418947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Antwoorden</a:t>
            </a:r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F3182A-9EEA-4935-A25A-8E76BFA83757}" type="slidenum">
              <a:rPr lang="en-NL" smtClean="0"/>
              <a:t>5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0763887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448BB80-0F82-DEC4-F232-2067AE138F9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6EA9E5AB-3FF6-51E6-ECFC-ED627FEE10E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defRPr/>
            </a:pPr>
            <a:endParaRPr lang="en-US" altLang="nl-NL" b="1" dirty="0"/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64CE57BE-36C6-30BA-49DD-7CE002D9EB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83565CB-FE06-4444-91EE-737FA4166796}" type="slidenum">
              <a:rPr lang="nl-NL" altLang="nl-NL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6</a:t>
            </a:fld>
            <a:endParaRPr lang="nl-NL" altLang="nl-NL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69936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ijdelijke aanduiding voor dia-afbeelding 1">
            <a:extLst>
              <a:ext uri="{FF2B5EF4-FFF2-40B4-BE49-F238E27FC236}">
                <a16:creationId xmlns:a16="http://schemas.microsoft.com/office/drawing/2014/main" id="{FE24FA57-B916-F6E2-5184-B1B019796C9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Tijdelijke aanduiding voor notities 2">
            <a:extLst>
              <a:ext uri="{FF2B5EF4-FFF2-40B4-BE49-F238E27FC236}">
                <a16:creationId xmlns:a16="http://schemas.microsoft.com/office/drawing/2014/main" id="{DC5A5239-8576-675F-AAB2-5171ECF6535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altLang="nl-NL" dirty="0"/>
          </a:p>
        </p:txBody>
      </p:sp>
      <p:sp>
        <p:nvSpPr>
          <p:cNvPr id="104452" name="Tijdelijke aanduiding voor dianummer 3">
            <a:extLst>
              <a:ext uri="{FF2B5EF4-FFF2-40B4-BE49-F238E27FC236}">
                <a16:creationId xmlns:a16="http://schemas.microsoft.com/office/drawing/2014/main" id="{D6F966D9-6198-C8D9-B660-59BBA89719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637A421-0E40-4C7D-85EA-EABABFA714F6}" type="slidenum">
              <a:rPr lang="nl-NL" altLang="nl-NL" sz="130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9</a:t>
            </a:fld>
            <a:endParaRPr lang="nl-NL" altLang="nl-NL" sz="13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0090" y="2095079"/>
            <a:ext cx="8161020" cy="4456853"/>
          </a:xfrm>
        </p:spPr>
        <p:txBody>
          <a:bodyPr anchor="b"/>
          <a:lstStyle>
            <a:lvl1pPr algn="ctr">
              <a:defRPr sz="63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00150" y="6723805"/>
            <a:ext cx="7200900" cy="3090756"/>
          </a:xfrm>
        </p:spPr>
        <p:txBody>
          <a:bodyPr/>
          <a:lstStyle>
            <a:lvl1pPr marL="0" indent="0" algn="ctr">
              <a:buNone/>
              <a:defRPr sz="2520"/>
            </a:lvl1pPr>
            <a:lvl2pPr marL="480048" indent="0" algn="ctr">
              <a:buNone/>
              <a:defRPr sz="2100"/>
            </a:lvl2pPr>
            <a:lvl3pPr marL="960096" indent="0" algn="ctr">
              <a:buNone/>
              <a:defRPr sz="1891"/>
            </a:lvl3pPr>
            <a:lvl4pPr marL="1440144" indent="0" algn="ctr">
              <a:buNone/>
              <a:defRPr sz="1680"/>
            </a:lvl4pPr>
            <a:lvl5pPr marL="1920192" indent="0" algn="ctr">
              <a:buNone/>
              <a:defRPr sz="1680"/>
            </a:lvl5pPr>
            <a:lvl6pPr marL="2400240" indent="0" algn="ctr">
              <a:buNone/>
              <a:defRPr sz="1680"/>
            </a:lvl6pPr>
            <a:lvl7pPr marL="2880288" indent="0" algn="ctr">
              <a:buNone/>
              <a:defRPr sz="1680"/>
            </a:lvl7pPr>
            <a:lvl8pPr marL="3360336" indent="0" algn="ctr">
              <a:buNone/>
              <a:defRPr sz="1680"/>
            </a:lvl8pPr>
            <a:lvl9pPr marL="3840384" indent="0" algn="ctr">
              <a:buNone/>
              <a:defRPr sz="168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14FD3-0E86-4280-8B2A-FF1F8D0BE376}" type="datetimeFigureOut">
              <a:rPr lang="en-NL" smtClean="0"/>
              <a:t>18/11/2024</a:t>
            </a:fld>
            <a:endParaRPr lang="en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57E9D-6D70-40CB-833F-CCC597623A2D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031407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14FD3-0E86-4280-8B2A-FF1F8D0BE376}" type="datetimeFigureOut">
              <a:rPr lang="en-NL" smtClean="0"/>
              <a:t>18/11/2024</a:t>
            </a:fld>
            <a:endParaRPr lang="en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57E9D-6D70-40CB-833F-CCC597623A2D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422331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0860" y="681567"/>
            <a:ext cx="2070259" cy="1084876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0084" y="681567"/>
            <a:ext cx="6090761" cy="1084876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14FD3-0E86-4280-8B2A-FF1F8D0BE376}" type="datetimeFigureOut">
              <a:rPr lang="en-NL" smtClean="0"/>
              <a:t>18/11/2024</a:t>
            </a:fld>
            <a:endParaRPr lang="en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57E9D-6D70-40CB-833F-CCC597623A2D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855530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14FD3-0E86-4280-8B2A-FF1F8D0BE376}" type="datetimeFigureOut">
              <a:rPr lang="en-NL" smtClean="0"/>
              <a:t>18/11/2024</a:t>
            </a:fld>
            <a:endParaRPr lang="en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57E9D-6D70-40CB-833F-CCC597623A2D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968851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082" y="3191515"/>
            <a:ext cx="8281035" cy="5325109"/>
          </a:xfrm>
        </p:spPr>
        <p:txBody>
          <a:bodyPr anchor="b"/>
          <a:lstStyle>
            <a:lvl1pPr>
              <a:defRPr sz="63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5082" y="8567000"/>
            <a:ext cx="8281035" cy="2800349"/>
          </a:xfrm>
        </p:spPr>
        <p:txBody>
          <a:bodyPr/>
          <a:lstStyle>
            <a:lvl1pPr marL="0" indent="0">
              <a:buNone/>
              <a:defRPr sz="2520">
                <a:solidFill>
                  <a:schemeClr val="tx1"/>
                </a:solidFill>
              </a:defRPr>
            </a:lvl1pPr>
            <a:lvl2pPr marL="48004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960096" indent="0">
              <a:buNone/>
              <a:defRPr sz="1891">
                <a:solidFill>
                  <a:schemeClr val="tx1">
                    <a:tint val="75000"/>
                  </a:schemeClr>
                </a:solidFill>
              </a:defRPr>
            </a:lvl3pPr>
            <a:lvl4pPr marL="1440144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1920192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4002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2880288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360336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3840384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14FD3-0E86-4280-8B2A-FF1F8D0BE376}" type="datetimeFigureOut">
              <a:rPr lang="en-NL" smtClean="0"/>
              <a:t>18/11/2024</a:t>
            </a:fld>
            <a:endParaRPr lang="en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57E9D-6D70-40CB-833F-CCC597623A2D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693414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0083" y="3407833"/>
            <a:ext cx="4080510" cy="81224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60608" y="3407833"/>
            <a:ext cx="4080510" cy="81224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14FD3-0E86-4280-8B2A-FF1F8D0BE376}" type="datetimeFigureOut">
              <a:rPr lang="en-NL" smtClean="0"/>
              <a:t>18/11/2024</a:t>
            </a:fld>
            <a:endParaRPr lang="en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57E9D-6D70-40CB-833F-CCC597623A2D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1558562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334" y="681571"/>
            <a:ext cx="8281035" cy="247438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1334" y="3138173"/>
            <a:ext cx="4061757" cy="1537969"/>
          </a:xfrm>
        </p:spPr>
        <p:txBody>
          <a:bodyPr anchor="b"/>
          <a:lstStyle>
            <a:lvl1pPr marL="0" indent="0">
              <a:buNone/>
              <a:defRPr sz="2520" b="1"/>
            </a:lvl1pPr>
            <a:lvl2pPr marL="480048" indent="0">
              <a:buNone/>
              <a:defRPr sz="2100" b="1"/>
            </a:lvl2pPr>
            <a:lvl3pPr marL="960096" indent="0">
              <a:buNone/>
              <a:defRPr sz="1891" b="1"/>
            </a:lvl3pPr>
            <a:lvl4pPr marL="1440144" indent="0">
              <a:buNone/>
              <a:defRPr sz="1680" b="1"/>
            </a:lvl4pPr>
            <a:lvl5pPr marL="1920192" indent="0">
              <a:buNone/>
              <a:defRPr sz="1680" b="1"/>
            </a:lvl5pPr>
            <a:lvl6pPr marL="2400240" indent="0">
              <a:buNone/>
              <a:defRPr sz="1680" b="1"/>
            </a:lvl6pPr>
            <a:lvl7pPr marL="2880288" indent="0">
              <a:buNone/>
              <a:defRPr sz="1680" b="1"/>
            </a:lvl7pPr>
            <a:lvl8pPr marL="3360336" indent="0">
              <a:buNone/>
              <a:defRPr sz="1680" b="1"/>
            </a:lvl8pPr>
            <a:lvl9pPr marL="3840384" indent="0">
              <a:buNone/>
              <a:defRPr sz="168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334" y="4676140"/>
            <a:ext cx="4061757" cy="68778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60608" y="3138173"/>
            <a:ext cx="4081761" cy="1537969"/>
          </a:xfrm>
        </p:spPr>
        <p:txBody>
          <a:bodyPr anchor="b"/>
          <a:lstStyle>
            <a:lvl1pPr marL="0" indent="0">
              <a:buNone/>
              <a:defRPr sz="2520" b="1"/>
            </a:lvl1pPr>
            <a:lvl2pPr marL="480048" indent="0">
              <a:buNone/>
              <a:defRPr sz="2100" b="1"/>
            </a:lvl2pPr>
            <a:lvl3pPr marL="960096" indent="0">
              <a:buNone/>
              <a:defRPr sz="1891" b="1"/>
            </a:lvl3pPr>
            <a:lvl4pPr marL="1440144" indent="0">
              <a:buNone/>
              <a:defRPr sz="1680" b="1"/>
            </a:lvl4pPr>
            <a:lvl5pPr marL="1920192" indent="0">
              <a:buNone/>
              <a:defRPr sz="1680" b="1"/>
            </a:lvl5pPr>
            <a:lvl6pPr marL="2400240" indent="0">
              <a:buNone/>
              <a:defRPr sz="1680" b="1"/>
            </a:lvl6pPr>
            <a:lvl7pPr marL="2880288" indent="0">
              <a:buNone/>
              <a:defRPr sz="1680" b="1"/>
            </a:lvl7pPr>
            <a:lvl8pPr marL="3360336" indent="0">
              <a:buNone/>
              <a:defRPr sz="1680" b="1"/>
            </a:lvl8pPr>
            <a:lvl9pPr marL="3840384" indent="0">
              <a:buNone/>
              <a:defRPr sz="168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60608" y="4676140"/>
            <a:ext cx="4081761" cy="68778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14FD3-0E86-4280-8B2A-FF1F8D0BE376}" type="datetimeFigureOut">
              <a:rPr lang="en-NL" smtClean="0"/>
              <a:t>18/11/2024</a:t>
            </a:fld>
            <a:endParaRPr lang="en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57E9D-6D70-40CB-833F-CCC597623A2D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637037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14FD3-0E86-4280-8B2A-FF1F8D0BE376}" type="datetimeFigureOut">
              <a:rPr lang="en-NL" smtClean="0"/>
              <a:t>18/11/2024</a:t>
            </a:fld>
            <a:endParaRPr lang="en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57E9D-6D70-40CB-833F-CCC597623A2D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540205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14FD3-0E86-4280-8B2A-FF1F8D0BE376}" type="datetimeFigureOut">
              <a:rPr lang="en-NL" smtClean="0"/>
              <a:t>18/11/2024</a:t>
            </a:fld>
            <a:endParaRPr lang="en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57E9D-6D70-40CB-833F-CCC597623A2D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9079528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334" y="853440"/>
            <a:ext cx="3096637" cy="2987040"/>
          </a:xfrm>
        </p:spPr>
        <p:txBody>
          <a:bodyPr anchor="b"/>
          <a:lstStyle>
            <a:lvl1pPr>
              <a:defRPr sz="33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81761" y="1843197"/>
            <a:ext cx="4860608" cy="9097433"/>
          </a:xfrm>
        </p:spPr>
        <p:txBody>
          <a:bodyPr/>
          <a:lstStyle>
            <a:lvl1pPr>
              <a:defRPr sz="3360"/>
            </a:lvl1pPr>
            <a:lvl2pPr>
              <a:defRPr sz="2940"/>
            </a:lvl2pPr>
            <a:lvl3pPr>
              <a:defRPr sz="252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1334" y="3840481"/>
            <a:ext cx="3096637" cy="7114964"/>
          </a:xfrm>
        </p:spPr>
        <p:txBody>
          <a:bodyPr/>
          <a:lstStyle>
            <a:lvl1pPr marL="0" indent="0">
              <a:buNone/>
              <a:defRPr sz="1680"/>
            </a:lvl1pPr>
            <a:lvl2pPr marL="480048" indent="0">
              <a:buNone/>
              <a:defRPr sz="1471"/>
            </a:lvl2pPr>
            <a:lvl3pPr marL="960096" indent="0">
              <a:buNone/>
              <a:defRPr sz="1260"/>
            </a:lvl3pPr>
            <a:lvl4pPr marL="1440144" indent="0">
              <a:buNone/>
              <a:defRPr sz="1051"/>
            </a:lvl4pPr>
            <a:lvl5pPr marL="1920192" indent="0">
              <a:buNone/>
              <a:defRPr sz="1051"/>
            </a:lvl5pPr>
            <a:lvl6pPr marL="2400240" indent="0">
              <a:buNone/>
              <a:defRPr sz="1051"/>
            </a:lvl6pPr>
            <a:lvl7pPr marL="2880288" indent="0">
              <a:buNone/>
              <a:defRPr sz="1051"/>
            </a:lvl7pPr>
            <a:lvl8pPr marL="3360336" indent="0">
              <a:buNone/>
              <a:defRPr sz="1051"/>
            </a:lvl8pPr>
            <a:lvl9pPr marL="3840384" indent="0">
              <a:buNone/>
              <a:defRPr sz="105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14FD3-0E86-4280-8B2A-FF1F8D0BE376}" type="datetimeFigureOut">
              <a:rPr lang="en-NL" smtClean="0"/>
              <a:t>18/11/2024</a:t>
            </a:fld>
            <a:endParaRPr lang="en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57E9D-6D70-40CB-833F-CCC597623A2D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7117224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334" y="853440"/>
            <a:ext cx="3096637" cy="2987040"/>
          </a:xfrm>
        </p:spPr>
        <p:txBody>
          <a:bodyPr anchor="b"/>
          <a:lstStyle>
            <a:lvl1pPr>
              <a:defRPr sz="33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81761" y="1843197"/>
            <a:ext cx="4860608" cy="9097433"/>
          </a:xfrm>
        </p:spPr>
        <p:txBody>
          <a:bodyPr anchor="t"/>
          <a:lstStyle>
            <a:lvl1pPr marL="0" indent="0">
              <a:buNone/>
              <a:defRPr sz="3360"/>
            </a:lvl1pPr>
            <a:lvl2pPr marL="480048" indent="0">
              <a:buNone/>
              <a:defRPr sz="2940"/>
            </a:lvl2pPr>
            <a:lvl3pPr marL="960096" indent="0">
              <a:buNone/>
              <a:defRPr sz="2520"/>
            </a:lvl3pPr>
            <a:lvl4pPr marL="1440144" indent="0">
              <a:buNone/>
              <a:defRPr sz="2100"/>
            </a:lvl4pPr>
            <a:lvl5pPr marL="1920192" indent="0">
              <a:buNone/>
              <a:defRPr sz="2100"/>
            </a:lvl5pPr>
            <a:lvl6pPr marL="2400240" indent="0">
              <a:buNone/>
              <a:defRPr sz="2100"/>
            </a:lvl6pPr>
            <a:lvl7pPr marL="2880288" indent="0">
              <a:buNone/>
              <a:defRPr sz="2100"/>
            </a:lvl7pPr>
            <a:lvl8pPr marL="3360336" indent="0">
              <a:buNone/>
              <a:defRPr sz="2100"/>
            </a:lvl8pPr>
            <a:lvl9pPr marL="3840384" indent="0">
              <a:buNone/>
              <a:defRPr sz="21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1334" y="3840481"/>
            <a:ext cx="3096637" cy="7114964"/>
          </a:xfrm>
        </p:spPr>
        <p:txBody>
          <a:bodyPr/>
          <a:lstStyle>
            <a:lvl1pPr marL="0" indent="0">
              <a:buNone/>
              <a:defRPr sz="1680"/>
            </a:lvl1pPr>
            <a:lvl2pPr marL="480048" indent="0">
              <a:buNone/>
              <a:defRPr sz="1471"/>
            </a:lvl2pPr>
            <a:lvl3pPr marL="960096" indent="0">
              <a:buNone/>
              <a:defRPr sz="1260"/>
            </a:lvl3pPr>
            <a:lvl4pPr marL="1440144" indent="0">
              <a:buNone/>
              <a:defRPr sz="1051"/>
            </a:lvl4pPr>
            <a:lvl5pPr marL="1920192" indent="0">
              <a:buNone/>
              <a:defRPr sz="1051"/>
            </a:lvl5pPr>
            <a:lvl6pPr marL="2400240" indent="0">
              <a:buNone/>
              <a:defRPr sz="1051"/>
            </a:lvl6pPr>
            <a:lvl7pPr marL="2880288" indent="0">
              <a:buNone/>
              <a:defRPr sz="1051"/>
            </a:lvl7pPr>
            <a:lvl8pPr marL="3360336" indent="0">
              <a:buNone/>
              <a:defRPr sz="1051"/>
            </a:lvl8pPr>
            <a:lvl9pPr marL="3840384" indent="0">
              <a:buNone/>
              <a:defRPr sz="105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14FD3-0E86-4280-8B2A-FF1F8D0BE376}" type="datetimeFigureOut">
              <a:rPr lang="en-NL" smtClean="0"/>
              <a:t>18/11/2024</a:t>
            </a:fld>
            <a:endParaRPr lang="en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57E9D-6D70-40CB-833F-CCC597623A2D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6996423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0083" y="681571"/>
            <a:ext cx="8281035" cy="24743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083" y="3407833"/>
            <a:ext cx="8281035" cy="81224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0083" y="11865190"/>
            <a:ext cx="2160270" cy="6815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614FD3-0E86-4280-8B2A-FF1F8D0BE376}" type="datetimeFigureOut">
              <a:rPr lang="en-NL" smtClean="0"/>
              <a:t>18/11/2024</a:t>
            </a:fld>
            <a:endParaRPr lang="en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80398" y="11865190"/>
            <a:ext cx="3240405" cy="6815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80848" y="11865190"/>
            <a:ext cx="2160270" cy="6815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957E9D-6D70-40CB-833F-CCC597623A2D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49505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60096" rtl="0" eaLnBrk="1" latinLnBrk="0" hangingPunct="1">
        <a:lnSpc>
          <a:spcPct val="90000"/>
        </a:lnSpc>
        <a:spcBef>
          <a:spcPct val="0"/>
        </a:spcBef>
        <a:buNone/>
        <a:defRPr sz="46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0025" indent="-240025" algn="l" defTabSz="960096" rtl="0" eaLnBrk="1" latinLnBrk="0" hangingPunct="1">
        <a:lnSpc>
          <a:spcPct val="90000"/>
        </a:lnSpc>
        <a:spcBef>
          <a:spcPts val="1051"/>
        </a:spcBef>
        <a:buFont typeface="Arial" panose="020B0604020202020204" pitchFamily="34" charset="0"/>
        <a:buChar char="•"/>
        <a:defRPr sz="2940" kern="1200">
          <a:solidFill>
            <a:schemeClr val="tx1"/>
          </a:solidFill>
          <a:latin typeface="+mn-lt"/>
          <a:ea typeface="+mn-ea"/>
          <a:cs typeface="+mn-cs"/>
        </a:defRPr>
      </a:lvl1pPr>
      <a:lvl2pPr marL="720073" indent="-240025" algn="l" defTabSz="960096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200121" indent="-240025" algn="l" defTabSz="960096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80169" indent="-240025" algn="l" defTabSz="960096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1" kern="1200">
          <a:solidFill>
            <a:schemeClr val="tx1"/>
          </a:solidFill>
          <a:latin typeface="+mn-lt"/>
          <a:ea typeface="+mn-ea"/>
          <a:cs typeface="+mn-cs"/>
        </a:defRPr>
      </a:lvl4pPr>
      <a:lvl5pPr marL="2160217" indent="-240025" algn="l" defTabSz="960096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1" kern="1200">
          <a:solidFill>
            <a:schemeClr val="tx1"/>
          </a:solidFill>
          <a:latin typeface="+mn-lt"/>
          <a:ea typeface="+mn-ea"/>
          <a:cs typeface="+mn-cs"/>
        </a:defRPr>
      </a:lvl5pPr>
      <a:lvl6pPr marL="2640265" indent="-240025" algn="l" defTabSz="960096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1" kern="1200">
          <a:solidFill>
            <a:schemeClr val="tx1"/>
          </a:solidFill>
          <a:latin typeface="+mn-lt"/>
          <a:ea typeface="+mn-ea"/>
          <a:cs typeface="+mn-cs"/>
        </a:defRPr>
      </a:lvl6pPr>
      <a:lvl7pPr marL="3120313" indent="-240025" algn="l" defTabSz="960096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1" kern="1200">
          <a:solidFill>
            <a:schemeClr val="tx1"/>
          </a:solidFill>
          <a:latin typeface="+mn-lt"/>
          <a:ea typeface="+mn-ea"/>
          <a:cs typeface="+mn-cs"/>
        </a:defRPr>
      </a:lvl7pPr>
      <a:lvl8pPr marL="3600361" indent="-240025" algn="l" defTabSz="960096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1" kern="1200">
          <a:solidFill>
            <a:schemeClr val="tx1"/>
          </a:solidFill>
          <a:latin typeface="+mn-lt"/>
          <a:ea typeface="+mn-ea"/>
          <a:cs typeface="+mn-cs"/>
        </a:defRPr>
      </a:lvl8pPr>
      <a:lvl9pPr marL="4080409" indent="-240025" algn="l" defTabSz="960096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0096" rtl="0" eaLnBrk="1" latinLnBrk="0" hangingPunct="1">
        <a:defRPr sz="1891" kern="1200">
          <a:solidFill>
            <a:schemeClr val="tx1"/>
          </a:solidFill>
          <a:latin typeface="+mn-lt"/>
          <a:ea typeface="+mn-ea"/>
          <a:cs typeface="+mn-cs"/>
        </a:defRPr>
      </a:lvl1pPr>
      <a:lvl2pPr marL="480048" algn="l" defTabSz="960096" rtl="0" eaLnBrk="1" latinLnBrk="0" hangingPunct="1">
        <a:defRPr sz="1891" kern="1200">
          <a:solidFill>
            <a:schemeClr val="tx1"/>
          </a:solidFill>
          <a:latin typeface="+mn-lt"/>
          <a:ea typeface="+mn-ea"/>
          <a:cs typeface="+mn-cs"/>
        </a:defRPr>
      </a:lvl2pPr>
      <a:lvl3pPr marL="960096" algn="l" defTabSz="960096" rtl="0" eaLnBrk="1" latinLnBrk="0" hangingPunct="1">
        <a:defRPr sz="1891" kern="1200">
          <a:solidFill>
            <a:schemeClr val="tx1"/>
          </a:solidFill>
          <a:latin typeface="+mn-lt"/>
          <a:ea typeface="+mn-ea"/>
          <a:cs typeface="+mn-cs"/>
        </a:defRPr>
      </a:lvl3pPr>
      <a:lvl4pPr marL="1440144" algn="l" defTabSz="960096" rtl="0" eaLnBrk="1" latinLnBrk="0" hangingPunct="1">
        <a:defRPr sz="1891" kern="1200">
          <a:solidFill>
            <a:schemeClr val="tx1"/>
          </a:solidFill>
          <a:latin typeface="+mn-lt"/>
          <a:ea typeface="+mn-ea"/>
          <a:cs typeface="+mn-cs"/>
        </a:defRPr>
      </a:lvl4pPr>
      <a:lvl5pPr marL="1920192" algn="l" defTabSz="960096" rtl="0" eaLnBrk="1" latinLnBrk="0" hangingPunct="1">
        <a:defRPr sz="1891" kern="1200">
          <a:solidFill>
            <a:schemeClr val="tx1"/>
          </a:solidFill>
          <a:latin typeface="+mn-lt"/>
          <a:ea typeface="+mn-ea"/>
          <a:cs typeface="+mn-cs"/>
        </a:defRPr>
      </a:lvl5pPr>
      <a:lvl6pPr marL="2400240" algn="l" defTabSz="960096" rtl="0" eaLnBrk="1" latinLnBrk="0" hangingPunct="1">
        <a:defRPr sz="1891" kern="1200">
          <a:solidFill>
            <a:schemeClr val="tx1"/>
          </a:solidFill>
          <a:latin typeface="+mn-lt"/>
          <a:ea typeface="+mn-ea"/>
          <a:cs typeface="+mn-cs"/>
        </a:defRPr>
      </a:lvl6pPr>
      <a:lvl7pPr marL="2880288" algn="l" defTabSz="960096" rtl="0" eaLnBrk="1" latinLnBrk="0" hangingPunct="1">
        <a:defRPr sz="1891" kern="1200">
          <a:solidFill>
            <a:schemeClr val="tx1"/>
          </a:solidFill>
          <a:latin typeface="+mn-lt"/>
          <a:ea typeface="+mn-ea"/>
          <a:cs typeface="+mn-cs"/>
        </a:defRPr>
      </a:lvl7pPr>
      <a:lvl8pPr marL="3360336" algn="l" defTabSz="960096" rtl="0" eaLnBrk="1" latinLnBrk="0" hangingPunct="1">
        <a:defRPr sz="1891" kern="1200">
          <a:solidFill>
            <a:schemeClr val="tx1"/>
          </a:solidFill>
          <a:latin typeface="+mn-lt"/>
          <a:ea typeface="+mn-ea"/>
          <a:cs typeface="+mn-cs"/>
        </a:defRPr>
      </a:lvl8pPr>
      <a:lvl9pPr marL="3840384" algn="l" defTabSz="960096" rtl="0" eaLnBrk="1" latinLnBrk="0" hangingPunct="1">
        <a:defRPr sz="189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jpeg"/><Relationship Id="rId18" Type="http://schemas.openxmlformats.org/officeDocument/2006/relationships/image" Target="../media/image17.jpg"/><Relationship Id="rId3" Type="http://schemas.openxmlformats.org/officeDocument/2006/relationships/image" Target="../media/image2.jpeg"/><Relationship Id="rId21" Type="http://schemas.openxmlformats.org/officeDocument/2006/relationships/image" Target="../media/image20.jpeg"/><Relationship Id="rId7" Type="http://schemas.openxmlformats.org/officeDocument/2006/relationships/image" Target="../media/image3.jpeg"/><Relationship Id="rId12" Type="http://schemas.openxmlformats.org/officeDocument/2006/relationships/image" Target="../media/image12.jpg"/><Relationship Id="rId17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.jpeg"/><Relationship Id="rId20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11" Type="http://schemas.openxmlformats.org/officeDocument/2006/relationships/image" Target="../media/image11.jpeg"/><Relationship Id="rId5" Type="http://schemas.openxmlformats.org/officeDocument/2006/relationships/image" Target="../media/image6.jpeg"/><Relationship Id="rId15" Type="http://schemas.openxmlformats.org/officeDocument/2006/relationships/image" Target="../media/image15.jpg"/><Relationship Id="rId10" Type="http://schemas.openxmlformats.org/officeDocument/2006/relationships/image" Target="../media/image10.jpeg"/><Relationship Id="rId19" Type="http://schemas.openxmlformats.org/officeDocument/2006/relationships/image" Target="../media/image18.jpg"/><Relationship Id="rId4" Type="http://schemas.openxmlformats.org/officeDocument/2006/relationships/image" Target="../media/image5.jpeg"/><Relationship Id="rId9" Type="http://schemas.openxmlformats.org/officeDocument/2006/relationships/image" Target="../media/image9.jpeg"/><Relationship Id="rId14" Type="http://schemas.openxmlformats.org/officeDocument/2006/relationships/image" Target="../media/image14.jpg"/><Relationship Id="rId22" Type="http://schemas.openxmlformats.org/officeDocument/2006/relationships/image" Target="../media/image2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13" Type="http://schemas.openxmlformats.org/officeDocument/2006/relationships/image" Target="../media/image13.jpeg"/><Relationship Id="rId18" Type="http://schemas.openxmlformats.org/officeDocument/2006/relationships/image" Target="../media/image8.jpeg"/><Relationship Id="rId3" Type="http://schemas.openxmlformats.org/officeDocument/2006/relationships/image" Target="../media/image17.jpg"/><Relationship Id="rId21" Type="http://schemas.openxmlformats.org/officeDocument/2006/relationships/image" Target="../media/image20.jpeg"/><Relationship Id="rId7" Type="http://schemas.openxmlformats.org/officeDocument/2006/relationships/image" Target="../media/image7.jpeg"/><Relationship Id="rId12" Type="http://schemas.openxmlformats.org/officeDocument/2006/relationships/image" Target="../media/image2.jpeg"/><Relationship Id="rId17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0.jpeg"/><Relationship Id="rId20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11" Type="http://schemas.openxmlformats.org/officeDocument/2006/relationships/image" Target="../media/image15.jpg"/><Relationship Id="rId5" Type="http://schemas.openxmlformats.org/officeDocument/2006/relationships/image" Target="../media/image5.jpeg"/><Relationship Id="rId15" Type="http://schemas.openxmlformats.org/officeDocument/2006/relationships/image" Target="../media/image4.jpeg"/><Relationship Id="rId10" Type="http://schemas.openxmlformats.org/officeDocument/2006/relationships/image" Target="../media/image14.jpg"/><Relationship Id="rId19" Type="http://schemas.openxmlformats.org/officeDocument/2006/relationships/image" Target="../media/image11.jpeg"/><Relationship Id="rId4" Type="http://schemas.openxmlformats.org/officeDocument/2006/relationships/image" Target="../media/image9.jpeg"/><Relationship Id="rId9" Type="http://schemas.openxmlformats.org/officeDocument/2006/relationships/image" Target="../media/image3.jpeg"/><Relationship Id="rId14" Type="http://schemas.openxmlformats.org/officeDocument/2006/relationships/image" Target="../media/image19.jpeg"/><Relationship Id="rId22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A995EC6F-F136-2390-ADE0-B19800E4096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eaLnBrk="1" hangingPunct="1">
              <a:defRPr/>
            </a:pPr>
            <a:br>
              <a:rPr lang="nl-NL" altLang="nl-NL" sz="378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dobe Myungjo Std M" pitchFamily="18" charset="-128"/>
                <a:cs typeface="Calibri" pitchFamily="34" charset="0"/>
              </a:rPr>
            </a:br>
            <a:br>
              <a:rPr lang="nl-NL" altLang="nl-NL" sz="378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dobe Myungjo Std M" pitchFamily="18" charset="-128"/>
                <a:cs typeface="Calibri" pitchFamily="34" charset="0"/>
              </a:rPr>
            </a:br>
            <a:r>
              <a:rPr lang="nl-NL" altLang="nl-NL" sz="5670" dirty="0" err="1">
                <a:solidFill>
                  <a:srgbClr val="0070C0"/>
                </a:solidFill>
                <a:latin typeface="+mn-lt"/>
                <a:ea typeface="Adobe Myungjo Std M" pitchFamily="18" charset="-128"/>
                <a:cs typeface="Calibri" pitchFamily="34" charset="0"/>
              </a:rPr>
              <a:t>Regnum</a:t>
            </a:r>
            <a:r>
              <a:rPr lang="nl-NL" altLang="nl-NL" sz="5670" dirty="0">
                <a:solidFill>
                  <a:srgbClr val="0070C0"/>
                </a:solidFill>
                <a:latin typeface="+mn-lt"/>
                <a:ea typeface="Adobe Myungjo Std M" pitchFamily="18" charset="-128"/>
                <a:cs typeface="Calibri" pitchFamily="34" charset="0"/>
              </a:rPr>
              <a:t> Animalia</a:t>
            </a:r>
            <a:br>
              <a:rPr lang="nl-NL" altLang="nl-NL" sz="5198" dirty="0">
                <a:solidFill>
                  <a:srgbClr val="0070C0"/>
                </a:solidFill>
                <a:latin typeface="Calibri" pitchFamily="34" charset="0"/>
                <a:ea typeface="Adobe Myungjo Std M" pitchFamily="18" charset="-128"/>
                <a:cs typeface="Calibri" pitchFamily="34" charset="0"/>
              </a:rPr>
            </a:br>
            <a:r>
              <a:rPr lang="nl-NL" altLang="nl-NL" sz="2835" dirty="0" err="1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dobe Myungjo Std M" pitchFamily="18" charset="-128"/>
                <a:cs typeface="Calibri" pitchFamily="34" charset="0"/>
              </a:rPr>
              <a:t>recap</a:t>
            </a:r>
            <a:r>
              <a:rPr lang="nl-NL" altLang="nl-NL" sz="2835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dobe Myungjo Std M" pitchFamily="18" charset="-128"/>
                <a:cs typeface="Calibri" pitchFamily="34" charset="0"/>
              </a:rPr>
              <a:t> en representatie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97359A62-F60C-B0D9-7F9F-F6784EC9CE15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280285" y="6880860"/>
            <a:ext cx="5040630" cy="1380173"/>
          </a:xfrm>
        </p:spPr>
        <p:txBody>
          <a:bodyPr/>
          <a:lstStyle/>
          <a:p>
            <a:pPr eaLnBrk="1" hangingPunct="1"/>
            <a:r>
              <a:rPr lang="en-US" altLang="nl-NL" dirty="0">
                <a:latin typeface="Calibri" panose="020F0502020204030204" pitchFamily="34" charset="0"/>
              </a:rPr>
              <a:t>Michiel Hooykaas</a:t>
            </a:r>
          </a:p>
          <a:p>
            <a:pPr eaLnBrk="1" hangingPunct="1"/>
            <a:r>
              <a:rPr lang="en-US" altLang="nl-NL" dirty="0">
                <a:latin typeface="Calibri" panose="020F0502020204030204" pitchFamily="34" charset="0"/>
              </a:rPr>
              <a:t>(Naturalis Biodiversity Center)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AF521C3A-3C33-46CC-AB39-9F0A9CFD62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36998" y="12563843"/>
            <a:ext cx="364202" cy="237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945" i="1">
                <a:latin typeface="Calibri" panose="020F0502020204030204" pitchFamily="34" charset="0"/>
              </a:rPr>
              <a:t>MH</a:t>
            </a:r>
            <a:endParaRPr lang="nl-NL" altLang="nl-NL" sz="945" i="1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el 1">
            <a:extLst>
              <a:ext uri="{FF2B5EF4-FFF2-40B4-BE49-F238E27FC236}">
                <a16:creationId xmlns:a16="http://schemas.microsoft.com/office/drawing/2014/main" id="{393EB87F-585E-A9DC-2288-0546E4C580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12914" y="4430376"/>
            <a:ext cx="9592449" cy="900113"/>
          </a:xfrm>
          <a:solidFill>
            <a:schemeClr val="bg1">
              <a:alpha val="49019"/>
            </a:schemeClr>
          </a:solidFill>
        </p:spPr>
        <p:txBody>
          <a:bodyPr/>
          <a:lstStyle/>
          <a:p>
            <a:pPr algn="ctr"/>
            <a:r>
              <a:rPr lang="nl-NL" altLang="nl-NL" dirty="0">
                <a:solidFill>
                  <a:srgbClr val="0070C0"/>
                </a:solidFill>
                <a:latin typeface="Calibri" panose="020F0502020204030204" pitchFamily="34" charset="0"/>
              </a:rPr>
              <a:t>Hokjes-matching (3 min)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BDE0CF6-56C5-4F97-B645-FA0E027F97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164" y="5307628"/>
            <a:ext cx="9583699" cy="86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l-NL" altLang="nl-NL" sz="2835" dirty="0">
                <a:latin typeface="Calibri" panose="020F0502020204030204" pitchFamily="34" charset="0"/>
              </a:rPr>
              <a:t>Welke dieren horen bij welke groep?</a:t>
            </a:r>
            <a:br>
              <a:rPr lang="nl-NL" altLang="nl-NL" sz="2835" dirty="0">
                <a:latin typeface="Calibri" panose="020F0502020204030204" pitchFamily="34" charset="0"/>
              </a:rPr>
            </a:br>
            <a:r>
              <a:rPr lang="nl-NL" altLang="nl-NL" sz="2205" dirty="0">
                <a:latin typeface="Calibri" panose="020F0502020204030204" pitchFamily="34" charset="0"/>
              </a:rPr>
              <a:t>(werk samen als tweetal of drietal)</a:t>
            </a:r>
            <a:endParaRPr lang="nl-NL" altLang="nl-NL" sz="315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B8F2E5D-924E-4B23-A210-D5F32DA156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309717">
            <a:off x="5542240" y="6488652"/>
            <a:ext cx="1673204" cy="2213323"/>
          </a:xfrm>
          <a:prstGeom prst="rect">
            <a:avLst/>
          </a:prstGeom>
        </p:spPr>
      </p:pic>
      <p:pic>
        <p:nvPicPr>
          <p:cNvPr id="7" name="Picture 11" descr="Starfish, Onderwater, Ster, Zee, Ocean, Star, Rood">
            <a:extLst>
              <a:ext uri="{FF2B5EF4-FFF2-40B4-BE49-F238E27FC236}">
                <a16:creationId xmlns:a16="http://schemas.microsoft.com/office/drawing/2014/main" id="{C259FC43-19CD-4C5F-9F14-349A15C78B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8" r="1314"/>
          <a:stretch/>
        </p:blipFill>
        <p:spPr bwMode="auto">
          <a:xfrm>
            <a:off x="4054957" y="6834862"/>
            <a:ext cx="1135775" cy="852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fbeelding 12" descr="Pseudobiceros gratus Kato 1937; © Bolanos, Marcela.jpg">
            <a:extLst>
              <a:ext uri="{FF2B5EF4-FFF2-40B4-BE49-F238E27FC236}">
                <a16:creationId xmlns:a16="http://schemas.microsoft.com/office/drawing/2014/main" id="{845D2685-7435-4364-B00B-22904F24A9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347" y="6987889"/>
            <a:ext cx="1707734" cy="994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C:\Users\Michiel\Documents\Backup 1 maart\Biodiversiteit Dieren\Foto's en video's\Mollusca\Two_Banana_Slugs.jpg">
            <a:extLst>
              <a:ext uri="{FF2B5EF4-FFF2-40B4-BE49-F238E27FC236}">
                <a16:creationId xmlns:a16="http://schemas.microsoft.com/office/drawing/2014/main" id="{EDB716B7-FA11-49AA-9BFE-B2759E1908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2"/>
          <a:stretch/>
        </p:blipFill>
        <p:spPr bwMode="auto">
          <a:xfrm>
            <a:off x="3647425" y="7416901"/>
            <a:ext cx="1135776" cy="776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94522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1" descr="Starfish, Onderwater, Ster, Zee, Ocean, Star, Rood">
            <a:extLst>
              <a:ext uri="{FF2B5EF4-FFF2-40B4-BE49-F238E27FC236}">
                <a16:creationId xmlns:a16="http://schemas.microsoft.com/office/drawing/2014/main" id="{2A6EE2B0-FD65-44A4-95DE-6E0A091930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" r="-176"/>
          <a:stretch/>
        </p:blipFill>
        <p:spPr bwMode="auto">
          <a:xfrm>
            <a:off x="6664794" y="6566067"/>
            <a:ext cx="2936404" cy="2026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Afbeelding 10" descr="25418_orig Twilight Zone Expedition Team 2007, NOAA-Ocean Explorer.jpg">
            <a:extLst>
              <a:ext uri="{FF2B5EF4-FFF2-40B4-BE49-F238E27FC236}">
                <a16:creationId xmlns:a16="http://schemas.microsoft.com/office/drawing/2014/main" id="{EABCE52E-AD51-4699-AF1E-2AA7268F9C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6" b="2100"/>
          <a:stretch>
            <a:fillRect/>
          </a:stretch>
        </p:blipFill>
        <p:spPr bwMode="auto">
          <a:xfrm>
            <a:off x="2283" y="-2215"/>
            <a:ext cx="2918717" cy="2203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99DF6077-D4AB-4F76-A994-E33EE13FAAD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4" r="814"/>
          <a:stretch/>
        </p:blipFill>
        <p:spPr>
          <a:xfrm>
            <a:off x="2454679" y="0"/>
            <a:ext cx="3267367" cy="2190112"/>
          </a:xfrm>
          <a:prstGeom prst="rect">
            <a:avLst/>
          </a:prstGeom>
        </p:spPr>
      </p:pic>
      <p:pic>
        <p:nvPicPr>
          <p:cNvPr id="49" name="Picture 8" descr="33_07_Cnidarians-U">
            <a:extLst>
              <a:ext uri="{FF2B5EF4-FFF2-40B4-BE49-F238E27FC236}">
                <a16:creationId xmlns:a16="http://schemas.microsoft.com/office/drawing/2014/main" id="{CB0C079C-4A85-4C2D-BA71-B65C682829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32" t="2316" r="920" b="36958"/>
          <a:stretch/>
        </p:blipFill>
        <p:spPr bwMode="auto">
          <a:xfrm>
            <a:off x="5467384" y="0"/>
            <a:ext cx="2066908" cy="219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Afbeelding 12" descr="Pseudobiceros gratus Kato 1937; © Bolanos, Marcela.jpg">
            <a:extLst>
              <a:ext uri="{FF2B5EF4-FFF2-40B4-BE49-F238E27FC236}">
                <a16:creationId xmlns:a16="http://schemas.microsoft.com/office/drawing/2014/main" id="{1B5BE808-D54F-4441-839A-8F0B4DA6D4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15" y="2190219"/>
            <a:ext cx="3493539" cy="2035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58" descr="C:\Users\hooykaasmjd\Datanow\Home\My Documents\My Pictures\Annelida\Public Domain\leechBloedzuiger Public Domain.jpg">
            <a:extLst>
              <a:ext uri="{FF2B5EF4-FFF2-40B4-BE49-F238E27FC236}">
                <a16:creationId xmlns:a16="http://schemas.microsoft.com/office/drawing/2014/main" id="{946A4A59-5A3E-442C-BC86-F656107815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2" t="15852" r="1596"/>
          <a:stretch/>
        </p:blipFill>
        <p:spPr bwMode="auto">
          <a:xfrm>
            <a:off x="6800850" y="2187572"/>
            <a:ext cx="2801099" cy="2038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" name="Picture 74" descr="Horzel, Insect, Wesp, Steek, Dier, Macro, Stekelig">
            <a:extLst>
              <a:ext uri="{FF2B5EF4-FFF2-40B4-BE49-F238E27FC236}">
                <a16:creationId xmlns:a16="http://schemas.microsoft.com/office/drawing/2014/main" id="{C8D93AA6-4561-4E01-BC19-D7254E5F1D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18"/>
          <a:stretch/>
        </p:blipFill>
        <p:spPr bwMode="auto">
          <a:xfrm>
            <a:off x="3280790" y="6566067"/>
            <a:ext cx="3400887" cy="2043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 descr="Leeuw, Koning, Roofdier, Soort, Fauna">
            <a:extLst>
              <a:ext uri="{FF2B5EF4-FFF2-40B4-BE49-F238E27FC236}">
                <a16:creationId xmlns:a16="http://schemas.microsoft.com/office/drawing/2014/main" id="{3EAF053A-4E77-42E0-B5C2-60B1665152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82"/>
          <a:stretch/>
        </p:blipFill>
        <p:spPr bwMode="auto">
          <a:xfrm>
            <a:off x="6198825" y="10694726"/>
            <a:ext cx="3402375" cy="210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3">
            <a:extLst>
              <a:ext uri="{FF2B5EF4-FFF2-40B4-BE49-F238E27FC236}">
                <a16:creationId xmlns:a16="http://schemas.microsoft.com/office/drawing/2014/main" id="{D7D0A714-4FEC-4BD2-AEFD-180745DA6F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0" t="17443" r="60207" b="35125"/>
          <a:stretch/>
        </p:blipFill>
        <p:spPr bwMode="auto">
          <a:xfrm>
            <a:off x="3186407" y="4213407"/>
            <a:ext cx="2597062" cy="2385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F8D4EFF8-6F65-4A68-8626-78FFC2612F8C}"/>
              </a:ext>
            </a:extLst>
          </p:cNvPr>
          <p:cNvCxnSpPr>
            <a:cxnSpLocks/>
          </p:cNvCxnSpPr>
          <p:nvPr/>
        </p:nvCxnSpPr>
        <p:spPr>
          <a:xfrm>
            <a:off x="3424137" y="5060490"/>
            <a:ext cx="678367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AB2CCAE4-777F-4592-87C0-A1E0E0D3E27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3" r="5291"/>
          <a:stretch/>
        </p:blipFill>
        <p:spPr>
          <a:xfrm rot="5400000">
            <a:off x="7472858" y="50240"/>
            <a:ext cx="2184147" cy="2083665"/>
          </a:xfrm>
          <a:prstGeom prst="rect">
            <a:avLst/>
          </a:prstGeom>
        </p:spPr>
      </p:pic>
      <p:pic>
        <p:nvPicPr>
          <p:cNvPr id="30" name="Picture 4" descr="Tonicella-lineata.jpg">
            <a:extLst>
              <a:ext uri="{FF2B5EF4-FFF2-40B4-BE49-F238E27FC236}">
                <a16:creationId xmlns:a16="http://schemas.microsoft.com/office/drawing/2014/main" id="{6889A7E4-4565-4E2D-A4BC-4AEBDD0BFC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9" t="5790" r="-958" b="4116"/>
          <a:stretch/>
        </p:blipFill>
        <p:spPr bwMode="auto">
          <a:xfrm>
            <a:off x="1325" y="6601407"/>
            <a:ext cx="3451726" cy="2024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BFE4CB9-4F52-4BC6-8A6B-4D2723EA3BD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878" y="2184147"/>
            <a:ext cx="3367229" cy="203156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2C01011-7229-40F8-B46F-7F4E25A49A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" y="4215382"/>
            <a:ext cx="3181977" cy="2386483"/>
          </a:xfrm>
          <a:prstGeom prst="rect">
            <a:avLst/>
          </a:prstGeom>
        </p:spPr>
      </p:pic>
      <p:pic>
        <p:nvPicPr>
          <p:cNvPr id="65" name="Picture 3" descr="C:\Users\Michiel\Documents\Backup 1 maart\Biodiversiteit Dieren\Foto's en video's\Mollusca\Two_Banana_Slugs.jpg">
            <a:extLst>
              <a:ext uri="{FF2B5EF4-FFF2-40B4-BE49-F238E27FC236}">
                <a16:creationId xmlns:a16="http://schemas.microsoft.com/office/drawing/2014/main" id="{B78675EC-64BF-4B5B-A2BF-5AA76ED9C0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2"/>
          <a:stretch/>
        </p:blipFill>
        <p:spPr bwMode="auto">
          <a:xfrm>
            <a:off x="3261709" y="10703457"/>
            <a:ext cx="3086874" cy="2110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" descr="34_09Hagfish-U">
            <a:extLst>
              <a:ext uri="{FF2B5EF4-FFF2-40B4-BE49-F238E27FC236}">
                <a16:creationId xmlns:a16="http://schemas.microsoft.com/office/drawing/2014/main" id="{23CB8FE6-2526-49FA-9449-0B147088EC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0" t="1630" r="1628" b="5702"/>
          <a:stretch>
            <a:fillRect/>
          </a:stretch>
        </p:blipFill>
        <p:spPr bwMode="auto">
          <a:xfrm>
            <a:off x="3422173" y="8589604"/>
            <a:ext cx="3034147" cy="2113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4A733F-8753-4CA0-9EA8-6E75C002BEF9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78" t="2479" r="13595"/>
          <a:stretch/>
        </p:blipFill>
        <p:spPr>
          <a:xfrm>
            <a:off x="7417457" y="4213123"/>
            <a:ext cx="2185705" cy="23853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05520C-D0BB-4C52-A957-3A768A75D4C1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5" r="809" b="1727"/>
          <a:stretch/>
        </p:blipFill>
        <p:spPr>
          <a:xfrm>
            <a:off x="-1605" y="8588476"/>
            <a:ext cx="3423778" cy="2114981"/>
          </a:xfrm>
          <a:prstGeom prst="rect">
            <a:avLst/>
          </a:prstGeom>
        </p:spPr>
      </p:pic>
      <p:pic>
        <p:nvPicPr>
          <p:cNvPr id="66" name="Picture 6" descr="http://upload.wikimedia.org/wikipedia/commons/9/9f/Octopus_vulgaris_2.jpg">
            <a:extLst>
              <a:ext uri="{FF2B5EF4-FFF2-40B4-BE49-F238E27FC236}">
                <a16:creationId xmlns:a16="http://schemas.microsoft.com/office/drawing/2014/main" id="{A45AC7AE-9397-49B9-AAE5-3E260D998A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4" b="4381"/>
          <a:stretch/>
        </p:blipFill>
        <p:spPr bwMode="auto">
          <a:xfrm>
            <a:off x="6442966" y="8583712"/>
            <a:ext cx="3156513" cy="2133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4">
            <a:extLst>
              <a:ext uri="{FF2B5EF4-FFF2-40B4-BE49-F238E27FC236}">
                <a16:creationId xmlns:a16="http://schemas.microsoft.com/office/drawing/2014/main" id="{78D52965-939A-46D5-95E8-5808C684FB68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1"/>
          <a:stretch/>
        </p:blipFill>
        <p:spPr bwMode="auto">
          <a:xfrm>
            <a:off x="5760146" y="4212521"/>
            <a:ext cx="1892635" cy="2386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2" descr="Worm, Vermicultuur, Humus, Aarde, Bodem">
            <a:extLst>
              <a:ext uri="{FF2B5EF4-FFF2-40B4-BE49-F238E27FC236}">
                <a16:creationId xmlns:a16="http://schemas.microsoft.com/office/drawing/2014/main" id="{D829BF25-EB90-4301-BA16-195BE1D1E8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7"/>
          <a:stretch/>
        </p:blipFill>
        <p:spPr bwMode="auto">
          <a:xfrm>
            <a:off x="568" y="10703455"/>
            <a:ext cx="3276412" cy="2110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3394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689A5192-1BBF-4441-9E04-8CFAE992CE07}"/>
              </a:ext>
            </a:extLst>
          </p:cNvPr>
          <p:cNvSpPr txBox="1">
            <a:spLocks/>
          </p:cNvSpPr>
          <p:nvPr/>
        </p:nvSpPr>
        <p:spPr bwMode="auto">
          <a:xfrm>
            <a:off x="4800601" y="0"/>
            <a:ext cx="4781550" cy="747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ctr">
              <a:spcBef>
                <a:spcPts val="4200"/>
              </a:spcBef>
              <a:spcAft>
                <a:spcPts val="4200"/>
              </a:spcAft>
              <a:buNone/>
            </a:pPr>
            <a:r>
              <a:rPr lang="en-US" altLang="nl-NL" sz="2800" b="1" dirty="0" err="1">
                <a:latin typeface="Calibri" panose="020F0502020204030204" pitchFamily="34" charset="0"/>
              </a:rPr>
              <a:t>Sponzen</a:t>
            </a:r>
            <a:endParaRPr lang="en-US" altLang="nl-NL" sz="2800" b="1" dirty="0">
              <a:latin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F47851-8B38-4196-8E8F-4B4F5A0BEB57}"/>
              </a:ext>
            </a:extLst>
          </p:cNvPr>
          <p:cNvSpPr/>
          <p:nvPr/>
        </p:nvSpPr>
        <p:spPr>
          <a:xfrm>
            <a:off x="76200" y="67236"/>
            <a:ext cx="4724400" cy="301377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33796B2-48F8-44E5-81C2-6C00C4AB9402}"/>
              </a:ext>
            </a:extLst>
          </p:cNvPr>
          <p:cNvSpPr/>
          <p:nvPr/>
        </p:nvSpPr>
        <p:spPr>
          <a:xfrm>
            <a:off x="76200" y="3262936"/>
            <a:ext cx="4724400" cy="301377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3CA7819-D214-4CF6-8CBE-3852A70007BD}"/>
              </a:ext>
            </a:extLst>
          </p:cNvPr>
          <p:cNvSpPr/>
          <p:nvPr/>
        </p:nvSpPr>
        <p:spPr>
          <a:xfrm>
            <a:off x="76200" y="6475148"/>
            <a:ext cx="4724400" cy="301377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09672B3-4CE5-4F15-A64A-2D37562E8A5D}"/>
              </a:ext>
            </a:extLst>
          </p:cNvPr>
          <p:cNvSpPr/>
          <p:nvPr/>
        </p:nvSpPr>
        <p:spPr>
          <a:xfrm>
            <a:off x="76200" y="9687360"/>
            <a:ext cx="4724400" cy="301377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1" name="Tijdelijke aanduiding voor inhoud 2">
            <a:extLst>
              <a:ext uri="{FF2B5EF4-FFF2-40B4-BE49-F238E27FC236}">
                <a16:creationId xmlns:a16="http://schemas.microsoft.com/office/drawing/2014/main" id="{43BA5452-9FCF-4193-9578-0699D2234DC2}"/>
              </a:ext>
            </a:extLst>
          </p:cNvPr>
          <p:cNvSpPr txBox="1">
            <a:spLocks/>
          </p:cNvSpPr>
          <p:nvPr/>
        </p:nvSpPr>
        <p:spPr bwMode="auto">
          <a:xfrm>
            <a:off x="9525" y="13936"/>
            <a:ext cx="4781550" cy="591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ctr">
              <a:spcBef>
                <a:spcPts val="4200"/>
              </a:spcBef>
              <a:spcAft>
                <a:spcPts val="4200"/>
              </a:spcAft>
              <a:buNone/>
            </a:pPr>
            <a:r>
              <a:rPr lang="en-US" altLang="nl-NL" sz="2800" b="1" dirty="0" err="1">
                <a:latin typeface="Calibri" panose="020F0502020204030204" pitchFamily="34" charset="0"/>
              </a:rPr>
              <a:t>Platwormen</a:t>
            </a:r>
            <a:endParaRPr lang="en-US" altLang="nl-NL" sz="2800" b="1" dirty="0">
              <a:latin typeface="Calibri" panose="020F0502020204030204" pitchFamily="34" charset="0"/>
            </a:endParaRPr>
          </a:p>
        </p:txBody>
      </p:sp>
      <p:sp>
        <p:nvSpPr>
          <p:cNvPr id="22" name="Tijdelijke aanduiding voor inhoud 2">
            <a:extLst>
              <a:ext uri="{FF2B5EF4-FFF2-40B4-BE49-F238E27FC236}">
                <a16:creationId xmlns:a16="http://schemas.microsoft.com/office/drawing/2014/main" id="{DBFFAA40-E054-48F3-A59E-834014EDC9F7}"/>
              </a:ext>
            </a:extLst>
          </p:cNvPr>
          <p:cNvSpPr txBox="1">
            <a:spLocks/>
          </p:cNvSpPr>
          <p:nvPr/>
        </p:nvSpPr>
        <p:spPr bwMode="auto">
          <a:xfrm>
            <a:off x="38100" y="6557666"/>
            <a:ext cx="4781550" cy="90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ctr">
              <a:spcBef>
                <a:spcPts val="4200"/>
              </a:spcBef>
              <a:spcAft>
                <a:spcPts val="4200"/>
              </a:spcAft>
              <a:buNone/>
            </a:pPr>
            <a:r>
              <a:rPr lang="en-US" altLang="nl-NL" sz="2800" b="1" dirty="0" err="1">
                <a:latin typeface="Calibri" panose="020F0502020204030204" pitchFamily="34" charset="0"/>
              </a:rPr>
              <a:t>Weekdieren</a:t>
            </a:r>
            <a:endParaRPr lang="en-US" altLang="nl-NL" sz="2800" b="1" dirty="0">
              <a:latin typeface="Calibri" panose="020F0502020204030204" pitchFamily="34" charset="0"/>
            </a:endParaRPr>
          </a:p>
        </p:txBody>
      </p:sp>
      <p:sp>
        <p:nvSpPr>
          <p:cNvPr id="23" name="Tijdelijke aanduiding voor inhoud 2">
            <a:extLst>
              <a:ext uri="{FF2B5EF4-FFF2-40B4-BE49-F238E27FC236}">
                <a16:creationId xmlns:a16="http://schemas.microsoft.com/office/drawing/2014/main" id="{EFBA58B8-0E1E-478C-8384-BEB1F5B05E4F}"/>
              </a:ext>
            </a:extLst>
          </p:cNvPr>
          <p:cNvSpPr txBox="1">
            <a:spLocks/>
          </p:cNvSpPr>
          <p:nvPr/>
        </p:nvSpPr>
        <p:spPr bwMode="auto">
          <a:xfrm>
            <a:off x="4878613" y="6557666"/>
            <a:ext cx="4781550" cy="1413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ctr">
              <a:spcBef>
                <a:spcPts val="4200"/>
              </a:spcBef>
              <a:spcAft>
                <a:spcPts val="4200"/>
              </a:spcAft>
              <a:buNone/>
            </a:pPr>
            <a:r>
              <a:rPr lang="nl-NL" altLang="nl-NL" sz="2800" b="1" dirty="0">
                <a:latin typeface="Calibri" panose="020F0502020204030204" pitchFamily="34" charset="0"/>
              </a:rPr>
              <a:t>Ringwormen</a:t>
            </a:r>
          </a:p>
        </p:txBody>
      </p:sp>
      <p:sp>
        <p:nvSpPr>
          <p:cNvPr id="24" name="Tijdelijke aanduiding voor inhoud 2">
            <a:extLst>
              <a:ext uri="{FF2B5EF4-FFF2-40B4-BE49-F238E27FC236}">
                <a16:creationId xmlns:a16="http://schemas.microsoft.com/office/drawing/2014/main" id="{80264820-2F79-49A8-B6CE-74B2CED798C0}"/>
              </a:ext>
            </a:extLst>
          </p:cNvPr>
          <p:cNvSpPr txBox="1">
            <a:spLocks/>
          </p:cNvSpPr>
          <p:nvPr/>
        </p:nvSpPr>
        <p:spPr bwMode="auto">
          <a:xfrm>
            <a:off x="4741637" y="3342878"/>
            <a:ext cx="4781550" cy="925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ctr">
              <a:spcBef>
                <a:spcPts val="4200"/>
              </a:spcBef>
              <a:spcAft>
                <a:spcPts val="4200"/>
              </a:spcAft>
              <a:buNone/>
            </a:pPr>
            <a:r>
              <a:rPr lang="nl-NL" altLang="nl-NL" sz="2800" b="1" dirty="0">
                <a:latin typeface="Calibri" panose="020F0502020204030204" pitchFamily="34" charset="0"/>
              </a:rPr>
              <a:t>Geleedpotigen</a:t>
            </a:r>
          </a:p>
        </p:txBody>
      </p:sp>
      <p:sp>
        <p:nvSpPr>
          <p:cNvPr id="25" name="Tijdelijke aanduiding voor inhoud 2">
            <a:extLst>
              <a:ext uri="{FF2B5EF4-FFF2-40B4-BE49-F238E27FC236}">
                <a16:creationId xmlns:a16="http://schemas.microsoft.com/office/drawing/2014/main" id="{6993CEBC-A5A3-4177-9C49-2F69D1F2D9DE}"/>
              </a:ext>
            </a:extLst>
          </p:cNvPr>
          <p:cNvSpPr txBox="1">
            <a:spLocks/>
          </p:cNvSpPr>
          <p:nvPr/>
        </p:nvSpPr>
        <p:spPr bwMode="auto">
          <a:xfrm>
            <a:off x="19050" y="3323790"/>
            <a:ext cx="4781550" cy="1629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ctr">
              <a:spcBef>
                <a:spcPts val="4200"/>
              </a:spcBef>
              <a:spcAft>
                <a:spcPts val="4200"/>
              </a:spcAft>
              <a:buNone/>
            </a:pPr>
            <a:r>
              <a:rPr lang="nl-NL" altLang="nl-NL" sz="2800" b="1" dirty="0">
                <a:latin typeface="Calibri" panose="020F0502020204030204" pitchFamily="34" charset="0"/>
              </a:rPr>
              <a:t>Stekelhuidigen</a:t>
            </a:r>
          </a:p>
        </p:txBody>
      </p:sp>
      <p:sp>
        <p:nvSpPr>
          <p:cNvPr id="26" name="Tijdelijke aanduiding voor inhoud 2">
            <a:extLst>
              <a:ext uri="{FF2B5EF4-FFF2-40B4-BE49-F238E27FC236}">
                <a16:creationId xmlns:a16="http://schemas.microsoft.com/office/drawing/2014/main" id="{3CA22949-4DFB-4065-964A-30DFCF8C51C4}"/>
              </a:ext>
            </a:extLst>
          </p:cNvPr>
          <p:cNvSpPr txBox="1">
            <a:spLocks/>
          </p:cNvSpPr>
          <p:nvPr/>
        </p:nvSpPr>
        <p:spPr bwMode="auto">
          <a:xfrm>
            <a:off x="76200" y="9750790"/>
            <a:ext cx="4781550" cy="616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ctr">
              <a:spcBef>
                <a:spcPts val="4200"/>
              </a:spcBef>
              <a:spcAft>
                <a:spcPts val="4200"/>
              </a:spcAft>
              <a:buNone/>
            </a:pPr>
            <a:r>
              <a:rPr lang="en-US" altLang="nl-NL" sz="2800" b="1" dirty="0" err="1">
                <a:latin typeface="Calibri" panose="020F0502020204030204" pitchFamily="34" charset="0"/>
              </a:rPr>
              <a:t>Neteldieren</a:t>
            </a:r>
            <a:endParaRPr lang="en-US" altLang="nl-NL" sz="2800" b="1" dirty="0">
              <a:latin typeface="Calibri" panose="020F0502020204030204" pitchFamily="34" charset="0"/>
            </a:endParaRPr>
          </a:p>
          <a:p>
            <a:pPr marL="0" indent="0" algn="ctr">
              <a:buNone/>
            </a:pPr>
            <a:endParaRPr lang="nl-NL" altLang="nl-NL" sz="2800" b="1" dirty="0">
              <a:latin typeface="Calibri" panose="020F0502020204030204" pitchFamily="34" charset="0"/>
            </a:endParaRPr>
          </a:p>
        </p:txBody>
      </p:sp>
      <p:sp>
        <p:nvSpPr>
          <p:cNvPr id="27" name="Tijdelijke aanduiding voor inhoud 2">
            <a:extLst>
              <a:ext uri="{FF2B5EF4-FFF2-40B4-BE49-F238E27FC236}">
                <a16:creationId xmlns:a16="http://schemas.microsoft.com/office/drawing/2014/main" id="{AB353519-DB3C-4F5E-A046-3C6505BE44E5}"/>
              </a:ext>
            </a:extLst>
          </p:cNvPr>
          <p:cNvSpPr txBox="1">
            <a:spLocks/>
          </p:cNvSpPr>
          <p:nvPr/>
        </p:nvSpPr>
        <p:spPr bwMode="auto">
          <a:xfrm>
            <a:off x="4791075" y="9754767"/>
            <a:ext cx="4781550" cy="764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ctr">
              <a:spcBef>
                <a:spcPts val="4200"/>
              </a:spcBef>
              <a:spcAft>
                <a:spcPts val="4200"/>
              </a:spcAft>
              <a:buNone/>
            </a:pPr>
            <a:r>
              <a:rPr lang="nl-NL" altLang="nl-NL" sz="2800" b="1" dirty="0" err="1">
                <a:latin typeface="Calibri" panose="020F0502020204030204" pitchFamily="34" charset="0"/>
              </a:rPr>
              <a:t>Chordadieren</a:t>
            </a:r>
            <a:endParaRPr lang="nl-NL" altLang="nl-NL" sz="2800" b="1" dirty="0">
              <a:latin typeface="Calibri" panose="020F0502020204030204" pitchFamily="34" charset="0"/>
            </a:endParaRPr>
          </a:p>
          <a:p>
            <a:pPr marL="0" indent="0" algn="ctr">
              <a:buNone/>
            </a:pPr>
            <a:endParaRPr lang="nl-NL" altLang="nl-NL" sz="2800" b="1" dirty="0">
              <a:latin typeface="Calibri" panose="020F050202020403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CD901CD-B8AF-46A5-AAD4-8D3AA77A82C8}"/>
              </a:ext>
            </a:extLst>
          </p:cNvPr>
          <p:cNvSpPr/>
          <p:nvPr/>
        </p:nvSpPr>
        <p:spPr>
          <a:xfrm>
            <a:off x="4869996" y="67236"/>
            <a:ext cx="4653191" cy="301377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B6ED28F-364A-4746-89C4-5B3DD35AD2BD}"/>
              </a:ext>
            </a:extLst>
          </p:cNvPr>
          <p:cNvSpPr/>
          <p:nvPr/>
        </p:nvSpPr>
        <p:spPr>
          <a:xfrm>
            <a:off x="4869996" y="3262936"/>
            <a:ext cx="4653191" cy="301377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907FC63-7AD5-4CC4-8550-7508F37324D6}"/>
              </a:ext>
            </a:extLst>
          </p:cNvPr>
          <p:cNvSpPr/>
          <p:nvPr/>
        </p:nvSpPr>
        <p:spPr>
          <a:xfrm>
            <a:off x="4869996" y="6475148"/>
            <a:ext cx="4653191" cy="301377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66E4A30-BC4A-4CE8-804D-1B530526A1A2}"/>
              </a:ext>
            </a:extLst>
          </p:cNvPr>
          <p:cNvSpPr/>
          <p:nvPr/>
        </p:nvSpPr>
        <p:spPr>
          <a:xfrm>
            <a:off x="4869996" y="9687360"/>
            <a:ext cx="4653191" cy="301377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9531399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A91D94B0-28E8-4AA9-B069-408D28813B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78" t="2479" r="13595"/>
          <a:stretch/>
        </p:blipFill>
        <p:spPr>
          <a:xfrm>
            <a:off x="7758393" y="3857479"/>
            <a:ext cx="1618688" cy="1766512"/>
          </a:xfrm>
          <a:prstGeom prst="rect">
            <a:avLst/>
          </a:prstGeom>
        </p:spPr>
      </p:pic>
      <p:pic>
        <p:nvPicPr>
          <p:cNvPr id="47" name="Picture 46" descr="Horzel, Insect, Wesp, Steek, Dier, Macro, Stekelig">
            <a:extLst>
              <a:ext uri="{FF2B5EF4-FFF2-40B4-BE49-F238E27FC236}">
                <a16:creationId xmlns:a16="http://schemas.microsoft.com/office/drawing/2014/main" id="{EA4AFFFD-F149-4C56-8E49-869C5E526D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18"/>
          <a:stretch/>
        </p:blipFill>
        <p:spPr bwMode="auto">
          <a:xfrm>
            <a:off x="6122301" y="4794383"/>
            <a:ext cx="2282664" cy="1371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689A5192-1BBF-4441-9E04-8CFAE992CE07}"/>
              </a:ext>
            </a:extLst>
          </p:cNvPr>
          <p:cNvSpPr txBox="1">
            <a:spLocks/>
          </p:cNvSpPr>
          <p:nvPr/>
        </p:nvSpPr>
        <p:spPr bwMode="auto">
          <a:xfrm>
            <a:off x="4800601" y="0"/>
            <a:ext cx="4781550" cy="747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ctr">
              <a:spcBef>
                <a:spcPts val="4200"/>
              </a:spcBef>
              <a:spcAft>
                <a:spcPts val="4200"/>
              </a:spcAft>
              <a:buNone/>
            </a:pPr>
            <a:r>
              <a:rPr lang="en-US" altLang="nl-NL" sz="2800" b="1" dirty="0" err="1">
                <a:latin typeface="Calibri" panose="020F0502020204030204" pitchFamily="34" charset="0"/>
              </a:rPr>
              <a:t>Sponzen</a:t>
            </a:r>
            <a:endParaRPr lang="en-US" altLang="nl-NL" sz="2800" b="1" dirty="0">
              <a:latin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F47851-8B38-4196-8E8F-4B4F5A0BEB57}"/>
              </a:ext>
            </a:extLst>
          </p:cNvPr>
          <p:cNvSpPr/>
          <p:nvPr/>
        </p:nvSpPr>
        <p:spPr>
          <a:xfrm>
            <a:off x="76200" y="67236"/>
            <a:ext cx="4724400" cy="301377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33796B2-48F8-44E5-81C2-6C00C4AB9402}"/>
              </a:ext>
            </a:extLst>
          </p:cNvPr>
          <p:cNvSpPr/>
          <p:nvPr/>
        </p:nvSpPr>
        <p:spPr>
          <a:xfrm>
            <a:off x="76200" y="3262936"/>
            <a:ext cx="4724400" cy="301377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3CA7819-D214-4CF6-8CBE-3852A70007BD}"/>
              </a:ext>
            </a:extLst>
          </p:cNvPr>
          <p:cNvSpPr/>
          <p:nvPr/>
        </p:nvSpPr>
        <p:spPr>
          <a:xfrm>
            <a:off x="76200" y="6475148"/>
            <a:ext cx="4724400" cy="301377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09672B3-4CE5-4F15-A64A-2D37562E8A5D}"/>
              </a:ext>
            </a:extLst>
          </p:cNvPr>
          <p:cNvSpPr/>
          <p:nvPr/>
        </p:nvSpPr>
        <p:spPr>
          <a:xfrm>
            <a:off x="76200" y="9687360"/>
            <a:ext cx="4724400" cy="301377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1" name="Tijdelijke aanduiding voor inhoud 2">
            <a:extLst>
              <a:ext uri="{FF2B5EF4-FFF2-40B4-BE49-F238E27FC236}">
                <a16:creationId xmlns:a16="http://schemas.microsoft.com/office/drawing/2014/main" id="{43BA5452-9FCF-4193-9578-0699D2234DC2}"/>
              </a:ext>
            </a:extLst>
          </p:cNvPr>
          <p:cNvSpPr txBox="1">
            <a:spLocks/>
          </p:cNvSpPr>
          <p:nvPr/>
        </p:nvSpPr>
        <p:spPr bwMode="auto">
          <a:xfrm>
            <a:off x="9525" y="13936"/>
            <a:ext cx="4781550" cy="591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ctr">
              <a:spcBef>
                <a:spcPts val="4200"/>
              </a:spcBef>
              <a:spcAft>
                <a:spcPts val="4200"/>
              </a:spcAft>
              <a:buNone/>
            </a:pPr>
            <a:r>
              <a:rPr lang="en-US" altLang="nl-NL" sz="2800" b="1" dirty="0" err="1">
                <a:latin typeface="Calibri" panose="020F0502020204030204" pitchFamily="34" charset="0"/>
              </a:rPr>
              <a:t>Platwormen</a:t>
            </a:r>
            <a:endParaRPr lang="en-US" altLang="nl-NL" sz="2800" b="1" dirty="0">
              <a:latin typeface="Calibri" panose="020F0502020204030204" pitchFamily="34" charset="0"/>
            </a:endParaRPr>
          </a:p>
        </p:txBody>
      </p:sp>
      <p:sp>
        <p:nvSpPr>
          <p:cNvPr id="22" name="Tijdelijke aanduiding voor inhoud 2">
            <a:extLst>
              <a:ext uri="{FF2B5EF4-FFF2-40B4-BE49-F238E27FC236}">
                <a16:creationId xmlns:a16="http://schemas.microsoft.com/office/drawing/2014/main" id="{DBFFAA40-E054-48F3-A59E-834014EDC9F7}"/>
              </a:ext>
            </a:extLst>
          </p:cNvPr>
          <p:cNvSpPr txBox="1">
            <a:spLocks/>
          </p:cNvSpPr>
          <p:nvPr/>
        </p:nvSpPr>
        <p:spPr bwMode="auto">
          <a:xfrm>
            <a:off x="38100" y="6557666"/>
            <a:ext cx="4781550" cy="90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ctr">
              <a:spcBef>
                <a:spcPts val="4200"/>
              </a:spcBef>
              <a:spcAft>
                <a:spcPts val="4200"/>
              </a:spcAft>
              <a:buNone/>
            </a:pPr>
            <a:r>
              <a:rPr lang="en-US" altLang="nl-NL" sz="2800" b="1" dirty="0" err="1">
                <a:latin typeface="Calibri" panose="020F0502020204030204" pitchFamily="34" charset="0"/>
              </a:rPr>
              <a:t>Weekdieren</a:t>
            </a:r>
            <a:endParaRPr lang="en-US" altLang="nl-NL" sz="2800" b="1" dirty="0">
              <a:latin typeface="Calibri" panose="020F0502020204030204" pitchFamily="34" charset="0"/>
            </a:endParaRPr>
          </a:p>
        </p:txBody>
      </p:sp>
      <p:sp>
        <p:nvSpPr>
          <p:cNvPr id="23" name="Tijdelijke aanduiding voor inhoud 2">
            <a:extLst>
              <a:ext uri="{FF2B5EF4-FFF2-40B4-BE49-F238E27FC236}">
                <a16:creationId xmlns:a16="http://schemas.microsoft.com/office/drawing/2014/main" id="{EFBA58B8-0E1E-478C-8384-BEB1F5B05E4F}"/>
              </a:ext>
            </a:extLst>
          </p:cNvPr>
          <p:cNvSpPr txBox="1">
            <a:spLocks/>
          </p:cNvSpPr>
          <p:nvPr/>
        </p:nvSpPr>
        <p:spPr bwMode="auto">
          <a:xfrm>
            <a:off x="4878613" y="6557666"/>
            <a:ext cx="4781550" cy="1413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ctr">
              <a:spcBef>
                <a:spcPts val="4200"/>
              </a:spcBef>
              <a:spcAft>
                <a:spcPts val="4200"/>
              </a:spcAft>
              <a:buNone/>
            </a:pPr>
            <a:r>
              <a:rPr lang="nl-NL" altLang="nl-NL" sz="2800" b="1" dirty="0">
                <a:latin typeface="Calibri" panose="020F0502020204030204" pitchFamily="34" charset="0"/>
              </a:rPr>
              <a:t>Ringwormen</a:t>
            </a:r>
          </a:p>
        </p:txBody>
      </p:sp>
      <p:sp>
        <p:nvSpPr>
          <p:cNvPr id="24" name="Tijdelijke aanduiding voor inhoud 2">
            <a:extLst>
              <a:ext uri="{FF2B5EF4-FFF2-40B4-BE49-F238E27FC236}">
                <a16:creationId xmlns:a16="http://schemas.microsoft.com/office/drawing/2014/main" id="{80264820-2F79-49A8-B6CE-74B2CED798C0}"/>
              </a:ext>
            </a:extLst>
          </p:cNvPr>
          <p:cNvSpPr txBox="1">
            <a:spLocks/>
          </p:cNvSpPr>
          <p:nvPr/>
        </p:nvSpPr>
        <p:spPr bwMode="auto">
          <a:xfrm>
            <a:off x="4741637" y="3342878"/>
            <a:ext cx="4781550" cy="925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ctr">
              <a:spcBef>
                <a:spcPts val="4200"/>
              </a:spcBef>
              <a:spcAft>
                <a:spcPts val="4200"/>
              </a:spcAft>
              <a:buNone/>
            </a:pPr>
            <a:r>
              <a:rPr lang="nl-NL" altLang="nl-NL" sz="2800" b="1" dirty="0">
                <a:latin typeface="Calibri" panose="020F0502020204030204" pitchFamily="34" charset="0"/>
              </a:rPr>
              <a:t>Geleedpotigen</a:t>
            </a:r>
          </a:p>
        </p:txBody>
      </p:sp>
      <p:sp>
        <p:nvSpPr>
          <p:cNvPr id="25" name="Tijdelijke aanduiding voor inhoud 2">
            <a:extLst>
              <a:ext uri="{FF2B5EF4-FFF2-40B4-BE49-F238E27FC236}">
                <a16:creationId xmlns:a16="http://schemas.microsoft.com/office/drawing/2014/main" id="{6993CEBC-A5A3-4177-9C49-2F69D1F2D9DE}"/>
              </a:ext>
            </a:extLst>
          </p:cNvPr>
          <p:cNvSpPr txBox="1">
            <a:spLocks/>
          </p:cNvSpPr>
          <p:nvPr/>
        </p:nvSpPr>
        <p:spPr bwMode="auto">
          <a:xfrm>
            <a:off x="19050" y="3323790"/>
            <a:ext cx="4781550" cy="1629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ctr">
              <a:spcBef>
                <a:spcPts val="4200"/>
              </a:spcBef>
              <a:spcAft>
                <a:spcPts val="4200"/>
              </a:spcAft>
              <a:buNone/>
            </a:pPr>
            <a:r>
              <a:rPr lang="nl-NL" altLang="nl-NL" sz="2800" b="1" dirty="0">
                <a:latin typeface="Calibri" panose="020F0502020204030204" pitchFamily="34" charset="0"/>
              </a:rPr>
              <a:t>Stekelhuidigen</a:t>
            </a:r>
          </a:p>
        </p:txBody>
      </p:sp>
      <p:sp>
        <p:nvSpPr>
          <p:cNvPr id="26" name="Tijdelijke aanduiding voor inhoud 2">
            <a:extLst>
              <a:ext uri="{FF2B5EF4-FFF2-40B4-BE49-F238E27FC236}">
                <a16:creationId xmlns:a16="http://schemas.microsoft.com/office/drawing/2014/main" id="{3CA22949-4DFB-4065-964A-30DFCF8C51C4}"/>
              </a:ext>
            </a:extLst>
          </p:cNvPr>
          <p:cNvSpPr txBox="1">
            <a:spLocks/>
          </p:cNvSpPr>
          <p:nvPr/>
        </p:nvSpPr>
        <p:spPr bwMode="auto">
          <a:xfrm>
            <a:off x="76200" y="9750790"/>
            <a:ext cx="4781550" cy="616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ctr">
              <a:spcBef>
                <a:spcPts val="4200"/>
              </a:spcBef>
              <a:spcAft>
                <a:spcPts val="4200"/>
              </a:spcAft>
              <a:buNone/>
            </a:pPr>
            <a:r>
              <a:rPr lang="en-US" altLang="nl-NL" sz="2800" b="1" dirty="0" err="1">
                <a:latin typeface="Calibri" panose="020F0502020204030204" pitchFamily="34" charset="0"/>
              </a:rPr>
              <a:t>Neteldieren</a:t>
            </a:r>
            <a:endParaRPr lang="en-US" altLang="nl-NL" sz="2800" b="1" dirty="0">
              <a:latin typeface="Calibri" panose="020F0502020204030204" pitchFamily="34" charset="0"/>
            </a:endParaRPr>
          </a:p>
          <a:p>
            <a:pPr marL="0" indent="0" algn="ctr">
              <a:buNone/>
            </a:pPr>
            <a:endParaRPr lang="nl-NL" altLang="nl-NL" sz="2800" b="1" dirty="0">
              <a:latin typeface="Calibri" panose="020F0502020204030204" pitchFamily="34" charset="0"/>
            </a:endParaRPr>
          </a:p>
        </p:txBody>
      </p:sp>
      <p:sp>
        <p:nvSpPr>
          <p:cNvPr id="27" name="Tijdelijke aanduiding voor inhoud 2">
            <a:extLst>
              <a:ext uri="{FF2B5EF4-FFF2-40B4-BE49-F238E27FC236}">
                <a16:creationId xmlns:a16="http://schemas.microsoft.com/office/drawing/2014/main" id="{AB353519-DB3C-4F5E-A046-3C6505BE44E5}"/>
              </a:ext>
            </a:extLst>
          </p:cNvPr>
          <p:cNvSpPr txBox="1">
            <a:spLocks/>
          </p:cNvSpPr>
          <p:nvPr/>
        </p:nvSpPr>
        <p:spPr bwMode="auto">
          <a:xfrm>
            <a:off x="4791075" y="9754767"/>
            <a:ext cx="4781550" cy="764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ctr">
              <a:spcBef>
                <a:spcPts val="4200"/>
              </a:spcBef>
              <a:spcAft>
                <a:spcPts val="4200"/>
              </a:spcAft>
              <a:buNone/>
            </a:pPr>
            <a:r>
              <a:rPr lang="nl-NL" altLang="nl-NL" sz="2800" b="1" dirty="0" err="1">
                <a:latin typeface="Calibri" panose="020F0502020204030204" pitchFamily="34" charset="0"/>
              </a:rPr>
              <a:t>Chordadieren</a:t>
            </a:r>
            <a:endParaRPr lang="nl-NL" altLang="nl-NL" sz="2800" b="1" dirty="0">
              <a:latin typeface="Calibri" panose="020F0502020204030204" pitchFamily="34" charset="0"/>
            </a:endParaRPr>
          </a:p>
          <a:p>
            <a:pPr marL="0" indent="0" algn="ctr">
              <a:buNone/>
            </a:pPr>
            <a:endParaRPr lang="nl-NL" altLang="nl-NL" sz="2800" b="1" dirty="0">
              <a:latin typeface="Calibri" panose="020F050202020403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CD901CD-B8AF-46A5-AAD4-8D3AA77A82C8}"/>
              </a:ext>
            </a:extLst>
          </p:cNvPr>
          <p:cNvSpPr/>
          <p:nvPr/>
        </p:nvSpPr>
        <p:spPr>
          <a:xfrm>
            <a:off x="4869996" y="67236"/>
            <a:ext cx="4653191" cy="301377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B6ED28F-364A-4746-89C4-5B3DD35AD2BD}"/>
              </a:ext>
            </a:extLst>
          </p:cNvPr>
          <p:cNvSpPr/>
          <p:nvPr/>
        </p:nvSpPr>
        <p:spPr>
          <a:xfrm>
            <a:off x="4869996" y="3262936"/>
            <a:ext cx="4653191" cy="301377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907FC63-7AD5-4CC4-8550-7508F37324D6}"/>
              </a:ext>
            </a:extLst>
          </p:cNvPr>
          <p:cNvSpPr/>
          <p:nvPr/>
        </p:nvSpPr>
        <p:spPr>
          <a:xfrm>
            <a:off x="4869996" y="6475148"/>
            <a:ext cx="4653191" cy="301377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66E4A30-BC4A-4CE8-804D-1B530526A1A2}"/>
              </a:ext>
            </a:extLst>
          </p:cNvPr>
          <p:cNvSpPr/>
          <p:nvPr/>
        </p:nvSpPr>
        <p:spPr>
          <a:xfrm>
            <a:off x="4869996" y="9687360"/>
            <a:ext cx="4653191" cy="301377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18" name="Afbeelding 10" descr="25418_orig Twilight Zone Expedition Team 2007, NOAA-Ocean Explorer.jpg">
            <a:extLst>
              <a:ext uri="{FF2B5EF4-FFF2-40B4-BE49-F238E27FC236}">
                <a16:creationId xmlns:a16="http://schemas.microsoft.com/office/drawing/2014/main" id="{D0018EEF-F3B4-4D80-B5AF-C4C16ADF02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6" b="2100"/>
          <a:stretch>
            <a:fillRect/>
          </a:stretch>
        </p:blipFill>
        <p:spPr bwMode="auto">
          <a:xfrm>
            <a:off x="5673053" y="667017"/>
            <a:ext cx="2918717" cy="2203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BD4957B-1CCA-4278-B348-C597C5A2573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4" r="814"/>
          <a:stretch/>
        </p:blipFill>
        <p:spPr>
          <a:xfrm>
            <a:off x="225095" y="10260086"/>
            <a:ext cx="1717330" cy="1151124"/>
          </a:xfrm>
          <a:prstGeom prst="rect">
            <a:avLst/>
          </a:prstGeom>
        </p:spPr>
      </p:pic>
      <p:pic>
        <p:nvPicPr>
          <p:cNvPr id="20" name="Picture 8" descr="33_07_Cnidarians-U">
            <a:extLst>
              <a:ext uri="{FF2B5EF4-FFF2-40B4-BE49-F238E27FC236}">
                <a16:creationId xmlns:a16="http://schemas.microsoft.com/office/drawing/2014/main" id="{B42E9214-9826-4944-90E2-FDF9307BFF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32" t="2316" r="920" b="36958"/>
          <a:stretch/>
        </p:blipFill>
        <p:spPr bwMode="auto">
          <a:xfrm>
            <a:off x="2042534" y="10940602"/>
            <a:ext cx="1545005" cy="1637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48C2E82-07E8-42F3-8421-2A89CFA110A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3" r="5291"/>
          <a:stretch/>
        </p:blipFill>
        <p:spPr>
          <a:xfrm rot="5400000">
            <a:off x="3421800" y="10290024"/>
            <a:ext cx="1301439" cy="1241566"/>
          </a:xfrm>
          <a:prstGeom prst="rect">
            <a:avLst/>
          </a:prstGeom>
        </p:spPr>
      </p:pic>
      <p:pic>
        <p:nvPicPr>
          <p:cNvPr id="33" name="Afbeelding 12" descr="Pseudobiceros gratus Kato 1937; © Bolanos, Marcela.jpg">
            <a:extLst>
              <a:ext uri="{FF2B5EF4-FFF2-40B4-BE49-F238E27FC236}">
                <a16:creationId xmlns:a16="http://schemas.microsoft.com/office/drawing/2014/main" id="{D5D52B30-1A1B-42A4-BC1E-292294151E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530" y="723052"/>
            <a:ext cx="3493539" cy="2035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B91B4E4-8CBD-4F1F-953D-6311DC6B5AB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730" y="3790598"/>
            <a:ext cx="2295511" cy="138495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1966E857-EF15-4175-AB4E-4D73A6A813D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57" y="3811729"/>
            <a:ext cx="1845398" cy="1384049"/>
          </a:xfrm>
          <a:prstGeom prst="rect">
            <a:avLst/>
          </a:prstGeom>
        </p:spPr>
      </p:pic>
      <p:pic>
        <p:nvPicPr>
          <p:cNvPr id="34" name="Picture 11" descr="Starfish, Onderwater, Ster, Zee, Ocean, Star, Rood">
            <a:extLst>
              <a:ext uri="{FF2B5EF4-FFF2-40B4-BE49-F238E27FC236}">
                <a16:creationId xmlns:a16="http://schemas.microsoft.com/office/drawing/2014/main" id="{4DB68025-87E3-493C-98E6-F70A29BFB9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" r="-176"/>
          <a:stretch/>
        </p:blipFill>
        <p:spPr bwMode="auto">
          <a:xfrm>
            <a:off x="1269751" y="4858266"/>
            <a:ext cx="1957239" cy="1350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4" descr="Tonicella-lineata.jpg">
            <a:extLst>
              <a:ext uri="{FF2B5EF4-FFF2-40B4-BE49-F238E27FC236}">
                <a16:creationId xmlns:a16="http://schemas.microsoft.com/office/drawing/2014/main" id="{280582A2-F397-4943-AF3D-057067DF83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9" t="5790" r="-958" b="4116"/>
          <a:stretch/>
        </p:blipFill>
        <p:spPr bwMode="auto">
          <a:xfrm>
            <a:off x="198857" y="7090034"/>
            <a:ext cx="1962400" cy="1150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6" descr="http://upload.wikimedia.org/wikipedia/commons/9/9f/Octopus_vulgaris_2.jpg">
            <a:extLst>
              <a:ext uri="{FF2B5EF4-FFF2-40B4-BE49-F238E27FC236}">
                <a16:creationId xmlns:a16="http://schemas.microsoft.com/office/drawing/2014/main" id="{67E86A80-59D2-4EC9-AB55-9121EAE6CF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4" b="4381"/>
          <a:stretch/>
        </p:blipFill>
        <p:spPr bwMode="auto">
          <a:xfrm>
            <a:off x="2259842" y="7090035"/>
            <a:ext cx="2433461" cy="1644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" descr="C:\Users\Michiel\Documents\Backup 1 maart\Biodiversiteit Dieren\Foto's en video's\Mollusca\Two_Banana_Slugs.jpg">
            <a:extLst>
              <a:ext uri="{FF2B5EF4-FFF2-40B4-BE49-F238E27FC236}">
                <a16:creationId xmlns:a16="http://schemas.microsoft.com/office/drawing/2014/main" id="{9E3537D0-750C-433D-800A-A4EA26D384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2"/>
          <a:stretch/>
        </p:blipFill>
        <p:spPr bwMode="auto">
          <a:xfrm>
            <a:off x="985645" y="8090442"/>
            <a:ext cx="1962400" cy="1341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" descr="Leeuw, Koning, Roofdier, Soort, Fauna">
            <a:extLst>
              <a:ext uri="{FF2B5EF4-FFF2-40B4-BE49-F238E27FC236}">
                <a16:creationId xmlns:a16="http://schemas.microsoft.com/office/drawing/2014/main" id="{EC73E231-54F5-4D70-9DAE-263AAE7E67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82"/>
          <a:stretch/>
        </p:blipFill>
        <p:spPr bwMode="auto">
          <a:xfrm>
            <a:off x="6453369" y="10785239"/>
            <a:ext cx="2954809" cy="1829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3" descr="34_09Hagfish-U">
            <a:extLst>
              <a:ext uri="{FF2B5EF4-FFF2-40B4-BE49-F238E27FC236}">
                <a16:creationId xmlns:a16="http://schemas.microsoft.com/office/drawing/2014/main" id="{E7268735-D986-4395-A6B4-63FF242BD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0" t="1630" r="1628" b="5702"/>
          <a:stretch>
            <a:fillRect/>
          </a:stretch>
        </p:blipFill>
        <p:spPr bwMode="auto">
          <a:xfrm>
            <a:off x="4989809" y="10260086"/>
            <a:ext cx="2157413" cy="1503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41" descr="C:\Users\hooykaasmjd\Datanow\Home\My Documents\My Pictures\Annelida\Public Domain\leechBloedzuiger Public Domain.jpg">
            <a:extLst>
              <a:ext uri="{FF2B5EF4-FFF2-40B4-BE49-F238E27FC236}">
                <a16:creationId xmlns:a16="http://schemas.microsoft.com/office/drawing/2014/main" id="{8368DD6A-646F-434F-B8C4-F5A807CED1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2" t="15852" r="1596"/>
          <a:stretch/>
        </p:blipFill>
        <p:spPr bwMode="auto">
          <a:xfrm>
            <a:off x="7079910" y="7050930"/>
            <a:ext cx="2313985" cy="168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3">
            <a:extLst>
              <a:ext uri="{FF2B5EF4-FFF2-40B4-BE49-F238E27FC236}">
                <a16:creationId xmlns:a16="http://schemas.microsoft.com/office/drawing/2014/main" id="{15EF1787-FC5F-4A83-93BE-ED76DF338E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0" t="17443" r="60207" b="35125"/>
          <a:stretch/>
        </p:blipFill>
        <p:spPr bwMode="auto">
          <a:xfrm>
            <a:off x="4984082" y="7043957"/>
            <a:ext cx="1990359" cy="182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F764E4FC-35DE-4311-BD89-C10ADEDC221A}"/>
              </a:ext>
            </a:extLst>
          </p:cNvPr>
          <p:cNvCxnSpPr>
            <a:cxnSpLocks/>
          </p:cNvCxnSpPr>
          <p:nvPr/>
        </p:nvCxnSpPr>
        <p:spPr>
          <a:xfrm>
            <a:off x="5121604" y="7790832"/>
            <a:ext cx="678367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Picture 2" descr="Worm, Vermicultuur, Humus, Aarde, Bodem">
            <a:extLst>
              <a:ext uri="{FF2B5EF4-FFF2-40B4-BE49-F238E27FC236}">
                <a16:creationId xmlns:a16="http://schemas.microsoft.com/office/drawing/2014/main" id="{1F6DDBEA-55A8-4102-9125-60B036307C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7"/>
          <a:stretch/>
        </p:blipFill>
        <p:spPr bwMode="auto">
          <a:xfrm>
            <a:off x="6453369" y="8236613"/>
            <a:ext cx="1715974" cy="1105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>
            <a:extLst>
              <a:ext uri="{FF2B5EF4-FFF2-40B4-BE49-F238E27FC236}">
                <a16:creationId xmlns:a16="http://schemas.microsoft.com/office/drawing/2014/main" id="{12BDD373-6131-4D8C-AA27-1A102F7D7CB1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1"/>
          <a:stretch/>
        </p:blipFill>
        <p:spPr bwMode="auto">
          <a:xfrm>
            <a:off x="8199462" y="10254363"/>
            <a:ext cx="1208716" cy="152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2286A3CB-AEEF-4F65-929B-2435CAD55A3B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5" r="809" b="1727"/>
          <a:stretch/>
        </p:blipFill>
        <p:spPr>
          <a:xfrm>
            <a:off x="4997803" y="3853229"/>
            <a:ext cx="2082107" cy="1286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329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el 1">
            <a:extLst>
              <a:ext uri="{FF2B5EF4-FFF2-40B4-BE49-F238E27FC236}">
                <a16:creationId xmlns:a16="http://schemas.microsoft.com/office/drawing/2014/main" id="{393EB87F-585E-A9DC-2288-0546E4C580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4373227"/>
            <a:ext cx="9592449" cy="900113"/>
          </a:xfrm>
          <a:solidFill>
            <a:schemeClr val="bg1">
              <a:alpha val="49019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nl-NL" altLang="nl-NL" dirty="0">
                <a:solidFill>
                  <a:srgbClr val="0070C0"/>
                </a:solidFill>
                <a:latin typeface="Calibri" panose="020F0502020204030204" pitchFamily="34" charset="0"/>
              </a:rPr>
              <a:t>Stamboom - Diergroep Matching (3 min)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BDE0CF6-56C5-4F97-B645-FA0E027F97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51" y="5250479"/>
            <a:ext cx="9583699" cy="86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l-NL" altLang="nl-NL" sz="2835" dirty="0">
                <a:latin typeface="Calibri" panose="020F0502020204030204" pitchFamily="34" charset="0"/>
              </a:rPr>
              <a:t>Waar horen de diergroepen in de stamboom?</a:t>
            </a:r>
          </a:p>
          <a:p>
            <a:pPr algn="ctr">
              <a:spcBef>
                <a:spcPct val="0"/>
              </a:spcBef>
              <a:buNone/>
            </a:pPr>
            <a:r>
              <a:rPr lang="nl-NL" altLang="nl-NL" sz="2205" dirty="0">
                <a:latin typeface="Calibri" panose="020F0502020204030204" pitchFamily="34" charset="0"/>
              </a:rPr>
              <a:t>(werk samen als tweetal of drietal)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A2845C-9D38-447F-BAA7-791F142BB3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5490" y="6269104"/>
            <a:ext cx="2034654" cy="261450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17625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6BB93600-C8CC-44F1-97B4-3631CBAD53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474" y="1666498"/>
            <a:ext cx="8711939" cy="10742083"/>
          </a:xfrm>
          <a:prstGeom prst="rect">
            <a:avLst/>
          </a:prstGeom>
        </p:spPr>
      </p:pic>
      <p:sp>
        <p:nvSpPr>
          <p:cNvPr id="46" name="Titel 1">
            <a:extLst>
              <a:ext uri="{FF2B5EF4-FFF2-40B4-BE49-F238E27FC236}">
                <a16:creationId xmlns:a16="http://schemas.microsoft.com/office/drawing/2014/main" id="{0F645EE7-BAF4-4066-89E2-63C9AD5FFC2D}"/>
              </a:ext>
            </a:extLst>
          </p:cNvPr>
          <p:cNvSpPr txBox="1">
            <a:spLocks/>
          </p:cNvSpPr>
          <p:nvPr/>
        </p:nvSpPr>
        <p:spPr bwMode="auto">
          <a:xfrm>
            <a:off x="17957" y="230124"/>
            <a:ext cx="9583239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nl-NL" altLang="nl-NL" sz="4400" dirty="0">
                <a:solidFill>
                  <a:srgbClr val="0070C0"/>
                </a:solidFill>
                <a:latin typeface="Calibri" panose="020F0502020204030204" pitchFamily="34" charset="0"/>
              </a:rPr>
              <a:t>De Tree of Life: </a:t>
            </a:r>
            <a:r>
              <a:rPr lang="nl-NL" altLang="nl-NL" sz="4400" dirty="0" err="1">
                <a:solidFill>
                  <a:srgbClr val="0070C0"/>
                </a:solidFill>
                <a:latin typeface="Calibri" panose="020F0502020204030204" pitchFamily="34" charset="0"/>
              </a:rPr>
              <a:t>Regnum</a:t>
            </a:r>
            <a:r>
              <a:rPr lang="nl-NL" altLang="nl-NL" sz="4400" dirty="0">
                <a:solidFill>
                  <a:srgbClr val="0070C0"/>
                </a:solidFill>
                <a:latin typeface="Calibri" panose="020F0502020204030204" pitchFamily="34" charset="0"/>
              </a:rPr>
              <a:t> Animalia</a:t>
            </a:r>
          </a:p>
        </p:txBody>
      </p:sp>
    </p:spTree>
    <p:extLst>
      <p:ext uri="{BB962C8B-B14F-4D97-AF65-F5344CB8AC3E}">
        <p14:creationId xmlns:p14="http://schemas.microsoft.com/office/powerpoint/2010/main" val="42280849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A7914756-018C-4C20-B219-FE8B846955AA}"/>
              </a:ext>
            </a:extLst>
          </p:cNvPr>
          <p:cNvSpPr txBox="1">
            <a:spLocks/>
          </p:cNvSpPr>
          <p:nvPr/>
        </p:nvSpPr>
        <p:spPr bwMode="auto">
          <a:xfrm>
            <a:off x="17957" y="230124"/>
            <a:ext cx="9583239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nl-NL" altLang="nl-NL" sz="4400" dirty="0">
                <a:solidFill>
                  <a:srgbClr val="0070C0"/>
                </a:solidFill>
                <a:latin typeface="Calibri" panose="020F0502020204030204" pitchFamily="34" charset="0"/>
              </a:rPr>
              <a:t>De Tree of Life: </a:t>
            </a:r>
            <a:r>
              <a:rPr lang="nl-NL" altLang="nl-NL" sz="4400" dirty="0" err="1">
                <a:solidFill>
                  <a:srgbClr val="0070C0"/>
                </a:solidFill>
                <a:latin typeface="Calibri" panose="020F0502020204030204" pitchFamily="34" charset="0"/>
              </a:rPr>
              <a:t>Regnum</a:t>
            </a:r>
            <a:r>
              <a:rPr lang="nl-NL" altLang="nl-NL" sz="4400" dirty="0">
                <a:solidFill>
                  <a:srgbClr val="0070C0"/>
                </a:solidFill>
                <a:latin typeface="Calibri" panose="020F0502020204030204" pitchFamily="34" charset="0"/>
              </a:rPr>
              <a:t> Animalia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549B67-38F3-4A64-83A0-D031990D93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2" y="1406964"/>
            <a:ext cx="8858256" cy="1132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0449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7" name="Titel 34">
            <a:extLst>
              <a:ext uri="{FF2B5EF4-FFF2-40B4-BE49-F238E27FC236}">
                <a16:creationId xmlns:a16="http://schemas.microsoft.com/office/drawing/2014/main" id="{FEA94B78-9245-9D2E-9164-65EBB3DD2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2494" y="387724"/>
            <a:ext cx="6480810" cy="900113"/>
          </a:xfrm>
        </p:spPr>
        <p:txBody>
          <a:bodyPr>
            <a:normAutofit/>
          </a:bodyPr>
          <a:lstStyle/>
          <a:p>
            <a:pPr algn="ctr"/>
            <a:r>
              <a:rPr lang="nl-NL" altLang="nl-NL" sz="4000" dirty="0">
                <a:solidFill>
                  <a:srgbClr val="0070C0"/>
                </a:solidFill>
                <a:latin typeface="Calibri" panose="020F0502020204030204" pitchFamily="34" charset="0"/>
              </a:rPr>
              <a:t>Mini-onderzoekje/Brainstorm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5AAD13-15E9-4A28-8461-1967C80EB5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9052" y="1522357"/>
            <a:ext cx="3154173" cy="4027803"/>
          </a:xfrm>
          <a:prstGeom prst="rect">
            <a:avLst/>
          </a:prstGeom>
        </p:spPr>
      </p:pic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6B70F03C-7C0D-4CC3-B9C6-30F8CFE07176}"/>
              </a:ext>
            </a:extLst>
          </p:cNvPr>
          <p:cNvSpPr txBox="1">
            <a:spLocks/>
          </p:cNvSpPr>
          <p:nvPr/>
        </p:nvSpPr>
        <p:spPr bwMode="auto">
          <a:xfrm>
            <a:off x="1539006" y="6043761"/>
            <a:ext cx="6919194" cy="4174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altLang="nl-NL" sz="2400" dirty="0" err="1">
                <a:latin typeface="Calibri" panose="020F0502020204030204" pitchFamily="34" charset="0"/>
              </a:rPr>
              <a:t>Welke</a:t>
            </a:r>
            <a:r>
              <a:rPr lang="en-US" altLang="nl-NL" sz="2400" dirty="0">
                <a:latin typeface="Calibri" panose="020F0502020204030204" pitchFamily="34" charset="0"/>
              </a:rPr>
              <a:t> </a:t>
            </a:r>
            <a:r>
              <a:rPr lang="en-US" altLang="nl-NL" sz="2400" dirty="0" err="1">
                <a:latin typeface="Calibri" panose="020F0502020204030204" pitchFamily="34" charset="0"/>
              </a:rPr>
              <a:t>dieren</a:t>
            </a:r>
            <a:r>
              <a:rPr lang="en-US" altLang="nl-NL" sz="2400" dirty="0">
                <a:latin typeface="Calibri" panose="020F0502020204030204" pitchFamily="34" charset="0"/>
              </a:rPr>
              <a:t> </a:t>
            </a:r>
            <a:r>
              <a:rPr lang="en-US" altLang="nl-NL" sz="2400" dirty="0" err="1">
                <a:latin typeface="Calibri" panose="020F0502020204030204" pitchFamily="34" charset="0"/>
              </a:rPr>
              <a:t>worden</a:t>
            </a:r>
            <a:r>
              <a:rPr lang="en-US" altLang="nl-NL" sz="2400" dirty="0">
                <a:latin typeface="Calibri" panose="020F0502020204030204" pitchFamily="34" charset="0"/>
              </a:rPr>
              <a:t> </a:t>
            </a:r>
            <a:r>
              <a:rPr lang="en-US" altLang="nl-NL" sz="2400" dirty="0" err="1">
                <a:latin typeface="Calibri" panose="020F0502020204030204" pitchFamily="34" charset="0"/>
              </a:rPr>
              <a:t>gerepresenteerd</a:t>
            </a:r>
            <a:r>
              <a:rPr lang="en-US" altLang="nl-NL" sz="2400" dirty="0">
                <a:latin typeface="Calibri" panose="020F0502020204030204" pitchFamily="34" charset="0"/>
              </a:rPr>
              <a:t> in je </a:t>
            </a:r>
            <a:r>
              <a:rPr lang="en-US" altLang="nl-NL" sz="2400" dirty="0" err="1">
                <a:latin typeface="Calibri" panose="020F0502020204030204" pitchFamily="34" charset="0"/>
              </a:rPr>
              <a:t>biologieboek</a:t>
            </a:r>
            <a:r>
              <a:rPr lang="en-US" altLang="nl-NL" sz="2400" dirty="0">
                <a:latin typeface="Calibri" panose="020F0502020204030204" pitchFamily="34" charset="0"/>
              </a:rPr>
              <a:t>? </a:t>
            </a:r>
            <a:br>
              <a:rPr lang="en-US" altLang="nl-NL" sz="2400">
                <a:latin typeface="Calibri" panose="020F0502020204030204" pitchFamily="34" charset="0"/>
              </a:rPr>
            </a:br>
            <a:endParaRPr lang="en-US" altLang="nl-NL" sz="2400" dirty="0">
              <a:latin typeface="Calibri" panose="020F0502020204030204" pitchFamily="34" charset="0"/>
            </a:endParaRPr>
          </a:p>
          <a:p>
            <a:pPr algn="ctr">
              <a:spcBef>
                <a:spcPts val="0"/>
              </a:spcBef>
            </a:pPr>
            <a:endParaRPr lang="en-US" altLang="nl-NL" sz="2400" dirty="0">
              <a:latin typeface="Calibri" panose="020F0502020204030204" pitchFamily="34" charset="0"/>
            </a:endParaRPr>
          </a:p>
          <a:p>
            <a:pPr algn="ctr">
              <a:spcBef>
                <a:spcPts val="0"/>
              </a:spcBef>
            </a:pPr>
            <a:r>
              <a:rPr lang="en-US" altLang="nl-NL" sz="2400" dirty="0" err="1">
                <a:latin typeface="Calibri" panose="020F0502020204030204" pitchFamily="34" charset="0"/>
              </a:rPr>
              <a:t>Welke</a:t>
            </a:r>
            <a:r>
              <a:rPr lang="en-US" altLang="nl-NL" sz="2400" dirty="0">
                <a:latin typeface="Calibri" panose="020F0502020204030204" pitchFamily="34" charset="0"/>
              </a:rPr>
              <a:t> </a:t>
            </a:r>
            <a:r>
              <a:rPr lang="en-US" altLang="nl-NL" sz="2400" dirty="0" err="1">
                <a:latin typeface="Calibri" panose="020F0502020204030204" pitchFamily="34" charset="0"/>
              </a:rPr>
              <a:t>onderwerpen</a:t>
            </a:r>
            <a:r>
              <a:rPr lang="en-US" altLang="nl-NL" sz="2400" dirty="0">
                <a:latin typeface="Calibri" panose="020F0502020204030204" pitchFamily="34" charset="0"/>
              </a:rPr>
              <a:t> </a:t>
            </a:r>
            <a:r>
              <a:rPr lang="en-US" altLang="nl-NL" sz="2400" dirty="0" err="1">
                <a:latin typeface="Calibri" panose="020F0502020204030204" pitchFamily="34" charset="0"/>
              </a:rPr>
              <a:t>onderwijs</a:t>
            </a:r>
            <a:r>
              <a:rPr lang="en-US" altLang="nl-NL" sz="2400" dirty="0">
                <a:latin typeface="Calibri" panose="020F0502020204030204" pitchFamily="34" charset="0"/>
              </a:rPr>
              <a:t> je </a:t>
            </a:r>
            <a:r>
              <a:rPr lang="en-US" altLang="nl-NL" sz="2400" dirty="0" err="1">
                <a:latin typeface="Calibri" panose="020F0502020204030204" pitchFamily="34" charset="0"/>
              </a:rPr>
              <a:t>momenteel</a:t>
            </a:r>
            <a:r>
              <a:rPr lang="en-US" altLang="nl-NL" sz="2400" dirty="0">
                <a:latin typeface="Calibri" panose="020F0502020204030204" pitchFamily="34" charset="0"/>
              </a:rPr>
              <a:t> </a:t>
            </a:r>
            <a:r>
              <a:rPr lang="en-US" altLang="nl-NL" sz="2400" dirty="0" err="1">
                <a:latin typeface="Calibri" panose="020F0502020204030204" pitchFamily="34" charset="0"/>
              </a:rPr>
              <a:t>vanuit</a:t>
            </a:r>
            <a:r>
              <a:rPr lang="en-US" altLang="nl-NL" sz="2400" dirty="0">
                <a:latin typeface="Calibri" panose="020F0502020204030204" pitchFamily="34" charset="0"/>
              </a:rPr>
              <a:t> de </a:t>
            </a:r>
            <a:r>
              <a:rPr lang="en-US" altLang="nl-NL" sz="2400" dirty="0" err="1">
                <a:latin typeface="Calibri" panose="020F0502020204030204" pitchFamily="34" charset="0"/>
              </a:rPr>
              <a:t>mens</a:t>
            </a:r>
            <a:r>
              <a:rPr lang="en-US" altLang="nl-NL" sz="2400" dirty="0">
                <a:latin typeface="Calibri" panose="020F0502020204030204" pitchFamily="34" charset="0"/>
              </a:rPr>
              <a:t> </a:t>
            </a:r>
            <a:r>
              <a:rPr lang="en-US" altLang="nl-NL" sz="2400" dirty="0" err="1">
                <a:latin typeface="Calibri" panose="020F0502020204030204" pitchFamily="34" charset="0"/>
              </a:rPr>
              <a:t>en</a:t>
            </a:r>
            <a:r>
              <a:rPr lang="en-US" altLang="nl-NL" sz="2400" dirty="0">
                <a:latin typeface="Calibri" panose="020F0502020204030204" pitchFamily="34" charset="0"/>
              </a:rPr>
              <a:t> </a:t>
            </a:r>
            <a:r>
              <a:rPr lang="en-US" altLang="nl-NL" sz="2400" dirty="0" err="1">
                <a:latin typeface="Calibri" panose="020F0502020204030204" pitchFamily="34" charset="0"/>
              </a:rPr>
              <a:t>zou</a:t>
            </a:r>
            <a:r>
              <a:rPr lang="en-US" altLang="nl-NL" sz="2400" dirty="0">
                <a:latin typeface="Calibri" panose="020F0502020204030204" pitchFamily="34" charset="0"/>
              </a:rPr>
              <a:t> je </a:t>
            </a:r>
            <a:r>
              <a:rPr lang="en-US" altLang="nl-NL" sz="2400" dirty="0" err="1">
                <a:latin typeface="Calibri" panose="020F0502020204030204" pitchFamily="34" charset="0"/>
              </a:rPr>
              <a:t>vanuit</a:t>
            </a:r>
            <a:r>
              <a:rPr lang="en-US" altLang="nl-NL" sz="2400" dirty="0">
                <a:latin typeface="Calibri" panose="020F0502020204030204" pitchFamily="34" charset="0"/>
              </a:rPr>
              <a:t> </a:t>
            </a:r>
            <a:r>
              <a:rPr lang="en-US" altLang="nl-NL" sz="2400" dirty="0" err="1">
                <a:latin typeface="Calibri" panose="020F0502020204030204" pitchFamily="34" charset="0"/>
              </a:rPr>
              <a:t>een</a:t>
            </a:r>
            <a:r>
              <a:rPr lang="en-US" altLang="nl-NL" sz="2400" dirty="0">
                <a:latin typeface="Calibri" panose="020F0502020204030204" pitchFamily="34" charset="0"/>
              </a:rPr>
              <a:t> </a:t>
            </a:r>
            <a:r>
              <a:rPr lang="en-US" altLang="nl-NL" sz="2400" dirty="0" err="1">
                <a:latin typeface="Calibri" panose="020F0502020204030204" pitchFamily="34" charset="0"/>
              </a:rPr>
              <a:t>ander</a:t>
            </a:r>
            <a:r>
              <a:rPr lang="en-US" altLang="nl-NL" sz="2400" dirty="0">
                <a:latin typeface="Calibri" panose="020F0502020204030204" pitchFamily="34" charset="0"/>
              </a:rPr>
              <a:t> </a:t>
            </a:r>
            <a:r>
              <a:rPr lang="en-US" altLang="nl-NL" sz="2400" dirty="0" err="1">
                <a:latin typeface="Calibri" panose="020F0502020204030204" pitchFamily="34" charset="0"/>
              </a:rPr>
              <a:t>dier</a:t>
            </a:r>
            <a:r>
              <a:rPr lang="en-US" altLang="nl-NL" sz="2400" dirty="0">
                <a:latin typeface="Calibri" panose="020F0502020204030204" pitchFamily="34" charset="0"/>
              </a:rPr>
              <a:t> </a:t>
            </a:r>
            <a:r>
              <a:rPr lang="en-US" altLang="nl-NL" sz="2400" dirty="0" err="1">
                <a:latin typeface="Calibri" panose="020F0502020204030204" pitchFamily="34" charset="0"/>
              </a:rPr>
              <a:t>kunnen</a:t>
            </a:r>
            <a:r>
              <a:rPr lang="en-US" altLang="nl-NL" sz="2400" dirty="0">
                <a:latin typeface="Calibri" panose="020F0502020204030204" pitchFamily="34" charset="0"/>
              </a:rPr>
              <a:t> </a:t>
            </a:r>
            <a:r>
              <a:rPr lang="en-US" altLang="nl-NL" sz="2400" dirty="0" err="1">
                <a:latin typeface="Calibri" panose="020F0502020204030204" pitchFamily="34" charset="0"/>
              </a:rPr>
              <a:t>insteken</a:t>
            </a:r>
            <a:r>
              <a:rPr lang="en-US" altLang="nl-NL" sz="2400" dirty="0">
                <a:latin typeface="Calibri" panose="020F0502020204030204" pitchFamily="34" charset="0"/>
              </a:rPr>
              <a:t>?</a:t>
            </a:r>
          </a:p>
          <a:p>
            <a:pPr algn="ctr">
              <a:spcBef>
                <a:spcPts val="0"/>
              </a:spcBef>
            </a:pPr>
            <a:endParaRPr lang="nl-NL" altLang="nl-NL" sz="24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469</TotalTime>
  <Words>127</Words>
  <Application>Microsoft Office PowerPoint</Application>
  <PresentationFormat>A3 Paper (297x420 mm)</PresentationFormat>
  <Paragraphs>37</Paragraphs>
  <Slides>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Adobe Myungjo Std M</vt:lpstr>
      <vt:lpstr>Arial</vt:lpstr>
      <vt:lpstr>Calibri</vt:lpstr>
      <vt:lpstr>Calibri Light</vt:lpstr>
      <vt:lpstr>Office Theme</vt:lpstr>
      <vt:lpstr>  Regnum Animalia recap en representatie</vt:lpstr>
      <vt:lpstr>Hokjes-matching (3 min)</vt:lpstr>
      <vt:lpstr>PowerPoint Presentation</vt:lpstr>
      <vt:lpstr>PowerPoint Presentation</vt:lpstr>
      <vt:lpstr>PowerPoint Presentation</vt:lpstr>
      <vt:lpstr>Stamboom - Diergroep Matching (3 min)</vt:lpstr>
      <vt:lpstr>PowerPoint Presentation</vt:lpstr>
      <vt:lpstr>PowerPoint Presentation</vt:lpstr>
      <vt:lpstr>Mini-onderzoekje/Brainstorm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Michiel Hooykaas</dc:creator>
  <cp:lastModifiedBy>Michiel Hooykaas</cp:lastModifiedBy>
  <cp:revision>65</cp:revision>
  <cp:lastPrinted>2024-11-12T09:20:54Z</cp:lastPrinted>
  <dcterms:created xsi:type="dcterms:W3CDTF">2024-11-01T09:28:16Z</dcterms:created>
  <dcterms:modified xsi:type="dcterms:W3CDTF">2024-11-18T14:12:26Z</dcterms:modified>
</cp:coreProperties>
</file>