
<file path=[Content_Types].xml><?xml version="1.0" encoding="utf-8"?>
<Types xmlns="http://schemas.openxmlformats.org/package/2006/content-types">
  <Default Extension="png" ContentType="image/png"/>
  <Default Extension="bin" ContentType="application/vnd.openxmlformats-officedocument.oleObject"/>
  <Default Extension="tmp"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fntdata" ContentType="application/x-fontdata"/>
  <Default Extension="wdp" ContentType="image/vnd.ms-photo"/>
  <Default Extension="vml" ContentType="application/vnd.openxmlformats-officedocument.vmlDrawing"/>
  <Default Extension="tiff" ContentType="image/tiff"/>
  <Default Extension="ti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4.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15.xml" ContentType="application/vnd.openxmlformats-officedocument.theme+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p:sldMasterIdLst>
    <p:sldMasterId id="2147483856" r:id="rId1"/>
    <p:sldMasterId id="2147483880" r:id="rId2"/>
    <p:sldMasterId id="2147484310" r:id="rId3"/>
    <p:sldMasterId id="2147484734" r:id="rId4"/>
    <p:sldMasterId id="2147484877" r:id="rId5"/>
    <p:sldMasterId id="2147484925" r:id="rId6"/>
    <p:sldMasterId id="2147485022" r:id="rId7"/>
    <p:sldMasterId id="2147485034" r:id="rId8"/>
    <p:sldMasterId id="2147485058" r:id="rId9"/>
    <p:sldMasterId id="2147485070" r:id="rId10"/>
    <p:sldMasterId id="2147485082" r:id="rId11"/>
    <p:sldMasterId id="2147485106" r:id="rId12"/>
    <p:sldMasterId id="2147485130" r:id="rId13"/>
    <p:sldMasterId id="2147485142" r:id="rId14"/>
    <p:sldMasterId id="2147485168" r:id="rId15"/>
    <p:sldMasterId id="2147485181" r:id="rId16"/>
  </p:sldMasterIdLst>
  <p:notesMasterIdLst>
    <p:notesMasterId r:id="rId54"/>
  </p:notesMasterIdLst>
  <p:sldIdLst>
    <p:sldId id="980" r:id="rId17"/>
    <p:sldId id="1081" r:id="rId18"/>
    <p:sldId id="1134" r:id="rId19"/>
    <p:sldId id="1135" r:id="rId20"/>
    <p:sldId id="1136" r:id="rId21"/>
    <p:sldId id="1137" r:id="rId22"/>
    <p:sldId id="866" r:id="rId23"/>
    <p:sldId id="967" r:id="rId24"/>
    <p:sldId id="968" r:id="rId25"/>
    <p:sldId id="1096" r:id="rId26"/>
    <p:sldId id="1141" r:id="rId27"/>
    <p:sldId id="1157" r:id="rId28"/>
    <p:sldId id="970" r:id="rId29"/>
    <p:sldId id="961" r:id="rId30"/>
    <p:sldId id="1162" r:id="rId31"/>
    <p:sldId id="1158" r:id="rId32"/>
    <p:sldId id="1085" r:id="rId33"/>
    <p:sldId id="1111" r:id="rId34"/>
    <p:sldId id="1112" r:id="rId35"/>
    <p:sldId id="1115" r:id="rId36"/>
    <p:sldId id="1164" r:id="rId37"/>
    <p:sldId id="1163" r:id="rId38"/>
    <p:sldId id="1165" r:id="rId39"/>
    <p:sldId id="1167" r:id="rId40"/>
    <p:sldId id="1168" r:id="rId41"/>
    <p:sldId id="1147" r:id="rId42"/>
    <p:sldId id="1148" r:id="rId43"/>
    <p:sldId id="1144" r:id="rId44"/>
    <p:sldId id="1143" r:id="rId45"/>
    <p:sldId id="1171" r:id="rId46"/>
    <p:sldId id="1172" r:id="rId47"/>
    <p:sldId id="1173" r:id="rId48"/>
    <p:sldId id="1169" r:id="rId49"/>
    <p:sldId id="954" r:id="rId50"/>
    <p:sldId id="1149" r:id="rId51"/>
    <p:sldId id="1170" r:id="rId52"/>
    <p:sldId id="1154" r:id="rId53"/>
  </p:sldIdLst>
  <p:sldSz cx="9144000" cy="6858000" type="screen4x3"/>
  <p:notesSz cx="6797675" cy="9926638"/>
  <p:embeddedFontLst>
    <p:embeddedFont>
      <p:font typeface="CommonBullets" panose="020B0604020202020204" charset="0"/>
      <p:regular r:id="rId55"/>
    </p:embeddedFont>
    <p:embeddedFont>
      <p:font typeface="Century Gothic" panose="020B0502020202020204" pitchFamily="34" charset="0"/>
      <p:regular r:id="rId56"/>
      <p:bold r:id="rId57"/>
      <p:italic r:id="rId58"/>
      <p:boldItalic r:id="rId59"/>
    </p:embeddedFont>
    <p:embeddedFont>
      <p:font typeface="Berlin Sans FB Demi" panose="020E0802020502020306" pitchFamily="34" charset="0"/>
      <p:bold r:id="rId60"/>
    </p:embeddedFont>
    <p:embeddedFont>
      <p:font typeface="Cambria Math" panose="02040503050406030204" pitchFamily="18" charset="0"/>
      <p:regular r:id="rId61"/>
    </p:embeddedFont>
    <p:embeddedFont>
      <p:font typeface="Calibri" panose="020F0502020204030204" pitchFamily="34" charset="0"/>
      <p:regular r:id="rId62"/>
      <p:bold r:id="rId63"/>
      <p:italic r:id="rId64"/>
      <p:boldItalic r:id="rId65"/>
    </p:embeddedFont>
    <p:embeddedFont>
      <p:font typeface="Trebuchet MS" panose="020B0603020202020204" pitchFamily="34" charset="0"/>
      <p:regular r:id="rId66"/>
      <p:bold r:id="rId67"/>
      <p:italic r:id="rId68"/>
      <p:boldItalic r:id="rId69"/>
    </p:embeddedFont>
    <p:embeddedFont>
      <p:font typeface="Verdana" panose="020B0604030504040204" pitchFamily="34" charset="0"/>
      <p:regular r:id="rId70"/>
      <p:bold r:id="rId71"/>
      <p:italic r:id="rId72"/>
      <p:boldItalic r:id="rId73"/>
    </p:embeddedFont>
    <p:embeddedFont>
      <p:font typeface="Tahoma" panose="020B0604030504040204" pitchFamily="34" charset="0"/>
      <p:regular r:id="rId74"/>
      <p:bold r:id="rId75"/>
    </p:embeddedFont>
    <p:embeddedFont>
      <p:font typeface="Berlin Sans FB" panose="020E0602020502020306" pitchFamily="34" charset="0"/>
      <p:regular r:id="rId76"/>
      <p:bold r:id="rId77"/>
    </p:embeddedFont>
  </p:embeddedFontLst>
  <p:defaultTex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6" userDrawn="1">
          <p15:clr>
            <a:srgbClr val="A4A3A4"/>
          </p15:clr>
        </p15:guide>
        <p15:guide id="2" pos="214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62712"/>
    <a:srgbClr val="336600"/>
    <a:srgbClr val="FF3300"/>
    <a:srgbClr val="FFFFFF"/>
    <a:srgbClr val="FF8080"/>
    <a:srgbClr val="EEECE1"/>
    <a:srgbClr val="000000"/>
    <a:srgbClr val="3366FF"/>
    <a:srgbClr val="FFFFE1"/>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344" autoAdjust="0"/>
    <p:restoredTop sz="95441" autoAdjust="0"/>
  </p:normalViewPr>
  <p:slideViewPr>
    <p:cSldViewPr>
      <p:cViewPr varScale="1">
        <p:scale>
          <a:sx n="74" d="100"/>
          <a:sy n="74" d="100"/>
        </p:scale>
        <p:origin x="468"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2664"/>
    </p:cViewPr>
  </p:sorterViewPr>
  <p:notesViewPr>
    <p:cSldViewPr>
      <p:cViewPr>
        <p:scale>
          <a:sx n="100" d="100"/>
          <a:sy n="100" d="100"/>
        </p:scale>
        <p:origin x="-192" y="1656"/>
      </p:cViewPr>
      <p:guideLst>
        <p:guide orient="horz" pos="3126"/>
        <p:guide pos="2141"/>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2.xml"/><Relationship Id="rId26" Type="http://schemas.openxmlformats.org/officeDocument/2006/relationships/slide" Target="slides/slide10.xml"/><Relationship Id="rId39" Type="http://schemas.openxmlformats.org/officeDocument/2006/relationships/slide" Target="slides/slide23.xml"/><Relationship Id="rId21" Type="http://schemas.openxmlformats.org/officeDocument/2006/relationships/slide" Target="slides/slide5.xml"/><Relationship Id="rId34" Type="http://schemas.openxmlformats.org/officeDocument/2006/relationships/slide" Target="slides/slide18.xml"/><Relationship Id="rId42" Type="http://schemas.openxmlformats.org/officeDocument/2006/relationships/slide" Target="slides/slide26.xml"/><Relationship Id="rId47" Type="http://schemas.openxmlformats.org/officeDocument/2006/relationships/slide" Target="slides/slide31.xml"/><Relationship Id="rId50" Type="http://schemas.openxmlformats.org/officeDocument/2006/relationships/slide" Target="slides/slide34.xml"/><Relationship Id="rId55" Type="http://schemas.openxmlformats.org/officeDocument/2006/relationships/font" Target="fonts/font1.fntdata"/><Relationship Id="rId63" Type="http://schemas.openxmlformats.org/officeDocument/2006/relationships/font" Target="fonts/font9.fntdata"/><Relationship Id="rId68" Type="http://schemas.openxmlformats.org/officeDocument/2006/relationships/font" Target="fonts/font14.fntdata"/><Relationship Id="rId76" Type="http://schemas.openxmlformats.org/officeDocument/2006/relationships/font" Target="fonts/font22.fntdata"/><Relationship Id="rId7" Type="http://schemas.openxmlformats.org/officeDocument/2006/relationships/slideMaster" Target="slideMasters/slideMaster7.xml"/><Relationship Id="rId71" Type="http://schemas.openxmlformats.org/officeDocument/2006/relationships/font" Target="fonts/font17.fntdata"/><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3.xml"/><Relationship Id="rId11" Type="http://schemas.openxmlformats.org/officeDocument/2006/relationships/slideMaster" Target="slideMasters/slideMaster11.xml"/><Relationship Id="rId24" Type="http://schemas.openxmlformats.org/officeDocument/2006/relationships/slide" Target="slides/slide8.xml"/><Relationship Id="rId32" Type="http://schemas.openxmlformats.org/officeDocument/2006/relationships/slide" Target="slides/slide16.xml"/><Relationship Id="rId37" Type="http://schemas.openxmlformats.org/officeDocument/2006/relationships/slide" Target="slides/slide21.xml"/><Relationship Id="rId40" Type="http://schemas.openxmlformats.org/officeDocument/2006/relationships/slide" Target="slides/slide24.xml"/><Relationship Id="rId45" Type="http://schemas.openxmlformats.org/officeDocument/2006/relationships/slide" Target="slides/slide29.xml"/><Relationship Id="rId53" Type="http://schemas.openxmlformats.org/officeDocument/2006/relationships/slide" Target="slides/slide37.xml"/><Relationship Id="rId58" Type="http://schemas.openxmlformats.org/officeDocument/2006/relationships/font" Target="fonts/font4.fntdata"/><Relationship Id="rId66" Type="http://schemas.openxmlformats.org/officeDocument/2006/relationships/font" Target="fonts/font12.fntdata"/><Relationship Id="rId74" Type="http://schemas.openxmlformats.org/officeDocument/2006/relationships/font" Target="fonts/font20.fntdata"/><Relationship Id="rId79"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font" Target="fonts/font7.fntdata"/><Relationship Id="rId10" Type="http://schemas.openxmlformats.org/officeDocument/2006/relationships/slideMaster" Target="slideMasters/slideMaster10.xml"/><Relationship Id="rId19" Type="http://schemas.openxmlformats.org/officeDocument/2006/relationships/slide" Target="slides/slide3.xml"/><Relationship Id="rId31" Type="http://schemas.openxmlformats.org/officeDocument/2006/relationships/slide" Target="slides/slide15.xml"/><Relationship Id="rId44" Type="http://schemas.openxmlformats.org/officeDocument/2006/relationships/slide" Target="slides/slide28.xml"/><Relationship Id="rId52" Type="http://schemas.openxmlformats.org/officeDocument/2006/relationships/slide" Target="slides/slide36.xml"/><Relationship Id="rId60" Type="http://schemas.openxmlformats.org/officeDocument/2006/relationships/font" Target="fonts/font6.fntdata"/><Relationship Id="rId65" Type="http://schemas.openxmlformats.org/officeDocument/2006/relationships/font" Target="fonts/font11.fntdata"/><Relationship Id="rId73" Type="http://schemas.openxmlformats.org/officeDocument/2006/relationships/font" Target="fonts/font19.fntdata"/><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slide" Target="slides/slide19.xml"/><Relationship Id="rId43" Type="http://schemas.openxmlformats.org/officeDocument/2006/relationships/slide" Target="slides/slide27.xml"/><Relationship Id="rId48" Type="http://schemas.openxmlformats.org/officeDocument/2006/relationships/slide" Target="slides/slide32.xml"/><Relationship Id="rId56" Type="http://schemas.openxmlformats.org/officeDocument/2006/relationships/font" Target="fonts/font2.fntdata"/><Relationship Id="rId64" Type="http://schemas.openxmlformats.org/officeDocument/2006/relationships/font" Target="fonts/font10.fntdata"/><Relationship Id="rId69" Type="http://schemas.openxmlformats.org/officeDocument/2006/relationships/font" Target="fonts/font15.fntdata"/><Relationship Id="rId77" Type="http://schemas.openxmlformats.org/officeDocument/2006/relationships/font" Target="fonts/font23.fntdata"/><Relationship Id="rId8" Type="http://schemas.openxmlformats.org/officeDocument/2006/relationships/slideMaster" Target="slideMasters/slideMaster8.xml"/><Relationship Id="rId51" Type="http://schemas.openxmlformats.org/officeDocument/2006/relationships/slide" Target="slides/slide35.xml"/><Relationship Id="rId72" Type="http://schemas.openxmlformats.org/officeDocument/2006/relationships/font" Target="fonts/font18.fntdata"/><Relationship Id="rId80"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slide" Target="slides/slide22.xml"/><Relationship Id="rId46" Type="http://schemas.openxmlformats.org/officeDocument/2006/relationships/slide" Target="slides/slide30.xml"/><Relationship Id="rId59" Type="http://schemas.openxmlformats.org/officeDocument/2006/relationships/font" Target="fonts/font5.fntdata"/><Relationship Id="rId67" Type="http://schemas.openxmlformats.org/officeDocument/2006/relationships/font" Target="fonts/font13.fntdata"/><Relationship Id="rId20" Type="http://schemas.openxmlformats.org/officeDocument/2006/relationships/slide" Target="slides/slide4.xml"/><Relationship Id="rId41" Type="http://schemas.openxmlformats.org/officeDocument/2006/relationships/slide" Target="slides/slide25.xml"/><Relationship Id="rId54" Type="http://schemas.openxmlformats.org/officeDocument/2006/relationships/notesMaster" Target="notesMasters/notesMaster1.xml"/><Relationship Id="rId62" Type="http://schemas.openxmlformats.org/officeDocument/2006/relationships/font" Target="fonts/font8.fntdata"/><Relationship Id="rId70" Type="http://schemas.openxmlformats.org/officeDocument/2006/relationships/font" Target="fonts/font16.fntdata"/><Relationship Id="rId75" Type="http://schemas.openxmlformats.org/officeDocument/2006/relationships/font" Target="fonts/font21.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slide" Target="slides/slide33.xml"/><Relationship Id="rId57" Type="http://schemas.openxmlformats.org/officeDocument/2006/relationships/font" Target="fonts/font3.fntdata"/></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image" Target="../media/image10.wmf"/><Relationship Id="rId1" Type="http://schemas.openxmlformats.org/officeDocument/2006/relationships/image" Target="../media/image9.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842" name="Rectangle 2"/>
          <p:cNvSpPr>
            <a:spLocks noGrp="1" noChangeArrowheads="1"/>
          </p:cNvSpPr>
          <p:nvPr>
            <p:ph type="hdr" sz="quarter"/>
          </p:nvPr>
        </p:nvSpPr>
        <p:spPr bwMode="auto">
          <a:xfrm>
            <a:off x="0" y="1"/>
            <a:ext cx="2945659" cy="4960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smtClean="0"/>
            </a:lvl1pPr>
          </a:lstStyle>
          <a:p>
            <a:pPr>
              <a:defRPr/>
            </a:pPr>
            <a:endParaRPr lang="en-US"/>
          </a:p>
        </p:txBody>
      </p:sp>
      <p:sp>
        <p:nvSpPr>
          <p:cNvPr id="35843" name="Rectangle 3"/>
          <p:cNvSpPr>
            <a:spLocks noGrp="1" noChangeArrowheads="1"/>
          </p:cNvSpPr>
          <p:nvPr>
            <p:ph type="dt" idx="1"/>
          </p:nvPr>
        </p:nvSpPr>
        <p:spPr bwMode="auto">
          <a:xfrm>
            <a:off x="3852016" y="1"/>
            <a:ext cx="2945659" cy="4960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smtClean="0"/>
            </a:lvl1pPr>
          </a:lstStyle>
          <a:p>
            <a:pPr>
              <a:defRPr/>
            </a:pPr>
            <a:endParaRPr lang="en-US"/>
          </a:p>
        </p:txBody>
      </p:sp>
      <p:sp>
        <p:nvSpPr>
          <p:cNvPr id="96260" name="Rectangle 4"/>
          <p:cNvSpPr>
            <a:spLocks noGrp="1" noRot="1" noChangeAspect="1" noChangeArrowheads="1" noTextEdit="1"/>
          </p:cNvSpPr>
          <p:nvPr>
            <p:ph type="sldImg" idx="2"/>
          </p:nvPr>
        </p:nvSpPr>
        <p:spPr bwMode="auto">
          <a:xfrm>
            <a:off x="920750" y="744538"/>
            <a:ext cx="4960938" cy="37211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5845" name="Rectangle 5"/>
          <p:cNvSpPr>
            <a:spLocks noGrp="1" noChangeArrowheads="1"/>
          </p:cNvSpPr>
          <p:nvPr>
            <p:ph type="body" sz="quarter" idx="3"/>
          </p:nvPr>
        </p:nvSpPr>
        <p:spPr bwMode="auto">
          <a:xfrm>
            <a:off x="906357" y="4715282"/>
            <a:ext cx="4984962" cy="44663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5846" name="Rectangle 6"/>
          <p:cNvSpPr>
            <a:spLocks noGrp="1" noChangeArrowheads="1"/>
          </p:cNvSpPr>
          <p:nvPr>
            <p:ph type="ftr" sz="quarter" idx="4"/>
          </p:nvPr>
        </p:nvSpPr>
        <p:spPr bwMode="auto">
          <a:xfrm>
            <a:off x="0" y="9430565"/>
            <a:ext cx="2945659" cy="4960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smtClean="0"/>
            </a:lvl1pPr>
          </a:lstStyle>
          <a:p>
            <a:pPr>
              <a:defRPr/>
            </a:pPr>
            <a:endParaRPr lang="en-US"/>
          </a:p>
        </p:txBody>
      </p:sp>
      <p:sp>
        <p:nvSpPr>
          <p:cNvPr id="35847" name="Rectangle 7"/>
          <p:cNvSpPr>
            <a:spLocks noGrp="1" noChangeArrowheads="1"/>
          </p:cNvSpPr>
          <p:nvPr>
            <p:ph type="sldNum" sz="quarter" idx="5"/>
          </p:nvPr>
        </p:nvSpPr>
        <p:spPr bwMode="auto">
          <a:xfrm>
            <a:off x="3852016" y="9430565"/>
            <a:ext cx="2945659" cy="4960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smtClean="0"/>
            </a:lvl1pPr>
          </a:lstStyle>
          <a:p>
            <a:pPr>
              <a:defRPr/>
            </a:pPr>
            <a:fld id="{2CA5AF79-88AC-4EA4-9DA2-BB3451B9F79F}" type="slidenum">
              <a:rPr lang="en-US"/>
              <a:pPr>
                <a:defRPr/>
              </a:pPr>
              <a:t>‹nr.›</a:t>
            </a:fld>
            <a:endParaRPr lang="en-US"/>
          </a:p>
        </p:txBody>
      </p:sp>
    </p:spTree>
    <p:extLst>
      <p:ext uri="{BB962C8B-B14F-4D97-AF65-F5344CB8AC3E}">
        <p14:creationId xmlns:p14="http://schemas.microsoft.com/office/powerpoint/2010/main" val="144723552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BF88B6F-7850-41DB-8135-52CD79BC7D3E}" type="slidenum">
              <a:rPr lang="en-US">
                <a:solidFill>
                  <a:prstClr val="black"/>
                </a:solidFill>
              </a:rPr>
              <a:pPr/>
              <a:t>1</a:t>
            </a:fld>
            <a:endParaRPr lang="en-US">
              <a:solidFill>
                <a:prstClr val="black"/>
              </a:solidFill>
            </a:endParaRPr>
          </a:p>
        </p:txBody>
      </p:sp>
      <p:sp>
        <p:nvSpPr>
          <p:cNvPr id="20482" name="Rectangle 2"/>
          <p:cNvSpPr>
            <a:spLocks noGrp="1" noRot="1" noChangeAspect="1" noChangeArrowheads="1" noTextEdit="1"/>
          </p:cNvSpPr>
          <p:nvPr>
            <p:ph type="sldImg"/>
          </p:nvPr>
        </p:nvSpPr>
        <p:spPr>
          <a:xfrm>
            <a:off x="920750" y="744538"/>
            <a:ext cx="4959350" cy="3721100"/>
          </a:xfrm>
          <a:ln/>
        </p:spPr>
      </p:sp>
      <p:sp>
        <p:nvSpPr>
          <p:cNvPr id="20483" name="Rectangle 3"/>
          <p:cNvSpPr>
            <a:spLocks noGrp="1" noChangeArrowheads="1"/>
          </p:cNvSpPr>
          <p:nvPr>
            <p:ph type="body" idx="1"/>
          </p:nvPr>
        </p:nvSpPr>
        <p:spPr>
          <a:xfrm>
            <a:off x="906357" y="4715153"/>
            <a:ext cx="4984962" cy="4466987"/>
          </a:xfrm>
        </p:spPr>
        <p:txBody>
          <a:bodyPr/>
          <a:lstStyle/>
          <a:p>
            <a:endParaRPr lang="en-GB" dirty="0"/>
          </a:p>
        </p:txBody>
      </p:sp>
    </p:spTree>
    <p:extLst>
      <p:ext uri="{BB962C8B-B14F-4D97-AF65-F5344CB8AC3E}">
        <p14:creationId xmlns:p14="http://schemas.microsoft.com/office/powerpoint/2010/main" val="24419826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p:spPr>
        <p:txBody>
          <a:bodyPr/>
          <a:lstStyle>
            <a:lvl1pPr>
              <a:defRPr sz="2500">
                <a:solidFill>
                  <a:schemeClr val="tx1"/>
                </a:solidFill>
                <a:latin typeface="Times New Roman" pitchFamily="18" charset="0"/>
              </a:defRPr>
            </a:lvl1pPr>
            <a:lvl2pPr marL="786710" indent="-302581">
              <a:defRPr sz="2500">
                <a:solidFill>
                  <a:schemeClr val="tx1"/>
                </a:solidFill>
                <a:latin typeface="Times New Roman" pitchFamily="18" charset="0"/>
              </a:defRPr>
            </a:lvl2pPr>
            <a:lvl3pPr marL="1210323" indent="-242065">
              <a:defRPr sz="2500">
                <a:solidFill>
                  <a:schemeClr val="tx1"/>
                </a:solidFill>
                <a:latin typeface="Times New Roman" pitchFamily="18" charset="0"/>
              </a:defRPr>
            </a:lvl3pPr>
            <a:lvl4pPr marL="1694452" indent="-242065">
              <a:defRPr sz="2500">
                <a:solidFill>
                  <a:schemeClr val="tx1"/>
                </a:solidFill>
                <a:latin typeface="Times New Roman" pitchFamily="18" charset="0"/>
              </a:defRPr>
            </a:lvl4pPr>
            <a:lvl5pPr marL="2178581" indent="-242065">
              <a:defRPr sz="2500">
                <a:solidFill>
                  <a:schemeClr val="tx1"/>
                </a:solidFill>
                <a:latin typeface="Times New Roman" pitchFamily="18" charset="0"/>
              </a:defRPr>
            </a:lvl5pPr>
            <a:lvl6pPr marL="2662710" indent="-242065" eaLnBrk="0" fontAlgn="base" hangingPunct="0">
              <a:spcBef>
                <a:spcPct val="0"/>
              </a:spcBef>
              <a:spcAft>
                <a:spcPct val="0"/>
              </a:spcAft>
              <a:defRPr sz="2500">
                <a:solidFill>
                  <a:schemeClr val="tx1"/>
                </a:solidFill>
                <a:latin typeface="Times New Roman" pitchFamily="18" charset="0"/>
              </a:defRPr>
            </a:lvl6pPr>
            <a:lvl7pPr marL="3146839" indent="-242065" eaLnBrk="0" fontAlgn="base" hangingPunct="0">
              <a:spcBef>
                <a:spcPct val="0"/>
              </a:spcBef>
              <a:spcAft>
                <a:spcPct val="0"/>
              </a:spcAft>
              <a:defRPr sz="2500">
                <a:solidFill>
                  <a:schemeClr val="tx1"/>
                </a:solidFill>
                <a:latin typeface="Times New Roman" pitchFamily="18" charset="0"/>
              </a:defRPr>
            </a:lvl7pPr>
            <a:lvl8pPr marL="3630968" indent="-242065" eaLnBrk="0" fontAlgn="base" hangingPunct="0">
              <a:spcBef>
                <a:spcPct val="0"/>
              </a:spcBef>
              <a:spcAft>
                <a:spcPct val="0"/>
              </a:spcAft>
              <a:defRPr sz="2500">
                <a:solidFill>
                  <a:schemeClr val="tx1"/>
                </a:solidFill>
                <a:latin typeface="Times New Roman" pitchFamily="18" charset="0"/>
              </a:defRPr>
            </a:lvl8pPr>
            <a:lvl9pPr marL="4115097" indent="-242065" eaLnBrk="0" fontAlgn="base" hangingPunct="0">
              <a:spcBef>
                <a:spcPct val="0"/>
              </a:spcBef>
              <a:spcAft>
                <a:spcPct val="0"/>
              </a:spcAft>
              <a:defRPr sz="2500">
                <a:solidFill>
                  <a:schemeClr val="tx1"/>
                </a:solidFill>
                <a:latin typeface="Times New Roman"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4DE83CE-C4F4-47F9-BE06-66C03C07C8B2}" type="slidenum">
              <a:rPr kumimoji="0" lang="en-US" sz="13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10</a:t>
            </a:fld>
            <a:endParaRPr kumimoji="0" lang="en-US"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23907" name="Rectangle 2"/>
          <p:cNvSpPr>
            <a:spLocks noGrp="1" noRot="1" noChangeAspect="1" noChangeArrowheads="1" noTextEdit="1"/>
          </p:cNvSpPr>
          <p:nvPr>
            <p:ph type="sldImg"/>
          </p:nvPr>
        </p:nvSpPr>
        <p:spPr>
          <a:ln/>
        </p:spPr>
      </p:sp>
      <p:sp>
        <p:nvSpPr>
          <p:cNvPr id="123908" name="Rectangle 3"/>
          <p:cNvSpPr>
            <a:spLocks noGrp="1" noChangeArrowheads="1"/>
          </p:cNvSpPr>
          <p:nvPr>
            <p:ph type="body" idx="1"/>
          </p:nvPr>
        </p:nvSpPr>
        <p:spPr>
          <a:noFill/>
        </p:spPr>
        <p:txBody>
          <a:bodyPr/>
          <a:lstStyle/>
          <a:p>
            <a:pPr eaLnBrk="1" hangingPunct="1"/>
            <a:endParaRPr lang="nl-NL" smtClean="0"/>
          </a:p>
        </p:txBody>
      </p:sp>
    </p:spTree>
    <p:extLst>
      <p:ext uri="{BB962C8B-B14F-4D97-AF65-F5344CB8AC3E}">
        <p14:creationId xmlns:p14="http://schemas.microsoft.com/office/powerpoint/2010/main" val="25019297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p:spPr>
        <p:txBody>
          <a:bodyPr/>
          <a:lstStyle>
            <a:lvl1pPr>
              <a:defRPr sz="2500">
                <a:solidFill>
                  <a:schemeClr val="tx1"/>
                </a:solidFill>
                <a:latin typeface="Times New Roman" pitchFamily="18" charset="0"/>
              </a:defRPr>
            </a:lvl1pPr>
            <a:lvl2pPr marL="786710" indent="-302581">
              <a:defRPr sz="2500">
                <a:solidFill>
                  <a:schemeClr val="tx1"/>
                </a:solidFill>
                <a:latin typeface="Times New Roman" pitchFamily="18" charset="0"/>
              </a:defRPr>
            </a:lvl2pPr>
            <a:lvl3pPr marL="1210323" indent="-242065">
              <a:defRPr sz="2500">
                <a:solidFill>
                  <a:schemeClr val="tx1"/>
                </a:solidFill>
                <a:latin typeface="Times New Roman" pitchFamily="18" charset="0"/>
              </a:defRPr>
            </a:lvl3pPr>
            <a:lvl4pPr marL="1694452" indent="-242065">
              <a:defRPr sz="2500">
                <a:solidFill>
                  <a:schemeClr val="tx1"/>
                </a:solidFill>
                <a:latin typeface="Times New Roman" pitchFamily="18" charset="0"/>
              </a:defRPr>
            </a:lvl4pPr>
            <a:lvl5pPr marL="2178581" indent="-242065">
              <a:defRPr sz="2500">
                <a:solidFill>
                  <a:schemeClr val="tx1"/>
                </a:solidFill>
                <a:latin typeface="Times New Roman" pitchFamily="18" charset="0"/>
              </a:defRPr>
            </a:lvl5pPr>
            <a:lvl6pPr marL="2662710" indent="-242065" eaLnBrk="0" fontAlgn="base" hangingPunct="0">
              <a:spcBef>
                <a:spcPct val="0"/>
              </a:spcBef>
              <a:spcAft>
                <a:spcPct val="0"/>
              </a:spcAft>
              <a:defRPr sz="2500">
                <a:solidFill>
                  <a:schemeClr val="tx1"/>
                </a:solidFill>
                <a:latin typeface="Times New Roman" pitchFamily="18" charset="0"/>
              </a:defRPr>
            </a:lvl6pPr>
            <a:lvl7pPr marL="3146839" indent="-242065" eaLnBrk="0" fontAlgn="base" hangingPunct="0">
              <a:spcBef>
                <a:spcPct val="0"/>
              </a:spcBef>
              <a:spcAft>
                <a:spcPct val="0"/>
              </a:spcAft>
              <a:defRPr sz="2500">
                <a:solidFill>
                  <a:schemeClr val="tx1"/>
                </a:solidFill>
                <a:latin typeface="Times New Roman" pitchFamily="18" charset="0"/>
              </a:defRPr>
            </a:lvl7pPr>
            <a:lvl8pPr marL="3630968" indent="-242065" eaLnBrk="0" fontAlgn="base" hangingPunct="0">
              <a:spcBef>
                <a:spcPct val="0"/>
              </a:spcBef>
              <a:spcAft>
                <a:spcPct val="0"/>
              </a:spcAft>
              <a:defRPr sz="2500">
                <a:solidFill>
                  <a:schemeClr val="tx1"/>
                </a:solidFill>
                <a:latin typeface="Times New Roman" pitchFamily="18" charset="0"/>
              </a:defRPr>
            </a:lvl8pPr>
            <a:lvl9pPr marL="4115097" indent="-242065" eaLnBrk="0" fontAlgn="base" hangingPunct="0">
              <a:spcBef>
                <a:spcPct val="0"/>
              </a:spcBef>
              <a:spcAft>
                <a:spcPct val="0"/>
              </a:spcAft>
              <a:defRPr sz="2500">
                <a:solidFill>
                  <a:schemeClr val="tx1"/>
                </a:solidFill>
                <a:latin typeface="Times New Roman"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4DE83CE-C4F4-47F9-BE06-66C03C07C8B2}" type="slidenum">
              <a:rPr kumimoji="0" lang="en-US" sz="13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11</a:t>
            </a:fld>
            <a:endParaRPr kumimoji="0" lang="en-US"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23907" name="Rectangle 2"/>
          <p:cNvSpPr>
            <a:spLocks noGrp="1" noRot="1" noChangeAspect="1" noChangeArrowheads="1" noTextEdit="1"/>
          </p:cNvSpPr>
          <p:nvPr>
            <p:ph type="sldImg"/>
          </p:nvPr>
        </p:nvSpPr>
        <p:spPr>
          <a:xfrm>
            <a:off x="857250" y="744538"/>
            <a:ext cx="4959350" cy="3721100"/>
          </a:xfrm>
          <a:ln/>
        </p:spPr>
      </p:sp>
      <p:sp>
        <p:nvSpPr>
          <p:cNvPr id="123908" name="Rectangle 3"/>
          <p:cNvSpPr>
            <a:spLocks noGrp="1" noChangeArrowheads="1"/>
          </p:cNvSpPr>
          <p:nvPr>
            <p:ph type="body" idx="1"/>
          </p:nvPr>
        </p:nvSpPr>
        <p:spPr>
          <a:noFill/>
        </p:spPr>
        <p:txBody>
          <a:bodyPr/>
          <a:lstStyle/>
          <a:p>
            <a:pPr eaLnBrk="1" hangingPunct="1"/>
            <a:endParaRPr lang="nl-NL" smtClean="0"/>
          </a:p>
        </p:txBody>
      </p:sp>
    </p:spTree>
    <p:extLst>
      <p:ext uri="{BB962C8B-B14F-4D97-AF65-F5344CB8AC3E}">
        <p14:creationId xmlns:p14="http://schemas.microsoft.com/office/powerpoint/2010/main" val="5662686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63080C76-111D-49A8-8F8F-48D051B5CA34}" type="slidenum">
              <a:rPr lang="en-US" sz="1200">
                <a:solidFill>
                  <a:srgbClr val="000000"/>
                </a:solidFill>
              </a:rPr>
              <a:pPr/>
              <a:t>13</a:t>
            </a:fld>
            <a:endParaRPr lang="en-US" sz="1200">
              <a:solidFill>
                <a:srgbClr val="000000"/>
              </a:solidFill>
            </a:endParaRPr>
          </a:p>
        </p:txBody>
      </p:sp>
      <p:sp>
        <p:nvSpPr>
          <p:cNvPr id="137219" name="Rectangle 2"/>
          <p:cNvSpPr>
            <a:spLocks noGrp="1" noRot="1" noChangeAspect="1" noChangeArrowheads="1" noTextEdit="1"/>
          </p:cNvSpPr>
          <p:nvPr>
            <p:ph type="sldImg"/>
          </p:nvPr>
        </p:nvSpPr>
        <p:spPr>
          <a:xfrm>
            <a:off x="923925" y="744538"/>
            <a:ext cx="4959350" cy="3721100"/>
          </a:xfrm>
          <a:ln/>
        </p:spPr>
      </p:sp>
      <p:sp>
        <p:nvSpPr>
          <p:cNvPr id="137220" name="Rectangle 3"/>
          <p:cNvSpPr>
            <a:spLocks noGrp="1" noChangeArrowheads="1"/>
          </p:cNvSpPr>
          <p:nvPr>
            <p:ph type="body" idx="1"/>
          </p:nvPr>
        </p:nvSpPr>
        <p:spPr>
          <a:noFill/>
        </p:spPr>
        <p:txBody>
          <a:bodyPr/>
          <a:lstStyle/>
          <a:p>
            <a:pPr>
              <a:spcBef>
                <a:spcPct val="50000"/>
              </a:spcBef>
              <a:buClr>
                <a:schemeClr val="tx2"/>
              </a:buClr>
            </a:pPr>
            <a:r>
              <a:rPr lang="en-US" dirty="0" smtClean="0"/>
              <a:t>Spectacular PP in biology are an inspiration for observations in humans. But is it adaptive?</a:t>
            </a:r>
          </a:p>
        </p:txBody>
      </p:sp>
    </p:spTree>
    <p:extLst>
      <p:ext uri="{BB962C8B-B14F-4D97-AF65-F5344CB8AC3E}">
        <p14:creationId xmlns:p14="http://schemas.microsoft.com/office/powerpoint/2010/main" val="27169162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pPr>
              <a:defRPr/>
            </a:pPr>
            <a:fld id="{2CA5AF79-88AC-4EA4-9DA2-BB3451B9F79F}" type="slidenum">
              <a:rPr lang="en-US" smtClean="0"/>
              <a:pPr>
                <a:defRPr/>
              </a:pPr>
              <a:t>14</a:t>
            </a:fld>
            <a:endParaRPr lang="en-US"/>
          </a:p>
        </p:txBody>
      </p:sp>
    </p:spTree>
    <p:extLst>
      <p:ext uri="{BB962C8B-B14F-4D97-AF65-F5344CB8AC3E}">
        <p14:creationId xmlns:p14="http://schemas.microsoft.com/office/powerpoint/2010/main" val="9023161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2E2C0BA-3FCA-4FBB-8A4C-2E80226A94A1}" type="slidenum">
              <a:rPr kumimoji="0" lang="en-US" sz="1200" b="0" i="0" u="none" strike="noStrike" kern="1200" cap="none" spc="0" normalizeH="0" baseline="0" noProof="0">
                <a:ln>
                  <a:noFill/>
                </a:ln>
                <a:solidFill>
                  <a:prstClr val="black"/>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965058" name="Slide Image Placeholder 1"/>
          <p:cNvSpPr>
            <a:spLocks noGrp="1" noRot="1" noChangeAspect="1" noTextEdit="1"/>
          </p:cNvSpPr>
          <p:nvPr>
            <p:ph type="sldImg"/>
          </p:nvPr>
        </p:nvSpPr>
        <p:spPr>
          <a:xfrm>
            <a:off x="854075" y="744538"/>
            <a:ext cx="4960938" cy="3722687"/>
          </a:xfrm>
          <a:ln/>
          <a:extLst>
            <a:ext uri="{909E8E84-426E-40DD-AFC4-6F175D3DCCD1}">
              <a14:hiddenFill xmlns:a14="http://schemas.microsoft.com/office/drawing/2010/main">
                <a:noFill/>
              </a14:hiddenFill>
            </a:ext>
          </a:extLst>
        </p:spPr>
      </p:sp>
      <p:sp>
        <p:nvSpPr>
          <p:cNvPr id="1965059" name="Notes Placeholder 2"/>
          <p:cNvSpPr>
            <a:spLocks noGrp="1"/>
          </p:cNvSpPr>
          <p:nvPr>
            <p:ph type="body" idx="1"/>
          </p:nvPr>
        </p:nvSpPr>
        <p:spPr>
          <a:xfrm>
            <a:off x="667199" y="4715482"/>
            <a:ext cx="5334691" cy="4466002"/>
          </a:xfrm>
        </p:spPr>
        <p:txBody>
          <a:bodyPr/>
          <a:lstStyle/>
          <a:p>
            <a:endParaRPr lang="en-GB"/>
          </a:p>
        </p:txBody>
      </p:sp>
      <p:sp>
        <p:nvSpPr>
          <p:cNvPr id="1965060" name="Slide Number Placeholder 3"/>
          <p:cNvSpPr txBox="1">
            <a:spLocks noGrp="1"/>
          </p:cNvSpPr>
          <p:nvPr/>
        </p:nvSpPr>
        <p:spPr bwMode="auto">
          <a:xfrm>
            <a:off x="3777413" y="9427681"/>
            <a:ext cx="2890228" cy="49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F55EF16-683B-4420-ADF8-6A2B1A5DB7BE}" type="slidenum">
              <a:rPr kumimoji="0" lang="de-DE" sz="1200" b="0" i="0" u="none" strike="noStrike" kern="1200" cap="none" spc="0" normalizeH="0" baseline="0" noProof="0" smtClean="0">
                <a:ln>
                  <a:noFill/>
                </a:ln>
                <a:solidFill>
                  <a:prstClr val="black"/>
                </a:solidFill>
                <a:effectLst/>
                <a:uLnTx/>
                <a:uFillTx/>
                <a:latin typeface="Arial" pitchFamily="34" charset="0"/>
                <a:ea typeface="+mn-ea"/>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de-DE" sz="1200" b="0" i="0" u="none" strike="noStrike" kern="1200" cap="none" spc="0" normalizeH="0" baseline="0" noProof="0" smtClean="0">
              <a:ln>
                <a:noFill/>
              </a:ln>
              <a:solidFill>
                <a:prstClr val="black"/>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590015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pPr>
              <a:defRPr/>
            </a:pPr>
            <a:fld id="{2CA5AF79-88AC-4EA4-9DA2-BB3451B9F79F}" type="slidenum">
              <a:rPr lang="en-US" smtClean="0"/>
              <a:pPr>
                <a:defRPr/>
              </a:pPr>
              <a:t>17</a:t>
            </a:fld>
            <a:endParaRPr lang="en-US"/>
          </a:p>
        </p:txBody>
      </p:sp>
    </p:spTree>
    <p:extLst>
      <p:ext uri="{BB962C8B-B14F-4D97-AF65-F5344CB8AC3E}">
        <p14:creationId xmlns:p14="http://schemas.microsoft.com/office/powerpoint/2010/main" val="34377462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pPr>
              <a:defRPr/>
            </a:pPr>
            <a:fld id="{2CA5AF79-88AC-4EA4-9DA2-BB3451B9F79F}" type="slidenum">
              <a:rPr lang="en-US" smtClean="0"/>
              <a:pPr>
                <a:defRPr/>
              </a:pPr>
              <a:t>18</a:t>
            </a:fld>
            <a:endParaRPr lang="en-US"/>
          </a:p>
        </p:txBody>
      </p:sp>
    </p:spTree>
    <p:extLst>
      <p:ext uri="{BB962C8B-B14F-4D97-AF65-F5344CB8AC3E}">
        <p14:creationId xmlns:p14="http://schemas.microsoft.com/office/powerpoint/2010/main" val="42936033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dirty="0" smtClean="0">
                <a:solidFill>
                  <a:schemeClr val="tx1"/>
                </a:solidFill>
                <a:effectLst/>
                <a:latin typeface="Times New Roman" pitchFamily="18" charset="0"/>
                <a:ea typeface="+mn-ea"/>
                <a:cs typeface="+mn-cs"/>
              </a:rPr>
              <a:t>Figure 2: Significantly differentiated SNPs as identified with GLM </a:t>
            </a:r>
            <a:r>
              <a:rPr lang="en-US" sz="1200" kern="1200" dirty="0" smtClean="0">
                <a:solidFill>
                  <a:schemeClr val="tx1"/>
                </a:solidFill>
                <a:effectLst/>
                <a:latin typeface="Times New Roman" pitchFamily="18" charset="0"/>
                <a:ea typeface="+mn-ea"/>
                <a:cs typeface="+mn-cs"/>
              </a:rPr>
              <a:t>(A-C) The Manhattan plots indicate regions of SNP allele frequency differentiation across the genome for the two main factors, "Developmental diet" and "Age-at-reproduction", and their interaction. Significantly differentiated SNPs are indicated in red. (D) A number of SNPs have differentiated in response to multiple factors (i.e. both main effects, one of the main effects and the interaction, or all three factors) and hence there is overlap in both SNPs and genes among the three groups.</a:t>
            </a:r>
            <a:endParaRPr lang="nl-NL" sz="1200" kern="1200" dirty="0" smtClean="0">
              <a:solidFill>
                <a:schemeClr val="tx1"/>
              </a:solidFill>
              <a:effectLst/>
              <a:latin typeface="Times New Roman" pitchFamily="18" charset="0"/>
              <a:ea typeface="+mn-ea"/>
              <a:cs typeface="+mn-cs"/>
            </a:endParaRPr>
          </a:p>
          <a:p>
            <a:endParaRPr lang="nl-NL" dirty="0"/>
          </a:p>
        </p:txBody>
      </p:sp>
      <p:sp>
        <p:nvSpPr>
          <p:cNvPr id="4" name="Slide Number Placeholder 3"/>
          <p:cNvSpPr>
            <a:spLocks noGrp="1"/>
          </p:cNvSpPr>
          <p:nvPr>
            <p:ph type="sldNum" sz="quarter" idx="10"/>
          </p:nvPr>
        </p:nvSpPr>
        <p:spPr/>
        <p:txBody>
          <a:bodyPr/>
          <a:lstStyle/>
          <a:p>
            <a:pPr>
              <a:defRPr/>
            </a:pPr>
            <a:fld id="{2CA5AF79-88AC-4EA4-9DA2-BB3451B9F79F}" type="slidenum">
              <a:rPr lang="en-US" smtClean="0"/>
              <a:pPr>
                <a:defRPr/>
              </a:pPr>
              <a:t>19</a:t>
            </a:fld>
            <a:endParaRPr lang="en-US"/>
          </a:p>
        </p:txBody>
      </p:sp>
    </p:spTree>
    <p:extLst>
      <p:ext uri="{BB962C8B-B14F-4D97-AF65-F5344CB8AC3E}">
        <p14:creationId xmlns:p14="http://schemas.microsoft.com/office/powerpoint/2010/main" val="2878298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dirty="0" smtClean="0">
                <a:solidFill>
                  <a:schemeClr val="tx1"/>
                </a:solidFill>
                <a:effectLst/>
                <a:latin typeface="Times New Roman" pitchFamily="18" charset="0"/>
                <a:ea typeface="+mn-ea"/>
                <a:cs typeface="+mn-cs"/>
              </a:rPr>
              <a:t>Figure 4: Physical interaction network</a:t>
            </a:r>
            <a:r>
              <a:rPr lang="en-US" sz="1200" kern="1200" dirty="0" smtClean="0">
                <a:solidFill>
                  <a:schemeClr val="tx1"/>
                </a:solidFill>
                <a:effectLst/>
                <a:latin typeface="Times New Roman" pitchFamily="18" charset="0"/>
                <a:ea typeface="+mn-ea"/>
                <a:cs typeface="+mn-cs"/>
              </a:rPr>
              <a:t>. The complete physical interaction network is shown and subsets of genes in which significant SNPs fall are indicated with colored circles. Genes that were significant for "Developmental diet (A), Age-at-reproduction (B) and the interaction of the two regimes (C) as determined by the GLM analyses are shown. There is a significant clustering for genes significant for "Age-at-reproduction" and "Interaction". The "Interaction" genes also have a significantly higher number of direct connection compared the mean of all genes in the network. </a:t>
            </a:r>
            <a:br>
              <a:rPr lang="en-US" sz="1200" kern="1200" dirty="0" smtClean="0">
                <a:solidFill>
                  <a:schemeClr val="tx1"/>
                </a:solidFill>
                <a:effectLst/>
                <a:latin typeface="Times New Roman" pitchFamily="18" charset="0"/>
                <a:ea typeface="+mn-ea"/>
                <a:cs typeface="+mn-cs"/>
              </a:rPr>
            </a:br>
            <a:endParaRPr lang="nl-NL" sz="1200" kern="1200" dirty="0" smtClean="0">
              <a:solidFill>
                <a:schemeClr val="tx1"/>
              </a:solidFill>
              <a:effectLst/>
              <a:latin typeface="Times New Roman" pitchFamily="18" charset="0"/>
              <a:ea typeface="+mn-ea"/>
              <a:cs typeface="+mn-cs"/>
            </a:endParaRPr>
          </a:p>
          <a:p>
            <a:endParaRPr lang="nl-NL" dirty="0"/>
          </a:p>
        </p:txBody>
      </p:sp>
      <p:sp>
        <p:nvSpPr>
          <p:cNvPr id="4" name="Slide Number Placeholder 3"/>
          <p:cNvSpPr>
            <a:spLocks noGrp="1"/>
          </p:cNvSpPr>
          <p:nvPr>
            <p:ph type="sldNum" sz="quarter" idx="10"/>
          </p:nvPr>
        </p:nvSpPr>
        <p:spPr/>
        <p:txBody>
          <a:bodyPr/>
          <a:lstStyle/>
          <a:p>
            <a:pPr>
              <a:defRPr/>
            </a:pPr>
            <a:fld id="{2CA5AF79-88AC-4EA4-9DA2-BB3451B9F79F}" type="slidenum">
              <a:rPr lang="en-US" smtClean="0"/>
              <a:pPr>
                <a:defRPr/>
              </a:pPr>
              <a:t>20</a:t>
            </a:fld>
            <a:endParaRPr lang="en-US"/>
          </a:p>
        </p:txBody>
      </p:sp>
    </p:spTree>
    <p:extLst>
      <p:ext uri="{BB962C8B-B14F-4D97-AF65-F5344CB8AC3E}">
        <p14:creationId xmlns:p14="http://schemas.microsoft.com/office/powerpoint/2010/main" val="8456618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pPr>
              <a:defRPr/>
            </a:pPr>
            <a:fld id="{2CA5AF79-88AC-4EA4-9DA2-BB3451B9F79F}" type="slidenum">
              <a:rPr lang="en-US" smtClean="0"/>
              <a:pPr>
                <a:defRPr/>
              </a:pPr>
              <a:t>34</a:t>
            </a:fld>
            <a:endParaRPr lang="en-US"/>
          </a:p>
        </p:txBody>
      </p:sp>
    </p:spTree>
    <p:extLst>
      <p:ext uri="{BB962C8B-B14F-4D97-AF65-F5344CB8AC3E}">
        <p14:creationId xmlns:p14="http://schemas.microsoft.com/office/powerpoint/2010/main" val="3748747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3ADE4C-1812-40E3-9CAE-4BA776BE1AA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507620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F3ADE4C-1812-40E3-9CAE-4BA776BE1AA2}" type="slidenum">
              <a:rPr kumimoji="0" lang="en-US" sz="12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0289599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AE9268-A976-46D3-9051-C4577C8E54D3}" type="slidenum">
              <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074178" name="Rectangle 2"/>
          <p:cNvSpPr>
            <a:spLocks noGrp="1" noRot="1" noChangeAspect="1" noChangeArrowheads="1" noTextEdit="1"/>
          </p:cNvSpPr>
          <p:nvPr>
            <p:ph type="sldImg"/>
          </p:nvPr>
        </p:nvSpPr>
        <p:spPr>
          <a:xfrm>
            <a:off x="857250" y="744538"/>
            <a:ext cx="4960938" cy="3721100"/>
          </a:xfrm>
          <a:ln/>
        </p:spPr>
      </p:sp>
      <p:sp>
        <p:nvSpPr>
          <p:cNvPr id="107417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4494033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A8F5A44-4C40-44E1-96D8-6BC3A5BC37C5}" type="slidenum">
              <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096706" name="Rectangle 2"/>
          <p:cNvSpPr>
            <a:spLocks noGrp="1" noRot="1" noChangeAspect="1" noChangeArrowheads="1" noTextEdit="1"/>
          </p:cNvSpPr>
          <p:nvPr>
            <p:ph type="sldImg"/>
          </p:nvPr>
        </p:nvSpPr>
        <p:spPr>
          <a:xfrm>
            <a:off x="857250" y="744538"/>
            <a:ext cx="4962525" cy="3721100"/>
          </a:xfrm>
          <a:ln/>
        </p:spPr>
      </p:sp>
      <p:sp>
        <p:nvSpPr>
          <p:cNvPr id="1096707" name="Rectangle 3"/>
          <p:cNvSpPr>
            <a:spLocks noGrp="1" noChangeArrowheads="1"/>
          </p:cNvSpPr>
          <p:nvPr>
            <p:ph type="body" idx="1"/>
          </p:nvPr>
        </p:nvSpPr>
        <p:spPr/>
        <p:txBody>
          <a:bodyPr/>
          <a:lstStyle/>
          <a:p>
            <a:pPr>
              <a:spcBef>
                <a:spcPct val="50000"/>
              </a:spcBef>
              <a:buClr>
                <a:schemeClr val="tx2"/>
              </a:buClr>
              <a:buFont typeface="CommonBullets" pitchFamily="34" charset="2"/>
              <a:buNone/>
            </a:pPr>
            <a:endParaRPr lang="nl-NL" sz="1600" b="1">
              <a:solidFill>
                <a:srgbClr val="0000FF"/>
              </a:solidFill>
            </a:endParaRPr>
          </a:p>
        </p:txBody>
      </p:sp>
    </p:spTree>
    <p:extLst>
      <p:ext uri="{BB962C8B-B14F-4D97-AF65-F5344CB8AC3E}">
        <p14:creationId xmlns:p14="http://schemas.microsoft.com/office/powerpoint/2010/main" val="40497858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32AC003-21F2-4E1E-A1EA-6F256E1E7703}" type="slidenum">
              <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769026" name="Rectangle 2"/>
          <p:cNvSpPr>
            <a:spLocks noGrp="1" noRot="1" noChangeAspect="1" noChangeArrowheads="1" noTextEdit="1"/>
          </p:cNvSpPr>
          <p:nvPr>
            <p:ph type="sldImg"/>
          </p:nvPr>
        </p:nvSpPr>
        <p:spPr>
          <a:xfrm>
            <a:off x="857250" y="744538"/>
            <a:ext cx="4960938" cy="3721100"/>
          </a:xfrm>
          <a:ln/>
        </p:spPr>
      </p:sp>
      <p:sp>
        <p:nvSpPr>
          <p:cNvPr id="769027" name="Rectangle 3"/>
          <p:cNvSpPr>
            <a:spLocks noGrp="1" noChangeArrowheads="1"/>
          </p:cNvSpPr>
          <p:nvPr>
            <p:ph type="body" idx="1"/>
          </p:nvPr>
        </p:nvSpPr>
        <p:spPr/>
        <p:txBody>
          <a:bodyPr/>
          <a:lstStyle/>
          <a:p>
            <a:pPr>
              <a:spcBef>
                <a:spcPct val="50000"/>
              </a:spcBef>
              <a:buClr>
                <a:schemeClr val="tx2"/>
              </a:buClr>
              <a:buFont typeface="CommonBullets" pitchFamily="34" charset="2"/>
              <a:buNone/>
            </a:pPr>
            <a:endParaRPr lang="en-US"/>
          </a:p>
        </p:txBody>
      </p:sp>
    </p:spTree>
    <p:extLst>
      <p:ext uri="{BB962C8B-B14F-4D97-AF65-F5344CB8AC3E}">
        <p14:creationId xmlns:p14="http://schemas.microsoft.com/office/powerpoint/2010/main" val="17063647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0C7ECE13-DBA9-4896-9944-9616DEE3D6D6}" type="slidenum">
              <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043458" name="Rectangle 2"/>
          <p:cNvSpPr>
            <a:spLocks noGrp="1" noRot="1" noChangeAspect="1" noChangeArrowheads="1" noTextEdit="1"/>
          </p:cNvSpPr>
          <p:nvPr>
            <p:ph type="sldImg"/>
          </p:nvPr>
        </p:nvSpPr>
        <p:spPr>
          <a:ln/>
        </p:spPr>
      </p:sp>
      <p:sp>
        <p:nvSpPr>
          <p:cNvPr id="104345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8617277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pPr>
              <a:defRPr/>
            </a:pPr>
            <a:fld id="{2CA5AF79-88AC-4EA4-9DA2-BB3451B9F79F}" type="slidenum">
              <a:rPr lang="en-US" smtClean="0"/>
              <a:pPr>
                <a:defRPr/>
              </a:pPr>
              <a:t>7</a:t>
            </a:fld>
            <a:endParaRPr lang="en-US"/>
          </a:p>
        </p:txBody>
      </p:sp>
    </p:spTree>
    <p:extLst>
      <p:ext uri="{BB962C8B-B14F-4D97-AF65-F5344CB8AC3E}">
        <p14:creationId xmlns:p14="http://schemas.microsoft.com/office/powerpoint/2010/main" val="35715301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pPr>
              <a:defRPr/>
            </a:pPr>
            <a:fld id="{2CA5AF79-88AC-4EA4-9DA2-BB3451B9F79F}" type="slidenum">
              <a:rPr lang="en-US" smtClean="0"/>
              <a:pPr>
                <a:defRPr/>
              </a:pPr>
              <a:t>8</a:t>
            </a:fld>
            <a:endParaRPr lang="en-US"/>
          </a:p>
        </p:txBody>
      </p:sp>
    </p:spTree>
    <p:extLst>
      <p:ext uri="{BB962C8B-B14F-4D97-AF65-F5344CB8AC3E}">
        <p14:creationId xmlns:p14="http://schemas.microsoft.com/office/powerpoint/2010/main" val="35631270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pPr>
              <a:defRPr/>
            </a:pPr>
            <a:fld id="{2CA5AF79-88AC-4EA4-9DA2-BB3451B9F79F}" type="slidenum">
              <a:rPr lang="en-US" smtClean="0"/>
              <a:pPr>
                <a:defRPr/>
              </a:pPr>
              <a:t>9</a:t>
            </a:fld>
            <a:endParaRPr lang="en-US"/>
          </a:p>
        </p:txBody>
      </p:sp>
    </p:spTree>
    <p:extLst>
      <p:ext uri="{BB962C8B-B14F-4D97-AF65-F5344CB8AC3E}">
        <p14:creationId xmlns:p14="http://schemas.microsoft.com/office/powerpoint/2010/main" val="2509761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2130426"/>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BA171D1-654E-4440-99D5-3A8BB89294A4}" type="slidenum">
              <a:rPr lang="en-US"/>
              <a:pPr>
                <a:defRPr/>
              </a:pPr>
              <a:t>‹nr.›</a:t>
            </a:fld>
            <a:endParaRPr lang="en-US"/>
          </a:p>
        </p:txBody>
      </p:sp>
    </p:spTree>
    <p:extLst>
      <p:ext uri="{BB962C8B-B14F-4D97-AF65-F5344CB8AC3E}">
        <p14:creationId xmlns:p14="http://schemas.microsoft.com/office/powerpoint/2010/main" val="8869191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310C261-AA29-41EB-93D4-BCC6420BC59F}" type="slidenum">
              <a:rPr lang="en-US"/>
              <a:pPr>
                <a:defRPr/>
              </a:pPr>
              <a:t>‹nr.›</a:t>
            </a:fld>
            <a:endParaRPr lang="en-US"/>
          </a:p>
        </p:txBody>
      </p:sp>
    </p:spTree>
    <p:extLst>
      <p:ext uri="{BB962C8B-B14F-4D97-AF65-F5344CB8AC3E}">
        <p14:creationId xmlns:p14="http://schemas.microsoft.com/office/powerpoint/2010/main" val="340473358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A379B28-C278-4F0E-93C2-50ED210DEA9E}" type="slidenum">
              <a:rPr lang="en-US"/>
              <a:pPr/>
              <a:t>‹nr.›</a:t>
            </a:fld>
            <a:endParaRPr lang="en-US"/>
          </a:p>
        </p:txBody>
      </p:sp>
    </p:spTree>
    <p:extLst>
      <p:ext uri="{BB962C8B-B14F-4D97-AF65-F5344CB8AC3E}">
        <p14:creationId xmlns:p14="http://schemas.microsoft.com/office/powerpoint/2010/main" val="201115368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C76822B-CD38-4E03-90B1-1ED1614778EB}" type="slidenum">
              <a:rPr lang="en-US"/>
              <a:pPr/>
              <a:t>‹nr.›</a:t>
            </a:fld>
            <a:endParaRPr lang="en-US"/>
          </a:p>
        </p:txBody>
      </p:sp>
    </p:spTree>
    <p:extLst>
      <p:ext uri="{BB962C8B-B14F-4D97-AF65-F5344CB8AC3E}">
        <p14:creationId xmlns:p14="http://schemas.microsoft.com/office/powerpoint/2010/main" val="51791290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0F119E6-F000-4912-8DEB-6512D13CFDD0}" type="slidenum">
              <a:rPr lang="en-US"/>
              <a:pPr/>
              <a:t>‹nr.›</a:t>
            </a:fld>
            <a:endParaRPr lang="en-US"/>
          </a:p>
        </p:txBody>
      </p:sp>
    </p:spTree>
    <p:extLst>
      <p:ext uri="{BB962C8B-B14F-4D97-AF65-F5344CB8AC3E}">
        <p14:creationId xmlns:p14="http://schemas.microsoft.com/office/powerpoint/2010/main" val="150752164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88BE2DE9-8259-4B98-92D5-EC91372F561C}" type="slidenum">
              <a:rPr lang="en-US"/>
              <a:pPr/>
              <a:t>‹nr.›</a:t>
            </a:fld>
            <a:endParaRPr lang="en-US"/>
          </a:p>
        </p:txBody>
      </p:sp>
    </p:spTree>
    <p:extLst>
      <p:ext uri="{BB962C8B-B14F-4D97-AF65-F5344CB8AC3E}">
        <p14:creationId xmlns:p14="http://schemas.microsoft.com/office/powerpoint/2010/main" val="65750937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81BC922D-58C9-49E2-B52A-C666474C2427}" type="slidenum">
              <a:rPr lang="en-US"/>
              <a:pPr/>
              <a:t>‹nr.›</a:t>
            </a:fld>
            <a:endParaRPr lang="en-US"/>
          </a:p>
        </p:txBody>
      </p:sp>
    </p:spTree>
    <p:extLst>
      <p:ext uri="{BB962C8B-B14F-4D97-AF65-F5344CB8AC3E}">
        <p14:creationId xmlns:p14="http://schemas.microsoft.com/office/powerpoint/2010/main" val="114302112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D41D9480-75C1-4295-B6F8-29C39D9640CA}" type="slidenum">
              <a:rPr lang="en-US"/>
              <a:pPr/>
              <a:t>‹nr.›</a:t>
            </a:fld>
            <a:endParaRPr lang="en-US"/>
          </a:p>
        </p:txBody>
      </p:sp>
    </p:spTree>
    <p:extLst>
      <p:ext uri="{BB962C8B-B14F-4D97-AF65-F5344CB8AC3E}">
        <p14:creationId xmlns:p14="http://schemas.microsoft.com/office/powerpoint/2010/main" val="276487393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5A76B1B2-9BF5-4550-9989-E7E480A15217}" type="slidenum">
              <a:rPr lang="en-US"/>
              <a:pPr/>
              <a:t>‹nr.›</a:t>
            </a:fld>
            <a:endParaRPr lang="en-US"/>
          </a:p>
        </p:txBody>
      </p:sp>
    </p:spTree>
    <p:extLst>
      <p:ext uri="{BB962C8B-B14F-4D97-AF65-F5344CB8AC3E}">
        <p14:creationId xmlns:p14="http://schemas.microsoft.com/office/powerpoint/2010/main" val="272329838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4A62272-781D-42A2-8E5B-EF3D0ACF3D49}" type="slidenum">
              <a:rPr lang="en-US"/>
              <a:pPr/>
              <a:t>‹nr.›</a:t>
            </a:fld>
            <a:endParaRPr lang="en-US"/>
          </a:p>
        </p:txBody>
      </p:sp>
    </p:spTree>
    <p:extLst>
      <p:ext uri="{BB962C8B-B14F-4D97-AF65-F5344CB8AC3E}">
        <p14:creationId xmlns:p14="http://schemas.microsoft.com/office/powerpoint/2010/main" val="114878609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3414A332-CE6B-4685-8496-449F46925241}" type="slidenum">
              <a:rPr lang="en-US"/>
              <a:pPr/>
              <a:t>‹nr.›</a:t>
            </a:fld>
            <a:endParaRPr lang="en-US"/>
          </a:p>
        </p:txBody>
      </p:sp>
    </p:spTree>
    <p:extLst>
      <p:ext uri="{BB962C8B-B14F-4D97-AF65-F5344CB8AC3E}">
        <p14:creationId xmlns:p14="http://schemas.microsoft.com/office/powerpoint/2010/main" val="31941607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7A2F3F83-6645-4728-98C9-D213887F9B78}" type="slidenum">
              <a:rPr lang="en-US"/>
              <a:pPr/>
              <a:t>‹nr.›</a:t>
            </a:fld>
            <a:endParaRPr lang="en-US"/>
          </a:p>
        </p:txBody>
      </p:sp>
    </p:spTree>
    <p:extLst>
      <p:ext uri="{BB962C8B-B14F-4D97-AF65-F5344CB8AC3E}">
        <p14:creationId xmlns:p14="http://schemas.microsoft.com/office/powerpoint/2010/main" val="23397070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85801"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E34BF3E-9CDF-4241-9B32-09AB572CC768}" type="slidenum">
              <a:rPr lang="en-US"/>
              <a:pPr>
                <a:defRPr/>
              </a:pPr>
              <a:t>‹nr.›</a:t>
            </a:fld>
            <a:endParaRPr lang="en-US"/>
          </a:p>
        </p:txBody>
      </p:sp>
    </p:spTree>
    <p:extLst>
      <p:ext uri="{BB962C8B-B14F-4D97-AF65-F5344CB8AC3E}">
        <p14:creationId xmlns:p14="http://schemas.microsoft.com/office/powerpoint/2010/main" val="132349965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6FFA601-AD1F-4309-A7C8-6C6EEE618924}" type="slidenum">
              <a:rPr lang="en-US"/>
              <a:pPr/>
              <a:t>‹nr.›</a:t>
            </a:fld>
            <a:endParaRPr lang="en-US"/>
          </a:p>
        </p:txBody>
      </p:sp>
    </p:spTree>
    <p:extLst>
      <p:ext uri="{BB962C8B-B14F-4D97-AF65-F5344CB8AC3E}">
        <p14:creationId xmlns:p14="http://schemas.microsoft.com/office/powerpoint/2010/main" val="244016855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324C838-B152-42AA-AACF-A54314E7070C}" type="slidenum">
              <a:rPr lang="en-US"/>
              <a:pPr/>
              <a:t>‹nr.›</a:t>
            </a:fld>
            <a:endParaRPr lang="en-US"/>
          </a:p>
        </p:txBody>
      </p:sp>
    </p:spTree>
    <p:extLst>
      <p:ext uri="{BB962C8B-B14F-4D97-AF65-F5344CB8AC3E}">
        <p14:creationId xmlns:p14="http://schemas.microsoft.com/office/powerpoint/2010/main" val="141615720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7DF6F19F-F467-44DB-AF01-5387EDBAFBA8}" type="slidenum">
              <a:rPr lang="en-US"/>
              <a:pPr/>
              <a:t>‹nr.›</a:t>
            </a:fld>
            <a:endParaRPr lang="en-US"/>
          </a:p>
        </p:txBody>
      </p:sp>
    </p:spTree>
    <p:extLst>
      <p:ext uri="{BB962C8B-B14F-4D97-AF65-F5344CB8AC3E}">
        <p14:creationId xmlns:p14="http://schemas.microsoft.com/office/powerpoint/2010/main" val="80660193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4985F551-5CC4-4EB7-9710-F72FBC67C89B}" type="slidenum">
              <a:rPr lang="en-US"/>
              <a:pPr/>
              <a:t>‹nr.›</a:t>
            </a:fld>
            <a:endParaRPr lang="en-US"/>
          </a:p>
        </p:txBody>
      </p:sp>
    </p:spTree>
    <p:extLst>
      <p:ext uri="{BB962C8B-B14F-4D97-AF65-F5344CB8AC3E}">
        <p14:creationId xmlns:p14="http://schemas.microsoft.com/office/powerpoint/2010/main" val="255810470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5AA1811-4C12-4A10-809A-2A119DE85366}" type="slidenum">
              <a:rPr lang="en-US"/>
              <a:pPr/>
              <a:t>‹nr.›</a:t>
            </a:fld>
            <a:endParaRPr lang="en-US"/>
          </a:p>
        </p:txBody>
      </p:sp>
    </p:spTree>
    <p:extLst>
      <p:ext uri="{BB962C8B-B14F-4D97-AF65-F5344CB8AC3E}">
        <p14:creationId xmlns:p14="http://schemas.microsoft.com/office/powerpoint/2010/main" val="123360405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2F548763-1FCE-4A24-B0B3-3E41B9B4E0B2}" type="slidenum">
              <a:rPr lang="en-US"/>
              <a:pPr/>
              <a:t>‹nr.›</a:t>
            </a:fld>
            <a:endParaRPr lang="en-US"/>
          </a:p>
        </p:txBody>
      </p:sp>
    </p:spTree>
    <p:extLst>
      <p:ext uri="{BB962C8B-B14F-4D97-AF65-F5344CB8AC3E}">
        <p14:creationId xmlns:p14="http://schemas.microsoft.com/office/powerpoint/2010/main" val="355082656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B9B77509-E140-47F0-9289-65F1006E67BB}" type="slidenum">
              <a:rPr lang="en-US"/>
              <a:pPr/>
              <a:t>‹nr.›</a:t>
            </a:fld>
            <a:endParaRPr lang="en-US"/>
          </a:p>
        </p:txBody>
      </p:sp>
    </p:spTree>
    <p:extLst>
      <p:ext uri="{BB962C8B-B14F-4D97-AF65-F5344CB8AC3E}">
        <p14:creationId xmlns:p14="http://schemas.microsoft.com/office/powerpoint/2010/main" val="64714539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F3B4E4B9-BB41-45DF-9B2D-446618A5797A}" type="slidenum">
              <a:rPr lang="en-US"/>
              <a:pPr/>
              <a:t>‹nr.›</a:t>
            </a:fld>
            <a:endParaRPr lang="en-US"/>
          </a:p>
        </p:txBody>
      </p:sp>
    </p:spTree>
    <p:extLst>
      <p:ext uri="{BB962C8B-B14F-4D97-AF65-F5344CB8AC3E}">
        <p14:creationId xmlns:p14="http://schemas.microsoft.com/office/powerpoint/2010/main" val="285678637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467BF5EE-6903-405D-9BDA-E10F265B361F}" type="slidenum">
              <a:rPr lang="en-US"/>
              <a:pPr/>
              <a:t>‹nr.›</a:t>
            </a:fld>
            <a:endParaRPr lang="en-US"/>
          </a:p>
        </p:txBody>
      </p:sp>
    </p:spTree>
    <p:extLst>
      <p:ext uri="{BB962C8B-B14F-4D97-AF65-F5344CB8AC3E}">
        <p14:creationId xmlns:p14="http://schemas.microsoft.com/office/powerpoint/2010/main" val="107023962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E9B4B5CA-C484-40AD-8ADE-58536B7CB889}" type="slidenum">
              <a:rPr lang="en-US"/>
              <a:pPr/>
              <a:t>‹nr.›</a:t>
            </a:fld>
            <a:endParaRPr lang="en-US"/>
          </a:p>
        </p:txBody>
      </p:sp>
    </p:spTree>
    <p:extLst>
      <p:ext uri="{BB962C8B-B14F-4D97-AF65-F5344CB8AC3E}">
        <p14:creationId xmlns:p14="http://schemas.microsoft.com/office/powerpoint/2010/main" val="3222101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2130426"/>
            <a:ext cx="7772400" cy="1470025"/>
          </a:xfrm>
          <a:prstGeom prst="rect">
            <a:avLst/>
          </a:prstGeo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Tree>
    <p:extLst>
      <p:ext uri="{BB962C8B-B14F-4D97-AF65-F5344CB8AC3E}">
        <p14:creationId xmlns:p14="http://schemas.microsoft.com/office/powerpoint/2010/main" val="258349245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8A94D69-34AF-4FA8-BFED-2273EB8D2053}" type="slidenum">
              <a:rPr lang="en-US"/>
              <a:pPr/>
              <a:t>‹nr.›</a:t>
            </a:fld>
            <a:endParaRPr lang="en-US"/>
          </a:p>
        </p:txBody>
      </p:sp>
    </p:spTree>
    <p:extLst>
      <p:ext uri="{BB962C8B-B14F-4D97-AF65-F5344CB8AC3E}">
        <p14:creationId xmlns:p14="http://schemas.microsoft.com/office/powerpoint/2010/main" val="117760831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1D5FB051-543B-44D2-88EE-0D0D26D4A4DF}" type="slidenum">
              <a:rPr lang="en-US"/>
              <a:pPr/>
              <a:t>‹nr.›</a:t>
            </a:fld>
            <a:endParaRPr lang="en-US"/>
          </a:p>
        </p:txBody>
      </p:sp>
    </p:spTree>
    <p:extLst>
      <p:ext uri="{BB962C8B-B14F-4D97-AF65-F5344CB8AC3E}">
        <p14:creationId xmlns:p14="http://schemas.microsoft.com/office/powerpoint/2010/main" val="190774367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51"/>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29CD44F-19B6-4993-A90C-A80A14267978}" type="slidenum">
              <a:rPr lang="en-US"/>
              <a:pPr>
                <a:defRPr/>
              </a:pPr>
              <a:t>‹nr.›</a:t>
            </a:fld>
            <a:endParaRPr lang="en-US"/>
          </a:p>
        </p:txBody>
      </p:sp>
    </p:spTree>
    <p:extLst>
      <p:ext uri="{BB962C8B-B14F-4D97-AF65-F5344CB8AC3E}">
        <p14:creationId xmlns:p14="http://schemas.microsoft.com/office/powerpoint/2010/main" val="167119196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A56E6A0-68B5-4BBF-9207-9F3E7969B861}" type="slidenum">
              <a:rPr lang="en-US"/>
              <a:pPr>
                <a:defRPr/>
              </a:pPr>
              <a:t>‹nr.›</a:t>
            </a:fld>
            <a:endParaRPr lang="en-US"/>
          </a:p>
        </p:txBody>
      </p:sp>
    </p:spTree>
    <p:extLst>
      <p:ext uri="{BB962C8B-B14F-4D97-AF65-F5344CB8AC3E}">
        <p14:creationId xmlns:p14="http://schemas.microsoft.com/office/powerpoint/2010/main" val="273545912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6"/>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B9CC6CE-4C7A-4432-B0FF-C8B280471774}" type="slidenum">
              <a:rPr lang="en-US"/>
              <a:pPr>
                <a:defRPr/>
              </a:pPr>
              <a:t>‹nr.›</a:t>
            </a:fld>
            <a:endParaRPr lang="en-US"/>
          </a:p>
        </p:txBody>
      </p:sp>
    </p:spTree>
    <p:extLst>
      <p:ext uri="{BB962C8B-B14F-4D97-AF65-F5344CB8AC3E}">
        <p14:creationId xmlns:p14="http://schemas.microsoft.com/office/powerpoint/2010/main" val="250845807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C67AC7C-77F6-4418-8296-4C834C144BBC}" type="slidenum">
              <a:rPr lang="en-US"/>
              <a:pPr>
                <a:defRPr/>
              </a:pPr>
              <a:t>‹nr.›</a:t>
            </a:fld>
            <a:endParaRPr lang="en-US"/>
          </a:p>
        </p:txBody>
      </p:sp>
    </p:spTree>
    <p:extLst>
      <p:ext uri="{BB962C8B-B14F-4D97-AF65-F5344CB8AC3E}">
        <p14:creationId xmlns:p14="http://schemas.microsoft.com/office/powerpoint/2010/main" val="131725374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D40FDD8-3A38-4924-9711-C6408620A8BD}" type="slidenum">
              <a:rPr lang="en-US"/>
              <a:pPr>
                <a:defRPr/>
              </a:pPr>
              <a:t>‹nr.›</a:t>
            </a:fld>
            <a:endParaRPr lang="en-US"/>
          </a:p>
        </p:txBody>
      </p:sp>
    </p:spTree>
    <p:extLst>
      <p:ext uri="{BB962C8B-B14F-4D97-AF65-F5344CB8AC3E}">
        <p14:creationId xmlns:p14="http://schemas.microsoft.com/office/powerpoint/2010/main" val="313133335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B6A1B79-F453-4789-A566-82E24186EA09}" type="slidenum">
              <a:rPr lang="en-US"/>
              <a:pPr>
                <a:defRPr/>
              </a:pPr>
              <a:t>‹nr.›</a:t>
            </a:fld>
            <a:endParaRPr lang="en-US"/>
          </a:p>
        </p:txBody>
      </p:sp>
    </p:spTree>
    <p:extLst>
      <p:ext uri="{BB962C8B-B14F-4D97-AF65-F5344CB8AC3E}">
        <p14:creationId xmlns:p14="http://schemas.microsoft.com/office/powerpoint/2010/main" val="201849751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3442F8E-0570-4E88-8C55-AEB559CAC935}" type="slidenum">
              <a:rPr lang="en-US"/>
              <a:pPr>
                <a:defRPr/>
              </a:pPr>
              <a:t>‹nr.›</a:t>
            </a:fld>
            <a:endParaRPr lang="en-US"/>
          </a:p>
        </p:txBody>
      </p:sp>
    </p:spTree>
    <p:extLst>
      <p:ext uri="{BB962C8B-B14F-4D97-AF65-F5344CB8AC3E}">
        <p14:creationId xmlns:p14="http://schemas.microsoft.com/office/powerpoint/2010/main" val="311394082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1"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5BFC0A0-DC35-4148-89E2-6962BF69C5F2}" type="slidenum">
              <a:rPr lang="en-US"/>
              <a:pPr>
                <a:defRPr/>
              </a:pPr>
              <a:t>‹nr.›</a:t>
            </a:fld>
            <a:endParaRPr lang="en-US"/>
          </a:p>
        </p:txBody>
      </p:sp>
    </p:spTree>
    <p:extLst>
      <p:ext uri="{BB962C8B-B14F-4D97-AF65-F5344CB8AC3E}">
        <p14:creationId xmlns:p14="http://schemas.microsoft.com/office/powerpoint/2010/main" val="4131269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GB"/>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200506110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0F4FDC6-F264-431C-9DC6-E3F6D5847323}" type="slidenum">
              <a:rPr lang="en-US"/>
              <a:pPr>
                <a:defRPr/>
              </a:pPr>
              <a:t>‹nr.›</a:t>
            </a:fld>
            <a:endParaRPr lang="en-US"/>
          </a:p>
        </p:txBody>
      </p:sp>
    </p:spTree>
    <p:extLst>
      <p:ext uri="{BB962C8B-B14F-4D97-AF65-F5344CB8AC3E}">
        <p14:creationId xmlns:p14="http://schemas.microsoft.com/office/powerpoint/2010/main" val="119068963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A3783A9-70CB-4871-B5F4-AD58ED200D7D}" type="slidenum">
              <a:rPr lang="en-US"/>
              <a:pPr>
                <a:defRPr/>
              </a:pPr>
              <a:t>‹nr.›</a:t>
            </a:fld>
            <a:endParaRPr lang="en-US"/>
          </a:p>
        </p:txBody>
      </p:sp>
    </p:spTree>
    <p:extLst>
      <p:ext uri="{BB962C8B-B14F-4D97-AF65-F5344CB8AC3E}">
        <p14:creationId xmlns:p14="http://schemas.microsoft.com/office/powerpoint/2010/main" val="193640020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E96A7A5-684E-4684-8393-9975387830EC}" type="slidenum">
              <a:rPr lang="en-US"/>
              <a:pPr>
                <a:defRPr/>
              </a:pPr>
              <a:t>‹nr.›</a:t>
            </a:fld>
            <a:endParaRPr lang="en-US"/>
          </a:p>
        </p:txBody>
      </p:sp>
    </p:spTree>
    <p:extLst>
      <p:ext uri="{BB962C8B-B14F-4D97-AF65-F5344CB8AC3E}">
        <p14:creationId xmlns:p14="http://schemas.microsoft.com/office/powerpoint/2010/main" val="352559747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endParaRPr lang="en-GB">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srgbClr val="000000"/>
              </a:solidFill>
            </a:endParaRPr>
          </a:p>
        </p:txBody>
      </p:sp>
      <p:sp>
        <p:nvSpPr>
          <p:cNvPr id="6" name="Slide Number Placeholder 5"/>
          <p:cNvSpPr>
            <a:spLocks noGrp="1"/>
          </p:cNvSpPr>
          <p:nvPr>
            <p:ph type="sldNum" sz="quarter" idx="12"/>
          </p:nvPr>
        </p:nvSpPr>
        <p:spPr/>
        <p:txBody>
          <a:bodyPr/>
          <a:lstStyle>
            <a:lvl1pPr>
              <a:defRPr smtClean="0"/>
            </a:lvl1pPr>
          </a:lstStyle>
          <a:p>
            <a:pPr>
              <a:defRPr/>
            </a:pPr>
            <a:fld id="{39DA8560-9E04-4DF1-B797-DFD7BBABE2C7}" type="slidenum">
              <a:rPr lang="en-GB">
                <a:solidFill>
                  <a:srgbClr val="000000"/>
                </a:solidFill>
              </a:rPr>
              <a:pPr>
                <a:defRPr/>
              </a:pPr>
              <a:t>‹nr.›</a:t>
            </a:fld>
            <a:endParaRPr lang="en-GB">
              <a:solidFill>
                <a:srgbClr val="000000"/>
              </a:solidFill>
            </a:endParaRPr>
          </a:p>
        </p:txBody>
      </p:sp>
    </p:spTree>
    <p:extLst>
      <p:ext uri="{BB962C8B-B14F-4D97-AF65-F5344CB8AC3E}">
        <p14:creationId xmlns:p14="http://schemas.microsoft.com/office/powerpoint/2010/main" val="2358682373"/>
      </p:ext>
    </p:extLst>
  </p:cSld>
  <p:clrMapOvr>
    <a:masterClrMapping/>
  </p:clrMapOvr>
  <p:transition spd="med"/>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endParaRPr lang="en-GB">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srgbClr val="000000"/>
              </a:solidFill>
            </a:endParaRPr>
          </a:p>
        </p:txBody>
      </p:sp>
      <p:sp>
        <p:nvSpPr>
          <p:cNvPr id="6" name="Slide Number Placeholder 5"/>
          <p:cNvSpPr>
            <a:spLocks noGrp="1"/>
          </p:cNvSpPr>
          <p:nvPr>
            <p:ph type="sldNum" sz="quarter" idx="12"/>
          </p:nvPr>
        </p:nvSpPr>
        <p:spPr/>
        <p:txBody>
          <a:bodyPr/>
          <a:lstStyle>
            <a:lvl1pPr>
              <a:defRPr smtClean="0"/>
            </a:lvl1pPr>
          </a:lstStyle>
          <a:p>
            <a:pPr>
              <a:defRPr/>
            </a:pPr>
            <a:fld id="{6D903106-2194-4E73-B648-54A9E9ADB605}" type="slidenum">
              <a:rPr lang="en-GB">
                <a:solidFill>
                  <a:srgbClr val="000000"/>
                </a:solidFill>
              </a:rPr>
              <a:pPr>
                <a:defRPr/>
              </a:pPr>
              <a:t>‹nr.›</a:t>
            </a:fld>
            <a:endParaRPr lang="en-GB">
              <a:solidFill>
                <a:srgbClr val="000000"/>
              </a:solidFill>
            </a:endParaRPr>
          </a:p>
        </p:txBody>
      </p:sp>
    </p:spTree>
    <p:extLst>
      <p:ext uri="{BB962C8B-B14F-4D97-AF65-F5344CB8AC3E}">
        <p14:creationId xmlns:p14="http://schemas.microsoft.com/office/powerpoint/2010/main" val="3281967419"/>
      </p:ext>
    </p:extLst>
  </p:cSld>
  <p:clrMapOvr>
    <a:masterClrMapping/>
  </p:clrMapOvr>
  <p:transition spd="med"/>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GB">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srgbClr val="000000"/>
              </a:solidFill>
            </a:endParaRPr>
          </a:p>
        </p:txBody>
      </p:sp>
      <p:sp>
        <p:nvSpPr>
          <p:cNvPr id="6" name="Slide Number Placeholder 5"/>
          <p:cNvSpPr>
            <a:spLocks noGrp="1"/>
          </p:cNvSpPr>
          <p:nvPr>
            <p:ph type="sldNum" sz="quarter" idx="12"/>
          </p:nvPr>
        </p:nvSpPr>
        <p:spPr/>
        <p:txBody>
          <a:bodyPr/>
          <a:lstStyle>
            <a:lvl1pPr>
              <a:defRPr smtClean="0"/>
            </a:lvl1pPr>
          </a:lstStyle>
          <a:p>
            <a:pPr>
              <a:defRPr/>
            </a:pPr>
            <a:fld id="{C189FF17-DE8D-4568-8651-3DC63992A9A5}" type="slidenum">
              <a:rPr lang="en-GB">
                <a:solidFill>
                  <a:srgbClr val="000000"/>
                </a:solidFill>
              </a:rPr>
              <a:pPr>
                <a:defRPr/>
              </a:pPr>
              <a:t>‹nr.›</a:t>
            </a:fld>
            <a:endParaRPr lang="en-GB">
              <a:solidFill>
                <a:srgbClr val="000000"/>
              </a:solidFill>
            </a:endParaRPr>
          </a:p>
        </p:txBody>
      </p:sp>
    </p:spTree>
    <p:extLst>
      <p:ext uri="{BB962C8B-B14F-4D97-AF65-F5344CB8AC3E}">
        <p14:creationId xmlns:p14="http://schemas.microsoft.com/office/powerpoint/2010/main" val="3630532255"/>
      </p:ext>
    </p:extLst>
  </p:cSld>
  <p:clrMapOvr>
    <a:masterClrMapping/>
  </p:clrMapOvr>
  <p:transition spd="med"/>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lvl1pPr>
              <a:defRPr/>
            </a:lvl1pPr>
          </a:lstStyle>
          <a:p>
            <a:pPr>
              <a:defRPr/>
            </a:pPr>
            <a:endParaRPr lang="en-GB">
              <a:solidFill>
                <a:srgbClr val="000000"/>
              </a:solidFill>
            </a:endParaRPr>
          </a:p>
        </p:txBody>
      </p:sp>
      <p:sp>
        <p:nvSpPr>
          <p:cNvPr id="6" name="Footer Placeholder 5"/>
          <p:cNvSpPr>
            <a:spLocks noGrp="1"/>
          </p:cNvSpPr>
          <p:nvPr>
            <p:ph type="ftr" sz="quarter" idx="11"/>
          </p:nvPr>
        </p:nvSpPr>
        <p:spPr/>
        <p:txBody>
          <a:bodyPr/>
          <a:lstStyle>
            <a:lvl1pPr>
              <a:defRPr/>
            </a:lvl1pPr>
          </a:lstStyle>
          <a:p>
            <a:pPr>
              <a:defRPr/>
            </a:pPr>
            <a:endParaRPr lang="en-GB">
              <a:solidFill>
                <a:srgbClr val="000000"/>
              </a:solidFill>
            </a:endParaRPr>
          </a:p>
        </p:txBody>
      </p:sp>
      <p:sp>
        <p:nvSpPr>
          <p:cNvPr id="7" name="Slide Number Placeholder 6"/>
          <p:cNvSpPr>
            <a:spLocks noGrp="1"/>
          </p:cNvSpPr>
          <p:nvPr>
            <p:ph type="sldNum" sz="quarter" idx="12"/>
          </p:nvPr>
        </p:nvSpPr>
        <p:spPr/>
        <p:txBody>
          <a:bodyPr/>
          <a:lstStyle>
            <a:lvl1pPr>
              <a:defRPr smtClean="0"/>
            </a:lvl1pPr>
          </a:lstStyle>
          <a:p>
            <a:pPr>
              <a:defRPr/>
            </a:pPr>
            <a:fld id="{D9F38F55-CBAD-40D3-BCFB-2936A40C3A73}" type="slidenum">
              <a:rPr lang="en-GB">
                <a:solidFill>
                  <a:srgbClr val="000000"/>
                </a:solidFill>
              </a:rPr>
              <a:pPr>
                <a:defRPr/>
              </a:pPr>
              <a:t>‹nr.›</a:t>
            </a:fld>
            <a:endParaRPr lang="en-GB">
              <a:solidFill>
                <a:srgbClr val="000000"/>
              </a:solidFill>
            </a:endParaRPr>
          </a:p>
        </p:txBody>
      </p:sp>
    </p:spTree>
    <p:extLst>
      <p:ext uri="{BB962C8B-B14F-4D97-AF65-F5344CB8AC3E}">
        <p14:creationId xmlns:p14="http://schemas.microsoft.com/office/powerpoint/2010/main" val="987082824"/>
      </p:ext>
    </p:extLst>
  </p:cSld>
  <p:clrMapOvr>
    <a:masterClrMapping/>
  </p:clrMapOvr>
  <p:transition spd="med"/>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lvl1pPr>
              <a:defRPr/>
            </a:lvl1pPr>
          </a:lstStyle>
          <a:p>
            <a:pPr>
              <a:defRPr/>
            </a:pPr>
            <a:endParaRPr lang="en-GB">
              <a:solidFill>
                <a:srgbClr val="000000"/>
              </a:solidFill>
            </a:endParaRPr>
          </a:p>
        </p:txBody>
      </p:sp>
      <p:sp>
        <p:nvSpPr>
          <p:cNvPr id="8" name="Footer Placeholder 7"/>
          <p:cNvSpPr>
            <a:spLocks noGrp="1"/>
          </p:cNvSpPr>
          <p:nvPr>
            <p:ph type="ftr" sz="quarter" idx="11"/>
          </p:nvPr>
        </p:nvSpPr>
        <p:spPr/>
        <p:txBody>
          <a:bodyPr/>
          <a:lstStyle>
            <a:lvl1pPr>
              <a:defRPr/>
            </a:lvl1pPr>
          </a:lstStyle>
          <a:p>
            <a:pPr>
              <a:defRPr/>
            </a:pPr>
            <a:endParaRPr lang="en-GB">
              <a:solidFill>
                <a:srgbClr val="000000"/>
              </a:solidFill>
            </a:endParaRPr>
          </a:p>
        </p:txBody>
      </p:sp>
      <p:sp>
        <p:nvSpPr>
          <p:cNvPr id="9" name="Slide Number Placeholder 8"/>
          <p:cNvSpPr>
            <a:spLocks noGrp="1"/>
          </p:cNvSpPr>
          <p:nvPr>
            <p:ph type="sldNum" sz="quarter" idx="12"/>
          </p:nvPr>
        </p:nvSpPr>
        <p:spPr/>
        <p:txBody>
          <a:bodyPr/>
          <a:lstStyle>
            <a:lvl1pPr>
              <a:defRPr smtClean="0"/>
            </a:lvl1pPr>
          </a:lstStyle>
          <a:p>
            <a:pPr>
              <a:defRPr/>
            </a:pPr>
            <a:fld id="{8513D3C5-7782-4647-8DD0-0F59FFADF55C}" type="slidenum">
              <a:rPr lang="en-GB">
                <a:solidFill>
                  <a:srgbClr val="000000"/>
                </a:solidFill>
              </a:rPr>
              <a:pPr>
                <a:defRPr/>
              </a:pPr>
              <a:t>‹nr.›</a:t>
            </a:fld>
            <a:endParaRPr lang="en-GB">
              <a:solidFill>
                <a:srgbClr val="000000"/>
              </a:solidFill>
            </a:endParaRPr>
          </a:p>
        </p:txBody>
      </p:sp>
    </p:spTree>
    <p:extLst>
      <p:ext uri="{BB962C8B-B14F-4D97-AF65-F5344CB8AC3E}">
        <p14:creationId xmlns:p14="http://schemas.microsoft.com/office/powerpoint/2010/main" val="800886074"/>
      </p:ext>
    </p:extLst>
  </p:cSld>
  <p:clrMapOvr>
    <a:masterClrMapping/>
  </p:clrMapOvr>
  <p:transition spd="med"/>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lvl1pPr>
              <a:defRPr/>
            </a:lvl1pPr>
          </a:lstStyle>
          <a:p>
            <a:pPr>
              <a:defRPr/>
            </a:pPr>
            <a:endParaRPr lang="en-GB">
              <a:solidFill>
                <a:srgbClr val="000000"/>
              </a:solidFill>
            </a:endParaRPr>
          </a:p>
        </p:txBody>
      </p:sp>
      <p:sp>
        <p:nvSpPr>
          <p:cNvPr id="4" name="Footer Placeholder 3"/>
          <p:cNvSpPr>
            <a:spLocks noGrp="1"/>
          </p:cNvSpPr>
          <p:nvPr>
            <p:ph type="ftr" sz="quarter" idx="11"/>
          </p:nvPr>
        </p:nvSpPr>
        <p:spPr/>
        <p:txBody>
          <a:bodyPr/>
          <a:lstStyle>
            <a:lvl1pPr>
              <a:defRPr/>
            </a:lvl1pPr>
          </a:lstStyle>
          <a:p>
            <a:pPr>
              <a:defRPr/>
            </a:pPr>
            <a:endParaRPr lang="en-GB">
              <a:solidFill>
                <a:srgbClr val="000000"/>
              </a:solidFill>
            </a:endParaRPr>
          </a:p>
        </p:txBody>
      </p:sp>
      <p:sp>
        <p:nvSpPr>
          <p:cNvPr id="5" name="Slide Number Placeholder 4"/>
          <p:cNvSpPr>
            <a:spLocks noGrp="1"/>
          </p:cNvSpPr>
          <p:nvPr>
            <p:ph type="sldNum" sz="quarter" idx="12"/>
          </p:nvPr>
        </p:nvSpPr>
        <p:spPr/>
        <p:txBody>
          <a:bodyPr/>
          <a:lstStyle>
            <a:lvl1pPr>
              <a:defRPr smtClean="0"/>
            </a:lvl1pPr>
          </a:lstStyle>
          <a:p>
            <a:pPr>
              <a:defRPr/>
            </a:pPr>
            <a:fld id="{A265BE6F-E9FE-4C46-9262-14908D42D94B}" type="slidenum">
              <a:rPr lang="en-GB">
                <a:solidFill>
                  <a:srgbClr val="000000"/>
                </a:solidFill>
              </a:rPr>
              <a:pPr>
                <a:defRPr/>
              </a:pPr>
              <a:t>‹nr.›</a:t>
            </a:fld>
            <a:endParaRPr lang="en-GB">
              <a:solidFill>
                <a:srgbClr val="000000"/>
              </a:solidFill>
            </a:endParaRPr>
          </a:p>
        </p:txBody>
      </p:sp>
    </p:spTree>
    <p:extLst>
      <p:ext uri="{BB962C8B-B14F-4D97-AF65-F5344CB8AC3E}">
        <p14:creationId xmlns:p14="http://schemas.microsoft.com/office/powerpoint/2010/main" val="1824513406"/>
      </p:ext>
    </p:extLst>
  </p:cSld>
  <p:clrMapOvr>
    <a:masterClrMapping/>
  </p:clrMapOvr>
  <p:transition spd="med"/>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GB">
              <a:solidFill>
                <a:srgbClr val="000000"/>
              </a:solidFill>
            </a:endParaRPr>
          </a:p>
        </p:txBody>
      </p:sp>
      <p:sp>
        <p:nvSpPr>
          <p:cNvPr id="3" name="Footer Placeholder 2"/>
          <p:cNvSpPr>
            <a:spLocks noGrp="1"/>
          </p:cNvSpPr>
          <p:nvPr>
            <p:ph type="ftr" sz="quarter" idx="11"/>
          </p:nvPr>
        </p:nvSpPr>
        <p:spPr/>
        <p:txBody>
          <a:bodyPr/>
          <a:lstStyle>
            <a:lvl1pPr>
              <a:defRPr/>
            </a:lvl1pPr>
          </a:lstStyle>
          <a:p>
            <a:pPr>
              <a:defRPr/>
            </a:pPr>
            <a:endParaRPr lang="en-GB">
              <a:solidFill>
                <a:srgbClr val="000000"/>
              </a:solidFill>
            </a:endParaRPr>
          </a:p>
        </p:txBody>
      </p:sp>
      <p:sp>
        <p:nvSpPr>
          <p:cNvPr id="4" name="Slide Number Placeholder 3"/>
          <p:cNvSpPr>
            <a:spLocks noGrp="1"/>
          </p:cNvSpPr>
          <p:nvPr>
            <p:ph type="sldNum" sz="quarter" idx="12"/>
          </p:nvPr>
        </p:nvSpPr>
        <p:spPr/>
        <p:txBody>
          <a:bodyPr/>
          <a:lstStyle>
            <a:lvl1pPr>
              <a:defRPr smtClean="0"/>
            </a:lvl1pPr>
          </a:lstStyle>
          <a:p>
            <a:pPr>
              <a:defRPr/>
            </a:pPr>
            <a:fld id="{B41DF845-6201-4E0B-AB4F-CF315A89A9CC}" type="slidenum">
              <a:rPr lang="en-GB">
                <a:solidFill>
                  <a:srgbClr val="000000"/>
                </a:solidFill>
              </a:rPr>
              <a:pPr>
                <a:defRPr/>
              </a:pPr>
              <a:t>‹nr.›</a:t>
            </a:fld>
            <a:endParaRPr lang="en-GB">
              <a:solidFill>
                <a:srgbClr val="000000"/>
              </a:solidFill>
            </a:endParaRPr>
          </a:p>
        </p:txBody>
      </p:sp>
    </p:spTree>
    <p:extLst>
      <p:ext uri="{BB962C8B-B14F-4D97-AF65-F5344CB8AC3E}">
        <p14:creationId xmlns:p14="http://schemas.microsoft.com/office/powerpoint/2010/main" val="155049370"/>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26340780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GB">
              <a:solidFill>
                <a:srgbClr val="000000"/>
              </a:solidFill>
            </a:endParaRPr>
          </a:p>
        </p:txBody>
      </p:sp>
      <p:sp>
        <p:nvSpPr>
          <p:cNvPr id="6" name="Footer Placeholder 5"/>
          <p:cNvSpPr>
            <a:spLocks noGrp="1"/>
          </p:cNvSpPr>
          <p:nvPr>
            <p:ph type="ftr" sz="quarter" idx="11"/>
          </p:nvPr>
        </p:nvSpPr>
        <p:spPr/>
        <p:txBody>
          <a:bodyPr/>
          <a:lstStyle>
            <a:lvl1pPr>
              <a:defRPr/>
            </a:lvl1pPr>
          </a:lstStyle>
          <a:p>
            <a:pPr>
              <a:defRPr/>
            </a:pPr>
            <a:endParaRPr lang="en-GB">
              <a:solidFill>
                <a:srgbClr val="000000"/>
              </a:solidFill>
            </a:endParaRPr>
          </a:p>
        </p:txBody>
      </p:sp>
      <p:sp>
        <p:nvSpPr>
          <p:cNvPr id="7" name="Slide Number Placeholder 6"/>
          <p:cNvSpPr>
            <a:spLocks noGrp="1"/>
          </p:cNvSpPr>
          <p:nvPr>
            <p:ph type="sldNum" sz="quarter" idx="12"/>
          </p:nvPr>
        </p:nvSpPr>
        <p:spPr/>
        <p:txBody>
          <a:bodyPr/>
          <a:lstStyle>
            <a:lvl1pPr>
              <a:defRPr smtClean="0"/>
            </a:lvl1pPr>
          </a:lstStyle>
          <a:p>
            <a:pPr>
              <a:defRPr/>
            </a:pPr>
            <a:fld id="{1F57CBBB-9D97-4497-BDD3-97F5D8DAF55E}" type="slidenum">
              <a:rPr lang="en-GB">
                <a:solidFill>
                  <a:srgbClr val="000000"/>
                </a:solidFill>
              </a:rPr>
              <a:pPr>
                <a:defRPr/>
              </a:pPr>
              <a:t>‹nr.›</a:t>
            </a:fld>
            <a:endParaRPr lang="en-GB">
              <a:solidFill>
                <a:srgbClr val="000000"/>
              </a:solidFill>
            </a:endParaRPr>
          </a:p>
        </p:txBody>
      </p:sp>
    </p:spTree>
    <p:extLst>
      <p:ext uri="{BB962C8B-B14F-4D97-AF65-F5344CB8AC3E}">
        <p14:creationId xmlns:p14="http://schemas.microsoft.com/office/powerpoint/2010/main" val="3214374392"/>
      </p:ext>
    </p:extLst>
  </p:cSld>
  <p:clrMapOvr>
    <a:masterClrMapping/>
  </p:clrMapOvr>
  <p:transition spd="med"/>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GB">
              <a:solidFill>
                <a:srgbClr val="000000"/>
              </a:solidFill>
            </a:endParaRPr>
          </a:p>
        </p:txBody>
      </p:sp>
      <p:sp>
        <p:nvSpPr>
          <p:cNvPr id="6" name="Footer Placeholder 5"/>
          <p:cNvSpPr>
            <a:spLocks noGrp="1"/>
          </p:cNvSpPr>
          <p:nvPr>
            <p:ph type="ftr" sz="quarter" idx="11"/>
          </p:nvPr>
        </p:nvSpPr>
        <p:spPr/>
        <p:txBody>
          <a:bodyPr/>
          <a:lstStyle>
            <a:lvl1pPr>
              <a:defRPr/>
            </a:lvl1pPr>
          </a:lstStyle>
          <a:p>
            <a:pPr>
              <a:defRPr/>
            </a:pPr>
            <a:endParaRPr lang="en-GB">
              <a:solidFill>
                <a:srgbClr val="000000"/>
              </a:solidFill>
            </a:endParaRPr>
          </a:p>
        </p:txBody>
      </p:sp>
      <p:sp>
        <p:nvSpPr>
          <p:cNvPr id="7" name="Slide Number Placeholder 6"/>
          <p:cNvSpPr>
            <a:spLocks noGrp="1"/>
          </p:cNvSpPr>
          <p:nvPr>
            <p:ph type="sldNum" sz="quarter" idx="12"/>
          </p:nvPr>
        </p:nvSpPr>
        <p:spPr/>
        <p:txBody>
          <a:bodyPr/>
          <a:lstStyle>
            <a:lvl1pPr>
              <a:defRPr smtClean="0"/>
            </a:lvl1pPr>
          </a:lstStyle>
          <a:p>
            <a:pPr>
              <a:defRPr/>
            </a:pPr>
            <a:fld id="{A366F213-AB04-4CEB-B7C5-B20E0A0C32D0}" type="slidenum">
              <a:rPr lang="en-GB">
                <a:solidFill>
                  <a:srgbClr val="000000"/>
                </a:solidFill>
              </a:rPr>
              <a:pPr>
                <a:defRPr/>
              </a:pPr>
              <a:t>‹nr.›</a:t>
            </a:fld>
            <a:endParaRPr lang="en-GB">
              <a:solidFill>
                <a:srgbClr val="000000"/>
              </a:solidFill>
            </a:endParaRPr>
          </a:p>
        </p:txBody>
      </p:sp>
    </p:spTree>
    <p:extLst>
      <p:ext uri="{BB962C8B-B14F-4D97-AF65-F5344CB8AC3E}">
        <p14:creationId xmlns:p14="http://schemas.microsoft.com/office/powerpoint/2010/main" val="3530852087"/>
      </p:ext>
    </p:extLst>
  </p:cSld>
  <p:clrMapOvr>
    <a:masterClrMapping/>
  </p:clrMapOvr>
  <p:transition spd="med"/>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endParaRPr lang="en-GB">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srgbClr val="000000"/>
              </a:solidFill>
            </a:endParaRPr>
          </a:p>
        </p:txBody>
      </p:sp>
      <p:sp>
        <p:nvSpPr>
          <p:cNvPr id="6" name="Slide Number Placeholder 5"/>
          <p:cNvSpPr>
            <a:spLocks noGrp="1"/>
          </p:cNvSpPr>
          <p:nvPr>
            <p:ph type="sldNum" sz="quarter" idx="12"/>
          </p:nvPr>
        </p:nvSpPr>
        <p:spPr/>
        <p:txBody>
          <a:bodyPr/>
          <a:lstStyle>
            <a:lvl1pPr>
              <a:defRPr smtClean="0"/>
            </a:lvl1pPr>
          </a:lstStyle>
          <a:p>
            <a:pPr>
              <a:defRPr/>
            </a:pPr>
            <a:fld id="{46FB80A0-CAF3-408A-9895-C9EF1ED6FC60}" type="slidenum">
              <a:rPr lang="en-GB">
                <a:solidFill>
                  <a:srgbClr val="000000"/>
                </a:solidFill>
              </a:rPr>
              <a:pPr>
                <a:defRPr/>
              </a:pPr>
              <a:t>‹nr.›</a:t>
            </a:fld>
            <a:endParaRPr lang="en-GB">
              <a:solidFill>
                <a:srgbClr val="000000"/>
              </a:solidFill>
            </a:endParaRPr>
          </a:p>
        </p:txBody>
      </p:sp>
    </p:spTree>
    <p:extLst>
      <p:ext uri="{BB962C8B-B14F-4D97-AF65-F5344CB8AC3E}">
        <p14:creationId xmlns:p14="http://schemas.microsoft.com/office/powerpoint/2010/main" val="1474114434"/>
      </p:ext>
    </p:extLst>
  </p:cSld>
  <p:clrMapOvr>
    <a:masterClrMapping/>
  </p:clrMapOvr>
  <p:transition spd="med"/>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endParaRPr lang="en-GB">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srgbClr val="000000"/>
              </a:solidFill>
            </a:endParaRPr>
          </a:p>
        </p:txBody>
      </p:sp>
      <p:sp>
        <p:nvSpPr>
          <p:cNvPr id="6" name="Slide Number Placeholder 5"/>
          <p:cNvSpPr>
            <a:spLocks noGrp="1"/>
          </p:cNvSpPr>
          <p:nvPr>
            <p:ph type="sldNum" sz="quarter" idx="12"/>
          </p:nvPr>
        </p:nvSpPr>
        <p:spPr/>
        <p:txBody>
          <a:bodyPr/>
          <a:lstStyle>
            <a:lvl1pPr>
              <a:defRPr smtClean="0"/>
            </a:lvl1pPr>
          </a:lstStyle>
          <a:p>
            <a:pPr>
              <a:defRPr/>
            </a:pPr>
            <a:fld id="{A2246E9A-0821-418F-B42A-D2F0DD9811D5}" type="slidenum">
              <a:rPr lang="en-GB">
                <a:solidFill>
                  <a:srgbClr val="000000"/>
                </a:solidFill>
              </a:rPr>
              <a:pPr>
                <a:defRPr/>
              </a:pPr>
              <a:t>‹nr.›</a:t>
            </a:fld>
            <a:endParaRPr lang="en-GB">
              <a:solidFill>
                <a:srgbClr val="000000"/>
              </a:solidFill>
            </a:endParaRPr>
          </a:p>
        </p:txBody>
      </p:sp>
    </p:spTree>
    <p:extLst>
      <p:ext uri="{BB962C8B-B14F-4D97-AF65-F5344CB8AC3E}">
        <p14:creationId xmlns:p14="http://schemas.microsoft.com/office/powerpoint/2010/main" val="2373500084"/>
      </p:ext>
    </p:extLst>
  </p:cSld>
  <p:clrMapOvr>
    <a:masterClrMapping/>
  </p:clrMapOvr>
  <p:transition spd="med"/>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AC5CC01-A819-4E3E-909F-A1222631237B}" type="slidenum">
              <a:rPr lang="en-US">
                <a:solidFill>
                  <a:srgbClr val="000000"/>
                </a:solidFill>
              </a:rPr>
              <a:pPr/>
              <a:t>‹nr.›</a:t>
            </a:fld>
            <a:endParaRPr lang="en-US">
              <a:solidFill>
                <a:srgbClr val="000000"/>
              </a:solidFill>
            </a:endParaRPr>
          </a:p>
        </p:txBody>
      </p:sp>
    </p:spTree>
    <p:extLst>
      <p:ext uri="{BB962C8B-B14F-4D97-AF65-F5344CB8AC3E}">
        <p14:creationId xmlns:p14="http://schemas.microsoft.com/office/powerpoint/2010/main" val="297450335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8F77514-E862-4E31-B4F4-399B6D71A2A0}" type="slidenum">
              <a:rPr lang="en-US">
                <a:solidFill>
                  <a:srgbClr val="000000"/>
                </a:solidFill>
              </a:rPr>
              <a:pPr/>
              <a:t>‹nr.›</a:t>
            </a:fld>
            <a:endParaRPr lang="en-US">
              <a:solidFill>
                <a:srgbClr val="000000"/>
              </a:solidFill>
            </a:endParaRPr>
          </a:p>
        </p:txBody>
      </p:sp>
    </p:spTree>
    <p:extLst>
      <p:ext uri="{BB962C8B-B14F-4D97-AF65-F5344CB8AC3E}">
        <p14:creationId xmlns:p14="http://schemas.microsoft.com/office/powerpoint/2010/main" val="285718720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88BD502-2735-4E2E-81F0-058AE579278D}" type="slidenum">
              <a:rPr lang="en-US">
                <a:solidFill>
                  <a:srgbClr val="000000"/>
                </a:solidFill>
              </a:rPr>
              <a:pPr/>
              <a:t>‹nr.›</a:t>
            </a:fld>
            <a:endParaRPr lang="en-US">
              <a:solidFill>
                <a:srgbClr val="000000"/>
              </a:solidFill>
            </a:endParaRPr>
          </a:p>
        </p:txBody>
      </p:sp>
    </p:spTree>
    <p:extLst>
      <p:ext uri="{BB962C8B-B14F-4D97-AF65-F5344CB8AC3E}">
        <p14:creationId xmlns:p14="http://schemas.microsoft.com/office/powerpoint/2010/main" val="71614991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9CDA115-E475-49E0-B351-79AA3DC3A50E}" type="slidenum">
              <a:rPr lang="en-US">
                <a:solidFill>
                  <a:srgbClr val="000000"/>
                </a:solidFill>
              </a:rPr>
              <a:pPr/>
              <a:t>‹nr.›</a:t>
            </a:fld>
            <a:endParaRPr lang="en-US">
              <a:solidFill>
                <a:srgbClr val="000000"/>
              </a:solidFill>
            </a:endParaRPr>
          </a:p>
        </p:txBody>
      </p:sp>
    </p:spTree>
    <p:extLst>
      <p:ext uri="{BB962C8B-B14F-4D97-AF65-F5344CB8AC3E}">
        <p14:creationId xmlns:p14="http://schemas.microsoft.com/office/powerpoint/2010/main" val="314765908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2A7B50A0-9FE2-426D-AE6D-EFE5F12550D9}" type="slidenum">
              <a:rPr lang="en-US">
                <a:solidFill>
                  <a:srgbClr val="000000"/>
                </a:solidFill>
              </a:rPr>
              <a:pPr/>
              <a:t>‹nr.›</a:t>
            </a:fld>
            <a:endParaRPr lang="en-US">
              <a:solidFill>
                <a:srgbClr val="000000"/>
              </a:solidFill>
            </a:endParaRPr>
          </a:p>
        </p:txBody>
      </p:sp>
    </p:spTree>
    <p:extLst>
      <p:ext uri="{BB962C8B-B14F-4D97-AF65-F5344CB8AC3E}">
        <p14:creationId xmlns:p14="http://schemas.microsoft.com/office/powerpoint/2010/main" val="67459793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F89F3678-1CC9-446F-803F-0BBED41ABC06}" type="slidenum">
              <a:rPr lang="en-US">
                <a:solidFill>
                  <a:srgbClr val="000000"/>
                </a:solidFill>
              </a:rPr>
              <a:pPr/>
              <a:t>‹nr.›</a:t>
            </a:fld>
            <a:endParaRPr lang="en-US">
              <a:solidFill>
                <a:srgbClr val="000000"/>
              </a:solidFill>
            </a:endParaRPr>
          </a:p>
        </p:txBody>
      </p:sp>
    </p:spTree>
    <p:extLst>
      <p:ext uri="{BB962C8B-B14F-4D97-AF65-F5344CB8AC3E}">
        <p14:creationId xmlns:p14="http://schemas.microsoft.com/office/powerpoint/2010/main" val="21824102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89042420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750F1E5D-A296-4CF8-8ECD-1B4B12A672B4}" type="slidenum">
              <a:rPr lang="en-US">
                <a:solidFill>
                  <a:srgbClr val="000000"/>
                </a:solidFill>
              </a:rPr>
              <a:pPr/>
              <a:t>‹nr.›</a:t>
            </a:fld>
            <a:endParaRPr lang="en-US">
              <a:solidFill>
                <a:srgbClr val="000000"/>
              </a:solidFill>
            </a:endParaRPr>
          </a:p>
        </p:txBody>
      </p:sp>
    </p:spTree>
    <p:extLst>
      <p:ext uri="{BB962C8B-B14F-4D97-AF65-F5344CB8AC3E}">
        <p14:creationId xmlns:p14="http://schemas.microsoft.com/office/powerpoint/2010/main" val="50093590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8A1235C-C657-4C53-A80E-575CEEEFFC0F}" type="slidenum">
              <a:rPr lang="en-US">
                <a:solidFill>
                  <a:srgbClr val="000000"/>
                </a:solidFill>
              </a:rPr>
              <a:pPr/>
              <a:t>‹nr.›</a:t>
            </a:fld>
            <a:endParaRPr lang="en-US">
              <a:solidFill>
                <a:srgbClr val="000000"/>
              </a:solidFill>
            </a:endParaRPr>
          </a:p>
        </p:txBody>
      </p:sp>
    </p:spTree>
    <p:extLst>
      <p:ext uri="{BB962C8B-B14F-4D97-AF65-F5344CB8AC3E}">
        <p14:creationId xmlns:p14="http://schemas.microsoft.com/office/powerpoint/2010/main" val="220982449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A5896CE-D045-44B3-A06B-D6BCC49A98F7}" type="slidenum">
              <a:rPr lang="en-US">
                <a:solidFill>
                  <a:srgbClr val="000000"/>
                </a:solidFill>
              </a:rPr>
              <a:pPr/>
              <a:t>‹nr.›</a:t>
            </a:fld>
            <a:endParaRPr lang="en-US">
              <a:solidFill>
                <a:srgbClr val="000000"/>
              </a:solidFill>
            </a:endParaRPr>
          </a:p>
        </p:txBody>
      </p:sp>
    </p:spTree>
    <p:extLst>
      <p:ext uri="{BB962C8B-B14F-4D97-AF65-F5344CB8AC3E}">
        <p14:creationId xmlns:p14="http://schemas.microsoft.com/office/powerpoint/2010/main" val="25122581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4CC7AC5-36BD-49C7-846A-7215B0AE7511}" type="slidenum">
              <a:rPr lang="en-US">
                <a:solidFill>
                  <a:srgbClr val="000000"/>
                </a:solidFill>
              </a:rPr>
              <a:pPr/>
              <a:t>‹nr.›</a:t>
            </a:fld>
            <a:endParaRPr lang="en-US">
              <a:solidFill>
                <a:srgbClr val="000000"/>
              </a:solidFill>
            </a:endParaRPr>
          </a:p>
        </p:txBody>
      </p:sp>
    </p:spTree>
    <p:extLst>
      <p:ext uri="{BB962C8B-B14F-4D97-AF65-F5344CB8AC3E}">
        <p14:creationId xmlns:p14="http://schemas.microsoft.com/office/powerpoint/2010/main" val="18523510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E71C2C6-12F0-4C62-84C4-E2CA7DA96422}" type="slidenum">
              <a:rPr lang="en-US">
                <a:solidFill>
                  <a:srgbClr val="000000"/>
                </a:solidFill>
              </a:rPr>
              <a:pPr/>
              <a:t>‹nr.›</a:t>
            </a:fld>
            <a:endParaRPr lang="en-US">
              <a:solidFill>
                <a:srgbClr val="000000"/>
              </a:solidFill>
            </a:endParaRPr>
          </a:p>
        </p:txBody>
      </p:sp>
    </p:spTree>
    <p:extLst>
      <p:ext uri="{BB962C8B-B14F-4D97-AF65-F5344CB8AC3E}">
        <p14:creationId xmlns:p14="http://schemas.microsoft.com/office/powerpoint/2010/main" val="165126554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BA263B9E-FE78-44DF-B31B-36E962FFAAF8}" type="slidenum">
              <a:rPr lang="en-US">
                <a:solidFill>
                  <a:srgbClr val="000000"/>
                </a:solidFill>
              </a:rPr>
              <a:pPr/>
              <a:t>‹nr.›</a:t>
            </a:fld>
            <a:endParaRPr lang="en-US">
              <a:solidFill>
                <a:srgbClr val="000000"/>
              </a:solidFill>
            </a:endParaRPr>
          </a:p>
        </p:txBody>
      </p:sp>
    </p:spTree>
    <p:extLst>
      <p:ext uri="{BB962C8B-B14F-4D97-AF65-F5344CB8AC3E}">
        <p14:creationId xmlns:p14="http://schemas.microsoft.com/office/powerpoint/2010/main" val="340422523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GB"/>
          </a:p>
        </p:txBody>
      </p:sp>
      <p:sp>
        <p:nvSpPr>
          <p:cNvPr id="3" name="Table Placeholder 2"/>
          <p:cNvSpPr>
            <a:spLocks noGrp="1"/>
          </p:cNvSpPr>
          <p:nvPr>
            <p:ph type="tbl" idx="1"/>
          </p:nvPr>
        </p:nvSpPr>
        <p:spPr>
          <a:xfrm>
            <a:off x="457200" y="1600200"/>
            <a:ext cx="8229600" cy="4525963"/>
          </a:xfrm>
        </p:spPr>
        <p:txBody>
          <a:bodyPr/>
          <a:lstStyle/>
          <a:p>
            <a:endParaRPr lang="en-GB"/>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F9D2C7BE-5072-4148-9333-1D0D1A842CC5}" type="slidenum">
              <a:rPr lang="en-US">
                <a:solidFill>
                  <a:srgbClr val="000000"/>
                </a:solidFill>
              </a:rPr>
              <a:pPr/>
              <a:t>‹nr.›</a:t>
            </a:fld>
            <a:endParaRPr lang="en-US">
              <a:solidFill>
                <a:srgbClr val="000000"/>
              </a:solidFill>
            </a:endParaRPr>
          </a:p>
        </p:txBody>
      </p:sp>
    </p:spTree>
    <p:extLst>
      <p:ext uri="{BB962C8B-B14F-4D97-AF65-F5344CB8AC3E}">
        <p14:creationId xmlns:p14="http://schemas.microsoft.com/office/powerpoint/2010/main" val="412778027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eaLnBrk="0" hangingPunct="0">
              <a:defRPr>
                <a:latin typeface="Times New Roman" pitchFamily="18"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Times New Roman" pitchFamily="18" charset="0"/>
              </a:defRPr>
            </a:lvl1pPr>
          </a:lstStyle>
          <a:p>
            <a:pPr>
              <a:defRPr/>
            </a:pPr>
            <a:fld id="{E65F1DFA-7F73-4A53-8107-93FAF792B0CD}" type="slidenum">
              <a:rPr lang="en-US"/>
              <a:pPr>
                <a:defRPr/>
              </a:pPr>
              <a:t>‹nr.›</a:t>
            </a:fld>
            <a:endParaRPr lang="en-US"/>
          </a:p>
        </p:txBody>
      </p:sp>
    </p:spTree>
    <p:extLst>
      <p:ext uri="{BB962C8B-B14F-4D97-AF65-F5344CB8AC3E}">
        <p14:creationId xmlns:p14="http://schemas.microsoft.com/office/powerpoint/2010/main" val="359724740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eaLnBrk="0" hangingPunct="0">
              <a:defRPr>
                <a:latin typeface="Times New Roman" pitchFamily="18"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Times New Roman" pitchFamily="18" charset="0"/>
              </a:defRPr>
            </a:lvl1pPr>
          </a:lstStyle>
          <a:p>
            <a:pPr>
              <a:defRPr/>
            </a:pPr>
            <a:fld id="{49404A03-43D2-4949-98DC-8AB8D3C9F29B}" type="slidenum">
              <a:rPr lang="en-US"/>
              <a:pPr>
                <a:defRPr/>
              </a:pPr>
              <a:t>‹nr.›</a:t>
            </a:fld>
            <a:endParaRPr lang="en-US"/>
          </a:p>
        </p:txBody>
      </p:sp>
    </p:spTree>
    <p:extLst>
      <p:ext uri="{BB962C8B-B14F-4D97-AF65-F5344CB8AC3E}">
        <p14:creationId xmlns:p14="http://schemas.microsoft.com/office/powerpoint/2010/main" val="20230486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hangingPunct="0">
              <a:defRPr>
                <a:latin typeface="Times New Roman" pitchFamily="18"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Times New Roman" pitchFamily="18" charset="0"/>
              </a:defRPr>
            </a:lvl1pPr>
          </a:lstStyle>
          <a:p>
            <a:pPr>
              <a:defRPr/>
            </a:pPr>
            <a:fld id="{BB8537A7-7504-40AF-B653-D92017893B9D}" type="slidenum">
              <a:rPr lang="en-US"/>
              <a:pPr>
                <a:defRPr/>
              </a:pPr>
              <a:t>‹nr.›</a:t>
            </a:fld>
            <a:endParaRPr lang="en-US"/>
          </a:p>
        </p:txBody>
      </p:sp>
    </p:spTree>
    <p:extLst>
      <p:ext uri="{BB962C8B-B14F-4D97-AF65-F5344CB8AC3E}">
        <p14:creationId xmlns:p14="http://schemas.microsoft.com/office/powerpoint/2010/main" val="30905326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925000981"/>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lvl1pPr eaLnBrk="0" hangingPunct="0">
              <a:defRPr>
                <a:latin typeface="Times New Roman" pitchFamily="18" charset="0"/>
              </a:defRPr>
            </a:lvl1pPr>
          </a:lstStyle>
          <a:p>
            <a:pPr>
              <a:defRPr/>
            </a:pPr>
            <a:endParaRPr lang="en-US"/>
          </a:p>
        </p:txBody>
      </p:sp>
      <p:sp>
        <p:nvSpPr>
          <p:cNvPr id="6" name="Footer Placeholder 5"/>
          <p:cNvSpPr>
            <a:spLocks noGrp="1"/>
          </p:cNvSpPr>
          <p:nvPr>
            <p:ph type="ftr" sz="quarter" idx="11"/>
          </p:nvPr>
        </p:nvSpPr>
        <p:spPr/>
        <p:txBody>
          <a:bodyPr/>
          <a:lstStyle>
            <a:lvl1pPr eaLnBrk="0" hangingPunct="0">
              <a:defRPr>
                <a:latin typeface="Times New Roman" pitchFamily="18"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Times New Roman" pitchFamily="18" charset="0"/>
              </a:defRPr>
            </a:lvl1pPr>
          </a:lstStyle>
          <a:p>
            <a:pPr>
              <a:defRPr/>
            </a:pPr>
            <a:fld id="{BA26F04B-D119-469D-B898-D3BD5B361AD4}" type="slidenum">
              <a:rPr lang="en-US"/>
              <a:pPr>
                <a:defRPr/>
              </a:pPr>
              <a:t>‹nr.›</a:t>
            </a:fld>
            <a:endParaRPr lang="en-US"/>
          </a:p>
        </p:txBody>
      </p:sp>
    </p:spTree>
    <p:extLst>
      <p:ext uri="{BB962C8B-B14F-4D97-AF65-F5344CB8AC3E}">
        <p14:creationId xmlns:p14="http://schemas.microsoft.com/office/powerpoint/2010/main" val="397889756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lvl1pPr eaLnBrk="0" hangingPunct="0">
              <a:defRPr>
                <a:latin typeface="Times New Roman" pitchFamily="18" charset="0"/>
              </a:defRPr>
            </a:lvl1pPr>
          </a:lstStyle>
          <a:p>
            <a:pPr>
              <a:defRPr/>
            </a:pPr>
            <a:endParaRPr lang="en-US"/>
          </a:p>
        </p:txBody>
      </p:sp>
      <p:sp>
        <p:nvSpPr>
          <p:cNvPr id="8" name="Footer Placeholder 7"/>
          <p:cNvSpPr>
            <a:spLocks noGrp="1"/>
          </p:cNvSpPr>
          <p:nvPr>
            <p:ph type="ftr" sz="quarter" idx="11"/>
          </p:nvPr>
        </p:nvSpPr>
        <p:spPr/>
        <p:txBody>
          <a:bodyPr/>
          <a:lstStyle>
            <a:lvl1pPr eaLnBrk="0" hangingPunct="0">
              <a:defRPr>
                <a:latin typeface="Times New Roman" pitchFamily="18"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hangingPunct="0">
              <a:defRPr>
                <a:latin typeface="Times New Roman" pitchFamily="18" charset="0"/>
              </a:defRPr>
            </a:lvl1pPr>
          </a:lstStyle>
          <a:p>
            <a:pPr>
              <a:defRPr/>
            </a:pPr>
            <a:fld id="{97FF8D2B-6B13-43AF-A48D-B999E9D0476D}" type="slidenum">
              <a:rPr lang="en-US"/>
              <a:pPr>
                <a:defRPr/>
              </a:pPr>
              <a:t>‹nr.›</a:t>
            </a:fld>
            <a:endParaRPr lang="en-US"/>
          </a:p>
        </p:txBody>
      </p:sp>
    </p:spTree>
    <p:extLst>
      <p:ext uri="{BB962C8B-B14F-4D97-AF65-F5344CB8AC3E}">
        <p14:creationId xmlns:p14="http://schemas.microsoft.com/office/powerpoint/2010/main" val="286874241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lvl1pPr eaLnBrk="0" hangingPunct="0">
              <a:defRPr>
                <a:latin typeface="Times New Roman" pitchFamily="18" charset="0"/>
              </a:defRPr>
            </a:lvl1pPr>
          </a:lstStyle>
          <a:p>
            <a:pPr>
              <a:defRPr/>
            </a:pPr>
            <a:endParaRPr lang="en-US"/>
          </a:p>
        </p:txBody>
      </p:sp>
      <p:sp>
        <p:nvSpPr>
          <p:cNvPr id="4" name="Footer Placeholder 3"/>
          <p:cNvSpPr>
            <a:spLocks noGrp="1"/>
          </p:cNvSpPr>
          <p:nvPr>
            <p:ph type="ftr" sz="quarter" idx="11"/>
          </p:nvPr>
        </p:nvSpPr>
        <p:spPr/>
        <p:txBody>
          <a:bodyPr/>
          <a:lstStyle>
            <a:lvl1pPr eaLnBrk="0" hangingPunct="0">
              <a:defRPr>
                <a:latin typeface="Times New Roman" pitchFamily="18"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hangingPunct="0">
              <a:defRPr>
                <a:latin typeface="Times New Roman" pitchFamily="18" charset="0"/>
              </a:defRPr>
            </a:lvl1pPr>
          </a:lstStyle>
          <a:p>
            <a:pPr>
              <a:defRPr/>
            </a:pPr>
            <a:fld id="{58D19E7E-7CDA-472E-B789-2C26B15044D2}" type="slidenum">
              <a:rPr lang="en-US"/>
              <a:pPr>
                <a:defRPr/>
              </a:pPr>
              <a:t>‹nr.›</a:t>
            </a:fld>
            <a:endParaRPr lang="en-US"/>
          </a:p>
        </p:txBody>
      </p:sp>
    </p:spTree>
    <p:extLst>
      <p:ext uri="{BB962C8B-B14F-4D97-AF65-F5344CB8AC3E}">
        <p14:creationId xmlns:p14="http://schemas.microsoft.com/office/powerpoint/2010/main" val="11248846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hangingPunct="0">
              <a:defRPr>
                <a:latin typeface="Times New Roman" pitchFamily="18" charset="0"/>
              </a:defRPr>
            </a:lvl1pPr>
          </a:lstStyle>
          <a:p>
            <a:pPr>
              <a:defRPr/>
            </a:pPr>
            <a:endParaRPr lang="en-US"/>
          </a:p>
        </p:txBody>
      </p:sp>
      <p:sp>
        <p:nvSpPr>
          <p:cNvPr id="3" name="Footer Placeholder 2"/>
          <p:cNvSpPr>
            <a:spLocks noGrp="1"/>
          </p:cNvSpPr>
          <p:nvPr>
            <p:ph type="ftr" sz="quarter" idx="11"/>
          </p:nvPr>
        </p:nvSpPr>
        <p:spPr/>
        <p:txBody>
          <a:bodyPr/>
          <a:lstStyle>
            <a:lvl1pPr eaLnBrk="0" hangingPunct="0">
              <a:defRPr>
                <a:latin typeface="Times New Roman" pitchFamily="18"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hangingPunct="0">
              <a:defRPr>
                <a:latin typeface="Times New Roman" pitchFamily="18" charset="0"/>
              </a:defRPr>
            </a:lvl1pPr>
          </a:lstStyle>
          <a:p>
            <a:pPr>
              <a:defRPr/>
            </a:pPr>
            <a:fld id="{4B845885-A954-45E3-980E-569932FB9C1A}" type="slidenum">
              <a:rPr lang="en-US"/>
              <a:pPr>
                <a:defRPr/>
              </a:pPr>
              <a:t>‹nr.›</a:t>
            </a:fld>
            <a:endParaRPr lang="en-US"/>
          </a:p>
        </p:txBody>
      </p:sp>
    </p:spTree>
    <p:extLst>
      <p:ext uri="{BB962C8B-B14F-4D97-AF65-F5344CB8AC3E}">
        <p14:creationId xmlns:p14="http://schemas.microsoft.com/office/powerpoint/2010/main" val="341976126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hangingPunct="0">
              <a:defRPr>
                <a:latin typeface="Times New Roman" pitchFamily="18" charset="0"/>
              </a:defRPr>
            </a:lvl1pPr>
          </a:lstStyle>
          <a:p>
            <a:pPr>
              <a:defRPr/>
            </a:pPr>
            <a:endParaRPr lang="en-US"/>
          </a:p>
        </p:txBody>
      </p:sp>
      <p:sp>
        <p:nvSpPr>
          <p:cNvPr id="6" name="Footer Placeholder 5"/>
          <p:cNvSpPr>
            <a:spLocks noGrp="1"/>
          </p:cNvSpPr>
          <p:nvPr>
            <p:ph type="ftr" sz="quarter" idx="11"/>
          </p:nvPr>
        </p:nvSpPr>
        <p:spPr/>
        <p:txBody>
          <a:bodyPr/>
          <a:lstStyle>
            <a:lvl1pPr eaLnBrk="0" hangingPunct="0">
              <a:defRPr>
                <a:latin typeface="Times New Roman" pitchFamily="18"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Times New Roman" pitchFamily="18" charset="0"/>
              </a:defRPr>
            </a:lvl1pPr>
          </a:lstStyle>
          <a:p>
            <a:pPr>
              <a:defRPr/>
            </a:pPr>
            <a:fld id="{30DC747B-AD5D-4840-84A1-92CB29F45CA1}" type="slidenum">
              <a:rPr lang="en-US"/>
              <a:pPr>
                <a:defRPr/>
              </a:pPr>
              <a:t>‹nr.›</a:t>
            </a:fld>
            <a:endParaRPr lang="en-US"/>
          </a:p>
        </p:txBody>
      </p:sp>
    </p:spTree>
    <p:extLst>
      <p:ext uri="{BB962C8B-B14F-4D97-AF65-F5344CB8AC3E}">
        <p14:creationId xmlns:p14="http://schemas.microsoft.com/office/powerpoint/2010/main" val="279412532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hangingPunct="0">
              <a:defRPr>
                <a:latin typeface="Times New Roman" pitchFamily="18" charset="0"/>
              </a:defRPr>
            </a:lvl1pPr>
          </a:lstStyle>
          <a:p>
            <a:pPr>
              <a:defRPr/>
            </a:pPr>
            <a:endParaRPr lang="en-US"/>
          </a:p>
        </p:txBody>
      </p:sp>
      <p:sp>
        <p:nvSpPr>
          <p:cNvPr id="6" name="Footer Placeholder 5"/>
          <p:cNvSpPr>
            <a:spLocks noGrp="1"/>
          </p:cNvSpPr>
          <p:nvPr>
            <p:ph type="ftr" sz="quarter" idx="11"/>
          </p:nvPr>
        </p:nvSpPr>
        <p:spPr/>
        <p:txBody>
          <a:bodyPr/>
          <a:lstStyle>
            <a:lvl1pPr eaLnBrk="0" hangingPunct="0">
              <a:defRPr>
                <a:latin typeface="Times New Roman" pitchFamily="18"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Times New Roman" pitchFamily="18" charset="0"/>
              </a:defRPr>
            </a:lvl1pPr>
          </a:lstStyle>
          <a:p>
            <a:pPr>
              <a:defRPr/>
            </a:pPr>
            <a:fld id="{4A2B01D7-C610-4BC4-BD52-BA666CAEF702}" type="slidenum">
              <a:rPr lang="en-US"/>
              <a:pPr>
                <a:defRPr/>
              </a:pPr>
              <a:t>‹nr.›</a:t>
            </a:fld>
            <a:endParaRPr lang="en-US"/>
          </a:p>
        </p:txBody>
      </p:sp>
    </p:spTree>
    <p:extLst>
      <p:ext uri="{BB962C8B-B14F-4D97-AF65-F5344CB8AC3E}">
        <p14:creationId xmlns:p14="http://schemas.microsoft.com/office/powerpoint/2010/main" val="169833842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eaLnBrk="0" hangingPunct="0">
              <a:defRPr>
                <a:latin typeface="Times New Roman" pitchFamily="18"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Times New Roman" pitchFamily="18" charset="0"/>
              </a:defRPr>
            </a:lvl1pPr>
          </a:lstStyle>
          <a:p>
            <a:pPr>
              <a:defRPr/>
            </a:pPr>
            <a:fld id="{15C4C6C3-D93D-43E2-80DD-BBAF4DCCE3B8}" type="slidenum">
              <a:rPr lang="en-US"/>
              <a:pPr>
                <a:defRPr/>
              </a:pPr>
              <a:t>‹nr.›</a:t>
            </a:fld>
            <a:endParaRPr lang="en-US"/>
          </a:p>
        </p:txBody>
      </p:sp>
    </p:spTree>
    <p:extLst>
      <p:ext uri="{BB962C8B-B14F-4D97-AF65-F5344CB8AC3E}">
        <p14:creationId xmlns:p14="http://schemas.microsoft.com/office/powerpoint/2010/main" val="264922329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eaLnBrk="0" hangingPunct="0">
              <a:defRPr>
                <a:latin typeface="Times New Roman" pitchFamily="18"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Times New Roman" pitchFamily="18" charset="0"/>
              </a:defRPr>
            </a:lvl1pPr>
          </a:lstStyle>
          <a:p>
            <a:pPr>
              <a:defRPr/>
            </a:pPr>
            <a:fld id="{5C1E60B7-0F3A-43B5-B0E6-D4917DAF41B2}" type="slidenum">
              <a:rPr lang="en-US"/>
              <a:pPr>
                <a:defRPr/>
              </a:pPr>
              <a:t>‹nr.›</a:t>
            </a:fld>
            <a:endParaRPr lang="en-US"/>
          </a:p>
        </p:txBody>
      </p:sp>
    </p:spTree>
    <p:extLst>
      <p:ext uri="{BB962C8B-B14F-4D97-AF65-F5344CB8AC3E}">
        <p14:creationId xmlns:p14="http://schemas.microsoft.com/office/powerpoint/2010/main" val="205936383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GB"/>
          </a:p>
        </p:txBody>
      </p:sp>
      <p:sp>
        <p:nvSpPr>
          <p:cNvPr id="3" name="Chart Placeholder 2"/>
          <p:cNvSpPr>
            <a:spLocks noGrp="1"/>
          </p:cNvSpPr>
          <p:nvPr>
            <p:ph type="chart" idx="1"/>
          </p:nvPr>
        </p:nvSpPr>
        <p:spPr>
          <a:xfrm>
            <a:off x="457200" y="1600200"/>
            <a:ext cx="8229600" cy="4525963"/>
          </a:xfrm>
        </p:spPr>
        <p:txBody>
          <a:bodyPr/>
          <a:lstStyle/>
          <a:p>
            <a:pPr lvl="0"/>
            <a:endParaRPr lang="en-GB" noProof="0"/>
          </a:p>
        </p:txBody>
      </p:sp>
      <p:sp>
        <p:nvSpPr>
          <p:cNvPr id="4" name="Date Placeholder 3"/>
          <p:cNvSpPr>
            <a:spLocks noGrp="1"/>
          </p:cNvSpPr>
          <p:nvPr>
            <p:ph type="dt" sz="half" idx="10"/>
          </p:nvPr>
        </p:nvSpPr>
        <p:spPr/>
        <p:txBody>
          <a:bodyPr/>
          <a:lstStyle>
            <a:lvl1pPr eaLnBrk="0" hangingPunct="0">
              <a:defRPr>
                <a:latin typeface="Times New Roman" pitchFamily="18"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Times New Roman" pitchFamily="18" charset="0"/>
              </a:defRPr>
            </a:lvl1pPr>
          </a:lstStyle>
          <a:p>
            <a:pPr>
              <a:defRPr/>
            </a:pPr>
            <a:fld id="{81188545-B1EA-4514-AA89-A2358372B09F}" type="slidenum">
              <a:rPr lang="en-US"/>
              <a:pPr>
                <a:defRPr/>
              </a:pPr>
              <a:t>‹nr.›</a:t>
            </a:fld>
            <a:endParaRPr lang="en-US"/>
          </a:p>
        </p:txBody>
      </p:sp>
    </p:spTree>
    <p:extLst>
      <p:ext uri="{BB962C8B-B14F-4D97-AF65-F5344CB8AC3E}">
        <p14:creationId xmlns:p14="http://schemas.microsoft.com/office/powerpoint/2010/main" val="714033414"/>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smtClean="0"/>
              <a:t>Klik om de stijl te bewerken</a:t>
            </a:r>
            <a:endParaRPr lang="nl-NL"/>
          </a:p>
        </p:txBody>
      </p:sp>
      <p:sp>
        <p:nvSpPr>
          <p:cNvPr id="3" name="O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smtClean="0"/>
              <a:t>Klik om de ondertitelstijl van het model te bewerken</a:t>
            </a:r>
            <a:endParaRPr lang="nl-NL"/>
          </a:p>
        </p:txBody>
      </p:sp>
      <p:sp>
        <p:nvSpPr>
          <p:cNvPr id="4" name="Tijdelijke aanduiding voor datum 3"/>
          <p:cNvSpPr>
            <a:spLocks noGrp="1"/>
          </p:cNvSpPr>
          <p:nvPr>
            <p:ph type="dt" sz="half" idx="10"/>
          </p:nvPr>
        </p:nvSpPr>
        <p:spPr/>
        <p:txBody>
          <a:bodyPr/>
          <a:lstStyle/>
          <a:p>
            <a:fld id="{E080DAA6-6AF0-4BE9-BA49-FE57F4765C27}" type="datetimeFigureOut">
              <a:rPr lang="nl-NL" smtClean="0"/>
              <a:t>13-1-2018</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40F2CA4D-F4CF-4911-B2FE-100544F939D9}" type="slidenum">
              <a:rPr lang="nl-NL" smtClean="0"/>
              <a:t>‹nr.›</a:t>
            </a:fld>
            <a:endParaRPr lang="nl-NL"/>
          </a:p>
        </p:txBody>
      </p:sp>
    </p:spTree>
    <p:extLst>
      <p:ext uri="{BB962C8B-B14F-4D97-AF65-F5344CB8AC3E}">
        <p14:creationId xmlns:p14="http://schemas.microsoft.com/office/powerpoint/2010/main" val="20877677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GB"/>
          </a:p>
        </p:txBody>
      </p:sp>
    </p:spTree>
    <p:extLst>
      <p:ext uri="{BB962C8B-B14F-4D97-AF65-F5344CB8AC3E}">
        <p14:creationId xmlns:p14="http://schemas.microsoft.com/office/powerpoint/2010/main" val="2000404645"/>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fld id="{E080DAA6-6AF0-4BE9-BA49-FE57F4765C27}" type="datetimeFigureOut">
              <a:rPr lang="nl-NL" smtClean="0"/>
              <a:t>13-1-2018</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40F2CA4D-F4CF-4911-B2FE-100544F939D9}" type="slidenum">
              <a:rPr lang="nl-NL" smtClean="0"/>
              <a:t>‹nr.›</a:t>
            </a:fld>
            <a:endParaRPr lang="nl-NL"/>
          </a:p>
        </p:txBody>
      </p:sp>
    </p:spTree>
    <p:extLst>
      <p:ext uri="{BB962C8B-B14F-4D97-AF65-F5344CB8AC3E}">
        <p14:creationId xmlns:p14="http://schemas.microsoft.com/office/powerpoint/2010/main" val="118649442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smtClean="0"/>
              <a:t>Klik om de stijl te bewerken</a:t>
            </a:r>
            <a:endParaRPr lang="nl-NL"/>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Tijdelijke aanduiding voor datum 3"/>
          <p:cNvSpPr>
            <a:spLocks noGrp="1"/>
          </p:cNvSpPr>
          <p:nvPr>
            <p:ph type="dt" sz="half" idx="10"/>
          </p:nvPr>
        </p:nvSpPr>
        <p:spPr/>
        <p:txBody>
          <a:bodyPr/>
          <a:lstStyle/>
          <a:p>
            <a:fld id="{E080DAA6-6AF0-4BE9-BA49-FE57F4765C27}" type="datetimeFigureOut">
              <a:rPr lang="nl-NL" smtClean="0"/>
              <a:t>13-1-2018</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40F2CA4D-F4CF-4911-B2FE-100544F939D9}" type="slidenum">
              <a:rPr lang="nl-NL" smtClean="0"/>
              <a:t>‹nr.›</a:t>
            </a:fld>
            <a:endParaRPr lang="nl-NL"/>
          </a:p>
        </p:txBody>
      </p:sp>
    </p:spTree>
    <p:extLst>
      <p:ext uri="{BB962C8B-B14F-4D97-AF65-F5344CB8AC3E}">
        <p14:creationId xmlns:p14="http://schemas.microsoft.com/office/powerpoint/2010/main" val="362973033"/>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datum 4"/>
          <p:cNvSpPr>
            <a:spLocks noGrp="1"/>
          </p:cNvSpPr>
          <p:nvPr>
            <p:ph type="dt" sz="half" idx="10"/>
          </p:nvPr>
        </p:nvSpPr>
        <p:spPr/>
        <p:txBody>
          <a:bodyPr/>
          <a:lstStyle/>
          <a:p>
            <a:fld id="{E080DAA6-6AF0-4BE9-BA49-FE57F4765C27}" type="datetimeFigureOut">
              <a:rPr lang="nl-NL" smtClean="0"/>
              <a:t>13-1-2018</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40F2CA4D-F4CF-4911-B2FE-100544F939D9}" type="slidenum">
              <a:rPr lang="nl-NL" smtClean="0"/>
              <a:t>‹nr.›</a:t>
            </a:fld>
            <a:endParaRPr lang="nl-NL"/>
          </a:p>
        </p:txBody>
      </p:sp>
    </p:spTree>
    <p:extLst>
      <p:ext uri="{BB962C8B-B14F-4D97-AF65-F5344CB8AC3E}">
        <p14:creationId xmlns:p14="http://schemas.microsoft.com/office/powerpoint/2010/main" val="277923625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smtClean="0"/>
              <a:t>Klik om de stijl te bewerken</a:t>
            </a:r>
            <a:endParaRPr lang="nl-NL"/>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7" name="Tijdelijke aanduiding voor datum 6"/>
          <p:cNvSpPr>
            <a:spLocks noGrp="1"/>
          </p:cNvSpPr>
          <p:nvPr>
            <p:ph type="dt" sz="half" idx="10"/>
          </p:nvPr>
        </p:nvSpPr>
        <p:spPr/>
        <p:txBody>
          <a:bodyPr/>
          <a:lstStyle/>
          <a:p>
            <a:fld id="{E080DAA6-6AF0-4BE9-BA49-FE57F4765C27}" type="datetimeFigureOut">
              <a:rPr lang="nl-NL" smtClean="0"/>
              <a:t>13-1-2018</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40F2CA4D-F4CF-4911-B2FE-100544F939D9}" type="slidenum">
              <a:rPr lang="nl-NL" smtClean="0"/>
              <a:t>‹nr.›</a:t>
            </a:fld>
            <a:endParaRPr lang="nl-NL"/>
          </a:p>
        </p:txBody>
      </p:sp>
    </p:spTree>
    <p:extLst>
      <p:ext uri="{BB962C8B-B14F-4D97-AF65-F5344CB8AC3E}">
        <p14:creationId xmlns:p14="http://schemas.microsoft.com/office/powerpoint/2010/main" val="1961486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datum 2"/>
          <p:cNvSpPr>
            <a:spLocks noGrp="1"/>
          </p:cNvSpPr>
          <p:nvPr>
            <p:ph type="dt" sz="half" idx="10"/>
          </p:nvPr>
        </p:nvSpPr>
        <p:spPr/>
        <p:txBody>
          <a:bodyPr/>
          <a:lstStyle/>
          <a:p>
            <a:fld id="{E080DAA6-6AF0-4BE9-BA49-FE57F4765C27}" type="datetimeFigureOut">
              <a:rPr lang="nl-NL" smtClean="0"/>
              <a:t>13-1-2018</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40F2CA4D-F4CF-4911-B2FE-100544F939D9}" type="slidenum">
              <a:rPr lang="nl-NL" smtClean="0"/>
              <a:t>‹nr.›</a:t>
            </a:fld>
            <a:endParaRPr lang="nl-NL"/>
          </a:p>
        </p:txBody>
      </p:sp>
    </p:spTree>
    <p:extLst>
      <p:ext uri="{BB962C8B-B14F-4D97-AF65-F5344CB8AC3E}">
        <p14:creationId xmlns:p14="http://schemas.microsoft.com/office/powerpoint/2010/main" val="1855251956"/>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E080DAA6-6AF0-4BE9-BA49-FE57F4765C27}" type="datetimeFigureOut">
              <a:rPr lang="nl-NL" smtClean="0"/>
              <a:t>13-1-2018</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40F2CA4D-F4CF-4911-B2FE-100544F939D9}" type="slidenum">
              <a:rPr lang="nl-NL" smtClean="0"/>
              <a:t>‹nr.›</a:t>
            </a:fld>
            <a:endParaRPr lang="nl-NL"/>
          </a:p>
        </p:txBody>
      </p:sp>
    </p:spTree>
    <p:extLst>
      <p:ext uri="{BB962C8B-B14F-4D97-AF65-F5344CB8AC3E}">
        <p14:creationId xmlns:p14="http://schemas.microsoft.com/office/powerpoint/2010/main" val="2955395187"/>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smtClean="0"/>
              <a:t>Klik om de stijl te bewerken</a:t>
            </a:r>
            <a:endParaRPr lang="nl-NL"/>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fld id="{E080DAA6-6AF0-4BE9-BA49-FE57F4765C27}" type="datetimeFigureOut">
              <a:rPr lang="nl-NL" smtClean="0"/>
              <a:t>13-1-2018</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40F2CA4D-F4CF-4911-B2FE-100544F939D9}" type="slidenum">
              <a:rPr lang="nl-NL" smtClean="0"/>
              <a:t>‹nr.›</a:t>
            </a:fld>
            <a:endParaRPr lang="nl-NL"/>
          </a:p>
        </p:txBody>
      </p:sp>
    </p:spTree>
    <p:extLst>
      <p:ext uri="{BB962C8B-B14F-4D97-AF65-F5344CB8AC3E}">
        <p14:creationId xmlns:p14="http://schemas.microsoft.com/office/powerpoint/2010/main" val="2666222362"/>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smtClean="0"/>
              <a:t>Klik om de stijl te bewerken</a:t>
            </a:r>
            <a:endParaRPr lang="nl-NL"/>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fld id="{E080DAA6-6AF0-4BE9-BA49-FE57F4765C27}" type="datetimeFigureOut">
              <a:rPr lang="nl-NL" smtClean="0"/>
              <a:t>13-1-2018</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40F2CA4D-F4CF-4911-B2FE-100544F939D9}" type="slidenum">
              <a:rPr lang="nl-NL" smtClean="0"/>
              <a:t>‹nr.›</a:t>
            </a:fld>
            <a:endParaRPr lang="nl-NL"/>
          </a:p>
        </p:txBody>
      </p:sp>
    </p:spTree>
    <p:extLst>
      <p:ext uri="{BB962C8B-B14F-4D97-AF65-F5344CB8AC3E}">
        <p14:creationId xmlns:p14="http://schemas.microsoft.com/office/powerpoint/2010/main" val="1485488025"/>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verticale tekst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fld id="{E080DAA6-6AF0-4BE9-BA49-FE57F4765C27}" type="datetimeFigureOut">
              <a:rPr lang="nl-NL" smtClean="0"/>
              <a:t>13-1-2018</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40F2CA4D-F4CF-4911-B2FE-100544F939D9}" type="slidenum">
              <a:rPr lang="nl-NL" smtClean="0"/>
              <a:t>‹nr.›</a:t>
            </a:fld>
            <a:endParaRPr lang="nl-NL"/>
          </a:p>
        </p:txBody>
      </p:sp>
    </p:spTree>
    <p:extLst>
      <p:ext uri="{BB962C8B-B14F-4D97-AF65-F5344CB8AC3E}">
        <p14:creationId xmlns:p14="http://schemas.microsoft.com/office/powerpoint/2010/main" val="206655920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NL" smtClean="0"/>
              <a:t>Klik om de stijl te bewerken</a:t>
            </a:r>
            <a:endParaRPr lang="nl-NL"/>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fld id="{E080DAA6-6AF0-4BE9-BA49-FE57F4765C27}" type="datetimeFigureOut">
              <a:rPr lang="nl-NL" smtClean="0"/>
              <a:t>13-1-2018</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40F2CA4D-F4CF-4911-B2FE-100544F939D9}" type="slidenum">
              <a:rPr lang="nl-NL" smtClean="0"/>
              <a:t>‹nr.›</a:t>
            </a:fld>
            <a:endParaRPr lang="nl-NL"/>
          </a:p>
        </p:txBody>
      </p:sp>
    </p:spTree>
    <p:extLst>
      <p:ext uri="{BB962C8B-B14F-4D97-AF65-F5344CB8AC3E}">
        <p14:creationId xmlns:p14="http://schemas.microsoft.com/office/powerpoint/2010/main" val="11152600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21229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2" cy="1162050"/>
          </a:xfrm>
          <a:prstGeom prst="rect">
            <a:avLst/>
          </a:prstGeo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2" y="273054"/>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1" y="1435104"/>
            <a:ext cx="3008312"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1115083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E46305F-B21A-4B7F-B610-82AEF390C94C}" type="slidenum">
              <a:rPr lang="en-US"/>
              <a:pPr>
                <a:defRPr/>
              </a:pPr>
              <a:t>‹nr.›</a:t>
            </a:fld>
            <a:endParaRPr lang="en-US"/>
          </a:p>
        </p:txBody>
      </p:sp>
    </p:spTree>
    <p:extLst>
      <p:ext uri="{BB962C8B-B14F-4D97-AF65-F5344CB8AC3E}">
        <p14:creationId xmlns:p14="http://schemas.microsoft.com/office/powerpoint/2010/main" val="33014859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1890818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25710037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3" y="274642"/>
            <a:ext cx="2057401" cy="5851525"/>
          </a:xfrm>
          <a:prstGeom prst="rect">
            <a:avLst/>
          </a:prstGeo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42"/>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21774526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04CA949-760F-484A-9337-31479CF51F0D}" type="slidenum">
              <a:rPr lang="en-US">
                <a:solidFill>
                  <a:srgbClr val="000000"/>
                </a:solidFill>
              </a:rPr>
              <a:pPr/>
              <a:t>‹nr.›</a:t>
            </a:fld>
            <a:endParaRPr lang="en-US">
              <a:solidFill>
                <a:srgbClr val="000000"/>
              </a:solidFill>
            </a:endParaRPr>
          </a:p>
        </p:txBody>
      </p:sp>
    </p:spTree>
    <p:extLst>
      <p:ext uri="{BB962C8B-B14F-4D97-AF65-F5344CB8AC3E}">
        <p14:creationId xmlns:p14="http://schemas.microsoft.com/office/powerpoint/2010/main" val="26728064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BE8D46F-34D5-445A-A81D-D4DB05C271CB}" type="slidenum">
              <a:rPr lang="en-US">
                <a:solidFill>
                  <a:srgbClr val="000000"/>
                </a:solidFill>
              </a:rPr>
              <a:pPr/>
              <a:t>‹nr.›</a:t>
            </a:fld>
            <a:endParaRPr lang="en-US">
              <a:solidFill>
                <a:srgbClr val="000000"/>
              </a:solidFill>
            </a:endParaRPr>
          </a:p>
        </p:txBody>
      </p:sp>
    </p:spTree>
    <p:extLst>
      <p:ext uri="{BB962C8B-B14F-4D97-AF65-F5344CB8AC3E}">
        <p14:creationId xmlns:p14="http://schemas.microsoft.com/office/powerpoint/2010/main" val="14752313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CA944CC-2843-429E-9D7B-7B91B970072A}" type="slidenum">
              <a:rPr lang="en-US">
                <a:solidFill>
                  <a:srgbClr val="000000"/>
                </a:solidFill>
              </a:rPr>
              <a:pPr/>
              <a:t>‹nr.›</a:t>
            </a:fld>
            <a:endParaRPr lang="en-US">
              <a:solidFill>
                <a:srgbClr val="000000"/>
              </a:solidFill>
            </a:endParaRPr>
          </a:p>
        </p:txBody>
      </p:sp>
    </p:spTree>
    <p:extLst>
      <p:ext uri="{BB962C8B-B14F-4D97-AF65-F5344CB8AC3E}">
        <p14:creationId xmlns:p14="http://schemas.microsoft.com/office/powerpoint/2010/main" val="2506794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5A3C843-9066-45FE-B513-381D3D2A28E7}" type="slidenum">
              <a:rPr lang="en-US">
                <a:solidFill>
                  <a:srgbClr val="000000"/>
                </a:solidFill>
              </a:rPr>
              <a:pPr/>
              <a:t>‹nr.›</a:t>
            </a:fld>
            <a:endParaRPr lang="en-US">
              <a:solidFill>
                <a:srgbClr val="000000"/>
              </a:solidFill>
            </a:endParaRPr>
          </a:p>
        </p:txBody>
      </p:sp>
    </p:spTree>
    <p:extLst>
      <p:ext uri="{BB962C8B-B14F-4D97-AF65-F5344CB8AC3E}">
        <p14:creationId xmlns:p14="http://schemas.microsoft.com/office/powerpoint/2010/main" val="32157294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D6CAB376-92AF-48D4-8CFF-F79708921B34}" type="slidenum">
              <a:rPr lang="en-US">
                <a:solidFill>
                  <a:srgbClr val="000000"/>
                </a:solidFill>
              </a:rPr>
              <a:pPr/>
              <a:t>‹nr.›</a:t>
            </a:fld>
            <a:endParaRPr lang="en-US">
              <a:solidFill>
                <a:srgbClr val="000000"/>
              </a:solidFill>
            </a:endParaRPr>
          </a:p>
        </p:txBody>
      </p:sp>
    </p:spTree>
    <p:extLst>
      <p:ext uri="{BB962C8B-B14F-4D97-AF65-F5344CB8AC3E}">
        <p14:creationId xmlns:p14="http://schemas.microsoft.com/office/powerpoint/2010/main" val="29716161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500D5CDF-200E-4B4B-B0E2-2FC0140E31C4}" type="slidenum">
              <a:rPr lang="en-US">
                <a:solidFill>
                  <a:srgbClr val="000000"/>
                </a:solidFill>
              </a:rPr>
              <a:pPr/>
              <a:t>‹nr.›</a:t>
            </a:fld>
            <a:endParaRPr lang="en-US">
              <a:solidFill>
                <a:srgbClr val="000000"/>
              </a:solidFill>
            </a:endParaRPr>
          </a:p>
        </p:txBody>
      </p:sp>
    </p:spTree>
    <p:extLst>
      <p:ext uri="{BB962C8B-B14F-4D97-AF65-F5344CB8AC3E}">
        <p14:creationId xmlns:p14="http://schemas.microsoft.com/office/powerpoint/2010/main" val="13028543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A7E1D99A-DCED-4FD6-9214-9F9497C1178B}" type="slidenum">
              <a:rPr lang="en-US">
                <a:solidFill>
                  <a:srgbClr val="000000"/>
                </a:solidFill>
              </a:rPr>
              <a:pPr/>
              <a:t>‹nr.›</a:t>
            </a:fld>
            <a:endParaRPr lang="en-US">
              <a:solidFill>
                <a:srgbClr val="000000"/>
              </a:solidFill>
            </a:endParaRPr>
          </a:p>
        </p:txBody>
      </p:sp>
    </p:spTree>
    <p:extLst>
      <p:ext uri="{BB962C8B-B14F-4D97-AF65-F5344CB8AC3E}">
        <p14:creationId xmlns:p14="http://schemas.microsoft.com/office/powerpoint/2010/main" val="19868311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977CDCA-E9FD-447D-A28A-395F8D52CD69}" type="slidenum">
              <a:rPr lang="en-US"/>
              <a:pPr>
                <a:defRPr/>
              </a:pPr>
              <a:t>‹nr.›</a:t>
            </a:fld>
            <a:endParaRPr lang="en-US"/>
          </a:p>
        </p:txBody>
      </p:sp>
    </p:spTree>
    <p:extLst>
      <p:ext uri="{BB962C8B-B14F-4D97-AF65-F5344CB8AC3E}">
        <p14:creationId xmlns:p14="http://schemas.microsoft.com/office/powerpoint/2010/main" val="82915460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2"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2"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4"/>
            <a:ext cx="3008312"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1F769E9-0098-4032-81D4-8F60E49224E2}" type="slidenum">
              <a:rPr lang="en-US">
                <a:solidFill>
                  <a:srgbClr val="000000"/>
                </a:solidFill>
              </a:rPr>
              <a:pPr/>
              <a:t>‹nr.›</a:t>
            </a:fld>
            <a:endParaRPr lang="en-US">
              <a:solidFill>
                <a:srgbClr val="000000"/>
              </a:solidFill>
            </a:endParaRPr>
          </a:p>
        </p:txBody>
      </p:sp>
    </p:spTree>
    <p:extLst>
      <p:ext uri="{BB962C8B-B14F-4D97-AF65-F5344CB8AC3E}">
        <p14:creationId xmlns:p14="http://schemas.microsoft.com/office/powerpoint/2010/main" val="37103952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2055364-05E5-4424-A66C-4D2A06AA836B}" type="slidenum">
              <a:rPr lang="en-US">
                <a:solidFill>
                  <a:srgbClr val="000000"/>
                </a:solidFill>
              </a:rPr>
              <a:pPr/>
              <a:t>‹nr.›</a:t>
            </a:fld>
            <a:endParaRPr lang="en-US">
              <a:solidFill>
                <a:srgbClr val="000000"/>
              </a:solidFill>
            </a:endParaRPr>
          </a:p>
        </p:txBody>
      </p:sp>
    </p:spTree>
    <p:extLst>
      <p:ext uri="{BB962C8B-B14F-4D97-AF65-F5344CB8AC3E}">
        <p14:creationId xmlns:p14="http://schemas.microsoft.com/office/powerpoint/2010/main" val="107892680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C3DB7D9-E87D-4C1F-ABAD-254EE09E5269}" type="slidenum">
              <a:rPr lang="en-US">
                <a:solidFill>
                  <a:srgbClr val="000000"/>
                </a:solidFill>
              </a:rPr>
              <a:pPr/>
              <a:t>‹nr.›</a:t>
            </a:fld>
            <a:endParaRPr lang="en-US">
              <a:solidFill>
                <a:srgbClr val="000000"/>
              </a:solidFill>
            </a:endParaRPr>
          </a:p>
        </p:txBody>
      </p:sp>
    </p:spTree>
    <p:extLst>
      <p:ext uri="{BB962C8B-B14F-4D97-AF65-F5344CB8AC3E}">
        <p14:creationId xmlns:p14="http://schemas.microsoft.com/office/powerpoint/2010/main" val="19327665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3" y="274642"/>
            <a:ext cx="2057401"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2"/>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8EBB665-BADC-4004-BBF5-B83A2B382160}" type="slidenum">
              <a:rPr lang="en-US">
                <a:solidFill>
                  <a:srgbClr val="000000"/>
                </a:solidFill>
              </a:rPr>
              <a:pPr/>
              <a:t>‹nr.›</a:t>
            </a:fld>
            <a:endParaRPr lang="en-US">
              <a:solidFill>
                <a:srgbClr val="000000"/>
              </a:solidFill>
            </a:endParaRPr>
          </a:p>
        </p:txBody>
      </p:sp>
    </p:spTree>
    <p:extLst>
      <p:ext uri="{BB962C8B-B14F-4D97-AF65-F5344CB8AC3E}">
        <p14:creationId xmlns:p14="http://schemas.microsoft.com/office/powerpoint/2010/main" val="175435226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2130426"/>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endParaRPr lang="en-US">
              <a:solidFill>
                <a:srgbClr val="00FF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FF00"/>
              </a:solidFill>
            </a:endParaRPr>
          </a:p>
        </p:txBody>
      </p:sp>
      <p:sp>
        <p:nvSpPr>
          <p:cNvPr id="6" name="Slide Number Placeholder 5"/>
          <p:cNvSpPr>
            <a:spLocks noGrp="1"/>
          </p:cNvSpPr>
          <p:nvPr>
            <p:ph type="sldNum" sz="quarter" idx="12"/>
          </p:nvPr>
        </p:nvSpPr>
        <p:spPr/>
        <p:txBody>
          <a:bodyPr/>
          <a:lstStyle>
            <a:lvl1pPr>
              <a:defRPr/>
            </a:lvl1pPr>
          </a:lstStyle>
          <a:p>
            <a:fld id="{BA802687-96C9-4A07-B86E-54B06342D8CE}" type="slidenum">
              <a:rPr lang="en-US">
                <a:solidFill>
                  <a:srgbClr val="00FF00"/>
                </a:solidFill>
              </a:rPr>
              <a:pPr/>
              <a:t>‹nr.›</a:t>
            </a:fld>
            <a:endParaRPr lang="en-US">
              <a:solidFill>
                <a:srgbClr val="00FF00"/>
              </a:solidFill>
            </a:endParaRPr>
          </a:p>
        </p:txBody>
      </p:sp>
    </p:spTree>
    <p:extLst>
      <p:ext uri="{BB962C8B-B14F-4D97-AF65-F5344CB8AC3E}">
        <p14:creationId xmlns:p14="http://schemas.microsoft.com/office/powerpoint/2010/main" val="83429245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US">
              <a:solidFill>
                <a:srgbClr val="00FF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FF00"/>
              </a:solidFill>
            </a:endParaRPr>
          </a:p>
        </p:txBody>
      </p:sp>
      <p:sp>
        <p:nvSpPr>
          <p:cNvPr id="6" name="Slide Number Placeholder 5"/>
          <p:cNvSpPr>
            <a:spLocks noGrp="1"/>
          </p:cNvSpPr>
          <p:nvPr>
            <p:ph type="sldNum" sz="quarter" idx="12"/>
          </p:nvPr>
        </p:nvSpPr>
        <p:spPr/>
        <p:txBody>
          <a:bodyPr/>
          <a:lstStyle>
            <a:lvl1pPr>
              <a:defRPr/>
            </a:lvl1pPr>
          </a:lstStyle>
          <a:p>
            <a:fld id="{FE68815C-AD7D-478B-B1C6-033BE03C3175}" type="slidenum">
              <a:rPr lang="en-US">
                <a:solidFill>
                  <a:srgbClr val="00FF00"/>
                </a:solidFill>
              </a:rPr>
              <a:pPr/>
              <a:t>‹nr.›</a:t>
            </a:fld>
            <a:endParaRPr lang="en-US">
              <a:solidFill>
                <a:srgbClr val="00FF00"/>
              </a:solidFill>
            </a:endParaRPr>
          </a:p>
        </p:txBody>
      </p:sp>
    </p:spTree>
    <p:extLst>
      <p:ext uri="{BB962C8B-B14F-4D97-AF65-F5344CB8AC3E}">
        <p14:creationId xmlns:p14="http://schemas.microsoft.com/office/powerpoint/2010/main" val="142585302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FF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FF00"/>
              </a:solidFill>
            </a:endParaRPr>
          </a:p>
        </p:txBody>
      </p:sp>
      <p:sp>
        <p:nvSpPr>
          <p:cNvPr id="6" name="Slide Number Placeholder 5"/>
          <p:cNvSpPr>
            <a:spLocks noGrp="1"/>
          </p:cNvSpPr>
          <p:nvPr>
            <p:ph type="sldNum" sz="quarter" idx="12"/>
          </p:nvPr>
        </p:nvSpPr>
        <p:spPr/>
        <p:txBody>
          <a:bodyPr/>
          <a:lstStyle>
            <a:lvl1pPr>
              <a:defRPr/>
            </a:lvl1pPr>
          </a:lstStyle>
          <a:p>
            <a:fld id="{9B5162B3-8EC2-40C8-B777-771511B756F8}" type="slidenum">
              <a:rPr lang="en-US">
                <a:solidFill>
                  <a:srgbClr val="00FF00"/>
                </a:solidFill>
              </a:rPr>
              <a:pPr/>
              <a:t>‹nr.›</a:t>
            </a:fld>
            <a:endParaRPr lang="en-US">
              <a:solidFill>
                <a:srgbClr val="00FF00"/>
              </a:solidFill>
            </a:endParaRPr>
          </a:p>
        </p:txBody>
      </p:sp>
    </p:spTree>
    <p:extLst>
      <p:ext uri="{BB962C8B-B14F-4D97-AF65-F5344CB8AC3E}">
        <p14:creationId xmlns:p14="http://schemas.microsoft.com/office/powerpoint/2010/main" val="234748888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lvl1pPr>
              <a:defRPr/>
            </a:lvl1pPr>
          </a:lstStyle>
          <a:p>
            <a:endParaRPr lang="en-US">
              <a:solidFill>
                <a:srgbClr val="00FF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FF00"/>
              </a:solidFill>
            </a:endParaRPr>
          </a:p>
        </p:txBody>
      </p:sp>
      <p:sp>
        <p:nvSpPr>
          <p:cNvPr id="7" name="Slide Number Placeholder 6"/>
          <p:cNvSpPr>
            <a:spLocks noGrp="1"/>
          </p:cNvSpPr>
          <p:nvPr>
            <p:ph type="sldNum" sz="quarter" idx="12"/>
          </p:nvPr>
        </p:nvSpPr>
        <p:spPr/>
        <p:txBody>
          <a:bodyPr/>
          <a:lstStyle>
            <a:lvl1pPr>
              <a:defRPr/>
            </a:lvl1pPr>
          </a:lstStyle>
          <a:p>
            <a:fld id="{A22EB17D-69F1-4A9B-8F84-1A6AE8E6CD4C}" type="slidenum">
              <a:rPr lang="en-US">
                <a:solidFill>
                  <a:srgbClr val="00FF00"/>
                </a:solidFill>
              </a:rPr>
              <a:pPr/>
              <a:t>‹nr.›</a:t>
            </a:fld>
            <a:endParaRPr lang="en-US">
              <a:solidFill>
                <a:srgbClr val="00FF00"/>
              </a:solidFill>
            </a:endParaRPr>
          </a:p>
        </p:txBody>
      </p:sp>
    </p:spTree>
    <p:extLst>
      <p:ext uri="{BB962C8B-B14F-4D97-AF65-F5344CB8AC3E}">
        <p14:creationId xmlns:p14="http://schemas.microsoft.com/office/powerpoint/2010/main" val="348975328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lvl1pPr>
              <a:defRPr/>
            </a:lvl1pPr>
          </a:lstStyle>
          <a:p>
            <a:endParaRPr lang="en-US">
              <a:solidFill>
                <a:srgbClr val="00FF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FF00"/>
              </a:solidFill>
            </a:endParaRPr>
          </a:p>
        </p:txBody>
      </p:sp>
      <p:sp>
        <p:nvSpPr>
          <p:cNvPr id="9" name="Slide Number Placeholder 8"/>
          <p:cNvSpPr>
            <a:spLocks noGrp="1"/>
          </p:cNvSpPr>
          <p:nvPr>
            <p:ph type="sldNum" sz="quarter" idx="12"/>
          </p:nvPr>
        </p:nvSpPr>
        <p:spPr/>
        <p:txBody>
          <a:bodyPr/>
          <a:lstStyle>
            <a:lvl1pPr>
              <a:defRPr/>
            </a:lvl1pPr>
          </a:lstStyle>
          <a:p>
            <a:fld id="{ECFDB23E-1112-4F10-8258-5A1E52877771}" type="slidenum">
              <a:rPr lang="en-US">
                <a:solidFill>
                  <a:srgbClr val="00FF00"/>
                </a:solidFill>
              </a:rPr>
              <a:pPr/>
              <a:t>‹nr.›</a:t>
            </a:fld>
            <a:endParaRPr lang="en-US">
              <a:solidFill>
                <a:srgbClr val="00FF00"/>
              </a:solidFill>
            </a:endParaRPr>
          </a:p>
        </p:txBody>
      </p:sp>
    </p:spTree>
    <p:extLst>
      <p:ext uri="{BB962C8B-B14F-4D97-AF65-F5344CB8AC3E}">
        <p14:creationId xmlns:p14="http://schemas.microsoft.com/office/powerpoint/2010/main" val="280166650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US">
              <a:solidFill>
                <a:srgbClr val="00FF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FF00"/>
              </a:solidFill>
            </a:endParaRPr>
          </a:p>
        </p:txBody>
      </p:sp>
      <p:sp>
        <p:nvSpPr>
          <p:cNvPr id="5" name="Slide Number Placeholder 4"/>
          <p:cNvSpPr>
            <a:spLocks noGrp="1"/>
          </p:cNvSpPr>
          <p:nvPr>
            <p:ph type="sldNum" sz="quarter" idx="12"/>
          </p:nvPr>
        </p:nvSpPr>
        <p:spPr/>
        <p:txBody>
          <a:bodyPr/>
          <a:lstStyle>
            <a:lvl1pPr>
              <a:defRPr/>
            </a:lvl1pPr>
          </a:lstStyle>
          <a:p>
            <a:fld id="{3033835C-DE37-46B2-8838-93BE06DB681E}" type="slidenum">
              <a:rPr lang="en-US">
                <a:solidFill>
                  <a:srgbClr val="00FF00"/>
                </a:solidFill>
              </a:rPr>
              <a:pPr/>
              <a:t>‹nr.›</a:t>
            </a:fld>
            <a:endParaRPr lang="en-US">
              <a:solidFill>
                <a:srgbClr val="00FF00"/>
              </a:solidFill>
            </a:endParaRPr>
          </a:p>
        </p:txBody>
      </p:sp>
    </p:spTree>
    <p:extLst>
      <p:ext uri="{BB962C8B-B14F-4D97-AF65-F5344CB8AC3E}">
        <p14:creationId xmlns:p14="http://schemas.microsoft.com/office/powerpoint/2010/main" val="25556145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8D41B96-BF5C-4C87-A618-635E181C4FE5}" type="slidenum">
              <a:rPr lang="en-US"/>
              <a:pPr>
                <a:defRPr/>
              </a:pPr>
              <a:t>‹nr.›</a:t>
            </a:fld>
            <a:endParaRPr lang="en-US"/>
          </a:p>
        </p:txBody>
      </p:sp>
    </p:spTree>
    <p:extLst>
      <p:ext uri="{BB962C8B-B14F-4D97-AF65-F5344CB8AC3E}">
        <p14:creationId xmlns:p14="http://schemas.microsoft.com/office/powerpoint/2010/main" val="244232508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FF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FF00"/>
              </a:solidFill>
            </a:endParaRPr>
          </a:p>
        </p:txBody>
      </p:sp>
      <p:sp>
        <p:nvSpPr>
          <p:cNvPr id="4" name="Slide Number Placeholder 3"/>
          <p:cNvSpPr>
            <a:spLocks noGrp="1"/>
          </p:cNvSpPr>
          <p:nvPr>
            <p:ph type="sldNum" sz="quarter" idx="12"/>
          </p:nvPr>
        </p:nvSpPr>
        <p:spPr/>
        <p:txBody>
          <a:bodyPr/>
          <a:lstStyle>
            <a:lvl1pPr>
              <a:defRPr/>
            </a:lvl1pPr>
          </a:lstStyle>
          <a:p>
            <a:fld id="{CC09EBC1-D502-42CD-BB74-E9D53EFD81FE}" type="slidenum">
              <a:rPr lang="en-US">
                <a:solidFill>
                  <a:srgbClr val="00FF00"/>
                </a:solidFill>
              </a:rPr>
              <a:pPr/>
              <a:t>‹nr.›</a:t>
            </a:fld>
            <a:endParaRPr lang="en-US">
              <a:solidFill>
                <a:srgbClr val="00FF00"/>
              </a:solidFill>
            </a:endParaRPr>
          </a:p>
        </p:txBody>
      </p:sp>
    </p:spTree>
    <p:extLst>
      <p:ext uri="{BB962C8B-B14F-4D97-AF65-F5344CB8AC3E}">
        <p14:creationId xmlns:p14="http://schemas.microsoft.com/office/powerpoint/2010/main" val="43842322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2"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2"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1" y="1435104"/>
            <a:ext cx="3008312"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FF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FF00"/>
              </a:solidFill>
            </a:endParaRPr>
          </a:p>
        </p:txBody>
      </p:sp>
      <p:sp>
        <p:nvSpPr>
          <p:cNvPr id="7" name="Slide Number Placeholder 6"/>
          <p:cNvSpPr>
            <a:spLocks noGrp="1"/>
          </p:cNvSpPr>
          <p:nvPr>
            <p:ph type="sldNum" sz="quarter" idx="12"/>
          </p:nvPr>
        </p:nvSpPr>
        <p:spPr/>
        <p:txBody>
          <a:bodyPr/>
          <a:lstStyle>
            <a:lvl1pPr>
              <a:defRPr/>
            </a:lvl1pPr>
          </a:lstStyle>
          <a:p>
            <a:fld id="{FA55769A-8203-485D-9561-496853D86889}" type="slidenum">
              <a:rPr lang="en-US">
                <a:solidFill>
                  <a:srgbClr val="00FF00"/>
                </a:solidFill>
              </a:rPr>
              <a:pPr/>
              <a:t>‹nr.›</a:t>
            </a:fld>
            <a:endParaRPr lang="en-US">
              <a:solidFill>
                <a:srgbClr val="00FF00"/>
              </a:solidFill>
            </a:endParaRPr>
          </a:p>
        </p:txBody>
      </p:sp>
    </p:spTree>
    <p:extLst>
      <p:ext uri="{BB962C8B-B14F-4D97-AF65-F5344CB8AC3E}">
        <p14:creationId xmlns:p14="http://schemas.microsoft.com/office/powerpoint/2010/main" val="230906210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FF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FF00"/>
              </a:solidFill>
            </a:endParaRPr>
          </a:p>
        </p:txBody>
      </p:sp>
      <p:sp>
        <p:nvSpPr>
          <p:cNvPr id="7" name="Slide Number Placeholder 6"/>
          <p:cNvSpPr>
            <a:spLocks noGrp="1"/>
          </p:cNvSpPr>
          <p:nvPr>
            <p:ph type="sldNum" sz="quarter" idx="12"/>
          </p:nvPr>
        </p:nvSpPr>
        <p:spPr/>
        <p:txBody>
          <a:bodyPr/>
          <a:lstStyle>
            <a:lvl1pPr>
              <a:defRPr/>
            </a:lvl1pPr>
          </a:lstStyle>
          <a:p>
            <a:fld id="{819A558C-3812-48F9-859B-29D25B15C50C}" type="slidenum">
              <a:rPr lang="en-US">
                <a:solidFill>
                  <a:srgbClr val="00FF00"/>
                </a:solidFill>
              </a:rPr>
              <a:pPr/>
              <a:t>‹nr.›</a:t>
            </a:fld>
            <a:endParaRPr lang="en-US">
              <a:solidFill>
                <a:srgbClr val="00FF00"/>
              </a:solidFill>
            </a:endParaRPr>
          </a:p>
        </p:txBody>
      </p:sp>
    </p:spTree>
    <p:extLst>
      <p:ext uri="{BB962C8B-B14F-4D97-AF65-F5344CB8AC3E}">
        <p14:creationId xmlns:p14="http://schemas.microsoft.com/office/powerpoint/2010/main" val="279222880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US">
              <a:solidFill>
                <a:srgbClr val="00FF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FF00"/>
              </a:solidFill>
            </a:endParaRPr>
          </a:p>
        </p:txBody>
      </p:sp>
      <p:sp>
        <p:nvSpPr>
          <p:cNvPr id="6" name="Slide Number Placeholder 5"/>
          <p:cNvSpPr>
            <a:spLocks noGrp="1"/>
          </p:cNvSpPr>
          <p:nvPr>
            <p:ph type="sldNum" sz="quarter" idx="12"/>
          </p:nvPr>
        </p:nvSpPr>
        <p:spPr/>
        <p:txBody>
          <a:bodyPr/>
          <a:lstStyle>
            <a:lvl1pPr>
              <a:defRPr/>
            </a:lvl1pPr>
          </a:lstStyle>
          <a:p>
            <a:fld id="{836876D8-6AEA-493F-8C72-F672F75ACFA1}" type="slidenum">
              <a:rPr lang="en-US">
                <a:solidFill>
                  <a:srgbClr val="00FF00"/>
                </a:solidFill>
              </a:rPr>
              <a:pPr/>
              <a:t>‹nr.›</a:t>
            </a:fld>
            <a:endParaRPr lang="en-US">
              <a:solidFill>
                <a:srgbClr val="00FF00"/>
              </a:solidFill>
            </a:endParaRPr>
          </a:p>
        </p:txBody>
      </p:sp>
    </p:spTree>
    <p:extLst>
      <p:ext uri="{BB962C8B-B14F-4D97-AF65-F5344CB8AC3E}">
        <p14:creationId xmlns:p14="http://schemas.microsoft.com/office/powerpoint/2010/main" val="227636745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85801"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US">
              <a:solidFill>
                <a:srgbClr val="00FF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FF00"/>
              </a:solidFill>
            </a:endParaRPr>
          </a:p>
        </p:txBody>
      </p:sp>
      <p:sp>
        <p:nvSpPr>
          <p:cNvPr id="6" name="Slide Number Placeholder 5"/>
          <p:cNvSpPr>
            <a:spLocks noGrp="1"/>
          </p:cNvSpPr>
          <p:nvPr>
            <p:ph type="sldNum" sz="quarter" idx="12"/>
          </p:nvPr>
        </p:nvSpPr>
        <p:spPr/>
        <p:txBody>
          <a:bodyPr/>
          <a:lstStyle>
            <a:lvl1pPr>
              <a:defRPr/>
            </a:lvl1pPr>
          </a:lstStyle>
          <a:p>
            <a:fld id="{85447B53-1F49-46B8-AC20-73C3E667B0C8}" type="slidenum">
              <a:rPr lang="en-US">
                <a:solidFill>
                  <a:srgbClr val="00FF00"/>
                </a:solidFill>
              </a:rPr>
              <a:pPr/>
              <a:t>‹nr.›</a:t>
            </a:fld>
            <a:endParaRPr lang="en-US">
              <a:solidFill>
                <a:srgbClr val="00FF00"/>
              </a:solidFill>
            </a:endParaRPr>
          </a:p>
        </p:txBody>
      </p:sp>
    </p:spTree>
    <p:extLst>
      <p:ext uri="{BB962C8B-B14F-4D97-AF65-F5344CB8AC3E}">
        <p14:creationId xmlns:p14="http://schemas.microsoft.com/office/powerpoint/2010/main" val="120984603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04CA949-760F-484A-9337-31479CF51F0D}" type="slidenum">
              <a:rPr lang="en-US">
                <a:solidFill>
                  <a:srgbClr val="000000"/>
                </a:solidFill>
              </a:rPr>
              <a:pPr/>
              <a:t>‹nr.›</a:t>
            </a:fld>
            <a:endParaRPr lang="en-US">
              <a:solidFill>
                <a:srgbClr val="000000"/>
              </a:solidFill>
            </a:endParaRPr>
          </a:p>
        </p:txBody>
      </p:sp>
    </p:spTree>
    <p:extLst>
      <p:ext uri="{BB962C8B-B14F-4D97-AF65-F5344CB8AC3E}">
        <p14:creationId xmlns:p14="http://schemas.microsoft.com/office/powerpoint/2010/main" val="33204916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BE8D46F-34D5-445A-A81D-D4DB05C271CB}" type="slidenum">
              <a:rPr lang="en-US">
                <a:solidFill>
                  <a:srgbClr val="000000"/>
                </a:solidFill>
              </a:rPr>
              <a:pPr/>
              <a:t>‹nr.›</a:t>
            </a:fld>
            <a:endParaRPr lang="en-US">
              <a:solidFill>
                <a:srgbClr val="000000"/>
              </a:solidFill>
            </a:endParaRPr>
          </a:p>
        </p:txBody>
      </p:sp>
    </p:spTree>
    <p:extLst>
      <p:ext uri="{BB962C8B-B14F-4D97-AF65-F5344CB8AC3E}">
        <p14:creationId xmlns:p14="http://schemas.microsoft.com/office/powerpoint/2010/main" val="384147781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CA944CC-2843-429E-9D7B-7B91B970072A}" type="slidenum">
              <a:rPr lang="en-US">
                <a:solidFill>
                  <a:srgbClr val="000000"/>
                </a:solidFill>
              </a:rPr>
              <a:pPr/>
              <a:t>‹nr.›</a:t>
            </a:fld>
            <a:endParaRPr lang="en-US">
              <a:solidFill>
                <a:srgbClr val="000000"/>
              </a:solidFill>
            </a:endParaRPr>
          </a:p>
        </p:txBody>
      </p:sp>
    </p:spTree>
    <p:extLst>
      <p:ext uri="{BB962C8B-B14F-4D97-AF65-F5344CB8AC3E}">
        <p14:creationId xmlns:p14="http://schemas.microsoft.com/office/powerpoint/2010/main" val="179978752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5A3C843-9066-45FE-B513-381D3D2A28E7}" type="slidenum">
              <a:rPr lang="en-US">
                <a:solidFill>
                  <a:srgbClr val="000000"/>
                </a:solidFill>
              </a:rPr>
              <a:pPr/>
              <a:t>‹nr.›</a:t>
            </a:fld>
            <a:endParaRPr lang="en-US">
              <a:solidFill>
                <a:srgbClr val="000000"/>
              </a:solidFill>
            </a:endParaRPr>
          </a:p>
        </p:txBody>
      </p:sp>
    </p:spTree>
    <p:extLst>
      <p:ext uri="{BB962C8B-B14F-4D97-AF65-F5344CB8AC3E}">
        <p14:creationId xmlns:p14="http://schemas.microsoft.com/office/powerpoint/2010/main" val="232895438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D6CAB376-92AF-48D4-8CFF-F79708921B34}" type="slidenum">
              <a:rPr lang="en-US">
                <a:solidFill>
                  <a:srgbClr val="000000"/>
                </a:solidFill>
              </a:rPr>
              <a:pPr/>
              <a:t>‹nr.›</a:t>
            </a:fld>
            <a:endParaRPr lang="en-US">
              <a:solidFill>
                <a:srgbClr val="000000"/>
              </a:solidFill>
            </a:endParaRPr>
          </a:p>
        </p:txBody>
      </p:sp>
    </p:spTree>
    <p:extLst>
      <p:ext uri="{BB962C8B-B14F-4D97-AF65-F5344CB8AC3E}">
        <p14:creationId xmlns:p14="http://schemas.microsoft.com/office/powerpoint/2010/main" val="11478693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73E0408-FC88-429F-A7C7-88347E7BC1FD}" type="slidenum">
              <a:rPr lang="en-US"/>
              <a:pPr>
                <a:defRPr/>
              </a:pPr>
              <a:t>‹nr.›</a:t>
            </a:fld>
            <a:endParaRPr lang="en-US"/>
          </a:p>
        </p:txBody>
      </p:sp>
    </p:spTree>
    <p:extLst>
      <p:ext uri="{BB962C8B-B14F-4D97-AF65-F5344CB8AC3E}">
        <p14:creationId xmlns:p14="http://schemas.microsoft.com/office/powerpoint/2010/main" val="24674955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500D5CDF-200E-4B4B-B0E2-2FC0140E31C4}" type="slidenum">
              <a:rPr lang="en-US">
                <a:solidFill>
                  <a:srgbClr val="000000"/>
                </a:solidFill>
              </a:rPr>
              <a:pPr/>
              <a:t>‹nr.›</a:t>
            </a:fld>
            <a:endParaRPr lang="en-US">
              <a:solidFill>
                <a:srgbClr val="000000"/>
              </a:solidFill>
            </a:endParaRPr>
          </a:p>
        </p:txBody>
      </p:sp>
    </p:spTree>
    <p:extLst>
      <p:ext uri="{BB962C8B-B14F-4D97-AF65-F5344CB8AC3E}">
        <p14:creationId xmlns:p14="http://schemas.microsoft.com/office/powerpoint/2010/main" val="58576946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A7E1D99A-DCED-4FD6-9214-9F9497C1178B}" type="slidenum">
              <a:rPr lang="en-US">
                <a:solidFill>
                  <a:srgbClr val="000000"/>
                </a:solidFill>
              </a:rPr>
              <a:pPr/>
              <a:t>‹nr.›</a:t>
            </a:fld>
            <a:endParaRPr lang="en-US">
              <a:solidFill>
                <a:srgbClr val="000000"/>
              </a:solidFill>
            </a:endParaRPr>
          </a:p>
        </p:txBody>
      </p:sp>
    </p:spTree>
    <p:extLst>
      <p:ext uri="{BB962C8B-B14F-4D97-AF65-F5344CB8AC3E}">
        <p14:creationId xmlns:p14="http://schemas.microsoft.com/office/powerpoint/2010/main" val="150812609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1F769E9-0098-4032-81D4-8F60E49224E2}" type="slidenum">
              <a:rPr lang="en-US">
                <a:solidFill>
                  <a:srgbClr val="000000"/>
                </a:solidFill>
              </a:rPr>
              <a:pPr/>
              <a:t>‹nr.›</a:t>
            </a:fld>
            <a:endParaRPr lang="en-US">
              <a:solidFill>
                <a:srgbClr val="000000"/>
              </a:solidFill>
            </a:endParaRPr>
          </a:p>
        </p:txBody>
      </p:sp>
    </p:spTree>
    <p:extLst>
      <p:ext uri="{BB962C8B-B14F-4D97-AF65-F5344CB8AC3E}">
        <p14:creationId xmlns:p14="http://schemas.microsoft.com/office/powerpoint/2010/main" val="204599290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2055364-05E5-4424-A66C-4D2A06AA836B}" type="slidenum">
              <a:rPr lang="en-US">
                <a:solidFill>
                  <a:srgbClr val="000000"/>
                </a:solidFill>
              </a:rPr>
              <a:pPr/>
              <a:t>‹nr.›</a:t>
            </a:fld>
            <a:endParaRPr lang="en-US">
              <a:solidFill>
                <a:srgbClr val="000000"/>
              </a:solidFill>
            </a:endParaRPr>
          </a:p>
        </p:txBody>
      </p:sp>
    </p:spTree>
    <p:extLst>
      <p:ext uri="{BB962C8B-B14F-4D97-AF65-F5344CB8AC3E}">
        <p14:creationId xmlns:p14="http://schemas.microsoft.com/office/powerpoint/2010/main" val="274817157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C3DB7D9-E87D-4C1F-ABAD-254EE09E5269}" type="slidenum">
              <a:rPr lang="en-US">
                <a:solidFill>
                  <a:srgbClr val="000000"/>
                </a:solidFill>
              </a:rPr>
              <a:pPr/>
              <a:t>‹nr.›</a:t>
            </a:fld>
            <a:endParaRPr lang="en-US">
              <a:solidFill>
                <a:srgbClr val="000000"/>
              </a:solidFill>
            </a:endParaRPr>
          </a:p>
        </p:txBody>
      </p:sp>
    </p:spTree>
    <p:extLst>
      <p:ext uri="{BB962C8B-B14F-4D97-AF65-F5344CB8AC3E}">
        <p14:creationId xmlns:p14="http://schemas.microsoft.com/office/powerpoint/2010/main" val="134704763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8EBB665-BADC-4004-BBF5-B83A2B382160}" type="slidenum">
              <a:rPr lang="en-US">
                <a:solidFill>
                  <a:srgbClr val="000000"/>
                </a:solidFill>
              </a:rPr>
              <a:pPr/>
              <a:t>‹nr.›</a:t>
            </a:fld>
            <a:endParaRPr lang="en-US">
              <a:solidFill>
                <a:srgbClr val="000000"/>
              </a:solidFill>
            </a:endParaRPr>
          </a:p>
        </p:txBody>
      </p:sp>
    </p:spTree>
    <p:extLst>
      <p:ext uri="{BB962C8B-B14F-4D97-AF65-F5344CB8AC3E}">
        <p14:creationId xmlns:p14="http://schemas.microsoft.com/office/powerpoint/2010/main" val="278797573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51"/>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626B27D-192B-4EAB-A96D-D699324DB708}" type="slidenum">
              <a:rPr lang="en-US">
                <a:solidFill>
                  <a:srgbClr val="FFFFFF"/>
                </a:solidFill>
              </a:rPr>
              <a:pPr>
                <a:defRPr/>
              </a:pPr>
              <a:t>‹nr.›</a:t>
            </a:fld>
            <a:endParaRPr lang="en-US">
              <a:solidFill>
                <a:srgbClr val="FFFFFF"/>
              </a:solidFill>
            </a:endParaRPr>
          </a:p>
        </p:txBody>
      </p:sp>
    </p:spTree>
    <p:extLst>
      <p:ext uri="{BB962C8B-B14F-4D97-AF65-F5344CB8AC3E}">
        <p14:creationId xmlns:p14="http://schemas.microsoft.com/office/powerpoint/2010/main" val="15112692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2C5A881-D283-467E-A16E-5BFFB1BC1BD1}" type="slidenum">
              <a:rPr lang="en-US">
                <a:solidFill>
                  <a:srgbClr val="FFFFFF"/>
                </a:solidFill>
              </a:rPr>
              <a:pPr>
                <a:defRPr/>
              </a:pPr>
              <a:t>‹nr.›</a:t>
            </a:fld>
            <a:endParaRPr lang="en-US">
              <a:solidFill>
                <a:srgbClr val="FFFFFF"/>
              </a:solidFill>
            </a:endParaRPr>
          </a:p>
        </p:txBody>
      </p:sp>
    </p:spTree>
    <p:extLst>
      <p:ext uri="{BB962C8B-B14F-4D97-AF65-F5344CB8AC3E}">
        <p14:creationId xmlns:p14="http://schemas.microsoft.com/office/powerpoint/2010/main" val="113174280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6"/>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3C2EC6B-0871-4FF9-BF08-8A2446CCBA6D}" type="slidenum">
              <a:rPr lang="en-US">
                <a:solidFill>
                  <a:srgbClr val="FFFFFF"/>
                </a:solidFill>
              </a:rPr>
              <a:pPr>
                <a:defRPr/>
              </a:pPr>
              <a:t>‹nr.›</a:t>
            </a:fld>
            <a:endParaRPr lang="en-US">
              <a:solidFill>
                <a:srgbClr val="FFFFFF"/>
              </a:solidFill>
            </a:endParaRPr>
          </a:p>
        </p:txBody>
      </p:sp>
    </p:spTree>
    <p:extLst>
      <p:ext uri="{BB962C8B-B14F-4D97-AF65-F5344CB8AC3E}">
        <p14:creationId xmlns:p14="http://schemas.microsoft.com/office/powerpoint/2010/main" val="68937034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0F96912-EE0E-4913-84FC-63ACB62BD8AD}" type="slidenum">
              <a:rPr lang="en-US">
                <a:solidFill>
                  <a:srgbClr val="FFFFFF"/>
                </a:solidFill>
              </a:rPr>
              <a:pPr>
                <a:defRPr/>
              </a:pPr>
              <a:t>‹nr.›</a:t>
            </a:fld>
            <a:endParaRPr lang="en-US">
              <a:solidFill>
                <a:srgbClr val="FFFFFF"/>
              </a:solidFill>
            </a:endParaRPr>
          </a:p>
        </p:txBody>
      </p:sp>
    </p:spTree>
    <p:extLst>
      <p:ext uri="{BB962C8B-B14F-4D97-AF65-F5344CB8AC3E}">
        <p14:creationId xmlns:p14="http://schemas.microsoft.com/office/powerpoint/2010/main" val="1524160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17A4495-92DD-4DC7-BCD0-EE5AD2EF43DF}" type="slidenum">
              <a:rPr lang="en-US"/>
              <a:pPr>
                <a:defRPr/>
              </a:pPr>
              <a:t>‹nr.›</a:t>
            </a:fld>
            <a:endParaRPr lang="en-US"/>
          </a:p>
        </p:txBody>
      </p:sp>
    </p:spTree>
    <p:extLst>
      <p:ext uri="{BB962C8B-B14F-4D97-AF65-F5344CB8AC3E}">
        <p14:creationId xmlns:p14="http://schemas.microsoft.com/office/powerpoint/2010/main" val="351884232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8FB5267-58E5-437C-B898-71D5B8E4C69E}" type="slidenum">
              <a:rPr lang="en-US">
                <a:solidFill>
                  <a:srgbClr val="FFFFFF"/>
                </a:solidFill>
              </a:rPr>
              <a:pPr>
                <a:defRPr/>
              </a:pPr>
              <a:t>‹nr.›</a:t>
            </a:fld>
            <a:endParaRPr lang="en-US">
              <a:solidFill>
                <a:srgbClr val="FFFFFF"/>
              </a:solidFill>
            </a:endParaRPr>
          </a:p>
        </p:txBody>
      </p:sp>
    </p:spTree>
    <p:extLst>
      <p:ext uri="{BB962C8B-B14F-4D97-AF65-F5344CB8AC3E}">
        <p14:creationId xmlns:p14="http://schemas.microsoft.com/office/powerpoint/2010/main" val="203055803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F6D83CA-0B9A-4E00-BE1A-970C1BCBE11E}" type="slidenum">
              <a:rPr lang="en-US">
                <a:solidFill>
                  <a:srgbClr val="FFFFFF"/>
                </a:solidFill>
              </a:rPr>
              <a:pPr>
                <a:defRPr/>
              </a:pPr>
              <a:t>‹nr.›</a:t>
            </a:fld>
            <a:endParaRPr lang="en-US">
              <a:solidFill>
                <a:srgbClr val="FFFFFF"/>
              </a:solidFill>
            </a:endParaRPr>
          </a:p>
        </p:txBody>
      </p:sp>
    </p:spTree>
    <p:extLst>
      <p:ext uri="{BB962C8B-B14F-4D97-AF65-F5344CB8AC3E}">
        <p14:creationId xmlns:p14="http://schemas.microsoft.com/office/powerpoint/2010/main" val="309365523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B724919-711D-48DF-8801-D4BB2ABD1065}" type="slidenum">
              <a:rPr lang="en-US">
                <a:solidFill>
                  <a:srgbClr val="FFFFFF"/>
                </a:solidFill>
              </a:rPr>
              <a:pPr>
                <a:defRPr/>
              </a:pPr>
              <a:t>‹nr.›</a:t>
            </a:fld>
            <a:endParaRPr lang="en-US">
              <a:solidFill>
                <a:srgbClr val="FFFFFF"/>
              </a:solidFill>
            </a:endParaRPr>
          </a:p>
        </p:txBody>
      </p:sp>
    </p:spTree>
    <p:extLst>
      <p:ext uri="{BB962C8B-B14F-4D97-AF65-F5344CB8AC3E}">
        <p14:creationId xmlns:p14="http://schemas.microsoft.com/office/powerpoint/2010/main" val="360298603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1"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98617D1-163F-41F5-B81E-8643DD86B42E}" type="slidenum">
              <a:rPr lang="en-US">
                <a:solidFill>
                  <a:srgbClr val="FFFFFF"/>
                </a:solidFill>
              </a:rPr>
              <a:pPr>
                <a:defRPr/>
              </a:pPr>
              <a:t>‹nr.›</a:t>
            </a:fld>
            <a:endParaRPr lang="en-US">
              <a:solidFill>
                <a:srgbClr val="FFFFFF"/>
              </a:solidFill>
            </a:endParaRPr>
          </a:p>
        </p:txBody>
      </p:sp>
    </p:spTree>
    <p:extLst>
      <p:ext uri="{BB962C8B-B14F-4D97-AF65-F5344CB8AC3E}">
        <p14:creationId xmlns:p14="http://schemas.microsoft.com/office/powerpoint/2010/main" val="101374628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05983CB-747A-4325-A621-396E7BC7DBDC}" type="slidenum">
              <a:rPr lang="en-US">
                <a:solidFill>
                  <a:srgbClr val="FFFFFF"/>
                </a:solidFill>
              </a:rPr>
              <a:pPr>
                <a:defRPr/>
              </a:pPr>
              <a:t>‹nr.›</a:t>
            </a:fld>
            <a:endParaRPr lang="en-US">
              <a:solidFill>
                <a:srgbClr val="FFFFFF"/>
              </a:solidFill>
            </a:endParaRPr>
          </a:p>
        </p:txBody>
      </p:sp>
    </p:spTree>
    <p:extLst>
      <p:ext uri="{BB962C8B-B14F-4D97-AF65-F5344CB8AC3E}">
        <p14:creationId xmlns:p14="http://schemas.microsoft.com/office/powerpoint/2010/main" val="231567482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02147A0-CB03-46A4-A772-5FF14A3DBD14}" type="slidenum">
              <a:rPr lang="en-US">
                <a:solidFill>
                  <a:srgbClr val="FFFFFF"/>
                </a:solidFill>
              </a:rPr>
              <a:pPr>
                <a:defRPr/>
              </a:pPr>
              <a:t>‹nr.›</a:t>
            </a:fld>
            <a:endParaRPr lang="en-US">
              <a:solidFill>
                <a:srgbClr val="FFFFFF"/>
              </a:solidFill>
            </a:endParaRPr>
          </a:p>
        </p:txBody>
      </p:sp>
    </p:spTree>
    <p:extLst>
      <p:ext uri="{BB962C8B-B14F-4D97-AF65-F5344CB8AC3E}">
        <p14:creationId xmlns:p14="http://schemas.microsoft.com/office/powerpoint/2010/main" val="370444511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EA66163-5626-4A5B-A076-0B238D7C1678}" type="slidenum">
              <a:rPr lang="en-US">
                <a:solidFill>
                  <a:srgbClr val="FFFFFF"/>
                </a:solidFill>
              </a:rPr>
              <a:pPr>
                <a:defRPr/>
              </a:pPr>
              <a:t>‹nr.›</a:t>
            </a:fld>
            <a:endParaRPr lang="en-US">
              <a:solidFill>
                <a:srgbClr val="FFFFFF"/>
              </a:solidFill>
            </a:endParaRPr>
          </a:p>
        </p:txBody>
      </p:sp>
    </p:spTree>
    <p:extLst>
      <p:ext uri="{BB962C8B-B14F-4D97-AF65-F5344CB8AC3E}">
        <p14:creationId xmlns:p14="http://schemas.microsoft.com/office/powerpoint/2010/main" val="368393552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04CA949-760F-484A-9337-31479CF51F0D}" type="slidenum">
              <a:rPr lang="en-US">
                <a:solidFill>
                  <a:srgbClr val="000000"/>
                </a:solidFill>
              </a:rPr>
              <a:pPr/>
              <a:t>‹nr.›</a:t>
            </a:fld>
            <a:endParaRPr lang="en-US">
              <a:solidFill>
                <a:srgbClr val="000000"/>
              </a:solidFill>
            </a:endParaRPr>
          </a:p>
        </p:txBody>
      </p:sp>
    </p:spTree>
    <p:extLst>
      <p:ext uri="{BB962C8B-B14F-4D97-AF65-F5344CB8AC3E}">
        <p14:creationId xmlns:p14="http://schemas.microsoft.com/office/powerpoint/2010/main" val="57186560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BE8D46F-34D5-445A-A81D-D4DB05C271CB}" type="slidenum">
              <a:rPr lang="en-US">
                <a:solidFill>
                  <a:srgbClr val="000000"/>
                </a:solidFill>
              </a:rPr>
              <a:pPr/>
              <a:t>‹nr.›</a:t>
            </a:fld>
            <a:endParaRPr lang="en-US">
              <a:solidFill>
                <a:srgbClr val="000000"/>
              </a:solidFill>
            </a:endParaRPr>
          </a:p>
        </p:txBody>
      </p:sp>
    </p:spTree>
    <p:extLst>
      <p:ext uri="{BB962C8B-B14F-4D97-AF65-F5344CB8AC3E}">
        <p14:creationId xmlns:p14="http://schemas.microsoft.com/office/powerpoint/2010/main" val="305566617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CA944CC-2843-429E-9D7B-7B91B970072A}" type="slidenum">
              <a:rPr lang="en-US">
                <a:solidFill>
                  <a:srgbClr val="000000"/>
                </a:solidFill>
              </a:rPr>
              <a:pPr/>
              <a:t>‹nr.›</a:t>
            </a:fld>
            <a:endParaRPr lang="en-US">
              <a:solidFill>
                <a:srgbClr val="000000"/>
              </a:solidFill>
            </a:endParaRPr>
          </a:p>
        </p:txBody>
      </p:sp>
    </p:spTree>
    <p:extLst>
      <p:ext uri="{BB962C8B-B14F-4D97-AF65-F5344CB8AC3E}">
        <p14:creationId xmlns:p14="http://schemas.microsoft.com/office/powerpoint/2010/main" val="41331702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756C2E3-2E4F-43D8-A43F-2FB62D73A949}" type="slidenum">
              <a:rPr lang="en-US"/>
              <a:pPr>
                <a:defRPr/>
              </a:pPr>
              <a:t>‹nr.›</a:t>
            </a:fld>
            <a:endParaRPr lang="en-US"/>
          </a:p>
        </p:txBody>
      </p:sp>
    </p:spTree>
    <p:extLst>
      <p:ext uri="{BB962C8B-B14F-4D97-AF65-F5344CB8AC3E}">
        <p14:creationId xmlns:p14="http://schemas.microsoft.com/office/powerpoint/2010/main" val="54326520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5A3C843-9066-45FE-B513-381D3D2A28E7}" type="slidenum">
              <a:rPr lang="en-US">
                <a:solidFill>
                  <a:srgbClr val="000000"/>
                </a:solidFill>
              </a:rPr>
              <a:pPr/>
              <a:t>‹nr.›</a:t>
            </a:fld>
            <a:endParaRPr lang="en-US">
              <a:solidFill>
                <a:srgbClr val="000000"/>
              </a:solidFill>
            </a:endParaRPr>
          </a:p>
        </p:txBody>
      </p:sp>
    </p:spTree>
    <p:extLst>
      <p:ext uri="{BB962C8B-B14F-4D97-AF65-F5344CB8AC3E}">
        <p14:creationId xmlns:p14="http://schemas.microsoft.com/office/powerpoint/2010/main" val="263812278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D6CAB376-92AF-48D4-8CFF-F79708921B34}" type="slidenum">
              <a:rPr lang="en-US">
                <a:solidFill>
                  <a:srgbClr val="000000"/>
                </a:solidFill>
              </a:rPr>
              <a:pPr/>
              <a:t>‹nr.›</a:t>
            </a:fld>
            <a:endParaRPr lang="en-US">
              <a:solidFill>
                <a:srgbClr val="000000"/>
              </a:solidFill>
            </a:endParaRPr>
          </a:p>
        </p:txBody>
      </p:sp>
    </p:spTree>
    <p:extLst>
      <p:ext uri="{BB962C8B-B14F-4D97-AF65-F5344CB8AC3E}">
        <p14:creationId xmlns:p14="http://schemas.microsoft.com/office/powerpoint/2010/main" val="142338908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500D5CDF-200E-4B4B-B0E2-2FC0140E31C4}" type="slidenum">
              <a:rPr lang="en-US">
                <a:solidFill>
                  <a:srgbClr val="000000"/>
                </a:solidFill>
              </a:rPr>
              <a:pPr/>
              <a:t>‹nr.›</a:t>
            </a:fld>
            <a:endParaRPr lang="en-US">
              <a:solidFill>
                <a:srgbClr val="000000"/>
              </a:solidFill>
            </a:endParaRPr>
          </a:p>
        </p:txBody>
      </p:sp>
    </p:spTree>
    <p:extLst>
      <p:ext uri="{BB962C8B-B14F-4D97-AF65-F5344CB8AC3E}">
        <p14:creationId xmlns:p14="http://schemas.microsoft.com/office/powerpoint/2010/main" val="319126505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A7E1D99A-DCED-4FD6-9214-9F9497C1178B}" type="slidenum">
              <a:rPr lang="en-US">
                <a:solidFill>
                  <a:srgbClr val="000000"/>
                </a:solidFill>
              </a:rPr>
              <a:pPr/>
              <a:t>‹nr.›</a:t>
            </a:fld>
            <a:endParaRPr lang="en-US">
              <a:solidFill>
                <a:srgbClr val="000000"/>
              </a:solidFill>
            </a:endParaRPr>
          </a:p>
        </p:txBody>
      </p:sp>
    </p:spTree>
    <p:extLst>
      <p:ext uri="{BB962C8B-B14F-4D97-AF65-F5344CB8AC3E}">
        <p14:creationId xmlns:p14="http://schemas.microsoft.com/office/powerpoint/2010/main" val="153521741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1F769E9-0098-4032-81D4-8F60E49224E2}" type="slidenum">
              <a:rPr lang="en-US">
                <a:solidFill>
                  <a:srgbClr val="000000"/>
                </a:solidFill>
              </a:rPr>
              <a:pPr/>
              <a:t>‹nr.›</a:t>
            </a:fld>
            <a:endParaRPr lang="en-US">
              <a:solidFill>
                <a:srgbClr val="000000"/>
              </a:solidFill>
            </a:endParaRPr>
          </a:p>
        </p:txBody>
      </p:sp>
    </p:spTree>
    <p:extLst>
      <p:ext uri="{BB962C8B-B14F-4D97-AF65-F5344CB8AC3E}">
        <p14:creationId xmlns:p14="http://schemas.microsoft.com/office/powerpoint/2010/main" val="282845973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2055364-05E5-4424-A66C-4D2A06AA836B}" type="slidenum">
              <a:rPr lang="en-US">
                <a:solidFill>
                  <a:srgbClr val="000000"/>
                </a:solidFill>
              </a:rPr>
              <a:pPr/>
              <a:t>‹nr.›</a:t>
            </a:fld>
            <a:endParaRPr lang="en-US">
              <a:solidFill>
                <a:srgbClr val="000000"/>
              </a:solidFill>
            </a:endParaRPr>
          </a:p>
        </p:txBody>
      </p:sp>
    </p:spTree>
    <p:extLst>
      <p:ext uri="{BB962C8B-B14F-4D97-AF65-F5344CB8AC3E}">
        <p14:creationId xmlns:p14="http://schemas.microsoft.com/office/powerpoint/2010/main" val="325199633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C3DB7D9-E87D-4C1F-ABAD-254EE09E5269}" type="slidenum">
              <a:rPr lang="en-US">
                <a:solidFill>
                  <a:srgbClr val="000000"/>
                </a:solidFill>
              </a:rPr>
              <a:pPr/>
              <a:t>‹nr.›</a:t>
            </a:fld>
            <a:endParaRPr lang="en-US">
              <a:solidFill>
                <a:srgbClr val="000000"/>
              </a:solidFill>
            </a:endParaRPr>
          </a:p>
        </p:txBody>
      </p:sp>
    </p:spTree>
    <p:extLst>
      <p:ext uri="{BB962C8B-B14F-4D97-AF65-F5344CB8AC3E}">
        <p14:creationId xmlns:p14="http://schemas.microsoft.com/office/powerpoint/2010/main" val="42926262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8EBB665-BADC-4004-BBF5-B83A2B382160}" type="slidenum">
              <a:rPr lang="en-US">
                <a:solidFill>
                  <a:srgbClr val="000000"/>
                </a:solidFill>
              </a:rPr>
              <a:pPr/>
              <a:t>‹nr.›</a:t>
            </a:fld>
            <a:endParaRPr lang="en-US">
              <a:solidFill>
                <a:srgbClr val="000000"/>
              </a:solidFill>
            </a:endParaRPr>
          </a:p>
        </p:txBody>
      </p:sp>
    </p:spTree>
    <p:extLst>
      <p:ext uri="{BB962C8B-B14F-4D97-AF65-F5344CB8AC3E}">
        <p14:creationId xmlns:p14="http://schemas.microsoft.com/office/powerpoint/2010/main" val="175885703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29CD44F-19B6-4993-A90C-A80A14267978}" type="slidenum">
              <a:rPr lang="en-US"/>
              <a:pPr>
                <a:defRPr/>
              </a:pPr>
              <a:t>‹nr.›</a:t>
            </a:fld>
            <a:endParaRPr lang="en-US"/>
          </a:p>
        </p:txBody>
      </p:sp>
    </p:spTree>
    <p:extLst>
      <p:ext uri="{BB962C8B-B14F-4D97-AF65-F5344CB8AC3E}">
        <p14:creationId xmlns:p14="http://schemas.microsoft.com/office/powerpoint/2010/main" val="418726901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A56E6A0-68B5-4BBF-9207-9F3E7969B861}" type="slidenum">
              <a:rPr lang="en-US"/>
              <a:pPr>
                <a:defRPr/>
              </a:pPr>
              <a:t>‹nr.›</a:t>
            </a:fld>
            <a:endParaRPr lang="en-US"/>
          </a:p>
        </p:txBody>
      </p:sp>
    </p:spTree>
    <p:extLst>
      <p:ext uri="{BB962C8B-B14F-4D97-AF65-F5344CB8AC3E}">
        <p14:creationId xmlns:p14="http://schemas.microsoft.com/office/powerpoint/2010/main" val="29860690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2"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2"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1" y="1435104"/>
            <a:ext cx="3008312"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6D23564-F7A5-4DBD-AB91-5A1D3B8A4A84}" type="slidenum">
              <a:rPr lang="en-US"/>
              <a:pPr>
                <a:defRPr/>
              </a:pPr>
              <a:t>‹nr.›</a:t>
            </a:fld>
            <a:endParaRPr lang="en-US"/>
          </a:p>
        </p:txBody>
      </p:sp>
    </p:spTree>
    <p:extLst>
      <p:ext uri="{BB962C8B-B14F-4D97-AF65-F5344CB8AC3E}">
        <p14:creationId xmlns:p14="http://schemas.microsoft.com/office/powerpoint/2010/main" val="253729113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B9CC6CE-4C7A-4432-B0FF-C8B280471774}" type="slidenum">
              <a:rPr lang="en-US"/>
              <a:pPr>
                <a:defRPr/>
              </a:pPr>
              <a:t>‹nr.›</a:t>
            </a:fld>
            <a:endParaRPr lang="en-US"/>
          </a:p>
        </p:txBody>
      </p:sp>
    </p:spTree>
    <p:extLst>
      <p:ext uri="{BB962C8B-B14F-4D97-AF65-F5344CB8AC3E}">
        <p14:creationId xmlns:p14="http://schemas.microsoft.com/office/powerpoint/2010/main" val="119222869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C67AC7C-77F6-4418-8296-4C834C144BBC}" type="slidenum">
              <a:rPr lang="en-US"/>
              <a:pPr>
                <a:defRPr/>
              </a:pPr>
              <a:t>‹nr.›</a:t>
            </a:fld>
            <a:endParaRPr lang="en-US"/>
          </a:p>
        </p:txBody>
      </p:sp>
    </p:spTree>
    <p:extLst>
      <p:ext uri="{BB962C8B-B14F-4D97-AF65-F5344CB8AC3E}">
        <p14:creationId xmlns:p14="http://schemas.microsoft.com/office/powerpoint/2010/main" val="368917519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D40FDD8-3A38-4924-9711-C6408620A8BD}" type="slidenum">
              <a:rPr lang="en-US"/>
              <a:pPr>
                <a:defRPr/>
              </a:pPr>
              <a:t>‹nr.›</a:t>
            </a:fld>
            <a:endParaRPr lang="en-US"/>
          </a:p>
        </p:txBody>
      </p:sp>
    </p:spTree>
    <p:extLst>
      <p:ext uri="{BB962C8B-B14F-4D97-AF65-F5344CB8AC3E}">
        <p14:creationId xmlns:p14="http://schemas.microsoft.com/office/powerpoint/2010/main" val="320941270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B6A1B79-F453-4789-A566-82E24186EA09}" type="slidenum">
              <a:rPr lang="en-US"/>
              <a:pPr>
                <a:defRPr/>
              </a:pPr>
              <a:t>‹nr.›</a:t>
            </a:fld>
            <a:endParaRPr lang="en-US"/>
          </a:p>
        </p:txBody>
      </p:sp>
    </p:spTree>
    <p:extLst>
      <p:ext uri="{BB962C8B-B14F-4D97-AF65-F5344CB8AC3E}">
        <p14:creationId xmlns:p14="http://schemas.microsoft.com/office/powerpoint/2010/main" val="345649324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3442F8E-0570-4E88-8C55-AEB559CAC935}" type="slidenum">
              <a:rPr lang="en-US"/>
              <a:pPr>
                <a:defRPr/>
              </a:pPr>
              <a:t>‹nr.›</a:t>
            </a:fld>
            <a:endParaRPr lang="en-US"/>
          </a:p>
        </p:txBody>
      </p:sp>
    </p:spTree>
    <p:extLst>
      <p:ext uri="{BB962C8B-B14F-4D97-AF65-F5344CB8AC3E}">
        <p14:creationId xmlns:p14="http://schemas.microsoft.com/office/powerpoint/2010/main" val="82744438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5BFC0A0-DC35-4148-89E2-6962BF69C5F2}" type="slidenum">
              <a:rPr lang="en-US"/>
              <a:pPr>
                <a:defRPr/>
              </a:pPr>
              <a:t>‹nr.›</a:t>
            </a:fld>
            <a:endParaRPr lang="en-US"/>
          </a:p>
        </p:txBody>
      </p:sp>
    </p:spTree>
    <p:extLst>
      <p:ext uri="{BB962C8B-B14F-4D97-AF65-F5344CB8AC3E}">
        <p14:creationId xmlns:p14="http://schemas.microsoft.com/office/powerpoint/2010/main" val="99491963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0F4FDC6-F264-431C-9DC6-E3F6D5847323}" type="slidenum">
              <a:rPr lang="en-US"/>
              <a:pPr>
                <a:defRPr/>
              </a:pPr>
              <a:t>‹nr.›</a:t>
            </a:fld>
            <a:endParaRPr lang="en-US"/>
          </a:p>
        </p:txBody>
      </p:sp>
    </p:spTree>
    <p:extLst>
      <p:ext uri="{BB962C8B-B14F-4D97-AF65-F5344CB8AC3E}">
        <p14:creationId xmlns:p14="http://schemas.microsoft.com/office/powerpoint/2010/main" val="131555413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A3783A9-70CB-4871-B5F4-AD58ED200D7D}" type="slidenum">
              <a:rPr lang="en-US"/>
              <a:pPr>
                <a:defRPr/>
              </a:pPr>
              <a:t>‹nr.›</a:t>
            </a:fld>
            <a:endParaRPr lang="en-US"/>
          </a:p>
        </p:txBody>
      </p:sp>
    </p:spTree>
    <p:extLst>
      <p:ext uri="{BB962C8B-B14F-4D97-AF65-F5344CB8AC3E}">
        <p14:creationId xmlns:p14="http://schemas.microsoft.com/office/powerpoint/2010/main" val="427542284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E96A7A5-684E-4684-8393-9975387830EC}" type="slidenum">
              <a:rPr lang="en-US"/>
              <a:pPr>
                <a:defRPr/>
              </a:pPr>
              <a:t>‹nr.›</a:t>
            </a:fld>
            <a:endParaRPr lang="en-US"/>
          </a:p>
        </p:txBody>
      </p:sp>
    </p:spTree>
    <p:extLst>
      <p:ext uri="{BB962C8B-B14F-4D97-AF65-F5344CB8AC3E}">
        <p14:creationId xmlns:p14="http://schemas.microsoft.com/office/powerpoint/2010/main" val="418021076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1"/>
            <a:ext cx="7772400" cy="1470025"/>
          </a:xfrm>
        </p:spPr>
        <p:txBody>
          <a:bodyPr/>
          <a:lstStyle/>
          <a:p>
            <a:r>
              <a:rPr lang="en-US"/>
              <a:t>Click to edit Master title style</a:t>
            </a:r>
            <a:endParaRPr lang="nl-NL"/>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nl-NL"/>
          </a:p>
        </p:txBody>
      </p:sp>
      <p:sp>
        <p:nvSpPr>
          <p:cNvPr id="4" name="Date Placeholder 3"/>
          <p:cNvSpPr>
            <a:spLocks noGrp="1"/>
          </p:cNvSpPr>
          <p:nvPr>
            <p:ph type="dt" sz="half" idx="10"/>
          </p:nvPr>
        </p:nvSpPr>
        <p:spPr/>
        <p:txBody>
          <a:bodyPr/>
          <a:lstStyle/>
          <a:p>
            <a:fld id="{A9D85E1E-24DE-435A-9FE9-2EC53357AABC}" type="datetimeFigureOut">
              <a:rPr lang="nl-NL" smtClean="0"/>
              <a:t>13-1-2018</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6ED36A66-7415-4B71-A849-5EE0F54C1F63}" type="slidenum">
              <a:rPr lang="nl-NL" smtClean="0"/>
              <a:t>‹nr.›</a:t>
            </a:fld>
            <a:endParaRPr lang="nl-NL"/>
          </a:p>
        </p:txBody>
      </p:sp>
    </p:spTree>
    <p:extLst>
      <p:ext uri="{BB962C8B-B14F-4D97-AF65-F5344CB8AC3E}">
        <p14:creationId xmlns:p14="http://schemas.microsoft.com/office/powerpoint/2010/main" val="15776479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079F34C-A1CA-4F74-86A2-2214301DBBC2}" type="slidenum">
              <a:rPr lang="en-US"/>
              <a:pPr>
                <a:defRPr/>
              </a:pPr>
              <a:t>‹nr.›</a:t>
            </a:fld>
            <a:endParaRPr lang="en-US"/>
          </a:p>
        </p:txBody>
      </p:sp>
    </p:spTree>
    <p:extLst>
      <p:ext uri="{BB962C8B-B14F-4D97-AF65-F5344CB8AC3E}">
        <p14:creationId xmlns:p14="http://schemas.microsoft.com/office/powerpoint/2010/main" val="303974666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p:cNvSpPr>
            <a:spLocks noGrp="1"/>
          </p:cNvSpPr>
          <p:nvPr>
            <p:ph type="dt" sz="half" idx="10"/>
          </p:nvPr>
        </p:nvSpPr>
        <p:spPr/>
        <p:txBody>
          <a:bodyPr/>
          <a:lstStyle/>
          <a:p>
            <a:fld id="{A9D85E1E-24DE-435A-9FE9-2EC53357AABC}" type="datetimeFigureOut">
              <a:rPr lang="nl-NL" smtClean="0"/>
              <a:t>13-1-2018</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6ED36A66-7415-4B71-A849-5EE0F54C1F63}" type="slidenum">
              <a:rPr lang="nl-NL" smtClean="0"/>
              <a:t>‹nr.›</a:t>
            </a:fld>
            <a:endParaRPr lang="nl-NL"/>
          </a:p>
        </p:txBody>
      </p:sp>
    </p:spTree>
    <p:extLst>
      <p:ext uri="{BB962C8B-B14F-4D97-AF65-F5344CB8AC3E}">
        <p14:creationId xmlns:p14="http://schemas.microsoft.com/office/powerpoint/2010/main" val="170758748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nchor="t"/>
          <a:lstStyle>
            <a:lvl1pPr algn="l">
              <a:defRPr sz="3000" b="1" cap="all"/>
            </a:lvl1pPr>
          </a:lstStyle>
          <a:p>
            <a:r>
              <a:rPr lang="en-US"/>
              <a:t>Click to edit Master title style</a:t>
            </a:r>
            <a:endParaRPr lang="nl-NL"/>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9D85E1E-24DE-435A-9FE9-2EC53357AABC}" type="datetimeFigureOut">
              <a:rPr lang="nl-NL" smtClean="0"/>
              <a:t>13-1-2018</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6ED36A66-7415-4B71-A849-5EE0F54C1F63}" type="slidenum">
              <a:rPr lang="nl-NL" smtClean="0"/>
              <a:t>‹nr.›</a:t>
            </a:fld>
            <a:endParaRPr lang="nl-NL"/>
          </a:p>
        </p:txBody>
      </p:sp>
    </p:spTree>
    <p:extLst>
      <p:ext uri="{BB962C8B-B14F-4D97-AF65-F5344CB8AC3E}">
        <p14:creationId xmlns:p14="http://schemas.microsoft.com/office/powerpoint/2010/main" val="112550899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3" name="Content Placeholder 2"/>
          <p:cNvSpPr>
            <a:spLocks noGrp="1"/>
          </p:cNvSpPr>
          <p:nvPr>
            <p:ph sz="half" idx="1"/>
          </p:nvPr>
        </p:nvSpPr>
        <p:spPr>
          <a:xfrm>
            <a:off x="457200" y="1600203"/>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Content Placeholder 3"/>
          <p:cNvSpPr>
            <a:spLocks noGrp="1"/>
          </p:cNvSpPr>
          <p:nvPr>
            <p:ph sz="half" idx="2"/>
          </p:nvPr>
        </p:nvSpPr>
        <p:spPr>
          <a:xfrm>
            <a:off x="4648200" y="1600203"/>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Date Placeholder 4"/>
          <p:cNvSpPr>
            <a:spLocks noGrp="1"/>
          </p:cNvSpPr>
          <p:nvPr>
            <p:ph type="dt" sz="half" idx="10"/>
          </p:nvPr>
        </p:nvSpPr>
        <p:spPr/>
        <p:txBody>
          <a:bodyPr/>
          <a:lstStyle/>
          <a:p>
            <a:fld id="{A9D85E1E-24DE-435A-9FE9-2EC53357AABC}" type="datetimeFigureOut">
              <a:rPr lang="nl-NL" smtClean="0"/>
              <a:t>13-1-2018</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6ED36A66-7415-4B71-A849-5EE0F54C1F63}" type="slidenum">
              <a:rPr lang="nl-NL" smtClean="0"/>
              <a:t>‹nr.›</a:t>
            </a:fld>
            <a:endParaRPr lang="nl-NL"/>
          </a:p>
        </p:txBody>
      </p:sp>
    </p:spTree>
    <p:extLst>
      <p:ext uri="{BB962C8B-B14F-4D97-AF65-F5344CB8AC3E}">
        <p14:creationId xmlns:p14="http://schemas.microsoft.com/office/powerpoint/2010/main" val="258990150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nl-NL"/>
          </a:p>
        </p:txBody>
      </p:sp>
      <p:sp>
        <p:nvSpPr>
          <p:cNvPr id="3" name="Text Placeholder 2"/>
          <p:cNvSpPr>
            <a:spLocks noGrp="1"/>
          </p:cNvSpPr>
          <p:nvPr>
            <p:ph type="body" idx="1"/>
          </p:nvPr>
        </p:nvSpPr>
        <p:spPr>
          <a:xfrm>
            <a:off x="457200" y="1535115"/>
            <a:ext cx="4040188" cy="63976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Text Placeholder 4"/>
          <p:cNvSpPr>
            <a:spLocks noGrp="1"/>
          </p:cNvSpPr>
          <p:nvPr>
            <p:ph type="body" sz="quarter" idx="3"/>
          </p:nvPr>
        </p:nvSpPr>
        <p:spPr>
          <a:xfrm>
            <a:off x="4645032" y="1535115"/>
            <a:ext cx="4041775" cy="63976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7" name="Date Placeholder 6"/>
          <p:cNvSpPr>
            <a:spLocks noGrp="1"/>
          </p:cNvSpPr>
          <p:nvPr>
            <p:ph type="dt" sz="half" idx="10"/>
          </p:nvPr>
        </p:nvSpPr>
        <p:spPr/>
        <p:txBody>
          <a:bodyPr/>
          <a:lstStyle/>
          <a:p>
            <a:fld id="{A9D85E1E-24DE-435A-9FE9-2EC53357AABC}" type="datetimeFigureOut">
              <a:rPr lang="nl-NL" smtClean="0"/>
              <a:t>13-1-2018</a:t>
            </a:fld>
            <a:endParaRPr lang="nl-NL"/>
          </a:p>
        </p:txBody>
      </p:sp>
      <p:sp>
        <p:nvSpPr>
          <p:cNvPr id="8" name="Footer Placeholder 7"/>
          <p:cNvSpPr>
            <a:spLocks noGrp="1"/>
          </p:cNvSpPr>
          <p:nvPr>
            <p:ph type="ftr" sz="quarter" idx="11"/>
          </p:nvPr>
        </p:nvSpPr>
        <p:spPr/>
        <p:txBody>
          <a:bodyPr/>
          <a:lstStyle/>
          <a:p>
            <a:endParaRPr lang="nl-NL"/>
          </a:p>
        </p:txBody>
      </p:sp>
      <p:sp>
        <p:nvSpPr>
          <p:cNvPr id="9" name="Slide Number Placeholder 8"/>
          <p:cNvSpPr>
            <a:spLocks noGrp="1"/>
          </p:cNvSpPr>
          <p:nvPr>
            <p:ph type="sldNum" sz="quarter" idx="12"/>
          </p:nvPr>
        </p:nvSpPr>
        <p:spPr/>
        <p:txBody>
          <a:bodyPr/>
          <a:lstStyle/>
          <a:p>
            <a:fld id="{6ED36A66-7415-4B71-A849-5EE0F54C1F63}" type="slidenum">
              <a:rPr lang="nl-NL" smtClean="0"/>
              <a:t>‹nr.›</a:t>
            </a:fld>
            <a:endParaRPr lang="nl-NL"/>
          </a:p>
        </p:txBody>
      </p:sp>
    </p:spTree>
    <p:extLst>
      <p:ext uri="{BB962C8B-B14F-4D97-AF65-F5344CB8AC3E}">
        <p14:creationId xmlns:p14="http://schemas.microsoft.com/office/powerpoint/2010/main" val="344298617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3" name="Date Placeholder 2"/>
          <p:cNvSpPr>
            <a:spLocks noGrp="1"/>
          </p:cNvSpPr>
          <p:nvPr>
            <p:ph type="dt" sz="half" idx="10"/>
          </p:nvPr>
        </p:nvSpPr>
        <p:spPr/>
        <p:txBody>
          <a:bodyPr/>
          <a:lstStyle/>
          <a:p>
            <a:fld id="{A9D85E1E-24DE-435A-9FE9-2EC53357AABC}" type="datetimeFigureOut">
              <a:rPr lang="nl-NL" smtClean="0"/>
              <a:t>13-1-2018</a:t>
            </a:fld>
            <a:endParaRPr lang="nl-NL"/>
          </a:p>
        </p:txBody>
      </p:sp>
      <p:sp>
        <p:nvSpPr>
          <p:cNvPr id="4" name="Footer Placeholder 3"/>
          <p:cNvSpPr>
            <a:spLocks noGrp="1"/>
          </p:cNvSpPr>
          <p:nvPr>
            <p:ph type="ftr" sz="quarter" idx="11"/>
          </p:nvPr>
        </p:nvSpPr>
        <p:spPr/>
        <p:txBody>
          <a:bodyPr/>
          <a:lstStyle/>
          <a:p>
            <a:endParaRPr lang="nl-NL"/>
          </a:p>
        </p:txBody>
      </p:sp>
      <p:sp>
        <p:nvSpPr>
          <p:cNvPr id="5" name="Slide Number Placeholder 4"/>
          <p:cNvSpPr>
            <a:spLocks noGrp="1"/>
          </p:cNvSpPr>
          <p:nvPr>
            <p:ph type="sldNum" sz="quarter" idx="12"/>
          </p:nvPr>
        </p:nvSpPr>
        <p:spPr/>
        <p:txBody>
          <a:bodyPr/>
          <a:lstStyle/>
          <a:p>
            <a:fld id="{6ED36A66-7415-4B71-A849-5EE0F54C1F63}" type="slidenum">
              <a:rPr lang="nl-NL" smtClean="0"/>
              <a:t>‹nr.›</a:t>
            </a:fld>
            <a:endParaRPr lang="nl-NL"/>
          </a:p>
        </p:txBody>
      </p:sp>
    </p:spTree>
    <p:extLst>
      <p:ext uri="{BB962C8B-B14F-4D97-AF65-F5344CB8AC3E}">
        <p14:creationId xmlns:p14="http://schemas.microsoft.com/office/powerpoint/2010/main" val="127252735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9D85E1E-24DE-435A-9FE9-2EC53357AABC}" type="datetimeFigureOut">
              <a:rPr lang="nl-NL" smtClean="0"/>
              <a:t>13-1-2018</a:t>
            </a:fld>
            <a:endParaRPr lang="nl-NL"/>
          </a:p>
        </p:txBody>
      </p:sp>
      <p:sp>
        <p:nvSpPr>
          <p:cNvPr id="3" name="Footer Placeholder 2"/>
          <p:cNvSpPr>
            <a:spLocks noGrp="1"/>
          </p:cNvSpPr>
          <p:nvPr>
            <p:ph type="ftr" sz="quarter" idx="11"/>
          </p:nvPr>
        </p:nvSpPr>
        <p:spPr/>
        <p:txBody>
          <a:bodyPr/>
          <a:lstStyle/>
          <a:p>
            <a:endParaRPr lang="nl-NL"/>
          </a:p>
        </p:txBody>
      </p:sp>
      <p:sp>
        <p:nvSpPr>
          <p:cNvPr id="4" name="Slide Number Placeholder 3"/>
          <p:cNvSpPr>
            <a:spLocks noGrp="1"/>
          </p:cNvSpPr>
          <p:nvPr>
            <p:ph type="sldNum" sz="quarter" idx="12"/>
          </p:nvPr>
        </p:nvSpPr>
        <p:spPr/>
        <p:txBody>
          <a:bodyPr/>
          <a:lstStyle/>
          <a:p>
            <a:fld id="{6ED36A66-7415-4B71-A849-5EE0F54C1F63}" type="slidenum">
              <a:rPr lang="nl-NL" smtClean="0"/>
              <a:t>‹nr.›</a:t>
            </a:fld>
            <a:endParaRPr lang="nl-NL"/>
          </a:p>
        </p:txBody>
      </p:sp>
    </p:spTree>
    <p:extLst>
      <p:ext uri="{BB962C8B-B14F-4D97-AF65-F5344CB8AC3E}">
        <p14:creationId xmlns:p14="http://schemas.microsoft.com/office/powerpoint/2010/main" val="301508058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1"/>
            <a:ext cx="3008313" cy="1162051"/>
          </a:xfrm>
        </p:spPr>
        <p:txBody>
          <a:bodyPr anchor="b"/>
          <a:lstStyle>
            <a:lvl1pPr algn="l">
              <a:defRPr sz="1500" b="1"/>
            </a:lvl1pPr>
          </a:lstStyle>
          <a:p>
            <a:r>
              <a:rPr lang="en-US"/>
              <a:t>Click to edit Master title style</a:t>
            </a:r>
            <a:endParaRPr lang="nl-NL"/>
          </a:p>
        </p:txBody>
      </p:sp>
      <p:sp>
        <p:nvSpPr>
          <p:cNvPr id="3" name="Content Placeholder 2"/>
          <p:cNvSpPr>
            <a:spLocks noGrp="1"/>
          </p:cNvSpPr>
          <p:nvPr>
            <p:ph idx="1"/>
          </p:nvPr>
        </p:nvSpPr>
        <p:spPr>
          <a:xfrm>
            <a:off x="3575050" y="273056"/>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Text Placeholder 3"/>
          <p:cNvSpPr>
            <a:spLocks noGrp="1"/>
          </p:cNvSpPr>
          <p:nvPr>
            <p:ph type="body" sz="half" idx="2"/>
          </p:nvPr>
        </p:nvSpPr>
        <p:spPr>
          <a:xfrm>
            <a:off x="457207" y="1435104"/>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A9D85E1E-24DE-435A-9FE9-2EC53357AABC}" type="datetimeFigureOut">
              <a:rPr lang="nl-NL" smtClean="0"/>
              <a:t>13-1-2018</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6ED36A66-7415-4B71-A849-5EE0F54C1F63}" type="slidenum">
              <a:rPr lang="nl-NL" smtClean="0"/>
              <a:t>‹nr.›</a:t>
            </a:fld>
            <a:endParaRPr lang="nl-NL"/>
          </a:p>
        </p:txBody>
      </p:sp>
    </p:spTree>
    <p:extLst>
      <p:ext uri="{BB962C8B-B14F-4D97-AF65-F5344CB8AC3E}">
        <p14:creationId xmlns:p14="http://schemas.microsoft.com/office/powerpoint/2010/main" val="186408137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3"/>
            <a:ext cx="5486400" cy="566739"/>
          </a:xfrm>
        </p:spPr>
        <p:txBody>
          <a:bodyPr anchor="b"/>
          <a:lstStyle>
            <a:lvl1pPr algn="l">
              <a:defRPr sz="1500" b="1"/>
            </a:lvl1pPr>
          </a:lstStyle>
          <a:p>
            <a:r>
              <a:rPr lang="en-US"/>
              <a:t>Click to edit Master title style</a:t>
            </a:r>
            <a:endParaRPr lang="nl-NL"/>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nl-NL"/>
          </a:p>
        </p:txBody>
      </p:sp>
      <p:sp>
        <p:nvSpPr>
          <p:cNvPr id="4" name="Text Placeholder 3"/>
          <p:cNvSpPr>
            <a:spLocks noGrp="1"/>
          </p:cNvSpPr>
          <p:nvPr>
            <p:ph type="body" sz="half" idx="2"/>
          </p:nvPr>
        </p:nvSpPr>
        <p:spPr>
          <a:xfrm>
            <a:off x="1792288" y="5367343"/>
            <a:ext cx="5486400" cy="8048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A9D85E1E-24DE-435A-9FE9-2EC53357AABC}" type="datetimeFigureOut">
              <a:rPr lang="nl-NL" smtClean="0"/>
              <a:t>13-1-2018</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6ED36A66-7415-4B71-A849-5EE0F54C1F63}" type="slidenum">
              <a:rPr lang="nl-NL" smtClean="0"/>
              <a:t>‹nr.›</a:t>
            </a:fld>
            <a:endParaRPr lang="nl-NL"/>
          </a:p>
        </p:txBody>
      </p:sp>
    </p:spTree>
    <p:extLst>
      <p:ext uri="{BB962C8B-B14F-4D97-AF65-F5344CB8AC3E}">
        <p14:creationId xmlns:p14="http://schemas.microsoft.com/office/powerpoint/2010/main" val="385080921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p:cNvSpPr>
            <a:spLocks noGrp="1"/>
          </p:cNvSpPr>
          <p:nvPr>
            <p:ph type="dt" sz="half" idx="10"/>
          </p:nvPr>
        </p:nvSpPr>
        <p:spPr/>
        <p:txBody>
          <a:bodyPr/>
          <a:lstStyle/>
          <a:p>
            <a:fld id="{A9D85E1E-24DE-435A-9FE9-2EC53357AABC}" type="datetimeFigureOut">
              <a:rPr lang="nl-NL" smtClean="0"/>
              <a:t>13-1-2018</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6ED36A66-7415-4B71-A849-5EE0F54C1F63}" type="slidenum">
              <a:rPr lang="nl-NL" smtClean="0"/>
              <a:t>‹nr.›</a:t>
            </a:fld>
            <a:endParaRPr lang="nl-NL"/>
          </a:p>
        </p:txBody>
      </p:sp>
    </p:spTree>
    <p:extLst>
      <p:ext uri="{BB962C8B-B14F-4D97-AF65-F5344CB8AC3E}">
        <p14:creationId xmlns:p14="http://schemas.microsoft.com/office/powerpoint/2010/main" val="416738289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2"/>
            <a:ext cx="2057400" cy="5851525"/>
          </a:xfrm>
        </p:spPr>
        <p:txBody>
          <a:bodyPr vert="eaVert"/>
          <a:lstStyle/>
          <a:p>
            <a:r>
              <a:rPr lang="en-US"/>
              <a:t>Click to edit Master title style</a:t>
            </a:r>
            <a:endParaRPr lang="nl-NL"/>
          </a:p>
        </p:txBody>
      </p:sp>
      <p:sp>
        <p:nvSpPr>
          <p:cNvPr id="3" name="Vertical Text Placeholder 2"/>
          <p:cNvSpPr>
            <a:spLocks noGrp="1"/>
          </p:cNvSpPr>
          <p:nvPr>
            <p:ph type="body" orient="vert" idx="1"/>
          </p:nvPr>
        </p:nvSpPr>
        <p:spPr>
          <a:xfrm>
            <a:off x="457200" y="274642"/>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p:cNvSpPr>
            <a:spLocks noGrp="1"/>
          </p:cNvSpPr>
          <p:nvPr>
            <p:ph type="dt" sz="half" idx="10"/>
          </p:nvPr>
        </p:nvSpPr>
        <p:spPr/>
        <p:txBody>
          <a:bodyPr/>
          <a:lstStyle/>
          <a:p>
            <a:fld id="{A9D85E1E-24DE-435A-9FE9-2EC53357AABC}" type="datetimeFigureOut">
              <a:rPr lang="nl-NL" smtClean="0"/>
              <a:t>13-1-2018</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6ED36A66-7415-4B71-A849-5EE0F54C1F63}" type="slidenum">
              <a:rPr lang="nl-NL" smtClean="0"/>
              <a:t>‹nr.›</a:t>
            </a:fld>
            <a:endParaRPr lang="nl-NL"/>
          </a:p>
        </p:txBody>
      </p:sp>
    </p:spTree>
    <p:extLst>
      <p:ext uri="{BB962C8B-B14F-4D97-AF65-F5344CB8AC3E}">
        <p14:creationId xmlns:p14="http://schemas.microsoft.com/office/powerpoint/2010/main" val="42431374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13" Type="http://schemas.openxmlformats.org/officeDocument/2006/relationships/slideLayout" Target="../slideLayouts/slideLayout156.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slideLayout" Target="../slideLayouts/slideLayout155.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 Id="rId1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4.xml"/><Relationship Id="rId13" Type="http://schemas.openxmlformats.org/officeDocument/2006/relationships/theme" Target="../theme/theme15.xml"/><Relationship Id="rId3" Type="http://schemas.openxmlformats.org/officeDocument/2006/relationships/slideLayout" Target="../slideLayouts/slideLayout159.xml"/><Relationship Id="rId7" Type="http://schemas.openxmlformats.org/officeDocument/2006/relationships/slideLayout" Target="../slideLayouts/slideLayout163.xml"/><Relationship Id="rId12" Type="http://schemas.openxmlformats.org/officeDocument/2006/relationships/slideLayout" Target="../slideLayouts/slideLayout168.xml"/><Relationship Id="rId2" Type="http://schemas.openxmlformats.org/officeDocument/2006/relationships/slideLayout" Target="../slideLayouts/slideLayout158.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5" Type="http://schemas.openxmlformats.org/officeDocument/2006/relationships/slideLayout" Target="../slideLayouts/slideLayout161.xml"/><Relationship Id="rId10" Type="http://schemas.openxmlformats.org/officeDocument/2006/relationships/slideLayout" Target="../slideLayouts/slideLayout166.xml"/><Relationship Id="rId4" Type="http://schemas.openxmlformats.org/officeDocument/2006/relationships/slideLayout" Target="../slideLayouts/slideLayout160.xml"/><Relationship Id="rId9" Type="http://schemas.openxmlformats.org/officeDocument/2006/relationships/slideLayout" Target="../slideLayouts/slideLayout16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6.xml"/><Relationship Id="rId3" Type="http://schemas.openxmlformats.org/officeDocument/2006/relationships/slideLayout" Target="../slideLayouts/slideLayout171.xml"/><Relationship Id="rId7" Type="http://schemas.openxmlformats.org/officeDocument/2006/relationships/slideLayout" Target="../slideLayouts/slideLayout175.xml"/><Relationship Id="rId12" Type="http://schemas.openxmlformats.org/officeDocument/2006/relationships/theme" Target="../theme/theme16.xml"/><Relationship Id="rId2" Type="http://schemas.openxmlformats.org/officeDocument/2006/relationships/slideLayout" Target="../slideLayouts/slideLayout170.xml"/><Relationship Id="rId1" Type="http://schemas.openxmlformats.org/officeDocument/2006/relationships/slideLayout" Target="../slideLayouts/slideLayout169.xml"/><Relationship Id="rId6" Type="http://schemas.openxmlformats.org/officeDocument/2006/relationships/slideLayout" Target="../slideLayouts/slideLayout174.xml"/><Relationship Id="rId11" Type="http://schemas.openxmlformats.org/officeDocument/2006/relationships/slideLayout" Target="../slideLayouts/slideLayout179.xml"/><Relationship Id="rId5" Type="http://schemas.openxmlformats.org/officeDocument/2006/relationships/slideLayout" Target="../slideLayouts/slideLayout173.xml"/><Relationship Id="rId10" Type="http://schemas.openxmlformats.org/officeDocument/2006/relationships/slideLayout" Target="../slideLayouts/slideLayout178.xml"/><Relationship Id="rId4" Type="http://schemas.openxmlformats.org/officeDocument/2006/relationships/slideLayout" Target="../slideLayouts/slideLayout172.xml"/><Relationship Id="rId9" Type="http://schemas.openxmlformats.org/officeDocument/2006/relationships/slideLayout" Target="../slideLayouts/slideLayout17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bwMode="auto">
          <a:xfrm>
            <a:off x="685801" y="609601"/>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8435" name="Rectangle 3"/>
          <p:cNvSpPr>
            <a:spLocks noGrp="1" noChangeArrowheads="1"/>
          </p:cNvSpPr>
          <p:nvPr>
            <p:ph type="body" idx="1"/>
          </p:nvPr>
        </p:nvSpPr>
        <p:spPr bwMode="auto">
          <a:xfrm>
            <a:off x="685801"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870404"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solidFill>
                  <a:srgbClr val="FFFFFF"/>
                </a:solidFill>
              </a:defRPr>
            </a:lvl1pPr>
          </a:lstStyle>
          <a:p>
            <a:pPr>
              <a:defRPr/>
            </a:pPr>
            <a:endParaRPr lang="en-US"/>
          </a:p>
        </p:txBody>
      </p:sp>
      <p:sp>
        <p:nvSpPr>
          <p:cNvPr id="870405"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solidFill>
                  <a:srgbClr val="FFFFFF"/>
                </a:solidFill>
              </a:defRPr>
            </a:lvl1pPr>
          </a:lstStyle>
          <a:p>
            <a:pPr>
              <a:defRPr/>
            </a:pPr>
            <a:endParaRPr lang="en-US"/>
          </a:p>
        </p:txBody>
      </p:sp>
      <p:sp>
        <p:nvSpPr>
          <p:cNvPr id="870406" name="Rectangle 6"/>
          <p:cNvSpPr>
            <a:spLocks noGrp="1" noChangeArrowheads="1"/>
          </p:cNvSpPr>
          <p:nvPr>
            <p:ph type="sldNum" sz="quarter" idx="4"/>
          </p:nvPr>
        </p:nvSpPr>
        <p:spPr bwMode="auto">
          <a:xfrm>
            <a:off x="6553201"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solidFill>
                  <a:srgbClr val="FFFFFF"/>
                </a:solidFill>
              </a:defRPr>
            </a:lvl1pPr>
          </a:lstStyle>
          <a:p>
            <a:pPr>
              <a:defRPr/>
            </a:pPr>
            <a:fld id="{A9E515AE-159D-4162-82D4-6379FF338BB7}" type="slidenum">
              <a:rPr lang="en-US"/>
              <a:pPr>
                <a:defRPr/>
              </a:pPr>
              <a:t>‹nr.›</a:t>
            </a:fld>
            <a:endParaRPr lang="en-US"/>
          </a:p>
        </p:txBody>
      </p:sp>
    </p:spTree>
  </p:cSld>
  <p:clrMap bg1="dk2" tx1="lt1" bg2="dk1" tx2="lt2" accent1="accent1" accent2="accent2" accent3="accent3" accent4="accent4" accent5="accent5" accent6="accent6" hlink="hlink" folHlink="folHlink"/>
  <p:sldLayoutIdLst>
    <p:sldLayoutId id="2147484119" r:id="rId1"/>
    <p:sldLayoutId id="2147484120" r:id="rId2"/>
    <p:sldLayoutId id="2147484121" r:id="rId3"/>
    <p:sldLayoutId id="2147484122" r:id="rId4"/>
    <p:sldLayoutId id="2147484123" r:id="rId5"/>
    <p:sldLayoutId id="2147484124" r:id="rId6"/>
    <p:sldLayoutId id="2147484125" r:id="rId7"/>
    <p:sldLayoutId id="2147484126" r:id="rId8"/>
    <p:sldLayoutId id="2147484127" r:id="rId9"/>
    <p:sldLayoutId id="2147484128" r:id="rId10"/>
    <p:sldLayoutId id="214748412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72130"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72131"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72132"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mn-lt"/>
              </a:defRPr>
            </a:lvl1pPr>
          </a:lstStyle>
          <a:p>
            <a:endParaRPr lang="en-US"/>
          </a:p>
        </p:txBody>
      </p:sp>
      <p:sp>
        <p:nvSpPr>
          <p:cNvPr id="1072133"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mn-lt"/>
              </a:defRPr>
            </a:lvl1pPr>
          </a:lstStyle>
          <a:p>
            <a:endParaRPr lang="en-US"/>
          </a:p>
        </p:txBody>
      </p:sp>
      <p:sp>
        <p:nvSpPr>
          <p:cNvPr id="1072134"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fld id="{D7DA09EE-196C-4436-8CD3-457569D97857}" type="slidenum">
              <a:rPr lang="en-US"/>
              <a:pPr/>
              <a:t>‹nr.›</a:t>
            </a:fld>
            <a:endParaRPr lang="en-US"/>
          </a:p>
        </p:txBody>
      </p:sp>
    </p:spTree>
    <p:extLst>
      <p:ext uri="{BB962C8B-B14F-4D97-AF65-F5344CB8AC3E}">
        <p14:creationId xmlns:p14="http://schemas.microsoft.com/office/powerpoint/2010/main" val="708385082"/>
      </p:ext>
    </p:extLst>
  </p:cSld>
  <p:clrMap bg1="dk2" tx1="lt1" bg2="dk1" tx2="lt2" accent1="accent1" accent2="accent2" accent3="accent3" accent4="accent4" accent5="accent5" accent6="accent6" hlink="hlink" folHlink="folHlink"/>
  <p:sldLayoutIdLst>
    <p:sldLayoutId id="2147485071" r:id="rId1"/>
    <p:sldLayoutId id="2147485072" r:id="rId2"/>
    <p:sldLayoutId id="2147485073" r:id="rId3"/>
    <p:sldLayoutId id="2147485074" r:id="rId4"/>
    <p:sldLayoutId id="2147485075" r:id="rId5"/>
    <p:sldLayoutId id="2147485076" r:id="rId6"/>
    <p:sldLayoutId id="2147485077" r:id="rId7"/>
    <p:sldLayoutId id="2147485078" r:id="rId8"/>
    <p:sldLayoutId id="2147485079" r:id="rId9"/>
    <p:sldLayoutId id="2147485080" r:id="rId10"/>
    <p:sldLayoutId id="2147485081"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mn-lt"/>
              </a:defRPr>
            </a:lvl1pPr>
          </a:lstStyle>
          <a:p>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mn-lt"/>
              </a:defRPr>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fld id="{52F92195-D926-4642-8877-5BCB23C0CFE9}" type="slidenum">
              <a:rPr lang="en-US"/>
              <a:pPr/>
              <a:t>‹nr.›</a:t>
            </a:fld>
            <a:endParaRPr lang="en-US"/>
          </a:p>
        </p:txBody>
      </p:sp>
    </p:spTree>
    <p:extLst>
      <p:ext uri="{BB962C8B-B14F-4D97-AF65-F5344CB8AC3E}">
        <p14:creationId xmlns:p14="http://schemas.microsoft.com/office/powerpoint/2010/main" val="2157017037"/>
      </p:ext>
    </p:extLst>
  </p:cSld>
  <p:clrMap bg1="dk2" tx1="lt1" bg2="dk1" tx2="lt2" accent1="accent1" accent2="accent2" accent3="accent3" accent4="accent4" accent5="accent5" accent6="accent6" hlink="hlink" folHlink="folHlink"/>
  <p:sldLayoutIdLst>
    <p:sldLayoutId id="2147485083" r:id="rId1"/>
    <p:sldLayoutId id="2147485084" r:id="rId2"/>
    <p:sldLayoutId id="2147485085" r:id="rId3"/>
    <p:sldLayoutId id="2147485086" r:id="rId4"/>
    <p:sldLayoutId id="2147485087" r:id="rId5"/>
    <p:sldLayoutId id="2147485088" r:id="rId6"/>
    <p:sldLayoutId id="2147485089" r:id="rId7"/>
    <p:sldLayoutId id="2147485090" r:id="rId8"/>
    <p:sldLayoutId id="2147485091" r:id="rId9"/>
    <p:sldLayoutId id="2147485092" r:id="rId10"/>
    <p:sldLayoutId id="214748509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FFE1"/>
            </a:gs>
            <a:gs pos="100000">
              <a:srgbClr val="FFFFCC"/>
            </a:gs>
          </a:gsLst>
          <a:lin ang="5400000" scaled="1"/>
        </a:gra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171"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126404"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i="0">
                <a:solidFill>
                  <a:srgbClr val="FFFFFF"/>
                </a:solidFill>
              </a:defRPr>
            </a:lvl1pPr>
          </a:lstStyle>
          <a:p>
            <a:pPr>
              <a:defRPr/>
            </a:pPr>
            <a:endParaRPr lang="en-US">
              <a:latin typeface="Times New Roman" pitchFamily="18" charset="0"/>
            </a:endParaRPr>
          </a:p>
        </p:txBody>
      </p:sp>
      <p:sp>
        <p:nvSpPr>
          <p:cNvPr id="1126405"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i="0">
                <a:solidFill>
                  <a:srgbClr val="FFFFFF"/>
                </a:solidFill>
              </a:defRPr>
            </a:lvl1pPr>
          </a:lstStyle>
          <a:p>
            <a:pPr>
              <a:defRPr/>
            </a:pPr>
            <a:endParaRPr lang="en-US">
              <a:latin typeface="Times New Roman" pitchFamily="18" charset="0"/>
            </a:endParaRPr>
          </a:p>
        </p:txBody>
      </p:sp>
      <p:sp>
        <p:nvSpPr>
          <p:cNvPr id="1126406"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i="0">
                <a:solidFill>
                  <a:srgbClr val="FFFFFF"/>
                </a:solidFill>
              </a:defRPr>
            </a:lvl1pPr>
          </a:lstStyle>
          <a:p>
            <a:pPr>
              <a:defRPr/>
            </a:pPr>
            <a:fld id="{95A4809C-105C-4DDD-BEAF-4829E3B53431}" type="slidenum">
              <a:rPr lang="en-US">
                <a:latin typeface="Times New Roman" pitchFamily="18" charset="0"/>
              </a:rPr>
              <a:pPr>
                <a:defRPr/>
              </a:pPr>
              <a:t>‹nr.›</a:t>
            </a:fld>
            <a:endParaRPr lang="en-US">
              <a:latin typeface="Times New Roman" pitchFamily="18" charset="0"/>
            </a:endParaRPr>
          </a:p>
        </p:txBody>
      </p:sp>
    </p:spTree>
    <p:extLst>
      <p:ext uri="{BB962C8B-B14F-4D97-AF65-F5344CB8AC3E}">
        <p14:creationId xmlns:p14="http://schemas.microsoft.com/office/powerpoint/2010/main" val="3031888749"/>
      </p:ext>
    </p:extLst>
  </p:cSld>
  <p:clrMap bg1="dk2" tx1="lt1" bg2="dk1" tx2="lt2" accent1="accent1" accent2="accent2" accent3="accent3" accent4="accent4" accent5="accent5" accent6="accent6" hlink="hlink" folHlink="folHlink"/>
  <p:sldLayoutIdLst>
    <p:sldLayoutId id="2147485107" r:id="rId1"/>
    <p:sldLayoutId id="2147485108" r:id="rId2"/>
    <p:sldLayoutId id="2147485109" r:id="rId3"/>
    <p:sldLayoutId id="2147485110" r:id="rId4"/>
    <p:sldLayoutId id="2147485111" r:id="rId5"/>
    <p:sldLayoutId id="2147485112" r:id="rId6"/>
    <p:sldLayoutId id="2147485113" r:id="rId7"/>
    <p:sldLayoutId id="2147485114" r:id="rId8"/>
    <p:sldLayoutId id="2147485115" r:id="rId9"/>
    <p:sldLayoutId id="2147485116" r:id="rId10"/>
    <p:sldLayoutId id="214748511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smtClean="0"/>
              <a:t>Titelmasterformat durch Klicken bearbeiten</a:t>
            </a:r>
          </a:p>
        </p:txBody>
      </p:sp>
      <p:sp>
        <p:nvSpPr>
          <p:cNvPr id="5939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smtClean="0"/>
              <a:t>Textmasterformate durch Klicken bearbeiten</a:t>
            </a:r>
          </a:p>
          <a:p>
            <a:pPr lvl="1"/>
            <a:r>
              <a:rPr lang="en-GB" smtClean="0"/>
              <a:t>Zweite Ebene</a:t>
            </a:r>
          </a:p>
          <a:p>
            <a:pPr lvl="2"/>
            <a:r>
              <a:rPr lang="en-GB" smtClean="0"/>
              <a:t>Dritte Ebene</a:t>
            </a:r>
          </a:p>
          <a:p>
            <a:pPr lvl="3"/>
            <a:r>
              <a:rPr lang="en-GB" smtClean="0"/>
              <a:t>Vierte Ebene</a:t>
            </a:r>
          </a:p>
          <a:p>
            <a:pPr lvl="4"/>
            <a:r>
              <a:rPr lang="en-GB" smtClean="0"/>
              <a:t>Fünfte Ebene</a:t>
            </a:r>
          </a:p>
        </p:txBody>
      </p:sp>
      <p:sp>
        <p:nvSpPr>
          <p:cNvPr id="5939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i="0">
                <a:latin typeface="+mn-lt"/>
                <a:cs typeface="Arial" charset="0"/>
              </a:defRPr>
            </a:lvl1pPr>
          </a:lstStyle>
          <a:p>
            <a:pPr>
              <a:defRPr/>
            </a:pPr>
            <a:endParaRPr lang="en-GB">
              <a:solidFill>
                <a:srgbClr val="000000"/>
              </a:solidFill>
            </a:endParaRPr>
          </a:p>
        </p:txBody>
      </p:sp>
      <p:sp>
        <p:nvSpPr>
          <p:cNvPr id="5939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i="0">
                <a:latin typeface="+mn-lt"/>
                <a:cs typeface="Arial" charset="0"/>
              </a:defRPr>
            </a:lvl1pPr>
          </a:lstStyle>
          <a:p>
            <a:pPr>
              <a:defRPr/>
            </a:pPr>
            <a:endParaRPr lang="en-GB">
              <a:solidFill>
                <a:srgbClr val="000000"/>
              </a:solidFill>
            </a:endParaRPr>
          </a:p>
        </p:txBody>
      </p:sp>
      <p:sp>
        <p:nvSpPr>
          <p:cNvPr id="5939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i="0">
                <a:latin typeface="+mn-lt"/>
                <a:cs typeface="Arial" charset="0"/>
              </a:defRPr>
            </a:lvl1pPr>
          </a:lstStyle>
          <a:p>
            <a:pPr>
              <a:defRPr/>
            </a:pPr>
            <a:fld id="{4FF5ED79-BAB5-40AD-8167-FF2CC7B57BB7}" type="slidenum">
              <a:rPr lang="en-GB">
                <a:solidFill>
                  <a:srgbClr val="000000"/>
                </a:solidFill>
              </a:rPr>
              <a:pPr>
                <a:defRPr/>
              </a:pPr>
              <a:t>‹nr.›</a:t>
            </a:fld>
            <a:endParaRPr lang="en-GB">
              <a:solidFill>
                <a:srgbClr val="000000"/>
              </a:solidFill>
            </a:endParaRPr>
          </a:p>
        </p:txBody>
      </p:sp>
    </p:spTree>
    <p:extLst>
      <p:ext uri="{BB962C8B-B14F-4D97-AF65-F5344CB8AC3E}">
        <p14:creationId xmlns:p14="http://schemas.microsoft.com/office/powerpoint/2010/main" val="3585710139"/>
      </p:ext>
    </p:extLst>
  </p:cSld>
  <p:clrMap bg1="lt1" tx1="dk1" bg2="lt2" tx2="dk2" accent1="accent1" accent2="accent2" accent3="accent3" accent4="accent4" accent5="accent5" accent6="accent6" hlink="hlink" folHlink="folHlink"/>
  <p:sldLayoutIdLst>
    <p:sldLayoutId id="2147485131" r:id="rId1"/>
    <p:sldLayoutId id="2147485132" r:id="rId2"/>
    <p:sldLayoutId id="2147485133" r:id="rId3"/>
    <p:sldLayoutId id="2147485134" r:id="rId4"/>
    <p:sldLayoutId id="2147485135" r:id="rId5"/>
    <p:sldLayoutId id="2147485136" r:id="rId6"/>
    <p:sldLayoutId id="2147485137" r:id="rId7"/>
    <p:sldLayoutId id="2147485138" r:id="rId8"/>
    <p:sldLayoutId id="2147485139" r:id="rId9"/>
    <p:sldLayoutId id="2147485140" r:id="rId10"/>
    <p:sldLayoutId id="2147485141" r:id="rId11"/>
  </p:sldLayoutIdLst>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9394"/>
                                        </p:tgtEl>
                                        <p:attrNameLst>
                                          <p:attrName>style.visibility</p:attrName>
                                        </p:attrNameLst>
                                      </p:cBhvr>
                                      <p:to>
                                        <p:strVal val="visible"/>
                                      </p:to>
                                    </p:set>
                                    <p:animEffect transition="in" filter="fade">
                                      <p:cBhvr>
                                        <p:cTn id="7" dur="2000"/>
                                        <p:tgtEl>
                                          <p:spTgt spid="5939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9395"/>
                                        </p:tgtEl>
                                        <p:attrNameLst>
                                          <p:attrName>style.visibility</p:attrName>
                                        </p:attrNameLst>
                                      </p:cBhvr>
                                      <p:to>
                                        <p:strVal val="visible"/>
                                      </p:to>
                                    </p:set>
                                    <p:animEffect transition="in" filter="fade">
                                      <p:cBhvr>
                                        <p:cTn id="10" dur="2000"/>
                                        <p:tgtEl>
                                          <p:spTgt spid="593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4" grpId="0"/>
      <p:bldP spid="59395" grpId="0">
        <p:tmplLst>
          <p:tmpl>
            <p:tnLst>
              <p:par>
                <p:cTn presetID="10" presetClass="entr" presetSubtype="0" fill="hold" nodeType="withEffect">
                  <p:stCondLst>
                    <p:cond delay="0"/>
                  </p:stCondLst>
                  <p:childTnLst>
                    <p:set>
                      <p:cBhvr>
                        <p:cTn dur="1" fill="hold">
                          <p:stCondLst>
                            <p:cond delay="0"/>
                          </p:stCondLst>
                        </p:cTn>
                        <p:tgtEl>
                          <p:spTgt spid="59395"/>
                        </p:tgtEl>
                        <p:attrNameLst>
                          <p:attrName>style.visibility</p:attrName>
                        </p:attrNameLst>
                      </p:cBhvr>
                      <p:to>
                        <p:strVal val="visible"/>
                      </p:to>
                    </p:set>
                    <p:animEffect transition="in" filter="fade">
                      <p:cBhvr>
                        <p:cTn dur="2000"/>
                        <p:tgtEl>
                          <p:spTgt spid="59395"/>
                        </p:tgtEl>
                      </p:cBhvr>
                    </p:animEffect>
                  </p:childTnLst>
                </p:cTn>
              </p:par>
            </p:tnLst>
          </p:tmpl>
        </p:tmplLst>
      </p:bldP>
    </p:bldLst>
  </p:timing>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eaLnBrk="1" hangingPunct="1"/>
            <a:endParaRPr lang="en-US">
              <a:solidFill>
                <a:srgbClr val="000000"/>
              </a:solidFill>
              <a:latin typeface="Arial"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eaLnBrk="1" hangingPunct="1"/>
            <a:endParaRPr lang="en-US">
              <a:solidFill>
                <a:srgbClr val="000000"/>
              </a:solidFill>
              <a:latin typeface="Arial"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eaLnBrk="1" hangingPunct="1"/>
            <a:fld id="{45ED781C-ED34-438B-8D9B-5A1C2454DD13}" type="slidenum">
              <a:rPr lang="en-US">
                <a:solidFill>
                  <a:srgbClr val="000000"/>
                </a:solidFill>
                <a:latin typeface="Arial" charset="0"/>
              </a:rPr>
              <a:pPr eaLnBrk="1" hangingPunct="1"/>
              <a:t>‹nr.›</a:t>
            </a:fld>
            <a:endParaRPr lang="en-US">
              <a:solidFill>
                <a:srgbClr val="000000"/>
              </a:solidFill>
              <a:latin typeface="Arial" charset="0"/>
            </a:endParaRPr>
          </a:p>
        </p:txBody>
      </p:sp>
    </p:spTree>
    <p:extLst>
      <p:ext uri="{BB962C8B-B14F-4D97-AF65-F5344CB8AC3E}">
        <p14:creationId xmlns:p14="http://schemas.microsoft.com/office/powerpoint/2010/main" val="3874613149"/>
      </p:ext>
    </p:extLst>
  </p:cSld>
  <p:clrMap bg1="lt1" tx1="dk1" bg2="lt2" tx2="dk2" accent1="accent1" accent2="accent2" accent3="accent3" accent4="accent4" accent5="accent5" accent6="accent6" hlink="hlink" folHlink="folHlink"/>
  <p:sldLayoutIdLst>
    <p:sldLayoutId id="2147485143" r:id="rId1"/>
    <p:sldLayoutId id="2147485144" r:id="rId2"/>
    <p:sldLayoutId id="2147485145" r:id="rId3"/>
    <p:sldLayoutId id="2147485146" r:id="rId4"/>
    <p:sldLayoutId id="2147485147" r:id="rId5"/>
    <p:sldLayoutId id="2147485148" r:id="rId6"/>
    <p:sldLayoutId id="2147485149" r:id="rId7"/>
    <p:sldLayoutId id="2147485150" r:id="rId8"/>
    <p:sldLayoutId id="2147485151" r:id="rId9"/>
    <p:sldLayoutId id="2147485152" r:id="rId10"/>
    <p:sldLayoutId id="2147485153" r:id="rId11"/>
    <p:sldLayoutId id="2147485154" r:id="rId12"/>
    <p:sldLayoutId id="2147485155" r:id="rId13"/>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819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09252"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smtClean="0">
                <a:solidFill>
                  <a:srgbClr val="000000"/>
                </a:solidFill>
                <a:latin typeface="Arial" pitchFamily="34" charset="0"/>
              </a:defRPr>
            </a:lvl1pPr>
          </a:lstStyle>
          <a:p>
            <a:pPr>
              <a:defRPr/>
            </a:pPr>
            <a:endParaRPr lang="en-US"/>
          </a:p>
        </p:txBody>
      </p:sp>
      <p:sp>
        <p:nvSpPr>
          <p:cNvPr id="309253"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smtClean="0">
                <a:solidFill>
                  <a:srgbClr val="000000"/>
                </a:solidFill>
                <a:latin typeface="Arial" pitchFamily="34" charset="0"/>
              </a:defRPr>
            </a:lvl1pPr>
          </a:lstStyle>
          <a:p>
            <a:pPr>
              <a:defRPr/>
            </a:pPr>
            <a:endParaRPr lang="en-US"/>
          </a:p>
        </p:txBody>
      </p:sp>
      <p:sp>
        <p:nvSpPr>
          <p:cNvPr id="309254"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smtClean="0">
                <a:solidFill>
                  <a:srgbClr val="000000"/>
                </a:solidFill>
                <a:latin typeface="Arial" pitchFamily="34" charset="0"/>
              </a:defRPr>
            </a:lvl1pPr>
          </a:lstStyle>
          <a:p>
            <a:pPr>
              <a:defRPr/>
            </a:pPr>
            <a:fld id="{3FD97403-0126-4DA7-BAE0-ACEC553E01CE}" type="slidenum">
              <a:rPr lang="en-US"/>
              <a:pPr>
                <a:defRPr/>
              </a:pPr>
              <a:t>‹nr.›</a:t>
            </a:fld>
            <a:endParaRPr lang="en-US"/>
          </a:p>
        </p:txBody>
      </p:sp>
    </p:spTree>
    <p:extLst>
      <p:ext uri="{BB962C8B-B14F-4D97-AF65-F5344CB8AC3E}">
        <p14:creationId xmlns:p14="http://schemas.microsoft.com/office/powerpoint/2010/main" val="3763719109"/>
      </p:ext>
    </p:extLst>
  </p:cSld>
  <p:clrMap bg1="lt1" tx1="dk1" bg2="lt2" tx2="dk2" accent1="accent1" accent2="accent2" accent3="accent3" accent4="accent4" accent5="accent5" accent6="accent6" hlink="hlink" folHlink="folHlink"/>
  <p:sldLayoutIdLst>
    <p:sldLayoutId id="2147485169" r:id="rId1"/>
    <p:sldLayoutId id="2147485170" r:id="rId2"/>
    <p:sldLayoutId id="2147485171" r:id="rId3"/>
    <p:sldLayoutId id="2147485172" r:id="rId4"/>
    <p:sldLayoutId id="2147485173" r:id="rId5"/>
    <p:sldLayoutId id="2147485174" r:id="rId6"/>
    <p:sldLayoutId id="2147485175" r:id="rId7"/>
    <p:sldLayoutId id="2147485176" r:id="rId8"/>
    <p:sldLayoutId id="2147485177" r:id="rId9"/>
    <p:sldLayoutId id="2147485178" r:id="rId10"/>
    <p:sldLayoutId id="2147485179" r:id="rId11"/>
    <p:sldLayoutId id="214748518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NL" smtClean="0"/>
              <a:t>Klik om de stijl te bewerken</a:t>
            </a:r>
            <a:endParaRPr lang="nl-NL"/>
          </a:p>
        </p:txBody>
      </p:sp>
      <p:sp>
        <p:nvSpPr>
          <p:cNvPr id="3" name="Tijdelijke aanduiding vo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80DAA6-6AF0-4BE9-BA49-FE57F4765C27}" type="datetimeFigureOut">
              <a:rPr lang="nl-NL" smtClean="0"/>
              <a:t>13-1-2018</a:t>
            </a:fld>
            <a:endParaRPr lang="nl-NL"/>
          </a:p>
        </p:txBody>
      </p:sp>
      <p:sp>
        <p:nvSpPr>
          <p:cNvPr id="5" name="Tijdelijke aanduiding voor voet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F2CA4D-F4CF-4911-B2FE-100544F939D9}" type="slidenum">
              <a:rPr lang="nl-NL" smtClean="0"/>
              <a:t>‹nr.›</a:t>
            </a:fld>
            <a:endParaRPr lang="nl-NL"/>
          </a:p>
        </p:txBody>
      </p:sp>
    </p:spTree>
    <p:extLst>
      <p:ext uri="{BB962C8B-B14F-4D97-AF65-F5344CB8AC3E}">
        <p14:creationId xmlns:p14="http://schemas.microsoft.com/office/powerpoint/2010/main" val="3676869322"/>
      </p:ext>
    </p:extLst>
  </p:cSld>
  <p:clrMap bg1="lt1" tx1="dk1" bg2="lt2" tx2="dk2" accent1="accent1" accent2="accent2" accent3="accent3" accent4="accent4" accent5="accent5" accent6="accent6" hlink="hlink" folHlink="folHlink"/>
  <p:sldLayoutIdLst>
    <p:sldLayoutId id="2147485182" r:id="rId1"/>
    <p:sldLayoutId id="2147485183" r:id="rId2"/>
    <p:sldLayoutId id="2147485184" r:id="rId3"/>
    <p:sldLayoutId id="2147485185" r:id="rId4"/>
    <p:sldLayoutId id="2147485186" r:id="rId5"/>
    <p:sldLayoutId id="2147485187" r:id="rId6"/>
    <p:sldLayoutId id="2147485188" r:id="rId7"/>
    <p:sldLayoutId id="2147485189" r:id="rId8"/>
    <p:sldLayoutId id="2147485190" r:id="rId9"/>
    <p:sldLayoutId id="2147485191" r:id="rId10"/>
    <p:sldLayoutId id="214748519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20482" name="Picture 2" descr="3"/>
          <p:cNvPicPr>
            <a:picLocks noChangeAspect="1" noChangeArrowheads="1"/>
          </p:cNvPicPr>
          <p:nvPr/>
        </p:nvPicPr>
        <p:blipFill>
          <a:blip r:embed="rId13" cstate="email">
            <a:lum bright="70000" contrast="-82000"/>
            <a:extLst>
              <a:ext uri="{28A0092B-C50C-407E-A947-70E740481C1C}">
                <a14:useLocalDpi xmlns:a14="http://schemas.microsoft.com/office/drawing/2010/main"/>
              </a:ext>
            </a:extLst>
          </a:blip>
          <a:srcRect/>
          <a:stretch>
            <a:fillRect/>
          </a:stretch>
        </p:blipFill>
        <p:spPr bwMode="auto">
          <a:xfrm>
            <a:off x="0" y="446088"/>
            <a:ext cx="9144000" cy="6411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Text Box 3"/>
          <p:cNvSpPr txBox="1">
            <a:spLocks noChangeArrowheads="1"/>
          </p:cNvSpPr>
          <p:nvPr/>
        </p:nvSpPr>
        <p:spPr bwMode="auto">
          <a:xfrm>
            <a:off x="1404649" y="152403"/>
            <a:ext cx="18473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rgbClr val="FF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endParaRPr lang="en-GB" sz="1400" i="1">
              <a:solidFill>
                <a:srgbClr val="996633"/>
              </a:solidFill>
              <a:latin typeface="Verdana" pitchFamily="34" charset="0"/>
            </a:endParaRPr>
          </a:p>
        </p:txBody>
      </p:sp>
      <p:pic>
        <p:nvPicPr>
          <p:cNvPr id="20484" name="Picture 4" descr="3"/>
          <p:cNvPicPr>
            <a:picLocks noChangeAspect="1" noChangeArrowheads="1"/>
          </p:cNvPicPr>
          <p:nvPr/>
        </p:nvPicPr>
        <p:blipFill>
          <a:blip r:embed="rId13" cstate="email">
            <a:lum bright="70000" contrast="-82000"/>
            <a:extLst>
              <a:ext uri="{28A0092B-C50C-407E-A947-70E740481C1C}">
                <a14:useLocalDpi xmlns:a14="http://schemas.microsoft.com/office/drawing/2010/main"/>
              </a:ext>
            </a:extLst>
          </a:blip>
          <a:srcRect/>
          <a:stretch>
            <a:fillRect/>
          </a:stretch>
        </p:blipFill>
        <p:spPr bwMode="auto">
          <a:xfrm>
            <a:off x="0" y="446088"/>
            <a:ext cx="9144000" cy="6411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5" name="Text Box 5"/>
          <p:cNvSpPr txBox="1">
            <a:spLocks noChangeArrowheads="1"/>
          </p:cNvSpPr>
          <p:nvPr/>
        </p:nvSpPr>
        <p:spPr bwMode="auto">
          <a:xfrm>
            <a:off x="1404649" y="152403"/>
            <a:ext cx="18473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rgbClr val="FF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endParaRPr lang="en-GB" sz="1400" i="1">
              <a:solidFill>
                <a:srgbClr val="996633"/>
              </a:solidFill>
              <a:latin typeface="Verdana" pitchFamily="34" charset="0"/>
            </a:endParaRPr>
          </a:p>
        </p:txBody>
      </p:sp>
    </p:spTree>
  </p:cSld>
  <p:clrMap bg1="lt1" tx1="dk1" bg2="lt2" tx2="dk2" accent1="accent1" accent2="accent2" accent3="accent3" accent4="accent4" accent5="accent5" accent6="accent6" hlink="hlink" folHlink="folHlink"/>
  <p:sldLayoutIdLst>
    <p:sldLayoutId id="2147484141" r:id="rId1"/>
    <p:sldLayoutId id="2147484142" r:id="rId2"/>
    <p:sldLayoutId id="2147484143" r:id="rId3"/>
    <p:sldLayoutId id="2147484144" r:id="rId4"/>
    <p:sldLayoutId id="2147484145" r:id="rId5"/>
    <p:sldLayoutId id="2147484146" r:id="rId6"/>
    <p:sldLayoutId id="2147484147" r:id="rId7"/>
    <p:sldLayoutId id="2147484148" r:id="rId8"/>
    <p:sldLayoutId id="2147484149" r:id="rId9"/>
    <p:sldLayoutId id="2147484150" r:id="rId10"/>
    <p:sldLayoutId id="2147484151" r:id="rId11"/>
  </p:sldLayoutIdLst>
  <p:timing>
    <p:tnLst>
      <p:par>
        <p:cTn id="1" dur="indefinite" restart="never" nodeType="tmRoot"/>
      </p:par>
    </p:tnLst>
  </p:timing>
  <p:txStyles>
    <p:titleStyle>
      <a:lvl1pPr algn="l" rtl="0" eaLnBrk="0" fontAlgn="base" hangingPunct="0">
        <a:lnSpc>
          <a:spcPct val="150000"/>
        </a:lnSpc>
        <a:spcBef>
          <a:spcPct val="0"/>
        </a:spcBef>
        <a:spcAft>
          <a:spcPct val="0"/>
        </a:spcAft>
        <a:defRPr sz="1400" i="1">
          <a:solidFill>
            <a:srgbClr val="935B01"/>
          </a:solidFill>
          <a:latin typeface="+mj-lt"/>
          <a:ea typeface="+mj-ea"/>
          <a:cs typeface="+mj-cs"/>
        </a:defRPr>
      </a:lvl1pPr>
      <a:lvl2pPr algn="l" rtl="0" eaLnBrk="0" fontAlgn="base" hangingPunct="0">
        <a:lnSpc>
          <a:spcPct val="150000"/>
        </a:lnSpc>
        <a:spcBef>
          <a:spcPct val="0"/>
        </a:spcBef>
        <a:spcAft>
          <a:spcPct val="0"/>
        </a:spcAft>
        <a:defRPr sz="1400" i="1">
          <a:solidFill>
            <a:srgbClr val="935B01"/>
          </a:solidFill>
          <a:latin typeface="Arial" pitchFamily="34" charset="0"/>
        </a:defRPr>
      </a:lvl2pPr>
      <a:lvl3pPr algn="l" rtl="0" eaLnBrk="0" fontAlgn="base" hangingPunct="0">
        <a:lnSpc>
          <a:spcPct val="150000"/>
        </a:lnSpc>
        <a:spcBef>
          <a:spcPct val="0"/>
        </a:spcBef>
        <a:spcAft>
          <a:spcPct val="0"/>
        </a:spcAft>
        <a:defRPr sz="1400" i="1">
          <a:solidFill>
            <a:srgbClr val="935B01"/>
          </a:solidFill>
          <a:latin typeface="Arial" pitchFamily="34" charset="0"/>
        </a:defRPr>
      </a:lvl3pPr>
      <a:lvl4pPr algn="l" rtl="0" eaLnBrk="0" fontAlgn="base" hangingPunct="0">
        <a:lnSpc>
          <a:spcPct val="150000"/>
        </a:lnSpc>
        <a:spcBef>
          <a:spcPct val="0"/>
        </a:spcBef>
        <a:spcAft>
          <a:spcPct val="0"/>
        </a:spcAft>
        <a:defRPr sz="1400" i="1">
          <a:solidFill>
            <a:srgbClr val="935B01"/>
          </a:solidFill>
          <a:latin typeface="Arial" pitchFamily="34" charset="0"/>
        </a:defRPr>
      </a:lvl4pPr>
      <a:lvl5pPr algn="l" rtl="0" eaLnBrk="0" fontAlgn="base" hangingPunct="0">
        <a:lnSpc>
          <a:spcPct val="150000"/>
        </a:lnSpc>
        <a:spcBef>
          <a:spcPct val="0"/>
        </a:spcBef>
        <a:spcAft>
          <a:spcPct val="0"/>
        </a:spcAft>
        <a:defRPr sz="1400" i="1">
          <a:solidFill>
            <a:srgbClr val="935B01"/>
          </a:solidFill>
          <a:latin typeface="Arial" pitchFamily="34" charset="0"/>
        </a:defRPr>
      </a:lvl5pPr>
      <a:lvl6pPr marL="457200" algn="l" rtl="0" fontAlgn="base">
        <a:lnSpc>
          <a:spcPct val="150000"/>
        </a:lnSpc>
        <a:spcBef>
          <a:spcPct val="0"/>
        </a:spcBef>
        <a:spcAft>
          <a:spcPct val="0"/>
        </a:spcAft>
        <a:defRPr sz="1400" i="1">
          <a:solidFill>
            <a:srgbClr val="935B01"/>
          </a:solidFill>
          <a:latin typeface="Arial" pitchFamily="34" charset="0"/>
        </a:defRPr>
      </a:lvl6pPr>
      <a:lvl7pPr marL="914400" algn="l" rtl="0" fontAlgn="base">
        <a:lnSpc>
          <a:spcPct val="150000"/>
        </a:lnSpc>
        <a:spcBef>
          <a:spcPct val="0"/>
        </a:spcBef>
        <a:spcAft>
          <a:spcPct val="0"/>
        </a:spcAft>
        <a:defRPr sz="1400" i="1">
          <a:solidFill>
            <a:srgbClr val="935B01"/>
          </a:solidFill>
          <a:latin typeface="Arial" pitchFamily="34" charset="0"/>
        </a:defRPr>
      </a:lvl7pPr>
      <a:lvl8pPr marL="1371600" algn="l" rtl="0" fontAlgn="base">
        <a:lnSpc>
          <a:spcPct val="150000"/>
        </a:lnSpc>
        <a:spcBef>
          <a:spcPct val="0"/>
        </a:spcBef>
        <a:spcAft>
          <a:spcPct val="0"/>
        </a:spcAft>
        <a:defRPr sz="1400" i="1">
          <a:solidFill>
            <a:srgbClr val="935B01"/>
          </a:solidFill>
          <a:latin typeface="Arial" pitchFamily="34" charset="0"/>
        </a:defRPr>
      </a:lvl8pPr>
      <a:lvl9pPr marL="1828800" algn="l" rtl="0" fontAlgn="base">
        <a:lnSpc>
          <a:spcPct val="150000"/>
        </a:lnSpc>
        <a:spcBef>
          <a:spcPct val="0"/>
        </a:spcBef>
        <a:spcAft>
          <a:spcPct val="0"/>
        </a:spcAft>
        <a:defRPr sz="1400" i="1">
          <a:solidFill>
            <a:srgbClr val="935B01"/>
          </a:solidFill>
          <a:latin typeface="Arial" pitchFamily="34" charset="0"/>
        </a:defRPr>
      </a:lvl9pPr>
    </p:titleStyle>
    <p:bodyStyle>
      <a:lvl1pPr marL="342900" indent="-342900" algn="l" rtl="0" eaLnBrk="0" fontAlgn="base" hangingPunct="0">
        <a:spcBef>
          <a:spcPct val="20000"/>
        </a:spcBef>
        <a:spcAft>
          <a:spcPct val="0"/>
        </a:spcAft>
        <a:buChar char="•"/>
        <a:defRPr sz="2000">
          <a:solidFill>
            <a:srgbClr val="996633"/>
          </a:solidFill>
          <a:latin typeface="+mn-lt"/>
          <a:ea typeface="+mn-ea"/>
          <a:cs typeface="+mn-cs"/>
        </a:defRPr>
      </a:lvl1pPr>
      <a:lvl2pPr marL="742950" indent="-285750" algn="l" rtl="0" eaLnBrk="0" fontAlgn="base" hangingPunct="0">
        <a:spcBef>
          <a:spcPct val="20000"/>
        </a:spcBef>
        <a:spcAft>
          <a:spcPct val="0"/>
        </a:spcAft>
        <a:buChar char="–"/>
        <a:defRPr sz="2000">
          <a:solidFill>
            <a:srgbClr val="996633"/>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600">
          <a:solidFill>
            <a:schemeClr val="tx1"/>
          </a:solidFill>
          <a:latin typeface="+mn-lt"/>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eaLnBrk="1" hangingPunct="1"/>
            <a:endParaRPr lang="en-US">
              <a:solidFill>
                <a:srgbClr val="000000"/>
              </a:solidFill>
              <a:latin typeface="Arial"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eaLnBrk="1" hangingPunct="1"/>
            <a:endParaRPr lang="en-US">
              <a:solidFill>
                <a:srgbClr val="000000"/>
              </a:solidFill>
              <a:latin typeface="Arial" charset="0"/>
            </a:endParaRPr>
          </a:p>
        </p:txBody>
      </p:sp>
      <p:sp>
        <p:nvSpPr>
          <p:cNvPr id="1030" name="Rectangle 6"/>
          <p:cNvSpPr>
            <a:spLocks noGrp="1" noChangeArrowheads="1"/>
          </p:cNvSpPr>
          <p:nvPr>
            <p:ph type="sldNum" sz="quarter" idx="4"/>
          </p:nvPr>
        </p:nvSpPr>
        <p:spPr bwMode="auto">
          <a:xfrm>
            <a:off x="6553202"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eaLnBrk="1" hangingPunct="1"/>
            <a:fld id="{9BDBB6AD-C3D5-48F8-A457-0EB3F298069B}" type="slidenum">
              <a:rPr lang="en-US">
                <a:solidFill>
                  <a:srgbClr val="000000"/>
                </a:solidFill>
                <a:latin typeface="Arial" charset="0"/>
              </a:rPr>
              <a:pPr eaLnBrk="1" hangingPunct="1"/>
              <a:t>‹nr.›</a:t>
            </a:fld>
            <a:endParaRPr lang="en-US">
              <a:solidFill>
                <a:srgbClr val="000000"/>
              </a:solidFill>
              <a:latin typeface="Arial" charset="0"/>
            </a:endParaRPr>
          </a:p>
        </p:txBody>
      </p:sp>
    </p:spTree>
    <p:extLst>
      <p:ext uri="{BB962C8B-B14F-4D97-AF65-F5344CB8AC3E}">
        <p14:creationId xmlns:p14="http://schemas.microsoft.com/office/powerpoint/2010/main" val="1546400095"/>
      </p:ext>
    </p:extLst>
  </p:cSld>
  <p:clrMap bg1="lt1" tx1="dk1" bg2="lt2" tx2="dk2" accent1="accent1" accent2="accent2" accent3="accent3" accent4="accent4" accent5="accent5" accent6="accent6" hlink="hlink" folHlink="folHlink"/>
  <p:sldLayoutIdLst>
    <p:sldLayoutId id="2147484311" r:id="rId1"/>
    <p:sldLayoutId id="2147484312" r:id="rId2"/>
    <p:sldLayoutId id="2147484313" r:id="rId3"/>
    <p:sldLayoutId id="2147484314" r:id="rId4"/>
    <p:sldLayoutId id="2147484315" r:id="rId5"/>
    <p:sldLayoutId id="2147484316" r:id="rId6"/>
    <p:sldLayoutId id="2147484317" r:id="rId7"/>
    <p:sldLayoutId id="2147484318" r:id="rId8"/>
    <p:sldLayoutId id="2147484319" r:id="rId9"/>
    <p:sldLayoutId id="2147484320" r:id="rId10"/>
    <p:sldLayoutId id="2147484321"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1" y="609601"/>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1"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0"/>
            </a:lvl1pPr>
          </a:lstStyle>
          <a:p>
            <a:endParaRPr lang="en-US" smtClean="0">
              <a:solidFill>
                <a:srgbClr val="00FF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b="0"/>
            </a:lvl1pPr>
          </a:lstStyle>
          <a:p>
            <a:endParaRPr lang="en-US" smtClean="0">
              <a:solidFill>
                <a:srgbClr val="00FF00"/>
              </a:solidFill>
            </a:endParaRPr>
          </a:p>
        </p:txBody>
      </p:sp>
      <p:sp>
        <p:nvSpPr>
          <p:cNvPr id="1030" name="Rectangle 6"/>
          <p:cNvSpPr>
            <a:spLocks noGrp="1" noChangeArrowheads="1"/>
          </p:cNvSpPr>
          <p:nvPr>
            <p:ph type="sldNum" sz="quarter" idx="4"/>
          </p:nvPr>
        </p:nvSpPr>
        <p:spPr bwMode="auto">
          <a:xfrm>
            <a:off x="6553201"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0"/>
            </a:lvl1pPr>
          </a:lstStyle>
          <a:p>
            <a:fld id="{731C5121-F33A-4BD8-9232-3C89EBDD78EE}" type="slidenum">
              <a:rPr lang="en-US" smtClean="0">
                <a:solidFill>
                  <a:srgbClr val="00FF00"/>
                </a:solidFill>
              </a:rPr>
              <a:pPr/>
              <a:t>‹nr.›</a:t>
            </a:fld>
            <a:endParaRPr lang="en-US" smtClean="0">
              <a:solidFill>
                <a:srgbClr val="00FF00"/>
              </a:solidFill>
            </a:endParaRPr>
          </a:p>
        </p:txBody>
      </p:sp>
    </p:spTree>
    <p:extLst>
      <p:ext uri="{BB962C8B-B14F-4D97-AF65-F5344CB8AC3E}">
        <p14:creationId xmlns:p14="http://schemas.microsoft.com/office/powerpoint/2010/main" val="311495099"/>
      </p:ext>
    </p:extLst>
  </p:cSld>
  <p:clrMap bg1="dk2" tx1="lt1" bg2="dk1" tx2="lt2" accent1="accent1" accent2="accent2" accent3="accent3" accent4="accent4" accent5="accent5" accent6="accent6" hlink="hlink" folHlink="folHlink"/>
  <p:sldLayoutIdLst>
    <p:sldLayoutId id="2147484735" r:id="rId1"/>
    <p:sldLayoutId id="2147484736" r:id="rId2"/>
    <p:sldLayoutId id="2147484737" r:id="rId3"/>
    <p:sldLayoutId id="2147484738" r:id="rId4"/>
    <p:sldLayoutId id="2147484739" r:id="rId5"/>
    <p:sldLayoutId id="2147484740" r:id="rId6"/>
    <p:sldLayoutId id="2147484741" r:id="rId7"/>
    <p:sldLayoutId id="2147484742" r:id="rId8"/>
    <p:sldLayoutId id="2147484743" r:id="rId9"/>
    <p:sldLayoutId id="2147484744" r:id="rId10"/>
    <p:sldLayoutId id="214748474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eaLnBrk="1" hangingPunct="1"/>
            <a:endParaRPr lang="en-US">
              <a:solidFill>
                <a:srgbClr val="000000"/>
              </a:solidFill>
              <a:latin typeface="Arial"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eaLnBrk="1" hangingPunct="1"/>
            <a:endParaRPr lang="en-US">
              <a:solidFill>
                <a:srgbClr val="000000"/>
              </a:solidFill>
              <a:latin typeface="Arial"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eaLnBrk="1" hangingPunct="1"/>
            <a:fld id="{9BDBB6AD-C3D5-48F8-A457-0EB3F298069B}" type="slidenum">
              <a:rPr lang="en-US">
                <a:solidFill>
                  <a:srgbClr val="000000"/>
                </a:solidFill>
                <a:latin typeface="Arial" charset="0"/>
              </a:rPr>
              <a:pPr eaLnBrk="1" hangingPunct="1"/>
              <a:t>‹nr.›</a:t>
            </a:fld>
            <a:endParaRPr lang="en-US">
              <a:solidFill>
                <a:srgbClr val="000000"/>
              </a:solidFill>
              <a:latin typeface="Arial" charset="0"/>
            </a:endParaRPr>
          </a:p>
        </p:txBody>
      </p:sp>
    </p:spTree>
    <p:extLst>
      <p:ext uri="{BB962C8B-B14F-4D97-AF65-F5344CB8AC3E}">
        <p14:creationId xmlns:p14="http://schemas.microsoft.com/office/powerpoint/2010/main" val="3463358664"/>
      </p:ext>
    </p:extLst>
  </p:cSld>
  <p:clrMap bg1="lt1" tx1="dk1" bg2="lt2" tx2="dk2" accent1="accent1" accent2="accent2" accent3="accent3" accent4="accent4" accent5="accent5" accent6="accent6" hlink="hlink" folHlink="folHlink"/>
  <p:sldLayoutIdLst>
    <p:sldLayoutId id="2147484878" r:id="rId1"/>
    <p:sldLayoutId id="2147484879" r:id="rId2"/>
    <p:sldLayoutId id="2147484880" r:id="rId3"/>
    <p:sldLayoutId id="2147484881" r:id="rId4"/>
    <p:sldLayoutId id="2147484882" r:id="rId5"/>
    <p:sldLayoutId id="2147484883" r:id="rId6"/>
    <p:sldLayoutId id="2147484884" r:id="rId7"/>
    <p:sldLayoutId id="2147484885" r:id="rId8"/>
    <p:sldLayoutId id="2147484886" r:id="rId9"/>
    <p:sldLayoutId id="2147484887" r:id="rId10"/>
    <p:sldLayoutId id="2147484888"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099"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922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vl1pPr>
          </a:lstStyle>
          <a:p>
            <a:pPr>
              <a:defRPr/>
            </a:pPr>
            <a:endParaRPr lang="en-US">
              <a:solidFill>
                <a:srgbClr val="FFFFFF"/>
              </a:solidFill>
            </a:endParaRPr>
          </a:p>
        </p:txBody>
      </p:sp>
      <p:sp>
        <p:nvSpPr>
          <p:cNvPr id="6922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vl1pPr>
          </a:lstStyle>
          <a:p>
            <a:pPr>
              <a:defRPr/>
            </a:pPr>
            <a:endParaRPr lang="en-US">
              <a:solidFill>
                <a:srgbClr val="FFFFFF"/>
              </a:solidFill>
            </a:endParaRPr>
          </a:p>
        </p:txBody>
      </p:sp>
      <p:sp>
        <p:nvSpPr>
          <p:cNvPr id="6922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vl1pPr>
          </a:lstStyle>
          <a:p>
            <a:pPr>
              <a:defRPr/>
            </a:pPr>
            <a:fld id="{F47D23A7-EFCF-4214-8098-328D154DD9A4}" type="slidenum">
              <a:rPr lang="en-US">
                <a:solidFill>
                  <a:srgbClr val="FFFFFF"/>
                </a:solidFill>
              </a:rPr>
              <a:pPr>
                <a:defRPr/>
              </a:pPr>
              <a:t>‹nr.›</a:t>
            </a:fld>
            <a:endParaRPr lang="en-US">
              <a:solidFill>
                <a:srgbClr val="FFFFFF"/>
              </a:solidFill>
            </a:endParaRPr>
          </a:p>
        </p:txBody>
      </p:sp>
    </p:spTree>
    <p:extLst>
      <p:ext uri="{BB962C8B-B14F-4D97-AF65-F5344CB8AC3E}">
        <p14:creationId xmlns:p14="http://schemas.microsoft.com/office/powerpoint/2010/main" val="3432648162"/>
      </p:ext>
    </p:extLst>
  </p:cSld>
  <p:clrMap bg1="dk2" tx1="lt1" bg2="dk1" tx2="lt2" accent1="accent1" accent2="accent2" accent3="accent3" accent4="accent4" accent5="accent5" accent6="accent6" hlink="hlink" folHlink="folHlink"/>
  <p:sldLayoutIdLst>
    <p:sldLayoutId id="2147484926" r:id="rId1"/>
    <p:sldLayoutId id="2147484927" r:id="rId2"/>
    <p:sldLayoutId id="2147484928" r:id="rId3"/>
    <p:sldLayoutId id="2147484929" r:id="rId4"/>
    <p:sldLayoutId id="2147484930" r:id="rId5"/>
    <p:sldLayoutId id="2147484931" r:id="rId6"/>
    <p:sldLayoutId id="2147484932" r:id="rId7"/>
    <p:sldLayoutId id="2147484933" r:id="rId8"/>
    <p:sldLayoutId id="2147484934" r:id="rId9"/>
    <p:sldLayoutId id="2147484935" r:id="rId10"/>
    <p:sldLayoutId id="214748493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9BDBB6AD-C3D5-48F8-A457-0EB3F298069B}" type="slidenum">
              <a:rPr lang="en-US">
                <a:solidFill>
                  <a:srgbClr val="000000"/>
                </a:solidFill>
              </a:rPr>
              <a:pPr fontAlgn="base">
                <a:spcBef>
                  <a:spcPct val="0"/>
                </a:spcBef>
                <a:spcAft>
                  <a:spcPct val="0"/>
                </a:spcAft>
              </a:pPr>
              <a:t>‹nr.›</a:t>
            </a:fld>
            <a:endParaRPr lang="en-US">
              <a:solidFill>
                <a:srgbClr val="000000"/>
              </a:solidFill>
            </a:endParaRPr>
          </a:p>
        </p:txBody>
      </p:sp>
    </p:spTree>
    <p:extLst>
      <p:ext uri="{BB962C8B-B14F-4D97-AF65-F5344CB8AC3E}">
        <p14:creationId xmlns:p14="http://schemas.microsoft.com/office/powerpoint/2010/main" val="882018300"/>
      </p:ext>
    </p:extLst>
  </p:cSld>
  <p:clrMap bg1="lt1" tx1="dk1" bg2="lt2" tx2="dk2" accent1="accent1" accent2="accent2" accent3="accent3" accent4="accent4" accent5="accent5" accent6="accent6" hlink="hlink" folHlink="folHlink"/>
  <p:sldLayoutIdLst>
    <p:sldLayoutId id="2147485023" r:id="rId1"/>
    <p:sldLayoutId id="2147485024" r:id="rId2"/>
    <p:sldLayoutId id="2147485025" r:id="rId3"/>
    <p:sldLayoutId id="2147485026" r:id="rId4"/>
    <p:sldLayoutId id="2147485027" r:id="rId5"/>
    <p:sldLayoutId id="2147485028" r:id="rId6"/>
    <p:sldLayoutId id="2147485029" r:id="rId7"/>
    <p:sldLayoutId id="2147485030" r:id="rId8"/>
    <p:sldLayoutId id="2147485031" r:id="rId9"/>
    <p:sldLayoutId id="2147485032" r:id="rId10"/>
    <p:sldLayoutId id="2147485033"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FFE1"/>
            </a:gs>
            <a:gs pos="100000">
              <a:srgbClr val="FFFFCC"/>
            </a:gs>
          </a:gsLst>
          <a:lin ang="5400000" scaled="1"/>
        </a:gra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171"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126404"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i="0">
                <a:solidFill>
                  <a:srgbClr val="FFFFFF"/>
                </a:solidFill>
              </a:defRPr>
            </a:lvl1pPr>
          </a:lstStyle>
          <a:p>
            <a:pPr>
              <a:defRPr/>
            </a:pPr>
            <a:endParaRPr lang="en-US"/>
          </a:p>
        </p:txBody>
      </p:sp>
      <p:sp>
        <p:nvSpPr>
          <p:cNvPr id="1126405"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i="0">
                <a:solidFill>
                  <a:srgbClr val="FFFFFF"/>
                </a:solidFill>
              </a:defRPr>
            </a:lvl1pPr>
          </a:lstStyle>
          <a:p>
            <a:pPr>
              <a:defRPr/>
            </a:pPr>
            <a:endParaRPr lang="en-US"/>
          </a:p>
        </p:txBody>
      </p:sp>
      <p:sp>
        <p:nvSpPr>
          <p:cNvPr id="1126406"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i="0">
                <a:solidFill>
                  <a:srgbClr val="FFFFFF"/>
                </a:solidFill>
              </a:defRPr>
            </a:lvl1pPr>
          </a:lstStyle>
          <a:p>
            <a:pPr>
              <a:defRPr/>
            </a:pPr>
            <a:fld id="{95A4809C-105C-4DDD-BEAF-4829E3B53431}" type="slidenum">
              <a:rPr lang="en-US"/>
              <a:pPr>
                <a:defRPr/>
              </a:pPr>
              <a:t>‹nr.›</a:t>
            </a:fld>
            <a:endParaRPr lang="en-US"/>
          </a:p>
        </p:txBody>
      </p:sp>
    </p:spTree>
    <p:extLst>
      <p:ext uri="{BB962C8B-B14F-4D97-AF65-F5344CB8AC3E}">
        <p14:creationId xmlns:p14="http://schemas.microsoft.com/office/powerpoint/2010/main" val="4178324920"/>
      </p:ext>
    </p:extLst>
  </p:cSld>
  <p:clrMap bg1="dk2" tx1="lt1" bg2="dk1" tx2="lt2" accent1="accent1" accent2="accent2" accent3="accent3" accent4="accent4" accent5="accent5" accent6="accent6" hlink="hlink" folHlink="folHlink"/>
  <p:sldLayoutIdLst>
    <p:sldLayoutId id="2147485035" r:id="rId1"/>
    <p:sldLayoutId id="2147485036" r:id="rId2"/>
    <p:sldLayoutId id="2147485037" r:id="rId3"/>
    <p:sldLayoutId id="2147485038" r:id="rId4"/>
    <p:sldLayoutId id="2147485039" r:id="rId5"/>
    <p:sldLayoutId id="2147485040" r:id="rId6"/>
    <p:sldLayoutId id="2147485041" r:id="rId7"/>
    <p:sldLayoutId id="2147485042" r:id="rId8"/>
    <p:sldLayoutId id="2147485043" r:id="rId9"/>
    <p:sldLayoutId id="2147485044" r:id="rId10"/>
    <p:sldLayoutId id="214748504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a:t>Click to edit Master title style</a:t>
            </a:r>
            <a:endParaRPr lang="nl-NL"/>
          </a:p>
        </p:txBody>
      </p:sp>
      <p:sp>
        <p:nvSpPr>
          <p:cNvPr id="3" name="Text Placeholder 2"/>
          <p:cNvSpPr>
            <a:spLocks noGrp="1"/>
          </p:cNvSpPr>
          <p:nvPr>
            <p:ph type="body" idx="1"/>
          </p:nvPr>
        </p:nvSpPr>
        <p:spPr>
          <a:xfrm>
            <a:off x="457200" y="1600203"/>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p:cNvSpPr>
            <a:spLocks noGrp="1"/>
          </p:cNvSpPr>
          <p:nvPr>
            <p:ph type="dt" sz="half" idx="2"/>
          </p:nvPr>
        </p:nvSpPr>
        <p:spPr>
          <a:xfrm>
            <a:off x="457200" y="6356354"/>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A9D85E1E-24DE-435A-9FE9-2EC53357AABC}" type="datetimeFigureOut">
              <a:rPr lang="nl-NL" smtClean="0"/>
              <a:t>13-1-2018</a:t>
            </a:fld>
            <a:endParaRPr lang="nl-NL"/>
          </a:p>
        </p:txBody>
      </p:sp>
      <p:sp>
        <p:nvSpPr>
          <p:cNvPr id="5" name="Footer Placeholder 4"/>
          <p:cNvSpPr>
            <a:spLocks noGrp="1"/>
          </p:cNvSpPr>
          <p:nvPr>
            <p:ph type="ftr" sz="quarter" idx="3"/>
          </p:nvPr>
        </p:nvSpPr>
        <p:spPr>
          <a:xfrm>
            <a:off x="3124200" y="6356354"/>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nl-NL"/>
          </a:p>
        </p:txBody>
      </p:sp>
      <p:sp>
        <p:nvSpPr>
          <p:cNvPr id="6" name="Slide Number Placeholder 5"/>
          <p:cNvSpPr>
            <a:spLocks noGrp="1"/>
          </p:cNvSpPr>
          <p:nvPr>
            <p:ph type="sldNum" sz="quarter" idx="4"/>
          </p:nvPr>
        </p:nvSpPr>
        <p:spPr>
          <a:xfrm>
            <a:off x="6553200" y="6356354"/>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ED36A66-7415-4B71-A849-5EE0F54C1F63}" type="slidenum">
              <a:rPr lang="nl-NL" smtClean="0"/>
              <a:t>‹nr.›</a:t>
            </a:fld>
            <a:endParaRPr lang="nl-NL"/>
          </a:p>
        </p:txBody>
      </p:sp>
    </p:spTree>
    <p:extLst>
      <p:ext uri="{BB962C8B-B14F-4D97-AF65-F5344CB8AC3E}">
        <p14:creationId xmlns:p14="http://schemas.microsoft.com/office/powerpoint/2010/main" val="259695669"/>
      </p:ext>
    </p:extLst>
  </p:cSld>
  <p:clrMap bg1="lt1" tx1="dk1" bg2="lt2" tx2="dk2" accent1="accent1" accent2="accent2" accent3="accent3" accent4="accent4" accent5="accent5" accent6="accent6" hlink="hlink" folHlink="folHlink"/>
  <p:sldLayoutIdLst>
    <p:sldLayoutId id="2147485059" r:id="rId1"/>
    <p:sldLayoutId id="2147485060" r:id="rId2"/>
    <p:sldLayoutId id="2147485061" r:id="rId3"/>
    <p:sldLayoutId id="2147485062" r:id="rId4"/>
    <p:sldLayoutId id="2147485063" r:id="rId5"/>
    <p:sldLayoutId id="2147485064" r:id="rId6"/>
    <p:sldLayoutId id="2147485065" r:id="rId7"/>
    <p:sldLayoutId id="2147485066" r:id="rId8"/>
    <p:sldLayoutId id="2147485067" r:id="rId9"/>
    <p:sldLayoutId id="2147485068" r:id="rId10"/>
    <p:sldLayoutId id="2147485069"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9.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84.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128.xml"/><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jpeg"/><Relationship Id="rId7" Type="http://schemas.openxmlformats.org/officeDocument/2006/relationships/image" Target="../media/image27.png"/><Relationship Id="rId2" Type="http://schemas.openxmlformats.org/officeDocument/2006/relationships/image" Target="../media/image22.jpeg"/><Relationship Id="rId1" Type="http://schemas.openxmlformats.org/officeDocument/2006/relationships/slideLayout" Target="../slideLayouts/slideLayout158.xml"/><Relationship Id="rId6" Type="http://schemas.openxmlformats.org/officeDocument/2006/relationships/image" Target="../media/image26.jpeg"/><Relationship Id="rId5" Type="http://schemas.openxmlformats.org/officeDocument/2006/relationships/image" Target="../media/image25.jpeg"/><Relationship Id="rId10" Type="http://schemas.openxmlformats.org/officeDocument/2006/relationships/image" Target="../media/image30.png"/><Relationship Id="rId4" Type="http://schemas.openxmlformats.org/officeDocument/2006/relationships/image" Target="../media/image24.jpeg"/><Relationship Id="rId9"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62.xml"/><Relationship Id="rId5" Type="http://schemas.openxmlformats.org/officeDocument/2006/relationships/image" Target="../media/image33.png"/><Relationship Id="rId4" Type="http://schemas.openxmlformats.org/officeDocument/2006/relationships/image" Target="../media/image32.jpe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139.xml"/><Relationship Id="rId6" Type="http://schemas.openxmlformats.org/officeDocument/2006/relationships/image" Target="../media/image42.png"/><Relationship Id="rId5" Type="http://schemas.openxmlformats.org/officeDocument/2006/relationships/image" Target="../media/image41.emf"/><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image" Target="../media/image43.tmp"/><Relationship Id="rId2" Type="http://schemas.openxmlformats.org/officeDocument/2006/relationships/image" Target="../media/image42.tmp"/><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15.xml"/><Relationship Id="rId1" Type="http://schemas.openxmlformats.org/officeDocument/2006/relationships/slideLayout" Target="../slideLayouts/slideLayout40.xml"/><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45.emf"/><Relationship Id="rId7" Type="http://schemas.openxmlformats.org/officeDocument/2006/relationships/image" Target="../media/image49.png"/><Relationship Id="rId2" Type="http://schemas.openxmlformats.org/officeDocument/2006/relationships/notesSlide" Target="../notesSlides/notesSlide16.xml"/><Relationship Id="rId1" Type="http://schemas.openxmlformats.org/officeDocument/2006/relationships/slideLayout" Target="../slideLayouts/slideLayout90.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emf"/></Relationships>
</file>

<file path=ppt/slides/_rels/slide19.xml.rels><?xml version="1.0" encoding="UTF-8" standalone="yes"?>
<Relationships xmlns="http://schemas.openxmlformats.org/package/2006/relationships"><Relationship Id="rId3" Type="http://schemas.openxmlformats.org/officeDocument/2006/relationships/image" Target="../media/image50.tiff"/><Relationship Id="rId2" Type="http://schemas.openxmlformats.org/officeDocument/2006/relationships/notesSlide" Target="../notesSlides/notesSlide17.xml"/><Relationship Id="rId1" Type="http://schemas.openxmlformats.org/officeDocument/2006/relationships/slideLayout" Target="../slideLayouts/slideLayout90.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51.tif"/><Relationship Id="rId2" Type="http://schemas.openxmlformats.org/officeDocument/2006/relationships/notesSlide" Target="../notesSlides/notesSlide18.xml"/><Relationship Id="rId1" Type="http://schemas.openxmlformats.org/officeDocument/2006/relationships/slideLayout" Target="../slideLayouts/slideLayout90.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tmp"/><Relationship Id="rId4" Type="http://schemas.openxmlformats.org/officeDocument/2006/relationships/image" Target="../media/image54.png"/></Relationships>
</file>

<file path=ppt/slides/_rels/slide2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75.xml"/></Relationships>
</file>

<file path=ppt/slides/_rels/slide2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75.xml"/></Relationships>
</file>

<file path=ppt/slides/_rels/slide2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27.xml.rels><?xml version="1.0" encoding="UTF-8" standalone="yes"?>
<Relationships xmlns="http://schemas.openxmlformats.org/package/2006/relationships"><Relationship Id="rId3" Type="http://schemas.openxmlformats.org/officeDocument/2006/relationships/image" Target="../media/image63.tmp"/><Relationship Id="rId2" Type="http://schemas.openxmlformats.org/officeDocument/2006/relationships/image" Target="../media/image62.tmp"/><Relationship Id="rId1" Type="http://schemas.openxmlformats.org/officeDocument/2006/relationships/slideLayout" Target="../slideLayouts/slideLayout7.xml"/><Relationship Id="rId6" Type="http://schemas.openxmlformats.org/officeDocument/2006/relationships/image" Target="../media/image66.tmp"/><Relationship Id="rId5" Type="http://schemas.openxmlformats.org/officeDocument/2006/relationships/image" Target="../media/image65.tmp"/><Relationship Id="rId4" Type="http://schemas.openxmlformats.org/officeDocument/2006/relationships/image" Target="../media/image64.tmp"/></Relationships>
</file>

<file path=ppt/slides/_rels/slide28.xml.rels><?xml version="1.0" encoding="UTF-8" standalone="yes"?>
<Relationships xmlns="http://schemas.openxmlformats.org/package/2006/relationships"><Relationship Id="rId3" Type="http://schemas.openxmlformats.org/officeDocument/2006/relationships/image" Target="../media/image68.tmp"/><Relationship Id="rId2" Type="http://schemas.openxmlformats.org/officeDocument/2006/relationships/image" Target="../media/image67.png"/><Relationship Id="rId1" Type="http://schemas.openxmlformats.org/officeDocument/2006/relationships/slideLayout" Target="../slideLayouts/slideLayout7.xml"/><Relationship Id="rId4" Type="http://schemas.openxmlformats.org/officeDocument/2006/relationships/image" Target="../media/image69.png"/></Relationships>
</file>

<file path=ppt/slides/_rels/slide29.xml.rels><?xml version="1.0" encoding="UTF-8" standalone="yes"?>
<Relationships xmlns="http://schemas.openxmlformats.org/package/2006/relationships"><Relationship Id="rId3" Type="http://schemas.openxmlformats.org/officeDocument/2006/relationships/image" Target="../media/image71.tmp"/><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06.xml"/></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jpeg"/></Relationships>
</file>

<file path=ppt/slides/_rels/slide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34.xml.rels><?xml version="1.0" encoding="UTF-8" standalone="yes"?>
<Relationships xmlns="http://schemas.openxmlformats.org/package/2006/relationships"><Relationship Id="rId3" Type="http://schemas.openxmlformats.org/officeDocument/2006/relationships/image" Target="../media/image75.emf"/><Relationship Id="rId2" Type="http://schemas.openxmlformats.org/officeDocument/2006/relationships/notesSlide" Target="../notesSlides/notesSlide19.xml"/><Relationship Id="rId1" Type="http://schemas.openxmlformats.org/officeDocument/2006/relationships/slideLayout" Target="../slideLayouts/slideLayout5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76.tmp"/><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77.png"/><Relationship Id="rId7" Type="http://schemas.openxmlformats.org/officeDocument/2006/relationships/image" Target="../media/image81.tmp"/><Relationship Id="rId2" Type="http://schemas.openxmlformats.org/officeDocument/2006/relationships/notesSlide" Target="../notesSlides/notesSlide20.xml"/><Relationship Id="rId1" Type="http://schemas.openxmlformats.org/officeDocument/2006/relationships/slideLayout" Target="../slideLayouts/slideLayout150.xml"/><Relationship Id="rId6" Type="http://schemas.openxmlformats.org/officeDocument/2006/relationships/image" Target="../media/image80.png"/><Relationship Id="rId5" Type="http://schemas.openxmlformats.org/officeDocument/2006/relationships/image" Target="../media/image79.tmp"/><Relationship Id="rId4" Type="http://schemas.openxmlformats.org/officeDocument/2006/relationships/image" Target="../media/image78.pn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117.xml"/></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notesSlide" Target="../notesSlides/notesSlide5.xml"/><Relationship Id="rId7" Type="http://schemas.openxmlformats.org/officeDocument/2006/relationships/image" Target="../media/image10.wmf"/><Relationship Id="rId2" Type="http://schemas.openxmlformats.org/officeDocument/2006/relationships/slideLayout" Target="../slideLayouts/slideLayout117.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9.wmf"/><Relationship Id="rId10" Type="http://schemas.openxmlformats.org/officeDocument/2006/relationships/image" Target="../media/image11.wmf"/><Relationship Id="rId4" Type="http://schemas.openxmlformats.org/officeDocument/2006/relationships/oleObject" Target="../embeddings/oleObject1.bin"/><Relationship Id="rId9" Type="http://schemas.openxmlformats.org/officeDocument/2006/relationships/oleObject" Target="../embeddings/oleObject3.bin"/></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17.xml"/><Relationship Id="rId1" Type="http://schemas.openxmlformats.org/officeDocument/2006/relationships/vmlDrawing" Target="../drawings/vmlDrawing2.vml"/><Relationship Id="rId6" Type="http://schemas.openxmlformats.org/officeDocument/2006/relationships/image" Target="../media/image11.wmf"/><Relationship Id="rId5" Type="http://schemas.openxmlformats.org/officeDocument/2006/relationships/oleObject" Target="../embeddings/oleObject4.bin"/><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40.xml"/><Relationship Id="rId5" Type="http://schemas.openxmlformats.org/officeDocument/2006/relationships/image" Target="../media/image15.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40.xml"/><Relationship Id="rId5" Type="http://schemas.openxmlformats.org/officeDocument/2006/relationships/image" Target="../media/image15.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40.xml"/><Relationship Id="rId5" Type="http://schemas.openxmlformats.org/officeDocument/2006/relationships/image" Target="../media/image15.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48" descr="IMG_0315"/>
          <p:cNvPicPr>
            <a:picLocks noChangeAspect="1" noChangeArrowheads="1"/>
          </p:cNvPicPr>
          <p:nvPr/>
        </p:nvPicPr>
        <p:blipFill>
          <a:blip r:embed="rId3" cstate="screen">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7" name="Text Box 14"/>
          <p:cNvSpPr txBox="1">
            <a:spLocks noChangeArrowheads="1"/>
          </p:cNvSpPr>
          <p:nvPr/>
        </p:nvSpPr>
        <p:spPr bwMode="auto">
          <a:xfrm>
            <a:off x="1028701" y="837084"/>
            <a:ext cx="7086597"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GB" sz="7200" dirty="0">
                <a:solidFill>
                  <a:srgbClr val="C00000"/>
                </a:solidFill>
                <a:latin typeface="Berlin Sans FB" pitchFamily="34" charset="0"/>
              </a:rPr>
              <a:t> </a:t>
            </a:r>
            <a:r>
              <a:rPr lang="nl-NL" sz="7200" dirty="0">
                <a:solidFill>
                  <a:srgbClr val="762712"/>
                </a:solidFill>
                <a:latin typeface="Berlin Sans FB" pitchFamily="34" charset="0"/>
              </a:rPr>
              <a:t>Wordt de mens in de toekomst 145 jaar?</a:t>
            </a:r>
            <a:endParaRPr lang="en-US" sz="7200" dirty="0">
              <a:solidFill>
                <a:srgbClr val="762712"/>
              </a:solidFill>
              <a:latin typeface="Berlin Sans FB" pitchFamily="34" charset="0"/>
            </a:endParaRPr>
          </a:p>
        </p:txBody>
      </p:sp>
      <p:sp>
        <p:nvSpPr>
          <p:cNvPr id="34" name="Rounded Rectangle 33"/>
          <p:cNvSpPr/>
          <p:nvPr/>
        </p:nvSpPr>
        <p:spPr>
          <a:xfrm>
            <a:off x="152403" y="4648200"/>
            <a:ext cx="8727210" cy="2057400"/>
          </a:xfrm>
          <a:prstGeom prst="round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pic>
        <p:nvPicPr>
          <p:cNvPr id="10" name="Picture 2"/>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2878396" y="5225926"/>
            <a:ext cx="747167" cy="113032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404271" y="5184688"/>
            <a:ext cx="1188787" cy="118680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p:cNvPicPr>
            <a:picLocks noChangeAspect="1" noChangeArrowheads="1"/>
          </p:cNvPicPr>
          <p:nvPr/>
        </p:nvPicPr>
        <p:blipFill>
          <a:blip r:embed="rId6" cstate="email">
            <a:clrChange>
              <a:clrFrom>
                <a:srgbClr val="E8E8F2"/>
              </a:clrFrom>
              <a:clrTo>
                <a:srgbClr val="E8E8F2">
                  <a:alpha val="0"/>
                </a:srgbClr>
              </a:clrTo>
            </a:clrChange>
            <a:extLst>
              <a:ext uri="{28A0092B-C50C-407E-A947-70E740481C1C}">
                <a14:useLocalDpi xmlns:a14="http://schemas.microsoft.com/office/drawing/2010/main"/>
              </a:ext>
            </a:extLst>
          </a:blip>
          <a:srcRect/>
          <a:stretch>
            <a:fillRect/>
          </a:stretch>
        </p:blipFill>
        <p:spPr bwMode="auto">
          <a:xfrm>
            <a:off x="7696200" y="4648200"/>
            <a:ext cx="1235470" cy="17199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2"/>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932040" y="4897635"/>
            <a:ext cx="2016703" cy="1748160"/>
          </a:xfrm>
          <a:prstGeom prst="rect">
            <a:avLst/>
          </a:prstGeom>
        </p:spPr>
      </p:pic>
      <p:sp>
        <p:nvSpPr>
          <p:cNvPr id="3" name="Rectangle 2"/>
          <p:cNvSpPr/>
          <p:nvPr/>
        </p:nvSpPr>
        <p:spPr>
          <a:xfrm>
            <a:off x="334330" y="6186098"/>
            <a:ext cx="8475340" cy="400110"/>
          </a:xfrm>
          <a:prstGeom prst="rect">
            <a:avLst/>
          </a:prstGeom>
        </p:spPr>
        <p:txBody>
          <a:bodyPr wrap="square">
            <a:spAutoFit/>
          </a:bodyPr>
          <a:lstStyle/>
          <a:p>
            <a:pPr algn="ctr"/>
            <a:r>
              <a:rPr lang="pt-BR" sz="2000" dirty="0" smtClean="0">
                <a:solidFill>
                  <a:srgbClr val="0070C0"/>
                </a:solidFill>
                <a:latin typeface="Berlin Sans FB" pitchFamily="34" charset="0"/>
              </a:rPr>
              <a:t>Bas Zwaan – Laboratory of Genetics – Wageningen University </a:t>
            </a:r>
            <a:endParaRPr lang="en-US" sz="2000" dirty="0">
              <a:solidFill>
                <a:srgbClr val="0070C0"/>
              </a:solidFill>
              <a:latin typeface="Berlin Sans FB" pitchFamily="34" charset="0"/>
            </a:endParaRPr>
          </a:p>
        </p:txBody>
      </p:sp>
    </p:spTree>
    <p:extLst>
      <p:ext uri="{BB962C8B-B14F-4D97-AF65-F5344CB8AC3E}">
        <p14:creationId xmlns:p14="http://schemas.microsoft.com/office/powerpoint/2010/main" val="256213188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3493" name="Rectangle 7"/>
          <p:cNvSpPr>
            <a:spLocks noChangeArrowheads="1"/>
          </p:cNvSpPr>
          <p:nvPr/>
        </p:nvSpPr>
        <p:spPr bwMode="auto">
          <a:xfrm>
            <a:off x="446881" y="222865"/>
            <a:ext cx="831215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lvl="0" algn="ctr">
              <a:defRPr/>
            </a:pPr>
            <a:r>
              <a:rPr lang="en-US" sz="3200" dirty="0">
                <a:solidFill>
                  <a:srgbClr val="002060"/>
                </a:solidFill>
                <a:latin typeface="Berlin Sans FB" panose="020E0602020502020306" pitchFamily="34" charset="0"/>
              </a:rPr>
              <a:t>What explains variation in </a:t>
            </a:r>
            <a:r>
              <a:rPr lang="en-US" sz="3200" dirty="0" smtClean="0">
                <a:solidFill>
                  <a:srgbClr val="002060"/>
                </a:solidFill>
                <a:latin typeface="Berlin Sans FB" panose="020E0602020502020306" pitchFamily="34" charset="0"/>
              </a:rPr>
              <a:t>lifespan and ageing? </a:t>
            </a:r>
            <a:endParaRPr lang="en-US" sz="3200" dirty="0">
              <a:solidFill>
                <a:srgbClr val="002060"/>
              </a:solidFill>
              <a:latin typeface="Berlin Sans FB" panose="020E0602020502020306" pitchFamily="34" charset="0"/>
            </a:endParaRPr>
          </a:p>
        </p:txBody>
      </p:sp>
      <p:pic>
        <p:nvPicPr>
          <p:cNvPr id="63494" name="Picture 5" descr="Logo_Lang_Leve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239666" y="1371600"/>
            <a:ext cx="1096962"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5" name="Picture 14" descr="logo_15_January_2007"/>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536653" y="1749425"/>
            <a:ext cx="1295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486400" y="2115345"/>
            <a:ext cx="2050253" cy="1366835"/>
          </a:xfrm>
          <a:prstGeom prst="rect">
            <a:avLst/>
          </a:prstGeom>
        </p:spPr>
      </p:pic>
      <p:sp>
        <p:nvSpPr>
          <p:cNvPr id="15" name="Text Box 4"/>
          <p:cNvSpPr txBox="1">
            <a:spLocks noChangeArrowheads="1"/>
          </p:cNvSpPr>
          <p:nvPr/>
        </p:nvSpPr>
        <p:spPr bwMode="auto">
          <a:xfrm>
            <a:off x="5226047" y="3904301"/>
            <a:ext cx="3124200" cy="519112"/>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0" fontAlgn="base" latinLnBrk="0" hangingPunct="0">
              <a:lnSpc>
                <a:spcPct val="100000"/>
              </a:lnSpc>
              <a:spcBef>
                <a:spcPct val="50000"/>
              </a:spcBef>
              <a:spcAft>
                <a:spcPct val="0"/>
              </a:spcAft>
              <a:buClr>
                <a:srgbClr val="FF0000"/>
              </a:buClr>
              <a:buSzTx/>
              <a:buFontTx/>
              <a:buNone/>
              <a:tabLst/>
              <a:defRPr/>
            </a:pPr>
            <a:r>
              <a:rPr kumimoji="0" lang="en-GB" sz="2800" b="0" i="0" u="none" strike="noStrike" kern="1200" cap="none" spc="0" normalizeH="0" baseline="0" noProof="0" dirty="0">
                <a:ln>
                  <a:noFill/>
                </a:ln>
                <a:solidFill>
                  <a:srgbClr val="0070C0"/>
                </a:solidFill>
                <a:effectLst/>
                <a:uLnTx/>
                <a:uFillTx/>
                <a:latin typeface="Trebuchet MS" pitchFamily="34" charset="0"/>
                <a:ea typeface="+mn-ea"/>
                <a:cs typeface="+mn-cs"/>
              </a:rPr>
              <a:t>Thrifty phenotype </a:t>
            </a:r>
            <a:endParaRPr kumimoji="0" lang="en-US" sz="2800" b="0" i="0" u="none" strike="noStrike" kern="1200" cap="none" spc="0" normalizeH="0" baseline="0" noProof="0" dirty="0">
              <a:ln>
                <a:noFill/>
              </a:ln>
              <a:solidFill>
                <a:srgbClr val="0070C0"/>
              </a:solidFill>
              <a:effectLst/>
              <a:uLnTx/>
              <a:uFillTx/>
              <a:latin typeface="Trebuchet MS" pitchFamily="34" charset="0"/>
              <a:ea typeface="+mn-ea"/>
              <a:cs typeface="+mn-cs"/>
            </a:endParaRPr>
          </a:p>
        </p:txBody>
      </p:sp>
      <p:sp>
        <p:nvSpPr>
          <p:cNvPr id="17" name="Text Box 8"/>
          <p:cNvSpPr txBox="1">
            <a:spLocks noChangeArrowheads="1"/>
          </p:cNvSpPr>
          <p:nvPr/>
        </p:nvSpPr>
        <p:spPr bwMode="auto">
          <a:xfrm>
            <a:off x="5105400" y="4690408"/>
            <a:ext cx="3825081" cy="1938992"/>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0" fontAlgn="base" latinLnBrk="0" hangingPunct="0">
              <a:lnSpc>
                <a:spcPct val="100000"/>
              </a:lnSpc>
              <a:spcBef>
                <a:spcPct val="50000"/>
              </a:spcBef>
              <a:spcAft>
                <a:spcPct val="0"/>
              </a:spcAft>
              <a:buClr>
                <a:srgbClr val="FF0000"/>
              </a:buClr>
              <a:buSzTx/>
              <a:buFontTx/>
              <a:buNone/>
              <a:tabLst/>
              <a:defRPr/>
            </a:pPr>
            <a:r>
              <a:rPr kumimoji="0" lang="en-GB" sz="2000" b="0" i="0" u="none" strike="noStrike" kern="1200" cap="none" spc="0" normalizeH="0" baseline="0" noProof="0" dirty="0">
                <a:ln>
                  <a:noFill/>
                </a:ln>
                <a:solidFill>
                  <a:srgbClr val="336600"/>
                </a:solidFill>
                <a:effectLst/>
                <a:uLnTx/>
                <a:uFillTx/>
                <a:latin typeface="Trebuchet MS" pitchFamily="34" charset="0"/>
              </a:rPr>
              <a:t> Developmental </a:t>
            </a:r>
            <a:r>
              <a:rPr kumimoji="0" lang="en-GB" sz="2000" b="0" i="0" u="none" strike="noStrike" kern="1200" cap="none" spc="0" normalizeH="0" baseline="0" noProof="0" dirty="0" smtClean="0">
                <a:ln>
                  <a:noFill/>
                </a:ln>
                <a:solidFill>
                  <a:srgbClr val="336600"/>
                </a:solidFill>
                <a:effectLst/>
                <a:uLnTx/>
                <a:uFillTx/>
                <a:latin typeface="Trebuchet MS" pitchFamily="34" charset="0"/>
              </a:rPr>
              <a:t>mismatch</a:t>
            </a:r>
          </a:p>
          <a:p>
            <a:pPr marL="342900" marR="0" lvl="0" indent="-342900" algn="l" defTabSz="914400" rtl="0" eaLnBrk="0" fontAlgn="base" latinLnBrk="0" hangingPunct="0">
              <a:lnSpc>
                <a:spcPct val="100000"/>
              </a:lnSpc>
              <a:spcBef>
                <a:spcPct val="50000"/>
              </a:spcBef>
              <a:spcAft>
                <a:spcPct val="0"/>
              </a:spcAft>
              <a:buClr>
                <a:srgbClr val="336600"/>
              </a:buClr>
              <a:buSzTx/>
              <a:buFontTx/>
              <a:buChar char="-"/>
              <a:tabLst/>
              <a:defRPr/>
            </a:pPr>
            <a:r>
              <a:rPr lang="en-GB" sz="2000" dirty="0" smtClean="0">
                <a:solidFill>
                  <a:srgbClr val="336600"/>
                </a:solidFill>
                <a:latin typeface="Trebuchet MS" pitchFamily="34" charset="0"/>
              </a:rPr>
              <a:t>Predictive Adaptive Responses (PAR)</a:t>
            </a:r>
          </a:p>
          <a:p>
            <a:pPr marL="342900" marR="0" lvl="0" indent="-342900" algn="l" defTabSz="914400" rtl="0" eaLnBrk="0" fontAlgn="base" latinLnBrk="0" hangingPunct="0">
              <a:lnSpc>
                <a:spcPct val="100000"/>
              </a:lnSpc>
              <a:spcBef>
                <a:spcPct val="50000"/>
              </a:spcBef>
              <a:spcAft>
                <a:spcPct val="0"/>
              </a:spcAft>
              <a:buClr>
                <a:srgbClr val="336600"/>
              </a:buClr>
              <a:buSzTx/>
              <a:buFontTx/>
              <a:buChar char="-"/>
              <a:tabLst/>
              <a:defRPr/>
            </a:pPr>
            <a:r>
              <a:rPr lang="en-GB" sz="2000" dirty="0" smtClean="0">
                <a:solidFill>
                  <a:srgbClr val="336600"/>
                </a:solidFill>
                <a:latin typeface="Trebuchet MS" pitchFamily="34" charset="0"/>
              </a:rPr>
              <a:t>Developmental Origin of Health and Disease (DOHAD)</a:t>
            </a:r>
            <a:endParaRPr kumimoji="0" lang="en-US" sz="2000" b="0" i="0" u="none" strike="noStrike" kern="1200" cap="none" spc="0" normalizeH="0" baseline="0" noProof="0" dirty="0">
              <a:ln>
                <a:noFill/>
              </a:ln>
              <a:solidFill>
                <a:srgbClr val="336600"/>
              </a:solidFill>
              <a:effectLst/>
              <a:uLnTx/>
              <a:uFillTx/>
              <a:latin typeface="Trebuchet MS" pitchFamily="34" charset="0"/>
            </a:endParaRPr>
          </a:p>
        </p:txBody>
      </p:sp>
      <p:sp>
        <p:nvSpPr>
          <p:cNvPr id="2" name="Rounded Rectangle 1"/>
          <p:cNvSpPr/>
          <p:nvPr/>
        </p:nvSpPr>
        <p:spPr bwMode="auto">
          <a:xfrm>
            <a:off x="152400" y="3779838"/>
            <a:ext cx="8901113" cy="2982912"/>
          </a:xfrm>
          <a:prstGeom prst="roundRect">
            <a:avLst/>
          </a:prstGeom>
          <a:noFill/>
          <a:ln w="38100" cap="flat" cmpd="sng" algn="ctr">
            <a:solidFill>
              <a:srgbClr val="0070C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000" b="0" i="1" u="none" strike="noStrike" kern="1200" cap="none" spc="0" normalizeH="0" baseline="0" noProof="0" smtClean="0">
              <a:ln>
                <a:noFill/>
              </a:ln>
              <a:solidFill>
                <a:srgbClr val="FFFFFF"/>
              </a:solidFill>
              <a:effectLst/>
              <a:uLnTx/>
              <a:uFillTx/>
              <a:latin typeface="Times New Roman" pitchFamily="18" charset="0"/>
              <a:ea typeface="+mn-ea"/>
              <a:cs typeface="+mn-cs"/>
            </a:endParaRPr>
          </a:p>
        </p:txBody>
      </p:sp>
      <p:pic>
        <p:nvPicPr>
          <p:cNvPr id="3" name="Picture 2"/>
          <p:cNvPicPr>
            <a:picLocks noChangeAspect="1"/>
          </p:cNvPicPr>
          <p:nvPr/>
        </p:nvPicPr>
        <p:blipFill>
          <a:blip r:embed="rId6"/>
          <a:stretch>
            <a:fillRect/>
          </a:stretch>
        </p:blipFill>
        <p:spPr>
          <a:xfrm>
            <a:off x="685800" y="1063546"/>
            <a:ext cx="4077328" cy="2261007"/>
          </a:xfrm>
          <a:prstGeom prst="rect">
            <a:avLst/>
          </a:prstGeom>
        </p:spPr>
      </p:pic>
      <p:sp>
        <p:nvSpPr>
          <p:cNvPr id="18" name="Text Box 4"/>
          <p:cNvSpPr txBox="1">
            <a:spLocks noChangeArrowheads="1"/>
          </p:cNvSpPr>
          <p:nvPr/>
        </p:nvSpPr>
        <p:spPr bwMode="auto">
          <a:xfrm>
            <a:off x="449649" y="3904301"/>
            <a:ext cx="3124200" cy="519112"/>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0" fontAlgn="base" latinLnBrk="0" hangingPunct="0">
              <a:lnSpc>
                <a:spcPct val="100000"/>
              </a:lnSpc>
              <a:spcBef>
                <a:spcPct val="50000"/>
              </a:spcBef>
              <a:spcAft>
                <a:spcPct val="0"/>
              </a:spcAft>
              <a:buClr>
                <a:srgbClr val="FF0000"/>
              </a:buClr>
              <a:buSzTx/>
              <a:buFontTx/>
              <a:buNone/>
              <a:tabLst/>
              <a:defRPr/>
            </a:pPr>
            <a:r>
              <a:rPr kumimoji="0" lang="en-GB" sz="2800" b="0" i="0" u="none" strike="noStrike" kern="1200" cap="none" spc="0" normalizeH="0" baseline="0" noProof="0" dirty="0">
                <a:ln>
                  <a:noFill/>
                </a:ln>
                <a:solidFill>
                  <a:srgbClr val="0070C0"/>
                </a:solidFill>
                <a:effectLst/>
                <a:uLnTx/>
                <a:uFillTx/>
                <a:latin typeface="Trebuchet MS" pitchFamily="34" charset="0"/>
                <a:ea typeface="+mn-ea"/>
                <a:cs typeface="+mn-cs"/>
              </a:rPr>
              <a:t>Thrifty </a:t>
            </a:r>
            <a:r>
              <a:rPr kumimoji="0" lang="en-GB" sz="2800" b="0" i="0" u="none" strike="noStrike" kern="1200" cap="none" spc="0" normalizeH="0" baseline="0" noProof="0" dirty="0" smtClean="0">
                <a:ln>
                  <a:noFill/>
                </a:ln>
                <a:solidFill>
                  <a:srgbClr val="0070C0"/>
                </a:solidFill>
                <a:effectLst/>
                <a:uLnTx/>
                <a:uFillTx/>
                <a:latin typeface="Trebuchet MS" pitchFamily="34" charset="0"/>
                <a:ea typeface="+mn-ea"/>
                <a:cs typeface="+mn-cs"/>
              </a:rPr>
              <a:t>genotype </a:t>
            </a:r>
            <a:endParaRPr kumimoji="0" lang="en-US" sz="2800" b="0" i="0" u="none" strike="noStrike" kern="1200" cap="none" spc="0" normalizeH="0" baseline="0" noProof="0" dirty="0">
              <a:ln>
                <a:noFill/>
              </a:ln>
              <a:solidFill>
                <a:srgbClr val="0070C0"/>
              </a:solidFill>
              <a:effectLst/>
              <a:uLnTx/>
              <a:uFillTx/>
              <a:latin typeface="Trebuchet MS" pitchFamily="34" charset="0"/>
              <a:ea typeface="+mn-ea"/>
              <a:cs typeface="+mn-cs"/>
            </a:endParaRPr>
          </a:p>
        </p:txBody>
      </p:sp>
      <p:sp>
        <p:nvSpPr>
          <p:cNvPr id="19" name="Text Box 8"/>
          <p:cNvSpPr txBox="1">
            <a:spLocks noChangeArrowheads="1"/>
          </p:cNvSpPr>
          <p:nvPr/>
        </p:nvSpPr>
        <p:spPr bwMode="auto">
          <a:xfrm>
            <a:off x="381000" y="4690408"/>
            <a:ext cx="3825081" cy="1785104"/>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0" fontAlgn="base" latinLnBrk="0" hangingPunct="0">
              <a:lnSpc>
                <a:spcPct val="100000"/>
              </a:lnSpc>
              <a:spcBef>
                <a:spcPct val="50000"/>
              </a:spcBef>
              <a:spcAft>
                <a:spcPct val="0"/>
              </a:spcAft>
              <a:buClr>
                <a:srgbClr val="FF0000"/>
              </a:buClr>
              <a:buSzTx/>
              <a:buFontTx/>
              <a:buNone/>
              <a:tabLst/>
              <a:defRPr/>
            </a:pPr>
            <a:r>
              <a:rPr kumimoji="0" lang="en-GB" sz="2000" b="0" i="0" u="none" strike="noStrike" kern="1200" cap="none" spc="0" normalizeH="0" baseline="0" noProof="0" dirty="0">
                <a:ln>
                  <a:noFill/>
                </a:ln>
                <a:solidFill>
                  <a:srgbClr val="336600"/>
                </a:solidFill>
                <a:effectLst/>
                <a:uLnTx/>
                <a:uFillTx/>
                <a:latin typeface="Trebuchet MS" pitchFamily="34" charset="0"/>
              </a:rPr>
              <a:t> </a:t>
            </a:r>
            <a:r>
              <a:rPr kumimoji="0" lang="en-GB" sz="2000" b="0" i="0" u="none" strike="noStrike" kern="1200" cap="none" spc="0" normalizeH="0" baseline="0" noProof="0" dirty="0" smtClean="0">
                <a:ln>
                  <a:noFill/>
                </a:ln>
                <a:solidFill>
                  <a:srgbClr val="336600"/>
                </a:solidFill>
                <a:effectLst/>
                <a:uLnTx/>
                <a:uFillTx/>
                <a:latin typeface="Trebuchet MS" pitchFamily="34" charset="0"/>
              </a:rPr>
              <a:t>Evolutionary mismatch</a:t>
            </a:r>
          </a:p>
          <a:p>
            <a:pPr marL="342900" marR="0" lvl="0" indent="-342900" algn="l" defTabSz="914400" rtl="0" eaLnBrk="0" fontAlgn="base" latinLnBrk="0" hangingPunct="0">
              <a:lnSpc>
                <a:spcPct val="100000"/>
              </a:lnSpc>
              <a:spcBef>
                <a:spcPct val="50000"/>
              </a:spcBef>
              <a:spcAft>
                <a:spcPct val="0"/>
              </a:spcAft>
              <a:buClr>
                <a:srgbClr val="336600"/>
              </a:buClr>
              <a:buSzTx/>
              <a:buFontTx/>
              <a:buChar char="-"/>
              <a:tabLst/>
              <a:defRPr/>
            </a:pPr>
            <a:r>
              <a:rPr lang="en-GB" sz="2000" dirty="0" smtClean="0">
                <a:solidFill>
                  <a:srgbClr val="336600"/>
                </a:solidFill>
                <a:latin typeface="Trebuchet MS" pitchFamily="34" charset="0"/>
              </a:rPr>
              <a:t>Our genomes are expressed in environments that they were not adapted to through natural selection</a:t>
            </a:r>
            <a:endParaRPr kumimoji="0" lang="en-US" sz="2000" b="0" i="0" u="none" strike="noStrike" kern="1200" cap="none" spc="0" normalizeH="0" baseline="0" noProof="0" dirty="0">
              <a:ln>
                <a:noFill/>
              </a:ln>
              <a:solidFill>
                <a:srgbClr val="336600"/>
              </a:solidFill>
              <a:effectLst/>
              <a:uLnTx/>
              <a:uFillTx/>
              <a:latin typeface="Trebuchet MS" pitchFamily="34" charset="0"/>
            </a:endParaRPr>
          </a:p>
        </p:txBody>
      </p:sp>
    </p:spTree>
    <p:extLst>
      <p:ext uri="{BB962C8B-B14F-4D97-AF65-F5344CB8AC3E}">
        <p14:creationId xmlns:p14="http://schemas.microsoft.com/office/powerpoint/2010/main" val="1742437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63494"/>
                                        </p:tgtEl>
                                        <p:attrNameLst>
                                          <p:attrName>style.visibility</p:attrName>
                                        </p:attrNameLst>
                                      </p:cBhvr>
                                      <p:to>
                                        <p:strVal val="visible"/>
                                      </p:to>
                                    </p:set>
                                    <p:animEffect transition="in" filter="fade">
                                      <p:cBhvr>
                                        <p:cTn id="33" dur="500"/>
                                        <p:tgtEl>
                                          <p:spTgt spid="63494"/>
                                        </p:tgtEl>
                                      </p:cBhvr>
                                    </p:animEffect>
                                  </p:childTnLst>
                                </p:cTn>
                              </p:par>
                              <p:par>
                                <p:cTn id="34" presetID="10" presetClass="entr" presetSubtype="0" fill="hold"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500"/>
                                        <p:tgtEl>
                                          <p:spTgt spid="11"/>
                                        </p:tgtEl>
                                      </p:cBhvr>
                                    </p:animEffect>
                                  </p:childTnLst>
                                </p:cTn>
                              </p:par>
                              <p:par>
                                <p:cTn id="37" presetID="10" presetClass="entr" presetSubtype="0" fill="hold" nodeType="withEffect">
                                  <p:stCondLst>
                                    <p:cond delay="0"/>
                                  </p:stCondLst>
                                  <p:childTnLst>
                                    <p:set>
                                      <p:cBhvr>
                                        <p:cTn id="38" dur="1" fill="hold">
                                          <p:stCondLst>
                                            <p:cond delay="0"/>
                                          </p:stCondLst>
                                        </p:cTn>
                                        <p:tgtEl>
                                          <p:spTgt spid="63495"/>
                                        </p:tgtEl>
                                        <p:attrNameLst>
                                          <p:attrName>style.visibility</p:attrName>
                                        </p:attrNameLst>
                                      </p:cBhvr>
                                      <p:to>
                                        <p:strVal val="visible"/>
                                      </p:to>
                                    </p:set>
                                    <p:animEffect transition="in" filter="fade">
                                      <p:cBhvr>
                                        <p:cTn id="39" dur="500"/>
                                        <p:tgtEl>
                                          <p:spTgt spid="634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2" grpId="0" animBg="1"/>
      <p:bldP spid="18" grpId="0"/>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63490" name="Group 2"/>
          <p:cNvGrpSpPr>
            <a:grpSpLocks/>
          </p:cNvGrpSpPr>
          <p:nvPr/>
        </p:nvGrpSpPr>
        <p:grpSpPr bwMode="auto">
          <a:xfrm>
            <a:off x="152401" y="1613692"/>
            <a:ext cx="4114800" cy="3217070"/>
            <a:chOff x="192" y="-2016"/>
            <a:chExt cx="8378" cy="6157"/>
          </a:xfrm>
        </p:grpSpPr>
        <p:sp>
          <p:nvSpPr>
            <p:cNvPr id="63497" name="AutoShape 3"/>
            <p:cNvSpPr>
              <a:spLocks noChangeAspect="1" noChangeArrowheads="1" noTextEdit="1"/>
            </p:cNvSpPr>
            <p:nvPr/>
          </p:nvSpPr>
          <p:spPr bwMode="auto">
            <a:xfrm>
              <a:off x="192" y="-2016"/>
              <a:ext cx="8378" cy="6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pic>
          <p:nvPicPr>
            <p:cNvPr id="63498" name="Picture 4"/>
            <p:cNvPicPr>
              <a:picLocks noChangeAspect="1" noChangeArrowheads="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92" y="-2016"/>
              <a:ext cx="8378" cy="6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3491" name="Text Box 5"/>
          <p:cNvSpPr txBox="1">
            <a:spLocks noChangeArrowheads="1"/>
          </p:cNvSpPr>
          <p:nvPr/>
        </p:nvSpPr>
        <p:spPr bwMode="auto">
          <a:xfrm>
            <a:off x="439738" y="4830762"/>
            <a:ext cx="22098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nl-NL" sz="1200" b="0" i="0" u="none" strike="noStrike" kern="1200" cap="none" spc="0" normalizeH="0" baseline="0" noProof="0" dirty="0">
                <a:ln>
                  <a:noFill/>
                </a:ln>
                <a:solidFill>
                  <a:srgbClr val="969696"/>
                </a:solidFill>
                <a:effectLst/>
                <a:uLnTx/>
                <a:uFillTx/>
                <a:latin typeface="Tahoma" pitchFamily="34" charset="0"/>
                <a:ea typeface="+mn-ea"/>
                <a:cs typeface="+mn-cs"/>
              </a:rPr>
              <a:t>Westendorp, R.G.J. (</a:t>
            </a:r>
            <a:r>
              <a:rPr kumimoji="0" lang="nl-NL" sz="1200" b="0" i="1" u="none" strike="noStrike" kern="1200" cap="none" spc="0" normalizeH="0" baseline="0" noProof="0" dirty="0">
                <a:ln>
                  <a:noFill/>
                </a:ln>
                <a:solidFill>
                  <a:srgbClr val="969696"/>
                </a:solidFill>
                <a:effectLst/>
                <a:uLnTx/>
                <a:uFillTx/>
                <a:latin typeface="Tahoma" pitchFamily="34" charset="0"/>
                <a:ea typeface="+mn-ea"/>
                <a:cs typeface="+mn-cs"/>
              </a:rPr>
              <a:t>2004</a:t>
            </a:r>
            <a:r>
              <a:rPr kumimoji="0" lang="nl-NL" sz="1200" b="0" i="0" u="none" strike="noStrike" kern="1200" cap="none" spc="0" normalizeH="0" baseline="0" noProof="0" dirty="0">
                <a:ln>
                  <a:noFill/>
                </a:ln>
                <a:solidFill>
                  <a:srgbClr val="969696"/>
                </a:solidFill>
                <a:effectLst/>
                <a:uLnTx/>
                <a:uFillTx/>
                <a:latin typeface="Tahoma" pitchFamily="34" charset="0"/>
                <a:ea typeface="+mn-ea"/>
                <a:cs typeface="+mn-cs"/>
              </a:rPr>
              <a:t>)</a:t>
            </a:r>
            <a:endParaRPr kumimoji="0" lang="en-US" sz="1200" b="0" i="0" u="none" strike="noStrike" kern="1200" cap="none" spc="0" normalizeH="0" baseline="0" noProof="0" dirty="0">
              <a:ln>
                <a:noFill/>
              </a:ln>
              <a:solidFill>
                <a:srgbClr val="969696"/>
              </a:solidFill>
              <a:effectLst/>
              <a:uLnTx/>
              <a:uFillTx/>
              <a:latin typeface="Tahoma" pitchFamily="34" charset="0"/>
              <a:ea typeface="+mn-ea"/>
              <a:cs typeface="+mn-cs"/>
            </a:endParaRPr>
          </a:p>
        </p:txBody>
      </p:sp>
      <p:pic>
        <p:nvPicPr>
          <p:cNvPr id="13"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594225" y="1018068"/>
            <a:ext cx="4228972" cy="381269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 name="Text Box 5"/>
          <p:cNvSpPr txBox="1">
            <a:spLocks noChangeArrowheads="1"/>
          </p:cNvSpPr>
          <p:nvPr/>
        </p:nvSpPr>
        <p:spPr bwMode="auto">
          <a:xfrm>
            <a:off x="4953000" y="4830762"/>
            <a:ext cx="22098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nl-NL" sz="1200" b="0" i="0" u="none" strike="noStrike" kern="1200" cap="none" spc="0" normalizeH="0" baseline="0" noProof="0" dirty="0" smtClean="0">
                <a:ln>
                  <a:noFill/>
                </a:ln>
                <a:solidFill>
                  <a:srgbClr val="969696"/>
                </a:solidFill>
                <a:effectLst/>
                <a:uLnTx/>
                <a:uFillTx/>
                <a:latin typeface="Tahoma" pitchFamily="34" charset="0"/>
                <a:ea typeface="+mn-ea"/>
                <a:cs typeface="+mn-cs"/>
              </a:rPr>
              <a:t>Burger et al. (</a:t>
            </a:r>
            <a:r>
              <a:rPr kumimoji="0" lang="nl-NL" sz="1200" b="0" i="1" u="none" strike="noStrike" kern="1200" cap="none" spc="0" normalizeH="0" baseline="0" noProof="0" dirty="0" smtClean="0">
                <a:ln>
                  <a:noFill/>
                </a:ln>
                <a:solidFill>
                  <a:srgbClr val="969696"/>
                </a:solidFill>
                <a:effectLst/>
                <a:uLnTx/>
                <a:uFillTx/>
                <a:latin typeface="Tahoma" pitchFamily="34" charset="0"/>
                <a:ea typeface="+mn-ea"/>
                <a:cs typeface="+mn-cs"/>
              </a:rPr>
              <a:t>2012</a:t>
            </a:r>
            <a:r>
              <a:rPr kumimoji="0" lang="nl-NL" sz="1200" b="0" i="0" u="none" strike="noStrike" kern="1200" cap="none" spc="0" normalizeH="0" baseline="0" noProof="0" dirty="0" smtClean="0">
                <a:ln>
                  <a:noFill/>
                </a:ln>
                <a:solidFill>
                  <a:srgbClr val="969696"/>
                </a:solidFill>
                <a:effectLst/>
                <a:uLnTx/>
                <a:uFillTx/>
                <a:latin typeface="Tahoma" pitchFamily="34" charset="0"/>
                <a:ea typeface="+mn-ea"/>
                <a:cs typeface="+mn-cs"/>
              </a:rPr>
              <a:t>)</a:t>
            </a:r>
            <a:endParaRPr kumimoji="0" lang="en-US" sz="1200" b="0" i="0" u="none" strike="noStrike" kern="1200" cap="none" spc="0" normalizeH="0" baseline="0" noProof="0" dirty="0">
              <a:ln>
                <a:noFill/>
              </a:ln>
              <a:solidFill>
                <a:srgbClr val="969696"/>
              </a:solidFill>
              <a:effectLst/>
              <a:uLnTx/>
              <a:uFillTx/>
              <a:latin typeface="Tahoma" pitchFamily="34" charset="0"/>
              <a:ea typeface="+mn-ea"/>
              <a:cs typeface="+mn-cs"/>
            </a:endParaRPr>
          </a:p>
        </p:txBody>
      </p:sp>
      <p:sp>
        <p:nvSpPr>
          <p:cNvPr id="15" name="Text Box 10"/>
          <p:cNvSpPr txBox="1">
            <a:spLocks noChangeArrowheads="1"/>
          </p:cNvSpPr>
          <p:nvPr/>
        </p:nvSpPr>
        <p:spPr bwMode="auto">
          <a:xfrm>
            <a:off x="98425" y="5181600"/>
            <a:ext cx="4495800" cy="1323439"/>
          </a:xfrm>
          <a:prstGeom prst="rect">
            <a:avLst/>
          </a:prstGeom>
          <a:noFill/>
          <a:ln w="9525">
            <a:solidFill>
              <a:srgbClr val="FFFFFF"/>
            </a:solidFill>
            <a:miter lim="800000"/>
            <a:headEnd/>
            <a:tailEnd/>
          </a:ln>
          <a:effectLst/>
          <a:extLst>
            <a:ext uri="{909E8E84-426E-40DD-AFC4-6F175D3DCCD1}">
              <a14:hiddenFill xmlns:a14="http://schemas.microsoft.com/office/drawing/2010/main">
                <a:solidFill>
                  <a:srgbClr val="FF99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0" fontAlgn="base" latinLnBrk="0" hangingPunct="0">
              <a:lnSpc>
                <a:spcPct val="100000"/>
              </a:lnSpc>
              <a:spcBef>
                <a:spcPct val="50000"/>
              </a:spcBef>
              <a:spcAft>
                <a:spcPct val="0"/>
              </a:spcAft>
              <a:buClr>
                <a:srgbClr val="FF0000"/>
              </a:buClr>
              <a:buSzTx/>
              <a:buFontTx/>
              <a:buNone/>
              <a:tabLst/>
              <a:defRPr/>
            </a:pPr>
            <a:r>
              <a:rPr kumimoji="0" lang="en-GB" sz="1600" b="0" i="0" u="none" strike="noStrike" kern="1200" cap="none" spc="0" normalizeH="0" baseline="0" noProof="0" dirty="0" smtClean="0">
                <a:ln>
                  <a:noFill/>
                </a:ln>
                <a:solidFill>
                  <a:srgbClr val="C00000"/>
                </a:solidFill>
                <a:effectLst/>
                <a:uLnTx/>
                <a:uFillTx/>
                <a:latin typeface="Trebuchet MS" pitchFamily="34" charset="0"/>
                <a:ea typeface="+mn-ea"/>
                <a:cs typeface="+mn-cs"/>
              </a:rPr>
              <a:t>... mortality </a:t>
            </a:r>
            <a:r>
              <a:rPr kumimoji="0" lang="en-GB" sz="1600" b="0" i="0" u="none" strike="noStrike" kern="1200" cap="none" spc="0" normalizeH="0" baseline="0" noProof="0" dirty="0">
                <a:ln>
                  <a:noFill/>
                </a:ln>
                <a:solidFill>
                  <a:srgbClr val="C00000"/>
                </a:solidFill>
                <a:effectLst/>
                <a:uLnTx/>
                <a:uFillTx/>
                <a:latin typeface="Trebuchet MS" pitchFamily="34" charset="0"/>
                <a:ea typeface="+mn-ea"/>
                <a:cs typeface="+mn-cs"/>
              </a:rPr>
              <a:t>improvement in humans is on par with or greater than the reductions in mortality in other species achieved by laboratory selection experiments and endocrine pathway </a:t>
            </a:r>
            <a:r>
              <a:rPr kumimoji="0" lang="en-GB" sz="1600" b="0" i="0" u="none" strike="noStrike" kern="1200" cap="none" spc="0" normalizeH="0" baseline="0" noProof="0" dirty="0" smtClean="0">
                <a:ln>
                  <a:noFill/>
                </a:ln>
                <a:solidFill>
                  <a:srgbClr val="C00000"/>
                </a:solidFill>
                <a:effectLst/>
                <a:uLnTx/>
                <a:uFillTx/>
                <a:latin typeface="Trebuchet MS" pitchFamily="34" charset="0"/>
                <a:ea typeface="+mn-ea"/>
                <a:cs typeface="+mn-cs"/>
              </a:rPr>
              <a:t>mutations ....</a:t>
            </a:r>
            <a:endParaRPr kumimoji="0" lang="en-US" sz="1600" b="0" i="0" u="none" strike="noStrike" kern="1200" cap="none" spc="0" normalizeH="0" baseline="0" noProof="0" dirty="0">
              <a:ln>
                <a:noFill/>
              </a:ln>
              <a:solidFill>
                <a:srgbClr val="C00000"/>
              </a:solidFill>
              <a:effectLst/>
              <a:uLnTx/>
              <a:uFillTx/>
              <a:latin typeface="Trebuchet MS" pitchFamily="34" charset="0"/>
              <a:ea typeface="+mn-ea"/>
              <a:cs typeface="+mn-cs"/>
            </a:endParaRPr>
          </a:p>
        </p:txBody>
      </p:sp>
      <p:sp>
        <p:nvSpPr>
          <p:cNvPr id="10" name="Text Box 10"/>
          <p:cNvSpPr txBox="1">
            <a:spLocks noChangeArrowheads="1"/>
          </p:cNvSpPr>
          <p:nvPr/>
        </p:nvSpPr>
        <p:spPr bwMode="auto">
          <a:xfrm>
            <a:off x="5029205" y="3733800"/>
            <a:ext cx="3065463" cy="400110"/>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0" fontAlgn="base" latinLnBrk="0" hangingPunct="0">
              <a:lnSpc>
                <a:spcPct val="100000"/>
              </a:lnSpc>
              <a:spcBef>
                <a:spcPct val="50000"/>
              </a:spcBef>
              <a:spcAft>
                <a:spcPct val="0"/>
              </a:spcAft>
              <a:buClr>
                <a:srgbClr val="FF0000"/>
              </a:buClr>
              <a:buSzTx/>
              <a:buFontTx/>
              <a:buNone/>
              <a:tabLst/>
              <a:defRPr/>
            </a:pPr>
            <a:r>
              <a:rPr kumimoji="0" lang="en-GB" sz="2000" b="0" i="0" u="none" strike="noStrike" kern="1200" cap="none" spc="0" normalizeH="0" baseline="0" noProof="0" dirty="0" smtClean="0">
                <a:ln>
                  <a:noFill/>
                </a:ln>
                <a:solidFill>
                  <a:srgbClr val="0070C0"/>
                </a:solidFill>
                <a:effectLst/>
                <a:uLnTx/>
                <a:uFillTx/>
                <a:latin typeface="Trebuchet MS" pitchFamily="34" charset="0"/>
                <a:ea typeface="+mn-ea"/>
                <a:cs typeface="+mn-cs"/>
              </a:rPr>
              <a:t>“72 is the new 30”</a:t>
            </a:r>
            <a:endParaRPr kumimoji="0" lang="en-US" sz="2000" b="0" i="0" u="none" strike="noStrike" kern="1200" cap="none" spc="0" normalizeH="0" baseline="0" noProof="0" dirty="0">
              <a:ln>
                <a:noFill/>
              </a:ln>
              <a:solidFill>
                <a:srgbClr val="0070C0"/>
              </a:solidFill>
              <a:effectLst/>
              <a:uLnTx/>
              <a:uFillTx/>
              <a:latin typeface="Trebuchet MS" pitchFamily="34" charset="0"/>
              <a:ea typeface="+mn-ea"/>
              <a:cs typeface="+mn-cs"/>
            </a:endParaRPr>
          </a:p>
        </p:txBody>
      </p:sp>
      <p:sp>
        <p:nvSpPr>
          <p:cNvPr id="11" name="Rectangle 3"/>
          <p:cNvSpPr txBox="1">
            <a:spLocks noChangeArrowheads="1"/>
          </p:cNvSpPr>
          <p:nvPr/>
        </p:nvSpPr>
        <p:spPr>
          <a:xfrm>
            <a:off x="4450307" y="5125899"/>
            <a:ext cx="4724400" cy="2113101"/>
          </a:xfrm>
          <a:prstGeom prst="rect">
            <a:avLst/>
          </a:prstGeom>
        </p:spPr>
        <p:txBody>
          <a:bodyPr/>
          <a:lstStyle>
            <a:lvl1pPr marL="342615" indent="-342615" algn="l" rtl="0" fontAlgn="base">
              <a:spcBef>
                <a:spcPct val="20000"/>
              </a:spcBef>
              <a:spcAft>
                <a:spcPct val="0"/>
              </a:spcAft>
              <a:buChar char="•"/>
              <a:defRPr sz="3200">
                <a:solidFill>
                  <a:schemeClr val="tx1"/>
                </a:solidFill>
                <a:latin typeface="+mn-lt"/>
                <a:ea typeface="+mn-ea"/>
                <a:cs typeface="+mn-cs"/>
              </a:defRPr>
            </a:lvl1pPr>
            <a:lvl2pPr marL="742334" indent="-285512" algn="l" rtl="0" fontAlgn="base">
              <a:spcBef>
                <a:spcPct val="20000"/>
              </a:spcBef>
              <a:spcAft>
                <a:spcPct val="0"/>
              </a:spcAft>
              <a:buChar char="–"/>
              <a:defRPr sz="2800">
                <a:solidFill>
                  <a:schemeClr val="tx1"/>
                </a:solidFill>
                <a:latin typeface="+mn-lt"/>
              </a:defRPr>
            </a:lvl2pPr>
            <a:lvl3pPr marL="1142054" indent="-228411" algn="l" rtl="0" fontAlgn="base">
              <a:spcBef>
                <a:spcPct val="20000"/>
              </a:spcBef>
              <a:spcAft>
                <a:spcPct val="0"/>
              </a:spcAft>
              <a:buChar char="•"/>
              <a:defRPr sz="2400">
                <a:solidFill>
                  <a:schemeClr val="tx1"/>
                </a:solidFill>
                <a:latin typeface="+mn-lt"/>
              </a:defRPr>
            </a:lvl3pPr>
            <a:lvl4pPr marL="1598874" indent="-228411" algn="l" rtl="0" fontAlgn="base">
              <a:spcBef>
                <a:spcPct val="20000"/>
              </a:spcBef>
              <a:spcAft>
                <a:spcPct val="0"/>
              </a:spcAft>
              <a:buChar char="–"/>
              <a:defRPr sz="2000">
                <a:solidFill>
                  <a:schemeClr val="tx1"/>
                </a:solidFill>
                <a:latin typeface="+mn-lt"/>
              </a:defRPr>
            </a:lvl4pPr>
            <a:lvl5pPr marL="2055695" indent="-228411" algn="l" rtl="0" fontAlgn="base">
              <a:spcBef>
                <a:spcPct val="20000"/>
              </a:spcBef>
              <a:spcAft>
                <a:spcPct val="0"/>
              </a:spcAft>
              <a:buChar char="»"/>
              <a:defRPr sz="2000">
                <a:solidFill>
                  <a:schemeClr val="tx1"/>
                </a:solidFill>
                <a:latin typeface="+mn-lt"/>
              </a:defRPr>
            </a:lvl5pPr>
            <a:lvl6pPr marL="2512516" indent="-228411" algn="l" rtl="0" fontAlgn="base">
              <a:spcBef>
                <a:spcPct val="20000"/>
              </a:spcBef>
              <a:spcAft>
                <a:spcPct val="0"/>
              </a:spcAft>
              <a:buChar char="»"/>
              <a:defRPr sz="2000">
                <a:solidFill>
                  <a:schemeClr val="tx1"/>
                </a:solidFill>
                <a:latin typeface="+mn-lt"/>
              </a:defRPr>
            </a:lvl6pPr>
            <a:lvl7pPr marL="2969337" indent="-228411" algn="l" rtl="0" fontAlgn="base">
              <a:spcBef>
                <a:spcPct val="20000"/>
              </a:spcBef>
              <a:spcAft>
                <a:spcPct val="0"/>
              </a:spcAft>
              <a:buChar char="»"/>
              <a:defRPr sz="2000">
                <a:solidFill>
                  <a:schemeClr val="tx1"/>
                </a:solidFill>
                <a:latin typeface="+mn-lt"/>
              </a:defRPr>
            </a:lvl7pPr>
            <a:lvl8pPr marL="3426158" indent="-228411" algn="l" rtl="0" fontAlgn="base">
              <a:spcBef>
                <a:spcPct val="20000"/>
              </a:spcBef>
              <a:spcAft>
                <a:spcPct val="0"/>
              </a:spcAft>
              <a:buChar char="»"/>
              <a:defRPr sz="2000">
                <a:solidFill>
                  <a:schemeClr val="tx1"/>
                </a:solidFill>
                <a:latin typeface="+mn-lt"/>
              </a:defRPr>
            </a:lvl8pPr>
            <a:lvl9pPr marL="3882978" indent="-228411" algn="l" rtl="0" fontAlgn="base">
              <a:spcBef>
                <a:spcPct val="20000"/>
              </a:spcBef>
              <a:spcAft>
                <a:spcPct val="0"/>
              </a:spcAft>
              <a:buChar char="»"/>
              <a:defRPr sz="2000">
                <a:solidFill>
                  <a:schemeClr val="tx1"/>
                </a:solidFill>
                <a:latin typeface="+mn-lt"/>
              </a:defRPr>
            </a:lvl9pPr>
          </a:lstStyle>
          <a:p>
            <a:pPr marL="355600" marR="0" lvl="0" indent="-355600" algn="l" defTabSz="914400" rtl="0" eaLnBrk="1" fontAlgn="base" latinLnBrk="0" hangingPunct="1">
              <a:lnSpc>
                <a:spcPct val="100000"/>
              </a:lnSpc>
              <a:spcBef>
                <a:spcPct val="20000"/>
              </a:spcBef>
              <a:spcAft>
                <a:spcPct val="20000"/>
              </a:spcAft>
              <a:buClrTx/>
              <a:buSzTx/>
              <a:buFontTx/>
              <a:buChar char="•"/>
              <a:tabLst/>
              <a:defRPr/>
            </a:pPr>
            <a:r>
              <a:rPr kumimoji="0" lang="en-GB" sz="1600" b="0" i="0" u="none" strike="noStrike" kern="0" cap="none" spc="0" normalizeH="0" baseline="0" noProof="0" dirty="0">
                <a:ln>
                  <a:noFill/>
                </a:ln>
                <a:solidFill>
                  <a:srgbClr val="002060"/>
                </a:solidFill>
                <a:effectLst/>
                <a:uLnTx/>
                <a:uFillTx/>
                <a:latin typeface="Calibri" pitchFamily="34" charset="0"/>
                <a:ea typeface="+mn-ea"/>
                <a:cs typeface="Calibri" pitchFamily="34" charset="0"/>
              </a:rPr>
              <a:t>mortality reduction </a:t>
            </a:r>
            <a:r>
              <a:rPr kumimoji="0" lang="en-GB" sz="1600" b="0" i="0" u="none" strike="noStrike" kern="0" cap="none" spc="0" normalizeH="0" baseline="0" noProof="0" dirty="0" smtClean="0">
                <a:ln>
                  <a:noFill/>
                </a:ln>
                <a:solidFill>
                  <a:srgbClr val="002060"/>
                </a:solidFill>
                <a:effectLst/>
                <a:uLnTx/>
                <a:uFillTx/>
                <a:latin typeface="Calibri" pitchFamily="34" charset="0"/>
                <a:ea typeface="+mn-ea"/>
                <a:cs typeface="Calibri" pitchFamily="34" charset="0"/>
              </a:rPr>
              <a:t>has </a:t>
            </a:r>
            <a:r>
              <a:rPr kumimoji="0" lang="en-GB" sz="1600" b="0" i="0" u="none" strike="noStrike" kern="0" cap="none" spc="0" normalizeH="0" baseline="0" noProof="0" dirty="0">
                <a:ln>
                  <a:noFill/>
                </a:ln>
                <a:solidFill>
                  <a:srgbClr val="002060"/>
                </a:solidFill>
                <a:effectLst/>
                <a:uLnTx/>
                <a:uFillTx/>
                <a:latin typeface="Calibri" pitchFamily="34" charset="0"/>
                <a:ea typeface="+mn-ea"/>
                <a:cs typeface="Calibri" pitchFamily="34" charset="0"/>
              </a:rPr>
              <a:t>been experienced by only about 4 of the roughly 8,000 human generations </a:t>
            </a:r>
            <a:r>
              <a:rPr kumimoji="0" lang="en-GB" sz="1600" b="0" i="0" u="none" strike="noStrike" kern="0" cap="none" spc="0" normalizeH="0" baseline="0" noProof="0" dirty="0" smtClean="0">
                <a:ln>
                  <a:noFill/>
                </a:ln>
                <a:solidFill>
                  <a:srgbClr val="002060"/>
                </a:solidFill>
                <a:effectLst/>
                <a:uLnTx/>
                <a:uFillTx/>
                <a:latin typeface="Calibri" pitchFamily="34" charset="0"/>
                <a:ea typeface="+mn-ea"/>
                <a:cs typeface="Calibri" pitchFamily="34" charset="0"/>
              </a:rPr>
              <a:t>(rules out genetic change)</a:t>
            </a:r>
          </a:p>
          <a:p>
            <a:pPr marL="355600" marR="0" lvl="0" indent="-355600" algn="l" defTabSz="914400" rtl="0" eaLnBrk="1" fontAlgn="base" latinLnBrk="0" hangingPunct="1">
              <a:lnSpc>
                <a:spcPct val="100000"/>
              </a:lnSpc>
              <a:spcBef>
                <a:spcPct val="20000"/>
              </a:spcBef>
              <a:spcAft>
                <a:spcPct val="20000"/>
              </a:spcAft>
              <a:buClrTx/>
              <a:buSzTx/>
              <a:buFontTx/>
              <a:buChar char="•"/>
              <a:tabLst/>
              <a:defRPr/>
            </a:pPr>
            <a:r>
              <a:rPr kumimoji="0" lang="en-US" sz="1600" b="0" i="0" u="none" strike="noStrike" kern="0" cap="none" spc="0" normalizeH="0" baseline="0" noProof="0" dirty="0" smtClean="0">
                <a:ln>
                  <a:noFill/>
                </a:ln>
                <a:solidFill>
                  <a:srgbClr val="0070C0"/>
                </a:solidFill>
                <a:effectLst/>
                <a:uLnTx/>
                <a:uFillTx/>
                <a:latin typeface="Calibri" pitchFamily="34" charset="0"/>
                <a:ea typeface="+mn-ea"/>
                <a:cs typeface="Calibri" pitchFamily="34" charset="0"/>
              </a:rPr>
              <a:t>Thus, increase achieved by environmental changes</a:t>
            </a:r>
          </a:p>
          <a:p>
            <a:pPr marL="355600" marR="0" lvl="0" indent="-355600" algn="l" defTabSz="914400" rtl="0" eaLnBrk="1" fontAlgn="base" latinLnBrk="0" hangingPunct="1">
              <a:lnSpc>
                <a:spcPct val="100000"/>
              </a:lnSpc>
              <a:spcBef>
                <a:spcPct val="20000"/>
              </a:spcBef>
              <a:spcAft>
                <a:spcPct val="20000"/>
              </a:spcAft>
              <a:buClrTx/>
              <a:buSzTx/>
              <a:buFontTx/>
              <a:buChar char="•"/>
              <a:tabLst/>
              <a:defRPr/>
            </a:pPr>
            <a:r>
              <a:rPr kumimoji="0" lang="en-US" sz="1600" b="0" i="0" u="none" strike="noStrike" kern="0" cap="none" spc="0" normalizeH="0" baseline="0" noProof="0" dirty="0" smtClean="0">
                <a:ln>
                  <a:noFill/>
                </a:ln>
                <a:solidFill>
                  <a:srgbClr val="002060"/>
                </a:solidFill>
                <a:effectLst/>
                <a:uLnTx/>
                <a:uFillTx/>
                <a:latin typeface="Calibri" pitchFamily="34" charset="0"/>
                <a:ea typeface="+mn-ea"/>
                <a:cs typeface="Calibri" pitchFamily="34" charset="0"/>
              </a:rPr>
              <a:t>variation in lifespan and ageing is still there</a:t>
            </a:r>
          </a:p>
        </p:txBody>
      </p:sp>
      <p:sp>
        <p:nvSpPr>
          <p:cNvPr id="16" name="Rectangle 7"/>
          <p:cNvSpPr>
            <a:spLocks noChangeArrowheads="1"/>
          </p:cNvSpPr>
          <p:nvPr/>
        </p:nvSpPr>
        <p:spPr bwMode="auto">
          <a:xfrm>
            <a:off x="1371600" y="0"/>
            <a:ext cx="6411119"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lvl="0" algn="ctr">
              <a:defRPr/>
            </a:pPr>
            <a:r>
              <a:rPr lang="en-US" sz="3200" dirty="0">
                <a:solidFill>
                  <a:srgbClr val="002060"/>
                </a:solidFill>
                <a:latin typeface="Berlin Sans FB" panose="020E0602020502020306" pitchFamily="34" charset="0"/>
              </a:rPr>
              <a:t>What </a:t>
            </a:r>
            <a:r>
              <a:rPr lang="en-US" sz="3200" dirty="0" smtClean="0">
                <a:solidFill>
                  <a:srgbClr val="002060"/>
                </a:solidFill>
                <a:latin typeface="Berlin Sans FB" panose="020E0602020502020306" pitchFamily="34" charset="0"/>
              </a:rPr>
              <a:t>are the patterns we observe? the role of the environment</a:t>
            </a:r>
            <a:endParaRPr lang="en-US" sz="3200" dirty="0">
              <a:solidFill>
                <a:srgbClr val="002060"/>
              </a:solidFill>
              <a:latin typeface="Berlin Sans FB" panose="020E0602020502020306" pitchFamily="34" charset="0"/>
            </a:endParaRPr>
          </a:p>
        </p:txBody>
      </p:sp>
    </p:spTree>
    <p:extLst>
      <p:ext uri="{BB962C8B-B14F-4D97-AF65-F5344CB8AC3E}">
        <p14:creationId xmlns:p14="http://schemas.microsoft.com/office/powerpoint/2010/main" val="3558398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animBg="1"/>
      <p:bldP spid="10"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30213" y="4221163"/>
            <a:ext cx="8713787" cy="2682875"/>
            <a:chOff x="430213" y="4221163"/>
            <a:chExt cx="8713787" cy="2682875"/>
          </a:xfrm>
        </p:grpSpPr>
        <p:sp>
          <p:nvSpPr>
            <p:cNvPr id="66563" name="Line 4"/>
            <p:cNvSpPr>
              <a:spLocks noChangeShapeType="1"/>
            </p:cNvSpPr>
            <p:nvPr/>
          </p:nvSpPr>
          <p:spPr bwMode="auto">
            <a:xfrm>
              <a:off x="598488" y="6315075"/>
              <a:ext cx="8135937" cy="0"/>
            </a:xfrm>
            <a:prstGeom prst="line">
              <a:avLst/>
            </a:prstGeom>
            <a:noFill/>
            <a:ln w="76200">
              <a:solidFill>
                <a:srgbClr val="CCCCFF"/>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66564" name="Rectangle 5"/>
            <p:cNvSpPr>
              <a:spLocks noChangeArrowheads="1"/>
            </p:cNvSpPr>
            <p:nvPr/>
          </p:nvSpPr>
          <p:spPr bwMode="auto">
            <a:xfrm>
              <a:off x="538163" y="5543550"/>
              <a:ext cx="8305800" cy="304800"/>
            </a:xfrm>
            <a:prstGeom prst="rect">
              <a:avLst/>
            </a:prstGeom>
            <a:gradFill rotWithShape="1">
              <a:gsLst>
                <a:gs pos="0">
                  <a:srgbClr val="FF00FF">
                    <a:alpha val="20000"/>
                  </a:srgbClr>
                </a:gs>
                <a:gs pos="100000">
                  <a:srgbClr val="660066">
                    <a:alpha val="75000"/>
                  </a:srgb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66565" name="Text Box 6"/>
            <p:cNvSpPr txBox="1">
              <a:spLocks noChangeArrowheads="1"/>
            </p:cNvSpPr>
            <p:nvPr/>
          </p:nvSpPr>
          <p:spPr bwMode="auto">
            <a:xfrm>
              <a:off x="430213" y="5468938"/>
              <a:ext cx="1509712"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7663" indent="-347663">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347663" marR="0" lvl="0" indent="-347663" algn="ctr" defTabSz="914400" rtl="0" eaLnBrk="0" fontAlgn="base" latinLnBrk="0" hangingPunct="0">
                <a:lnSpc>
                  <a:spcPct val="100000"/>
                </a:lnSpc>
                <a:spcBef>
                  <a:spcPct val="50000"/>
                </a:spcBef>
                <a:spcAft>
                  <a:spcPct val="0"/>
                </a:spcAft>
                <a:buClr>
                  <a:srgbClr val="009999"/>
                </a:buClr>
                <a:buSzTx/>
                <a:buFont typeface="CommonBullets" pitchFamily="34" charset="2"/>
                <a:buNone/>
                <a:tabLst/>
                <a:defRPr/>
              </a:pPr>
              <a:r>
                <a:rPr kumimoji="0" lang="en-GB" sz="2400" b="0" i="0" u="none" strike="noStrike" kern="1200" cap="none" spc="0" normalizeH="0" baseline="0" noProof="0">
                  <a:ln>
                    <a:noFill/>
                  </a:ln>
                  <a:solidFill>
                    <a:srgbClr val="FF99FF"/>
                  </a:solidFill>
                  <a:effectLst/>
                  <a:uLnTx/>
                  <a:uFillTx/>
                  <a:latin typeface="Trebuchet MS" pitchFamily="34" charset="0"/>
                  <a:ea typeface="+mn-ea"/>
                  <a:cs typeface="+mn-cs"/>
                </a:rPr>
                <a:t>Too little</a:t>
              </a:r>
              <a:endParaRPr kumimoji="0" lang="en-US" sz="2400" b="0" i="0" u="none" strike="noStrike" kern="1200" cap="none" spc="0" normalizeH="0" baseline="0" noProof="0">
                <a:ln>
                  <a:noFill/>
                </a:ln>
                <a:solidFill>
                  <a:srgbClr val="FF99FF"/>
                </a:solidFill>
                <a:effectLst/>
                <a:uLnTx/>
                <a:uFillTx/>
                <a:latin typeface="Trebuchet MS" pitchFamily="34" charset="0"/>
                <a:ea typeface="+mn-ea"/>
                <a:cs typeface="+mn-cs"/>
              </a:endParaRPr>
            </a:p>
          </p:txBody>
        </p:sp>
        <p:sp>
          <p:nvSpPr>
            <p:cNvPr id="66566" name="Text Box 7"/>
            <p:cNvSpPr txBox="1">
              <a:spLocks noChangeArrowheads="1"/>
            </p:cNvSpPr>
            <p:nvPr/>
          </p:nvSpPr>
          <p:spPr bwMode="auto">
            <a:xfrm>
              <a:off x="7227888" y="5459413"/>
              <a:ext cx="19161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7663" indent="-347663">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347663" marR="0" lvl="0" indent="-347663" algn="ctr" defTabSz="914400" rtl="0" eaLnBrk="0" fontAlgn="base" latinLnBrk="0" hangingPunct="0">
                <a:lnSpc>
                  <a:spcPct val="100000"/>
                </a:lnSpc>
                <a:spcBef>
                  <a:spcPct val="50000"/>
                </a:spcBef>
                <a:spcAft>
                  <a:spcPct val="0"/>
                </a:spcAft>
                <a:buClr>
                  <a:srgbClr val="009999"/>
                </a:buClr>
                <a:buSzTx/>
                <a:buFont typeface="CommonBullets" pitchFamily="34" charset="2"/>
                <a:buNone/>
                <a:tabLst/>
                <a:defRPr/>
              </a:pPr>
              <a:r>
                <a:rPr kumimoji="0" lang="en-GB" sz="2400" b="0" i="0" u="none" strike="noStrike" kern="1200" cap="none" spc="0" normalizeH="0" baseline="0" noProof="0">
                  <a:ln>
                    <a:noFill/>
                  </a:ln>
                  <a:solidFill>
                    <a:srgbClr val="660066"/>
                  </a:solidFill>
                  <a:effectLst/>
                  <a:uLnTx/>
                  <a:uFillTx/>
                  <a:latin typeface="Trebuchet MS" pitchFamily="34" charset="0"/>
                  <a:ea typeface="+mn-ea"/>
                  <a:cs typeface="+mn-cs"/>
                </a:rPr>
                <a:t>Too much</a:t>
              </a:r>
              <a:endParaRPr kumimoji="0" lang="en-US" sz="2400" b="0" i="0" u="none" strike="noStrike" kern="1200" cap="none" spc="0" normalizeH="0" baseline="0" noProof="0">
                <a:ln>
                  <a:noFill/>
                </a:ln>
                <a:solidFill>
                  <a:srgbClr val="660066"/>
                </a:solidFill>
                <a:effectLst/>
                <a:uLnTx/>
                <a:uFillTx/>
                <a:latin typeface="Trebuchet MS" pitchFamily="34" charset="0"/>
                <a:ea typeface="+mn-ea"/>
                <a:cs typeface="+mn-cs"/>
              </a:endParaRPr>
            </a:p>
          </p:txBody>
        </p:sp>
        <p:sp>
          <p:nvSpPr>
            <p:cNvPr id="66567" name="Text Box 8"/>
            <p:cNvSpPr txBox="1">
              <a:spLocks noChangeArrowheads="1"/>
            </p:cNvSpPr>
            <p:nvPr/>
          </p:nvSpPr>
          <p:spPr bwMode="auto">
            <a:xfrm>
              <a:off x="3605213" y="5440363"/>
              <a:ext cx="24685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7663" indent="-347663">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347663" marR="0" lvl="0" indent="-347663" algn="ctr" defTabSz="914400" rtl="0" eaLnBrk="0" fontAlgn="base" latinLnBrk="0" hangingPunct="0">
                <a:lnSpc>
                  <a:spcPct val="100000"/>
                </a:lnSpc>
                <a:spcBef>
                  <a:spcPct val="50000"/>
                </a:spcBef>
                <a:spcAft>
                  <a:spcPct val="0"/>
                </a:spcAft>
                <a:buClr>
                  <a:srgbClr val="009999"/>
                </a:buClr>
                <a:buSzTx/>
                <a:buFont typeface="CommonBullets" pitchFamily="34" charset="2"/>
                <a:buNone/>
                <a:tabLst/>
                <a:defRPr/>
              </a:pPr>
              <a:r>
                <a:rPr kumimoji="0" lang="en-GB" sz="2400" b="0" i="0" u="none" strike="noStrike" kern="1200" cap="none" spc="0" normalizeH="0" baseline="0" noProof="0">
                  <a:ln>
                    <a:noFill/>
                  </a:ln>
                  <a:solidFill>
                    <a:srgbClr val="CC3399"/>
                  </a:solidFill>
                  <a:effectLst/>
                  <a:uLnTx/>
                  <a:uFillTx/>
                  <a:latin typeface="Trebuchet MS" pitchFamily="34" charset="0"/>
                  <a:ea typeface="+mn-ea"/>
                  <a:cs typeface="+mn-cs"/>
                </a:rPr>
                <a:t>Just right</a:t>
              </a:r>
              <a:endParaRPr kumimoji="0" lang="en-US" sz="2400" b="0" i="0" u="none" strike="noStrike" kern="1200" cap="none" spc="0" normalizeH="0" baseline="0" noProof="0">
                <a:ln>
                  <a:noFill/>
                </a:ln>
                <a:solidFill>
                  <a:srgbClr val="CC3399"/>
                </a:solidFill>
                <a:effectLst/>
                <a:uLnTx/>
                <a:uFillTx/>
                <a:latin typeface="Trebuchet MS" pitchFamily="34" charset="0"/>
                <a:ea typeface="+mn-ea"/>
                <a:cs typeface="+mn-cs"/>
              </a:endParaRPr>
            </a:p>
          </p:txBody>
        </p:sp>
        <p:pic>
          <p:nvPicPr>
            <p:cNvPr id="66568" name="Picture 9" descr="old man"/>
            <p:cNvPicPr>
              <a:picLocks noChangeAspect="1" noChangeArrowheads="1"/>
            </p:cNvPicPr>
            <p:nvPr/>
          </p:nvPicPr>
          <p:blipFill>
            <a:blip r:embed="rId2">
              <a:clrChange>
                <a:clrFrom>
                  <a:srgbClr val="FEFEFE"/>
                </a:clrFrom>
                <a:clrTo>
                  <a:srgbClr val="FEFEFE">
                    <a:alpha val="0"/>
                  </a:srgbClr>
                </a:clrTo>
              </a:clrChange>
              <a:extLst>
                <a:ext uri="{28A0092B-C50C-407E-A947-70E740481C1C}">
                  <a14:useLocalDpi xmlns:a14="http://schemas.microsoft.com/office/drawing/2010/main"/>
                </a:ext>
              </a:extLst>
            </a:blip>
            <a:srcRect/>
            <a:stretch>
              <a:fillRect/>
            </a:stretch>
          </p:blipFill>
          <p:spPr bwMode="auto">
            <a:xfrm>
              <a:off x="4054475" y="5926138"/>
              <a:ext cx="1368425"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chemeClr val="accent1"/>
                  </a:solidFill>
                  <a:miter lim="800000"/>
                  <a:headEnd/>
                  <a:tailEnd/>
                </a14:hiddenLine>
              </a:ext>
            </a:extLst>
          </p:spPr>
        </p:pic>
        <p:sp>
          <p:nvSpPr>
            <p:cNvPr id="66569" name="Text Box 10"/>
            <p:cNvSpPr txBox="1">
              <a:spLocks noChangeArrowheads="1"/>
            </p:cNvSpPr>
            <p:nvPr/>
          </p:nvSpPr>
          <p:spPr bwMode="auto">
            <a:xfrm>
              <a:off x="549275" y="6054725"/>
              <a:ext cx="29257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7663" indent="-347663">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347663" marR="0" lvl="0" indent="-347663" algn="ctr" defTabSz="914400" rtl="0" eaLnBrk="0" fontAlgn="base" latinLnBrk="0" hangingPunct="0">
                <a:lnSpc>
                  <a:spcPct val="100000"/>
                </a:lnSpc>
                <a:spcBef>
                  <a:spcPct val="50000"/>
                </a:spcBef>
                <a:spcAft>
                  <a:spcPct val="0"/>
                </a:spcAft>
                <a:buClr>
                  <a:srgbClr val="009999"/>
                </a:buClr>
                <a:buSzTx/>
                <a:buFont typeface="CommonBullets" pitchFamily="34" charset="2"/>
                <a:buNone/>
                <a:tabLst/>
                <a:defRPr/>
              </a:pPr>
              <a:r>
                <a:rPr kumimoji="0" lang="en-GB" sz="2400" b="0" i="0" u="none" strike="noStrike" kern="1200" cap="none" spc="0" normalizeH="0" baseline="0" noProof="0">
                  <a:ln>
                    <a:noFill/>
                  </a:ln>
                  <a:solidFill>
                    <a:srgbClr val="008000"/>
                  </a:solidFill>
                  <a:effectLst/>
                  <a:uLnTx/>
                  <a:uFillTx/>
                  <a:latin typeface="Trebuchet MS" pitchFamily="34" charset="0"/>
                  <a:ea typeface="+mn-ea"/>
                  <a:cs typeface="+mn-cs"/>
                </a:rPr>
                <a:t>natural selection</a:t>
              </a:r>
              <a:endParaRPr kumimoji="0" lang="en-US" sz="2400" b="0" i="0" u="none" strike="noStrike" kern="1200" cap="none" spc="0" normalizeH="0" baseline="0" noProof="0">
                <a:ln>
                  <a:noFill/>
                </a:ln>
                <a:solidFill>
                  <a:srgbClr val="008000"/>
                </a:solidFill>
                <a:effectLst/>
                <a:uLnTx/>
                <a:uFillTx/>
                <a:latin typeface="Trebuchet MS" pitchFamily="34" charset="0"/>
                <a:ea typeface="+mn-ea"/>
                <a:cs typeface="+mn-cs"/>
              </a:endParaRPr>
            </a:p>
          </p:txBody>
        </p:sp>
        <p:pic>
          <p:nvPicPr>
            <p:cNvPr id="66570" name="Picture 11" descr="273876-main_Full"/>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932238" y="4221163"/>
              <a:ext cx="1762125" cy="128428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71" name="Picture 12" descr="diet"/>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36575" y="4337050"/>
              <a:ext cx="1736725" cy="11811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72" name="Picture 13" descr="hamburger-2009-july-10-flickr-vanessa-pike-russell_large_image"/>
            <p:cNvPicPr>
              <a:picLocks noChangeAspect="1" noChangeArrowheads="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223125" y="4251325"/>
              <a:ext cx="1695450" cy="127317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139726" name="Picture 14" descr="3490866107_655b5f194c_m"/>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443786" y="1810544"/>
            <a:ext cx="1568450" cy="18288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9727" name="Picture 15" descr="Esculaap2"/>
          <p:cNvPicPr>
            <a:picLocks noChangeAspect="1" noChangeArrowheads="1"/>
          </p:cNvPicPr>
          <p:nvPr/>
        </p:nvPicPr>
        <p:blipFill>
          <a:blip r:embed="rId7" cstate="email">
            <a:clrChange>
              <a:clrFrom>
                <a:srgbClr val="FCFDFF"/>
              </a:clrFrom>
              <a:clrTo>
                <a:srgbClr val="FCFDFF">
                  <a:alpha val="0"/>
                </a:srgbClr>
              </a:clrTo>
            </a:clrChange>
            <a:extLst>
              <a:ext uri="{28A0092B-C50C-407E-A947-70E740481C1C}">
                <a14:useLocalDpi xmlns:a14="http://schemas.microsoft.com/office/drawing/2010/main"/>
              </a:ext>
            </a:extLst>
          </a:blip>
          <a:srcRect/>
          <a:stretch>
            <a:fillRect/>
          </a:stretch>
        </p:blipFill>
        <p:spPr bwMode="auto">
          <a:xfrm>
            <a:off x="7518904" y="206375"/>
            <a:ext cx="1315534" cy="1312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9728" name="AutoShape 16"/>
          <p:cNvSpPr>
            <a:spLocks noChangeArrowheads="1"/>
          </p:cNvSpPr>
          <p:nvPr/>
        </p:nvSpPr>
        <p:spPr bwMode="auto">
          <a:xfrm rot="10800000">
            <a:off x="8045449" y="3643312"/>
            <a:ext cx="365125" cy="498475"/>
          </a:xfrm>
          <a:prstGeom prst="downArrow">
            <a:avLst>
              <a:gd name="adj1" fmla="val 50000"/>
              <a:gd name="adj2" fmla="val 68913"/>
            </a:avLst>
          </a:prstGeom>
          <a:solidFill>
            <a:srgbClr val="CC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26" name="AutoShape 16"/>
          <p:cNvSpPr>
            <a:spLocks noChangeArrowheads="1"/>
          </p:cNvSpPr>
          <p:nvPr/>
        </p:nvSpPr>
        <p:spPr bwMode="auto">
          <a:xfrm rot="10800000">
            <a:off x="8016875" y="1330325"/>
            <a:ext cx="365125" cy="498475"/>
          </a:xfrm>
          <a:prstGeom prst="downArrow">
            <a:avLst>
              <a:gd name="adj1" fmla="val 50000"/>
              <a:gd name="adj2" fmla="val 68913"/>
            </a:avLst>
          </a:prstGeom>
          <a:solidFill>
            <a:srgbClr val="CC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itchFamily="34" charset="0"/>
              <a:ea typeface="+mn-ea"/>
              <a:cs typeface="+mn-cs"/>
            </a:endParaRPr>
          </a:p>
        </p:txBody>
      </p:sp>
      <p:pic>
        <p:nvPicPr>
          <p:cNvPr id="27" name="Picture 26" descr="Screen Clippin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324348" y="295809"/>
            <a:ext cx="2667000" cy="2591060"/>
          </a:xfrm>
          <a:prstGeom prst="rect">
            <a:avLst/>
          </a:prstGeom>
        </p:spPr>
      </p:pic>
      <p:pic>
        <p:nvPicPr>
          <p:cNvPr id="28" name="Picture 27" descr="Screen Clippin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37396" y="2142531"/>
            <a:ext cx="2430461" cy="2277069"/>
          </a:xfrm>
          <a:prstGeom prst="rect">
            <a:avLst/>
          </a:prstGeom>
        </p:spPr>
      </p:pic>
      <p:pic>
        <p:nvPicPr>
          <p:cNvPr id="29" name="Picture 28" descr="Screen Clipping"/>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44475" y="295809"/>
            <a:ext cx="3810000" cy="2167453"/>
          </a:xfrm>
          <a:prstGeom prst="rect">
            <a:avLst/>
          </a:prstGeom>
        </p:spPr>
      </p:pic>
      <p:sp>
        <p:nvSpPr>
          <p:cNvPr id="30" name="Rectangle 29"/>
          <p:cNvSpPr/>
          <p:nvPr/>
        </p:nvSpPr>
        <p:spPr>
          <a:xfrm>
            <a:off x="3932238" y="3061037"/>
            <a:ext cx="3308350" cy="1015663"/>
          </a:xfrm>
          <a:prstGeom prst="rect">
            <a:avLst/>
          </a:prstGeom>
        </p:spPr>
        <p:txBody>
          <a:bodyPr wrap="square">
            <a:spAutoFit/>
          </a:bodyPr>
          <a:lstStyle/>
          <a:p>
            <a:pPr eaLnBrk="1" hangingPunct="1">
              <a:lnSpc>
                <a:spcPct val="150000"/>
              </a:lnSpc>
            </a:pPr>
            <a:r>
              <a:rPr lang="en-GB" sz="2000" dirty="0" smtClean="0">
                <a:solidFill>
                  <a:srgbClr val="0070C0"/>
                </a:solidFill>
                <a:latin typeface="Trebuchet MS" panose="020B0603020202020204" pitchFamily="34" charset="0"/>
                <a:cs typeface="Calibri" pitchFamily="34" charset="0"/>
              </a:rPr>
              <a:t>Examples of </a:t>
            </a:r>
            <a:r>
              <a:rPr lang="en-GB" sz="2000" b="1" u="sng" dirty="0" smtClean="0">
                <a:solidFill>
                  <a:srgbClr val="0070C0"/>
                </a:solidFill>
                <a:latin typeface="Trebuchet MS" panose="020B0603020202020204" pitchFamily="34" charset="0"/>
                <a:cs typeface="Calibri" pitchFamily="34" charset="0"/>
              </a:rPr>
              <a:t>Evolutionary Mismatch</a:t>
            </a:r>
            <a:r>
              <a:rPr lang="en-GB" sz="2000" dirty="0" smtClean="0">
                <a:solidFill>
                  <a:srgbClr val="0070C0"/>
                </a:solidFill>
                <a:latin typeface="Trebuchet MS" panose="020B0603020202020204" pitchFamily="34" charset="0"/>
                <a:cs typeface="Calibri" pitchFamily="34" charset="0"/>
              </a:rPr>
              <a:t>, </a:t>
            </a:r>
            <a:r>
              <a:rPr lang="en-GB" sz="2000" dirty="0" err="1" smtClean="0">
                <a:solidFill>
                  <a:srgbClr val="0070C0"/>
                </a:solidFill>
                <a:latin typeface="Trebuchet MS" panose="020B0603020202020204" pitchFamily="34" charset="0"/>
                <a:cs typeface="Calibri" pitchFamily="34" charset="0"/>
              </a:rPr>
              <a:t>GxE</a:t>
            </a:r>
            <a:r>
              <a:rPr lang="en-GB" sz="2000" dirty="0" smtClean="0">
                <a:solidFill>
                  <a:srgbClr val="0070C0"/>
                </a:solidFill>
                <a:latin typeface="Trebuchet MS" panose="020B0603020202020204" pitchFamily="34" charset="0"/>
                <a:cs typeface="Calibri" pitchFamily="34" charset="0"/>
              </a:rPr>
              <a:t>?</a:t>
            </a:r>
            <a:endParaRPr lang="en-GB" sz="2000" dirty="0">
              <a:solidFill>
                <a:srgbClr val="0070C0"/>
              </a:solidFill>
              <a:latin typeface="Trebuchet MS" panose="020B0603020202020204" pitchFamily="34" charset="0"/>
              <a:cs typeface="Calibri" pitchFamily="34" charset="0"/>
            </a:endParaRPr>
          </a:p>
        </p:txBody>
      </p:sp>
      <p:sp>
        <p:nvSpPr>
          <p:cNvPr id="3" name="Rounded Rectangle 2"/>
          <p:cNvSpPr/>
          <p:nvPr/>
        </p:nvSpPr>
        <p:spPr>
          <a:xfrm>
            <a:off x="3886200" y="3088184"/>
            <a:ext cx="3276600" cy="1026616"/>
          </a:xfrm>
          <a:prstGeom prst="round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530914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10" presetClass="entr" presetSubtype="0"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139728"/>
                                        </p:tgtEl>
                                        <p:attrNameLst>
                                          <p:attrName>style.visibility</p:attrName>
                                        </p:attrNameLst>
                                      </p:cBhvr>
                                      <p:to>
                                        <p:strVal val="visible"/>
                                      </p:to>
                                    </p:set>
                                    <p:animEffect transition="in" filter="fade">
                                      <p:cBhvr>
                                        <p:cTn id="20" dur="500"/>
                                        <p:tgtEl>
                                          <p:spTgt spid="1139728"/>
                                        </p:tgtEl>
                                      </p:cBhvr>
                                    </p:animEffect>
                                  </p:childTnLst>
                                </p:cTn>
                              </p:par>
                              <p:par>
                                <p:cTn id="21" presetID="10" presetClass="entr" presetSubtype="0" fill="hold" nodeType="withEffect">
                                  <p:stCondLst>
                                    <p:cond delay="0"/>
                                  </p:stCondLst>
                                  <p:childTnLst>
                                    <p:set>
                                      <p:cBhvr>
                                        <p:cTn id="22" dur="1" fill="hold">
                                          <p:stCondLst>
                                            <p:cond delay="0"/>
                                          </p:stCondLst>
                                        </p:cTn>
                                        <p:tgtEl>
                                          <p:spTgt spid="1139726"/>
                                        </p:tgtEl>
                                        <p:attrNameLst>
                                          <p:attrName>style.visibility</p:attrName>
                                        </p:attrNameLst>
                                      </p:cBhvr>
                                      <p:to>
                                        <p:strVal val="visible"/>
                                      </p:to>
                                    </p:set>
                                    <p:animEffect transition="in" filter="fade">
                                      <p:cBhvr>
                                        <p:cTn id="23" dur="500"/>
                                        <p:tgtEl>
                                          <p:spTgt spid="1139726"/>
                                        </p:tgtEl>
                                      </p:cBhvr>
                                    </p:animEffect>
                                  </p:childTnLst>
                                </p:cTn>
                              </p:par>
                              <p:par>
                                <p:cTn id="24" presetID="10" presetClass="entr" presetSubtype="0" fill="hold" nodeType="withEffect">
                                  <p:stCondLst>
                                    <p:cond delay="0"/>
                                  </p:stCondLst>
                                  <p:childTnLst>
                                    <p:set>
                                      <p:cBhvr>
                                        <p:cTn id="25" dur="1" fill="hold">
                                          <p:stCondLst>
                                            <p:cond delay="0"/>
                                          </p:stCondLst>
                                        </p:cTn>
                                        <p:tgtEl>
                                          <p:spTgt spid="1139727"/>
                                        </p:tgtEl>
                                        <p:attrNameLst>
                                          <p:attrName>style.visibility</p:attrName>
                                        </p:attrNameLst>
                                      </p:cBhvr>
                                      <p:to>
                                        <p:strVal val="visible"/>
                                      </p:to>
                                    </p:set>
                                    <p:animEffect transition="in" filter="fade">
                                      <p:cBhvr>
                                        <p:cTn id="26" dur="500"/>
                                        <p:tgtEl>
                                          <p:spTgt spid="113972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fade">
                                      <p:cBhvr>
                                        <p:cTn id="29" dur="500"/>
                                        <p:tgtEl>
                                          <p:spTgt spid="26"/>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fade">
                                      <p:cBhvr>
                                        <p:cTn id="34" dur="500"/>
                                        <p:tgtEl>
                                          <p:spTgt spid="3"/>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fade">
                                      <p:cBhvr>
                                        <p:cTn id="3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9728" grpId="0" animBg="1"/>
      <p:bldP spid="26" grpId="0" animBg="1"/>
      <p:bldP spid="30" grpId="0"/>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 name="Rectangle 2"/>
          <p:cNvSpPr txBox="1">
            <a:spLocks noChangeArrowheads="1"/>
          </p:cNvSpPr>
          <p:nvPr/>
        </p:nvSpPr>
        <p:spPr bwMode="auto">
          <a:xfrm>
            <a:off x="106710" y="-29149"/>
            <a:ext cx="8928992" cy="790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norm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r>
              <a:rPr lang="en-GB" sz="3200" kern="0" dirty="0" smtClean="0">
                <a:solidFill>
                  <a:srgbClr val="002060"/>
                </a:solidFill>
                <a:latin typeface="Berlin Sans FB" pitchFamily="34" charset="0"/>
              </a:rPr>
              <a:t>Linking development to ageing</a:t>
            </a:r>
            <a:endParaRPr lang="en-US" sz="3200" kern="0" dirty="0" smtClean="0">
              <a:solidFill>
                <a:srgbClr val="002060"/>
              </a:solidFill>
              <a:latin typeface="Berlin Sans FB" pitchFamily="34" charset="0"/>
            </a:endParaRPr>
          </a:p>
        </p:txBody>
      </p:sp>
      <p:sp>
        <p:nvSpPr>
          <p:cNvPr id="45" name="Text Box 17"/>
          <p:cNvSpPr txBox="1">
            <a:spLocks noChangeArrowheads="1"/>
          </p:cNvSpPr>
          <p:nvPr/>
        </p:nvSpPr>
        <p:spPr bwMode="auto">
          <a:xfrm>
            <a:off x="1143000" y="1356479"/>
            <a:ext cx="7239000" cy="3139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itchFamily="18" charset="0"/>
              </a:defRPr>
            </a:lvl1pPr>
            <a:lvl2pPr marL="579438">
              <a:defRPr sz="2400">
                <a:solidFill>
                  <a:schemeClr val="tx1"/>
                </a:solidFill>
                <a:latin typeface="Times New Roman" pitchFamily="18" charset="0"/>
              </a:defRPr>
            </a:lvl2pPr>
            <a:lvl3pPr>
              <a:defRPr sz="2400">
                <a:solidFill>
                  <a:schemeClr val="tx1"/>
                </a:solidFill>
                <a:latin typeface="Times New Roman" pitchFamily="18" charset="0"/>
              </a:defRPr>
            </a:lvl3pPr>
            <a:lvl4pPr>
              <a:defRPr sz="2400">
                <a:solidFill>
                  <a:schemeClr val="tx1"/>
                </a:solidFill>
                <a:latin typeface="Times New Roman" pitchFamily="18" charset="0"/>
              </a:defRPr>
            </a:lvl4pPr>
            <a:lvl5pPr>
              <a:defRPr sz="2400">
                <a:solidFill>
                  <a:schemeClr val="tx1"/>
                </a:solidFill>
                <a:latin typeface="Times New Roman" pitchFamily="18" charset="0"/>
              </a:defRPr>
            </a:lvl5pPr>
            <a:lvl6pPr eaLnBrk="0" fontAlgn="base" hangingPunct="0">
              <a:spcBef>
                <a:spcPct val="0"/>
              </a:spcBef>
              <a:spcAft>
                <a:spcPct val="0"/>
              </a:spcAft>
              <a:defRPr sz="2400">
                <a:solidFill>
                  <a:schemeClr val="tx1"/>
                </a:solidFill>
                <a:latin typeface="Times New Roman" pitchFamily="18" charset="0"/>
              </a:defRPr>
            </a:lvl6pPr>
            <a:lvl7pPr eaLnBrk="0" fontAlgn="base" hangingPunct="0">
              <a:spcBef>
                <a:spcPct val="0"/>
              </a:spcBef>
              <a:spcAft>
                <a:spcPct val="0"/>
              </a:spcAft>
              <a:defRPr sz="2400">
                <a:solidFill>
                  <a:schemeClr val="tx1"/>
                </a:solidFill>
                <a:latin typeface="Times New Roman" pitchFamily="18" charset="0"/>
              </a:defRPr>
            </a:lvl7pPr>
            <a:lvl8pPr eaLnBrk="0" fontAlgn="base" hangingPunct="0">
              <a:spcBef>
                <a:spcPct val="0"/>
              </a:spcBef>
              <a:spcAft>
                <a:spcPct val="0"/>
              </a:spcAft>
              <a:defRPr sz="2400">
                <a:solidFill>
                  <a:schemeClr val="tx1"/>
                </a:solidFill>
                <a:latin typeface="Times New Roman" pitchFamily="18" charset="0"/>
              </a:defRPr>
            </a:lvl8pPr>
            <a:lvl9pPr eaLnBrk="0" fontAlgn="base" hangingPunct="0">
              <a:spcBef>
                <a:spcPct val="0"/>
              </a:spcBef>
              <a:spcAft>
                <a:spcPct val="0"/>
              </a:spcAft>
              <a:defRPr sz="2400">
                <a:solidFill>
                  <a:schemeClr val="tx1"/>
                </a:solidFill>
                <a:latin typeface="Times New Roman" pitchFamily="18" charset="0"/>
              </a:defRPr>
            </a:lvl9pPr>
          </a:lstStyle>
          <a:p>
            <a:pPr marL="342900" indent="-342900">
              <a:spcBef>
                <a:spcPct val="50000"/>
              </a:spcBef>
              <a:buClr>
                <a:srgbClr val="0070C0"/>
              </a:buClr>
              <a:buFont typeface="Courier New" panose="02070309020205020404" pitchFamily="49" charset="0"/>
              <a:buChar char="o"/>
              <a:tabLst>
                <a:tab pos="1885950" algn="l"/>
                <a:tab pos="1971675" algn="l"/>
              </a:tabLst>
            </a:pPr>
            <a:r>
              <a:rPr lang="en-GB" sz="1800" b="1" u="sng" dirty="0" smtClean="0">
                <a:solidFill>
                  <a:srgbClr val="0070C0"/>
                </a:solidFill>
                <a:latin typeface="Trebuchet MS" pitchFamily="34" charset="0"/>
              </a:rPr>
              <a:t>Robustness</a:t>
            </a:r>
            <a:r>
              <a:rPr lang="en-GB" sz="1800" dirty="0" smtClean="0">
                <a:solidFill>
                  <a:srgbClr val="0070C0"/>
                </a:solidFill>
                <a:latin typeface="Trebuchet MS" pitchFamily="34" charset="0"/>
              </a:rPr>
              <a:t>: 		despite strong perturbations retains its focus</a:t>
            </a:r>
          </a:p>
          <a:p>
            <a:pPr marL="342900" indent="-342900">
              <a:spcBef>
                <a:spcPct val="50000"/>
              </a:spcBef>
              <a:buClr>
                <a:srgbClr val="0070C0"/>
              </a:buClr>
              <a:buFont typeface="Courier New" panose="02070309020205020404" pitchFamily="49" charset="0"/>
              <a:buChar char="o"/>
              <a:tabLst>
                <a:tab pos="1885950" algn="l"/>
                <a:tab pos="1971675" algn="l"/>
              </a:tabLst>
            </a:pPr>
            <a:endParaRPr lang="en-GB" sz="1800" dirty="0">
              <a:solidFill>
                <a:srgbClr val="0070C0"/>
              </a:solidFill>
              <a:latin typeface="Trebuchet MS" pitchFamily="34" charset="0"/>
            </a:endParaRPr>
          </a:p>
          <a:p>
            <a:pPr marL="342900" indent="-342900">
              <a:spcBef>
                <a:spcPct val="50000"/>
              </a:spcBef>
              <a:buClr>
                <a:srgbClr val="0070C0"/>
              </a:buClr>
              <a:buFont typeface="Courier New" panose="02070309020205020404" pitchFamily="49" charset="0"/>
              <a:buChar char="o"/>
              <a:tabLst>
                <a:tab pos="1885950" algn="l"/>
                <a:tab pos="1971675" algn="l"/>
              </a:tabLst>
            </a:pPr>
            <a:endParaRPr lang="en-GB" sz="1800" dirty="0" smtClean="0">
              <a:solidFill>
                <a:srgbClr val="0070C0"/>
              </a:solidFill>
              <a:latin typeface="Trebuchet MS" pitchFamily="34" charset="0"/>
            </a:endParaRPr>
          </a:p>
          <a:p>
            <a:pPr marL="342900" indent="-342900">
              <a:spcBef>
                <a:spcPct val="50000"/>
              </a:spcBef>
              <a:buClr>
                <a:srgbClr val="0070C0"/>
              </a:buClr>
              <a:buFont typeface="Courier New" panose="02070309020205020404" pitchFamily="49" charset="0"/>
              <a:buChar char="o"/>
              <a:tabLst>
                <a:tab pos="1885950" algn="l"/>
                <a:tab pos="1971675" algn="l"/>
              </a:tabLst>
            </a:pPr>
            <a:endParaRPr lang="en-GB" sz="1800" dirty="0">
              <a:solidFill>
                <a:srgbClr val="0070C0"/>
              </a:solidFill>
              <a:latin typeface="Trebuchet MS" pitchFamily="34" charset="0"/>
            </a:endParaRPr>
          </a:p>
          <a:p>
            <a:pPr marL="342900" indent="-342900">
              <a:spcBef>
                <a:spcPct val="50000"/>
              </a:spcBef>
              <a:buClr>
                <a:srgbClr val="0070C0"/>
              </a:buClr>
              <a:buFont typeface="Courier New" panose="02070309020205020404" pitchFamily="49" charset="0"/>
              <a:buChar char="o"/>
              <a:tabLst>
                <a:tab pos="1885950" algn="l"/>
                <a:tab pos="1971675" algn="l"/>
              </a:tabLst>
            </a:pPr>
            <a:endParaRPr lang="en-GB" sz="1800" dirty="0" smtClean="0">
              <a:solidFill>
                <a:srgbClr val="0070C0"/>
              </a:solidFill>
              <a:latin typeface="Trebuchet MS" pitchFamily="34" charset="0"/>
            </a:endParaRPr>
          </a:p>
          <a:p>
            <a:pPr marL="342900" indent="-342900">
              <a:spcBef>
                <a:spcPct val="50000"/>
              </a:spcBef>
              <a:buClr>
                <a:srgbClr val="0070C0"/>
              </a:buClr>
              <a:buFont typeface="Courier New" panose="02070309020205020404" pitchFamily="49" charset="0"/>
              <a:buChar char="o"/>
            </a:pPr>
            <a:endParaRPr lang="en-GB" sz="1800" dirty="0">
              <a:solidFill>
                <a:srgbClr val="0070C0"/>
              </a:solidFill>
              <a:latin typeface="Trebuchet MS" pitchFamily="34" charset="0"/>
            </a:endParaRPr>
          </a:p>
          <a:p>
            <a:pPr marL="342900" indent="-342900">
              <a:spcBef>
                <a:spcPct val="50000"/>
              </a:spcBef>
              <a:buClr>
                <a:srgbClr val="0070C0"/>
              </a:buClr>
              <a:buFont typeface="Courier New" panose="02070309020205020404" pitchFamily="49" charset="0"/>
              <a:buChar char="o"/>
              <a:tabLst>
                <a:tab pos="1885950" algn="l"/>
                <a:tab pos="1971675" algn="l"/>
              </a:tabLst>
            </a:pPr>
            <a:r>
              <a:rPr lang="en-GB" sz="1800" b="1" u="sng" dirty="0" smtClean="0">
                <a:solidFill>
                  <a:srgbClr val="0070C0"/>
                </a:solidFill>
                <a:latin typeface="Trebuchet MS" pitchFamily="34" charset="0"/>
              </a:rPr>
              <a:t>Plasticity</a:t>
            </a:r>
            <a:r>
              <a:rPr lang="en-GB" sz="1800" dirty="0" smtClean="0">
                <a:solidFill>
                  <a:srgbClr val="0070C0"/>
                </a:solidFill>
                <a:latin typeface="Trebuchet MS" pitchFamily="34" charset="0"/>
              </a:rPr>
              <a:t>:		Phenotypes are shaped by environmental 			variables</a:t>
            </a:r>
          </a:p>
        </p:txBody>
      </p:sp>
      <p:sp>
        <p:nvSpPr>
          <p:cNvPr id="46" name="Rectangle 45"/>
          <p:cNvSpPr/>
          <p:nvPr/>
        </p:nvSpPr>
        <p:spPr>
          <a:xfrm>
            <a:off x="1922462" y="828735"/>
            <a:ext cx="5297487" cy="400110"/>
          </a:xfrm>
          <a:prstGeom prst="rect">
            <a:avLst/>
          </a:prstGeom>
        </p:spPr>
        <p:txBody>
          <a:bodyPr wrap="square">
            <a:spAutoFit/>
          </a:bodyPr>
          <a:lstStyle/>
          <a:p>
            <a:pPr algn="ctr" eaLnBrk="1" hangingPunct="1"/>
            <a:r>
              <a:rPr lang="en-GB" sz="2000" dirty="0" smtClean="0">
                <a:solidFill>
                  <a:srgbClr val="C00000"/>
                </a:solidFill>
                <a:latin typeface="Trebuchet MS" panose="020B0603020202020204" pitchFamily="34" charset="0"/>
                <a:cs typeface="Calibri" pitchFamily="34" charset="0"/>
              </a:rPr>
              <a:t>Some characteristics of development</a:t>
            </a:r>
            <a:endParaRPr lang="en-GB" sz="2000" dirty="0">
              <a:solidFill>
                <a:srgbClr val="C00000"/>
              </a:solidFill>
              <a:latin typeface="Trebuchet MS" panose="020B0603020202020204" pitchFamily="34" charset="0"/>
              <a:cs typeface="Calibri" pitchFamily="34" charset="0"/>
            </a:endParaRPr>
          </a:p>
        </p:txBody>
      </p:sp>
      <p:pic>
        <p:nvPicPr>
          <p:cNvPr id="153602"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104356" y="1813679"/>
            <a:ext cx="2667000" cy="1966913"/>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03"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295400" y="4648199"/>
            <a:ext cx="2667000" cy="1871109"/>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04" name="Picture 4"/>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943600" y="4395509"/>
            <a:ext cx="1955211" cy="2338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7505700" y="6019800"/>
            <a:ext cx="1666875" cy="646331"/>
          </a:xfrm>
          <a:prstGeom prst="rect">
            <a:avLst/>
          </a:prstGeom>
        </p:spPr>
        <p:txBody>
          <a:bodyPr wrap="square">
            <a:spAutoFit/>
          </a:bodyPr>
          <a:lstStyle/>
          <a:p>
            <a:pPr eaLnBrk="1" hangingPunct="1"/>
            <a:r>
              <a:rPr lang="en-GB" sz="1200" i="1" dirty="0" err="1" smtClean="0">
                <a:solidFill>
                  <a:schemeClr val="tx1">
                    <a:lumMod val="65000"/>
                  </a:schemeClr>
                </a:solidFill>
                <a:latin typeface="Trebuchet MS" panose="020B0603020202020204" pitchFamily="34" charset="0"/>
                <a:cs typeface="Calibri" pitchFamily="34" charset="0"/>
              </a:rPr>
              <a:t>Araschnia</a:t>
            </a:r>
            <a:r>
              <a:rPr lang="en-GB" sz="1200" i="1" dirty="0" smtClean="0">
                <a:solidFill>
                  <a:schemeClr val="tx1">
                    <a:lumMod val="65000"/>
                  </a:schemeClr>
                </a:solidFill>
                <a:latin typeface="Trebuchet MS" panose="020B0603020202020204" pitchFamily="34" charset="0"/>
                <a:cs typeface="Calibri" pitchFamily="34" charset="0"/>
              </a:rPr>
              <a:t> </a:t>
            </a:r>
            <a:r>
              <a:rPr lang="en-GB" sz="1200" i="1" dirty="0" err="1">
                <a:solidFill>
                  <a:schemeClr val="tx1">
                    <a:lumMod val="65000"/>
                  </a:schemeClr>
                </a:solidFill>
                <a:latin typeface="Trebuchet MS" panose="020B0603020202020204" pitchFamily="34" charset="0"/>
                <a:cs typeface="Calibri" pitchFamily="34" charset="0"/>
              </a:rPr>
              <a:t>levana</a:t>
            </a:r>
            <a:r>
              <a:rPr lang="en-GB" sz="1200" dirty="0">
                <a:solidFill>
                  <a:schemeClr val="tx1">
                    <a:lumMod val="65000"/>
                  </a:schemeClr>
                </a:solidFill>
                <a:latin typeface="Trebuchet MS" panose="020B0603020202020204" pitchFamily="34" charset="0"/>
                <a:cs typeface="Calibri" pitchFamily="34" charset="0"/>
              </a:rPr>
              <a:t>, the European map </a:t>
            </a:r>
            <a:r>
              <a:rPr lang="en-GB" sz="1200" dirty="0" smtClean="0">
                <a:solidFill>
                  <a:schemeClr val="tx1">
                    <a:lumMod val="65000"/>
                  </a:schemeClr>
                </a:solidFill>
                <a:latin typeface="Trebuchet MS" panose="020B0603020202020204" pitchFamily="34" charset="0"/>
                <a:cs typeface="Calibri" pitchFamily="34" charset="0"/>
              </a:rPr>
              <a:t>butterfly</a:t>
            </a:r>
          </a:p>
        </p:txBody>
      </p:sp>
      <p:sp>
        <p:nvSpPr>
          <p:cNvPr id="10" name="Rectangle 9"/>
          <p:cNvSpPr/>
          <p:nvPr/>
        </p:nvSpPr>
        <p:spPr>
          <a:xfrm>
            <a:off x="1795462" y="6456897"/>
            <a:ext cx="1666875" cy="276999"/>
          </a:xfrm>
          <a:prstGeom prst="rect">
            <a:avLst/>
          </a:prstGeom>
        </p:spPr>
        <p:txBody>
          <a:bodyPr wrap="square">
            <a:spAutoFit/>
          </a:bodyPr>
          <a:lstStyle/>
          <a:p>
            <a:pPr eaLnBrk="1" hangingPunct="1"/>
            <a:r>
              <a:rPr lang="en-GB" sz="1200" i="1" dirty="0" err="1">
                <a:solidFill>
                  <a:schemeClr val="tx1">
                    <a:lumMod val="65000"/>
                  </a:schemeClr>
                </a:solidFill>
                <a:latin typeface="Trebuchet MS" panose="020B0603020202020204" pitchFamily="34" charset="0"/>
                <a:cs typeface="Calibri" pitchFamily="34" charset="0"/>
              </a:rPr>
              <a:t>Nemoria</a:t>
            </a:r>
            <a:r>
              <a:rPr lang="en-GB" sz="1200" i="1" dirty="0">
                <a:solidFill>
                  <a:schemeClr val="tx1">
                    <a:lumMod val="65000"/>
                  </a:schemeClr>
                </a:solidFill>
                <a:latin typeface="Trebuchet MS" panose="020B0603020202020204" pitchFamily="34" charset="0"/>
                <a:cs typeface="Calibri" pitchFamily="34" charset="0"/>
              </a:rPr>
              <a:t> </a:t>
            </a:r>
            <a:r>
              <a:rPr lang="en-GB" sz="1200" i="1" dirty="0" err="1">
                <a:solidFill>
                  <a:schemeClr val="tx1">
                    <a:lumMod val="65000"/>
                  </a:schemeClr>
                </a:solidFill>
                <a:latin typeface="Trebuchet MS" panose="020B0603020202020204" pitchFamily="34" charset="0"/>
                <a:cs typeface="Calibri" pitchFamily="34" charset="0"/>
              </a:rPr>
              <a:t>arizonaria</a:t>
            </a:r>
            <a:endParaRPr lang="en-GB" sz="1200" i="1" dirty="0">
              <a:solidFill>
                <a:schemeClr val="tx1">
                  <a:lumMod val="65000"/>
                </a:schemeClr>
              </a:solidFill>
              <a:latin typeface="Trebuchet MS" panose="020B0603020202020204" pitchFamily="34" charset="0"/>
              <a:cs typeface="Calibri" pitchFamily="34" charset="0"/>
            </a:endParaRPr>
          </a:p>
        </p:txBody>
      </p:sp>
    </p:spTree>
    <p:extLst>
      <p:ext uri="{BB962C8B-B14F-4D97-AF65-F5344CB8AC3E}">
        <p14:creationId xmlns:p14="http://schemas.microsoft.com/office/powerpoint/2010/main" val="927976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5">
                                            <p:txEl>
                                              <p:pRg st="0" end="0"/>
                                            </p:txEl>
                                          </p:spTgt>
                                        </p:tgtEl>
                                        <p:attrNameLst>
                                          <p:attrName>style.visibility</p:attrName>
                                        </p:attrNameLst>
                                      </p:cBhvr>
                                      <p:to>
                                        <p:strVal val="visible"/>
                                      </p:to>
                                    </p:set>
                                    <p:animEffect transition="in" filter="fade">
                                      <p:cBhvr>
                                        <p:cTn id="7" dur="500"/>
                                        <p:tgtEl>
                                          <p:spTgt spid="4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53602"/>
                                        </p:tgtEl>
                                        <p:attrNameLst>
                                          <p:attrName>style.visibility</p:attrName>
                                        </p:attrNameLst>
                                      </p:cBhvr>
                                      <p:to>
                                        <p:strVal val="visible"/>
                                      </p:to>
                                    </p:set>
                                    <p:animEffect transition="in" filter="fade">
                                      <p:cBhvr>
                                        <p:cTn id="10" dur="500"/>
                                        <p:tgtEl>
                                          <p:spTgt spid="15360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5">
                                            <p:txEl>
                                              <p:pRg st="6" end="6"/>
                                            </p:txEl>
                                          </p:spTgt>
                                        </p:tgtEl>
                                        <p:attrNameLst>
                                          <p:attrName>style.visibility</p:attrName>
                                        </p:attrNameLst>
                                      </p:cBhvr>
                                      <p:to>
                                        <p:strVal val="visible"/>
                                      </p:to>
                                    </p:set>
                                    <p:animEffect transition="in" filter="fade">
                                      <p:cBhvr>
                                        <p:cTn id="15" dur="500"/>
                                        <p:tgtEl>
                                          <p:spTgt spid="45">
                                            <p:txEl>
                                              <p:pRg st="6" end="6"/>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53603"/>
                                        </p:tgtEl>
                                        <p:attrNameLst>
                                          <p:attrName>style.visibility</p:attrName>
                                        </p:attrNameLst>
                                      </p:cBhvr>
                                      <p:to>
                                        <p:strVal val="visible"/>
                                      </p:to>
                                    </p:set>
                                    <p:animEffect transition="in" filter="fade">
                                      <p:cBhvr>
                                        <p:cTn id="18" dur="500"/>
                                        <p:tgtEl>
                                          <p:spTgt spid="15360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10" presetClass="entr" presetSubtype="0" fill="hold" nodeType="withEffect">
                                  <p:stCondLst>
                                    <p:cond delay="0"/>
                                  </p:stCondLst>
                                  <p:childTnLst>
                                    <p:set>
                                      <p:cBhvr>
                                        <p:cTn id="23" dur="1" fill="hold">
                                          <p:stCondLst>
                                            <p:cond delay="0"/>
                                          </p:stCondLst>
                                        </p:cTn>
                                        <p:tgtEl>
                                          <p:spTgt spid="153604"/>
                                        </p:tgtEl>
                                        <p:attrNameLst>
                                          <p:attrName>style.visibility</p:attrName>
                                        </p:attrNameLst>
                                      </p:cBhvr>
                                      <p:to>
                                        <p:strVal val="visible"/>
                                      </p:to>
                                    </p:set>
                                    <p:animEffect transition="in" filter="fade">
                                      <p:cBhvr>
                                        <p:cTn id="24" dur="500"/>
                                        <p:tgtEl>
                                          <p:spTgt spid="15360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106710" y="-29149"/>
            <a:ext cx="8928992" cy="790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norm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r>
              <a:rPr lang="en-GB" sz="3200" kern="0" dirty="0" smtClean="0">
                <a:solidFill>
                  <a:srgbClr val="002060"/>
                </a:solidFill>
                <a:latin typeface="Berlin Sans FB" pitchFamily="34" charset="0"/>
              </a:rPr>
              <a:t>Beyond evolutionary storytelling</a:t>
            </a:r>
            <a:endParaRPr lang="en-US" sz="3200" kern="0" dirty="0" smtClean="0">
              <a:solidFill>
                <a:srgbClr val="002060"/>
              </a:solidFill>
              <a:latin typeface="Berlin Sans FB" pitchFamily="34" charset="0"/>
            </a:endParaRPr>
          </a:p>
        </p:txBody>
      </p:sp>
      <p:sp>
        <p:nvSpPr>
          <p:cNvPr id="3" name="Rectangle 2"/>
          <p:cNvSpPr/>
          <p:nvPr/>
        </p:nvSpPr>
        <p:spPr>
          <a:xfrm>
            <a:off x="1922460" y="663714"/>
            <a:ext cx="5297487" cy="707886"/>
          </a:xfrm>
          <a:prstGeom prst="rect">
            <a:avLst/>
          </a:prstGeom>
        </p:spPr>
        <p:txBody>
          <a:bodyPr wrap="square">
            <a:spAutoFit/>
          </a:bodyPr>
          <a:lstStyle/>
          <a:p>
            <a:pPr algn="ctr" eaLnBrk="1" hangingPunct="1"/>
            <a:r>
              <a:rPr lang="en-GB" sz="2000" dirty="0" smtClean="0">
                <a:solidFill>
                  <a:srgbClr val="C00000"/>
                </a:solidFill>
                <a:latin typeface="Trebuchet MS" panose="020B0603020202020204" pitchFamily="34" charset="0"/>
                <a:cs typeface="Calibri" pitchFamily="34" charset="0"/>
              </a:rPr>
              <a:t>Questions to be addressed regarding plasticity phenotypes</a:t>
            </a:r>
            <a:endParaRPr lang="en-GB" sz="2000" dirty="0">
              <a:solidFill>
                <a:srgbClr val="C00000"/>
              </a:solidFill>
              <a:latin typeface="Trebuchet MS" panose="020B0603020202020204" pitchFamily="34" charset="0"/>
              <a:cs typeface="Calibri" pitchFamily="34" charset="0"/>
            </a:endParaRPr>
          </a:p>
        </p:txBody>
      </p:sp>
      <p:sp>
        <p:nvSpPr>
          <p:cNvPr id="4" name="Text Box 17"/>
          <p:cNvSpPr txBox="1">
            <a:spLocks noChangeArrowheads="1"/>
          </p:cNvSpPr>
          <p:nvPr/>
        </p:nvSpPr>
        <p:spPr bwMode="auto">
          <a:xfrm>
            <a:off x="1856980" y="1586180"/>
            <a:ext cx="5428449"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itchFamily="18" charset="0"/>
              </a:defRPr>
            </a:lvl1pPr>
            <a:lvl2pPr marL="579438">
              <a:defRPr sz="2400">
                <a:solidFill>
                  <a:schemeClr val="tx1"/>
                </a:solidFill>
                <a:latin typeface="Times New Roman" pitchFamily="18" charset="0"/>
              </a:defRPr>
            </a:lvl2pPr>
            <a:lvl3pPr>
              <a:defRPr sz="2400">
                <a:solidFill>
                  <a:schemeClr val="tx1"/>
                </a:solidFill>
                <a:latin typeface="Times New Roman" pitchFamily="18" charset="0"/>
              </a:defRPr>
            </a:lvl3pPr>
            <a:lvl4pPr>
              <a:defRPr sz="2400">
                <a:solidFill>
                  <a:schemeClr val="tx1"/>
                </a:solidFill>
                <a:latin typeface="Times New Roman" pitchFamily="18" charset="0"/>
              </a:defRPr>
            </a:lvl4pPr>
            <a:lvl5pPr>
              <a:defRPr sz="2400">
                <a:solidFill>
                  <a:schemeClr val="tx1"/>
                </a:solidFill>
                <a:latin typeface="Times New Roman" pitchFamily="18" charset="0"/>
              </a:defRPr>
            </a:lvl5pPr>
            <a:lvl6pPr eaLnBrk="0" fontAlgn="base" hangingPunct="0">
              <a:spcBef>
                <a:spcPct val="0"/>
              </a:spcBef>
              <a:spcAft>
                <a:spcPct val="0"/>
              </a:spcAft>
              <a:defRPr sz="2400">
                <a:solidFill>
                  <a:schemeClr val="tx1"/>
                </a:solidFill>
                <a:latin typeface="Times New Roman" pitchFamily="18" charset="0"/>
              </a:defRPr>
            </a:lvl6pPr>
            <a:lvl7pPr eaLnBrk="0" fontAlgn="base" hangingPunct="0">
              <a:spcBef>
                <a:spcPct val="0"/>
              </a:spcBef>
              <a:spcAft>
                <a:spcPct val="0"/>
              </a:spcAft>
              <a:defRPr sz="2400">
                <a:solidFill>
                  <a:schemeClr val="tx1"/>
                </a:solidFill>
                <a:latin typeface="Times New Roman" pitchFamily="18" charset="0"/>
              </a:defRPr>
            </a:lvl7pPr>
            <a:lvl8pPr eaLnBrk="0" fontAlgn="base" hangingPunct="0">
              <a:spcBef>
                <a:spcPct val="0"/>
              </a:spcBef>
              <a:spcAft>
                <a:spcPct val="0"/>
              </a:spcAft>
              <a:defRPr sz="2400">
                <a:solidFill>
                  <a:schemeClr val="tx1"/>
                </a:solidFill>
                <a:latin typeface="Times New Roman" pitchFamily="18" charset="0"/>
              </a:defRPr>
            </a:lvl8pPr>
            <a:lvl9pPr eaLnBrk="0" fontAlgn="base" hangingPunct="0">
              <a:spcBef>
                <a:spcPct val="0"/>
              </a:spcBef>
              <a:spcAft>
                <a:spcPct val="0"/>
              </a:spcAft>
              <a:defRPr sz="2400">
                <a:solidFill>
                  <a:schemeClr val="tx1"/>
                </a:solidFill>
                <a:latin typeface="Times New Roman" pitchFamily="18" charset="0"/>
              </a:defRPr>
            </a:lvl9pPr>
          </a:lstStyle>
          <a:p>
            <a:pPr marL="342900" indent="-342900">
              <a:spcBef>
                <a:spcPct val="50000"/>
              </a:spcBef>
              <a:buClr>
                <a:srgbClr val="0070C0"/>
              </a:buClr>
              <a:buFont typeface="Courier New" panose="02070309020205020404" pitchFamily="49" charset="0"/>
              <a:buChar char="o"/>
            </a:pPr>
            <a:r>
              <a:rPr lang="en-GB" sz="1800" dirty="0">
                <a:solidFill>
                  <a:srgbClr val="0070C0"/>
                </a:solidFill>
                <a:latin typeface="Trebuchet MS" pitchFamily="34" charset="0"/>
              </a:rPr>
              <a:t>Why would </a:t>
            </a:r>
            <a:r>
              <a:rPr lang="en-GB" sz="1800" dirty="0" smtClean="0">
                <a:solidFill>
                  <a:srgbClr val="0070C0"/>
                </a:solidFill>
                <a:latin typeface="Trebuchet MS" pitchFamily="34" charset="0"/>
              </a:rPr>
              <a:t>they </a:t>
            </a:r>
            <a:r>
              <a:rPr lang="en-GB" sz="1800" dirty="0">
                <a:solidFill>
                  <a:srgbClr val="0070C0"/>
                </a:solidFill>
                <a:latin typeface="Trebuchet MS" pitchFamily="34" charset="0"/>
              </a:rPr>
              <a:t>evolve?</a:t>
            </a:r>
          </a:p>
          <a:p>
            <a:pPr marL="342900" indent="-342900">
              <a:spcBef>
                <a:spcPct val="50000"/>
              </a:spcBef>
              <a:buClr>
                <a:srgbClr val="0070C0"/>
              </a:buClr>
              <a:buFont typeface="Courier New" panose="02070309020205020404" pitchFamily="49" charset="0"/>
              <a:buChar char="o"/>
            </a:pPr>
            <a:r>
              <a:rPr lang="en-GB" sz="1800" dirty="0" smtClean="0">
                <a:solidFill>
                  <a:srgbClr val="002060"/>
                </a:solidFill>
                <a:latin typeface="Trebuchet MS" pitchFamily="34" charset="0"/>
              </a:rPr>
              <a:t>What is the potential functional significance? </a:t>
            </a:r>
          </a:p>
          <a:p>
            <a:pPr marL="342900" indent="-342900">
              <a:spcBef>
                <a:spcPct val="50000"/>
              </a:spcBef>
              <a:buClr>
                <a:srgbClr val="0070C0"/>
              </a:buClr>
              <a:buFont typeface="Courier New" panose="02070309020205020404" pitchFamily="49" charset="0"/>
              <a:buChar char="o"/>
            </a:pPr>
            <a:r>
              <a:rPr lang="en-GB" sz="1800" dirty="0" smtClean="0">
                <a:solidFill>
                  <a:srgbClr val="0070C0"/>
                </a:solidFill>
                <a:latin typeface="Trebuchet MS" pitchFamily="34" charset="0"/>
              </a:rPr>
              <a:t>Can they evolve under realistic scenario’s?</a:t>
            </a:r>
          </a:p>
          <a:p>
            <a:pPr marL="342900" indent="-342900">
              <a:spcBef>
                <a:spcPct val="50000"/>
              </a:spcBef>
              <a:buClr>
                <a:srgbClr val="0070C0"/>
              </a:buClr>
              <a:buFont typeface="Courier New" panose="02070309020205020404" pitchFamily="49" charset="0"/>
              <a:buChar char="o"/>
            </a:pPr>
            <a:r>
              <a:rPr lang="en-GB" sz="1800" dirty="0" smtClean="0">
                <a:solidFill>
                  <a:srgbClr val="002060"/>
                </a:solidFill>
                <a:latin typeface="Trebuchet MS" pitchFamily="34" charset="0"/>
              </a:rPr>
              <a:t>Can they evolve in humans?</a:t>
            </a:r>
            <a:endParaRPr lang="en-GB" sz="1800" dirty="0">
              <a:solidFill>
                <a:srgbClr val="002060"/>
              </a:solidFill>
              <a:latin typeface="Trebuchet MS" pitchFamily="34" charset="0"/>
            </a:endParaRPr>
          </a:p>
          <a:p>
            <a:pPr marL="342900" indent="-342900">
              <a:spcBef>
                <a:spcPct val="50000"/>
              </a:spcBef>
              <a:buClr>
                <a:srgbClr val="0070C0"/>
              </a:buClr>
              <a:buFont typeface="Courier New" panose="02070309020205020404" pitchFamily="49" charset="0"/>
              <a:buChar char="o"/>
            </a:pPr>
            <a:r>
              <a:rPr lang="en-GB" sz="1800" dirty="0" smtClean="0">
                <a:solidFill>
                  <a:srgbClr val="0070C0"/>
                </a:solidFill>
                <a:latin typeface="Trebuchet MS" pitchFamily="34" charset="0"/>
              </a:rPr>
              <a:t>Which mechanism is (more) likely to be evolve?</a:t>
            </a:r>
            <a:endParaRPr lang="en-US" sz="1800" dirty="0">
              <a:solidFill>
                <a:srgbClr val="0070C0"/>
              </a:solidFill>
              <a:latin typeface="Trebuchet MS" pitchFamily="34" charset="0"/>
            </a:endParaRPr>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1000" y="4038600"/>
            <a:ext cx="2809603" cy="2618373"/>
          </a:xfrm>
          <a:prstGeom prst="rect">
            <a:avLst/>
          </a:prstGeom>
        </p:spPr>
      </p:pic>
      <p:sp>
        <p:nvSpPr>
          <p:cNvPr id="8" name="Rectangle 7"/>
          <p:cNvSpPr/>
          <p:nvPr/>
        </p:nvSpPr>
        <p:spPr>
          <a:xfrm>
            <a:off x="169862" y="3853934"/>
            <a:ext cx="3505200" cy="369332"/>
          </a:xfrm>
          <a:prstGeom prst="rect">
            <a:avLst/>
          </a:prstGeom>
        </p:spPr>
        <p:txBody>
          <a:bodyPr wrap="square">
            <a:spAutoFit/>
          </a:bodyPr>
          <a:lstStyle/>
          <a:p>
            <a:pPr algn="ctr" eaLnBrk="1" hangingPunct="1"/>
            <a:r>
              <a:rPr lang="en-GB" sz="1800" dirty="0" smtClean="0">
                <a:solidFill>
                  <a:srgbClr val="C00000"/>
                </a:solidFill>
                <a:latin typeface="Trebuchet MS" panose="020B0603020202020204" pitchFamily="34" charset="0"/>
                <a:cs typeface="Calibri" pitchFamily="34" charset="0"/>
              </a:rPr>
              <a:t>Dutch Hunger Winter cohort</a:t>
            </a:r>
            <a:endParaRPr lang="en-GB" sz="1800" dirty="0">
              <a:solidFill>
                <a:srgbClr val="C00000"/>
              </a:solidFill>
              <a:latin typeface="Trebuchet MS" panose="020B0603020202020204" pitchFamily="34" charset="0"/>
              <a:cs typeface="Calibri" pitchFamily="34" charset="0"/>
            </a:endParaRPr>
          </a:p>
        </p:txBody>
      </p:sp>
      <p:sp>
        <p:nvSpPr>
          <p:cNvPr id="9" name="TextBox 8"/>
          <p:cNvSpPr txBox="1"/>
          <p:nvPr/>
        </p:nvSpPr>
        <p:spPr>
          <a:xfrm>
            <a:off x="2362200" y="4268391"/>
            <a:ext cx="2362200" cy="1323439"/>
          </a:xfrm>
          <a:prstGeom prst="rect">
            <a:avLst/>
          </a:prstGeom>
          <a:noFill/>
        </p:spPr>
        <p:txBody>
          <a:bodyPr wrap="square" rtlCol="0">
            <a:spAutoFit/>
          </a:bodyPr>
          <a:lstStyle/>
          <a:p>
            <a:pPr eaLnBrk="1" fontAlgn="auto" hangingPunct="1">
              <a:spcBef>
                <a:spcPts val="0"/>
              </a:spcBef>
              <a:spcAft>
                <a:spcPts val="0"/>
              </a:spcAft>
              <a:defRPr/>
            </a:pPr>
            <a:r>
              <a:rPr lang="sv-SE" sz="1600" dirty="0" smtClean="0">
                <a:solidFill>
                  <a:srgbClr val="0070C0"/>
                </a:solidFill>
                <a:latin typeface="Trebuchet MS" panose="020B0603020202020204" pitchFamily="34" charset="0"/>
              </a:rPr>
              <a:t>Why does early prenatal exposure to poor nutrition cause life-long changes in DNA methylation?</a:t>
            </a:r>
            <a:endParaRPr lang="en-US" sz="1600" dirty="0">
              <a:solidFill>
                <a:srgbClr val="0070C0"/>
              </a:solidFill>
              <a:latin typeface="Trebuchet MS" panose="020B0603020202020204" pitchFamily="34" charset="0"/>
            </a:endParaRPr>
          </a:p>
        </p:txBody>
      </p:sp>
      <p:sp>
        <p:nvSpPr>
          <p:cNvPr id="10" name="Rounded Rectangle 9"/>
          <p:cNvSpPr/>
          <p:nvPr/>
        </p:nvSpPr>
        <p:spPr bwMode="auto">
          <a:xfrm>
            <a:off x="228600" y="3733800"/>
            <a:ext cx="4186638" cy="2971800"/>
          </a:xfrm>
          <a:prstGeom prst="roundRect">
            <a:avLst/>
          </a:prstGeom>
          <a:noFill/>
          <a:ln w="28575" cap="flat" cmpd="sng" algn="ctr">
            <a:solidFill>
              <a:srgbClr val="0070C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2400" b="0" i="0" u="none" strike="noStrike" cap="none" normalizeH="0" baseline="0" smtClean="0">
              <a:ln>
                <a:noFill/>
              </a:ln>
              <a:solidFill>
                <a:schemeClr val="tx1"/>
              </a:solidFill>
              <a:effectLst/>
              <a:latin typeface="Times New Roman" pitchFamily="18" charset="0"/>
            </a:endParaRPr>
          </a:p>
        </p:txBody>
      </p:sp>
      <p:sp>
        <p:nvSpPr>
          <p:cNvPr id="11" name="Rounded Rectangle 10"/>
          <p:cNvSpPr/>
          <p:nvPr/>
        </p:nvSpPr>
        <p:spPr bwMode="auto">
          <a:xfrm>
            <a:off x="4804962" y="3733800"/>
            <a:ext cx="4186638" cy="2971800"/>
          </a:xfrm>
          <a:prstGeom prst="roundRect">
            <a:avLst/>
          </a:prstGeom>
          <a:noFill/>
          <a:ln w="28575" cap="flat" cmpd="sng" algn="ctr">
            <a:solidFill>
              <a:srgbClr val="0070C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2400" b="0" i="0" u="none" strike="noStrike" cap="none" normalizeH="0" baseline="0" smtClean="0">
              <a:ln>
                <a:noFill/>
              </a:ln>
              <a:solidFill>
                <a:schemeClr val="tx1"/>
              </a:solidFill>
              <a:effectLst/>
              <a:latin typeface="Times New Roman" pitchFamily="18" charset="0"/>
            </a:endParaRPr>
          </a:p>
        </p:txBody>
      </p:sp>
      <p:pic>
        <p:nvPicPr>
          <p:cNvPr id="12" name="Picture 1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48600" y="3732116"/>
            <a:ext cx="1030830" cy="893565"/>
          </a:xfrm>
          <a:prstGeom prst="rect">
            <a:avLst/>
          </a:prstGeom>
        </p:spPr>
      </p:pic>
      <p:pic>
        <p:nvPicPr>
          <p:cNvPr id="5" name="Picture 4" descr="Screen Clipping"/>
          <p:cNvPicPr>
            <a:picLocks noChangeAspect="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876800" y="3778897"/>
            <a:ext cx="1904519" cy="1859903"/>
          </a:xfrm>
          <a:prstGeom prst="rect">
            <a:avLst/>
          </a:prstGeom>
        </p:spPr>
      </p:pic>
      <p:pic>
        <p:nvPicPr>
          <p:cNvPr id="6" name="Picture 5" descr="Screen Clippi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678146" y="4735475"/>
            <a:ext cx="505008" cy="505008"/>
          </a:xfrm>
          <a:prstGeom prst="rect">
            <a:avLst/>
          </a:prstGeom>
        </p:spPr>
      </p:pic>
      <p:pic>
        <p:nvPicPr>
          <p:cNvPr id="13" name="Picture 12" descr="Screen Clipping"/>
          <p:cNvPicPr>
            <a:picLocks noChangeAspect="1"/>
          </p:cNvPicPr>
          <p:nvPr/>
        </p:nvPicPr>
        <p:blipFill>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793551" y="5697791"/>
            <a:ext cx="4121849" cy="931609"/>
          </a:xfrm>
          <a:prstGeom prst="rect">
            <a:avLst/>
          </a:prstGeom>
        </p:spPr>
      </p:pic>
      <p:cxnSp>
        <p:nvCxnSpPr>
          <p:cNvPr id="15" name="Straight Connector 14"/>
          <p:cNvCxnSpPr/>
          <p:nvPr/>
        </p:nvCxnSpPr>
        <p:spPr bwMode="auto">
          <a:xfrm flipV="1">
            <a:off x="8153400" y="5943600"/>
            <a:ext cx="685800" cy="457200"/>
          </a:xfrm>
          <a:prstGeom prst="line">
            <a:avLst/>
          </a:prstGeom>
          <a:solidFill>
            <a:schemeClr val="accent1"/>
          </a:solidFill>
          <a:ln w="38100"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 name="TextBox 16"/>
          <p:cNvSpPr txBox="1"/>
          <p:nvPr/>
        </p:nvSpPr>
        <p:spPr>
          <a:xfrm>
            <a:off x="7093364" y="4987979"/>
            <a:ext cx="1786066" cy="338554"/>
          </a:xfrm>
          <a:prstGeom prst="rect">
            <a:avLst/>
          </a:prstGeom>
          <a:solidFill>
            <a:srgbClr val="D9D9D9">
              <a:alpha val="65098"/>
            </a:srgbClr>
          </a:solid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600" b="0" i="0" u="none" strike="noStrike" kern="1200" cap="none" spc="0" normalizeH="0" baseline="0" noProof="0" dirty="0" smtClean="0">
                <a:ln>
                  <a:noFill/>
                </a:ln>
                <a:solidFill>
                  <a:srgbClr val="0070C0"/>
                </a:solidFill>
                <a:effectLst/>
                <a:uLnTx/>
                <a:uFillTx/>
                <a:latin typeface="Trebuchet MS" panose="020B0603020202020204" pitchFamily="34" charset="0"/>
              </a:rPr>
              <a:t>Ribosome biology</a:t>
            </a:r>
            <a:endParaRPr kumimoji="0" lang="en-GB" sz="1600" b="0" i="0" u="none" strike="noStrike" kern="1200" cap="none" spc="0" normalizeH="0" baseline="0" noProof="0" dirty="0">
              <a:ln>
                <a:noFill/>
              </a:ln>
              <a:solidFill>
                <a:srgbClr val="0070C0"/>
              </a:solidFill>
              <a:effectLst/>
              <a:uLnTx/>
              <a:uFillTx/>
              <a:latin typeface="Trebuchet MS" panose="020B0603020202020204" pitchFamily="34" charset="0"/>
            </a:endParaRPr>
          </a:p>
        </p:txBody>
      </p:sp>
      <p:cxnSp>
        <p:nvCxnSpPr>
          <p:cNvPr id="22" name="Straight Arrow Connector 21"/>
          <p:cNvCxnSpPr/>
          <p:nvPr/>
        </p:nvCxnSpPr>
        <p:spPr bwMode="auto">
          <a:xfrm>
            <a:off x="8031144" y="5351157"/>
            <a:ext cx="411253" cy="693267"/>
          </a:xfrm>
          <a:prstGeom prst="straightConnector1">
            <a:avLst/>
          </a:prstGeom>
          <a:solidFill>
            <a:schemeClr val="accent1"/>
          </a:solidFill>
          <a:ln w="38100" cap="flat" cmpd="sng" algn="ctr">
            <a:solidFill>
              <a:srgbClr val="C00000"/>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285611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par>
                                <p:cTn id="19" presetID="10"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par>
                                <p:cTn id="27" presetID="10" presetClass="entr" presetSubtype="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childTnLst>
                                </p:cTn>
                              </p:par>
                              <p:par>
                                <p:cTn id="30" presetID="10" presetClass="entr" presetSubtype="0" fill="hold"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par>
                                <p:cTn id="33" presetID="10" presetClass="entr" presetSubtype="0" fill="hold" nodeType="with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5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500"/>
                                        <p:tgtEl>
                                          <p:spTgt spid="15"/>
                                        </p:tgtEl>
                                      </p:cBhvr>
                                    </p:animEffect>
                                  </p:childTnLst>
                                </p:cTn>
                              </p:par>
                              <p:par>
                                <p:cTn id="46" presetID="10" presetClass="entr" presetSubtype="0" fill="hold" nodeType="with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fade">
                                      <p:cBhvr>
                                        <p:cTn id="48" dur="500"/>
                                        <p:tgtEl>
                                          <p:spTgt spid="22"/>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9" grpId="0"/>
      <p:bldP spid="10" grpId="0" animBg="1"/>
      <p:bldP spid="11" grpId="0" animBg="1"/>
      <p:bldP spid="1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8600" y="3276600"/>
            <a:ext cx="4836640" cy="3352800"/>
          </a:xfrm>
          <a:prstGeom prst="rect">
            <a:avLst/>
          </a:prstGeom>
        </p:spPr>
      </p:pic>
      <p:sp>
        <p:nvSpPr>
          <p:cNvPr id="39" name="Rectangle 7"/>
          <p:cNvSpPr>
            <a:spLocks noChangeArrowheads="1"/>
          </p:cNvSpPr>
          <p:nvPr/>
        </p:nvSpPr>
        <p:spPr bwMode="auto">
          <a:xfrm>
            <a:off x="1524000" y="76200"/>
            <a:ext cx="6411119"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lvl="0" algn="ctr">
              <a:defRPr/>
            </a:pPr>
            <a:r>
              <a:rPr lang="en-US" sz="3200" dirty="0">
                <a:solidFill>
                  <a:srgbClr val="002060"/>
                </a:solidFill>
                <a:latin typeface="Berlin Sans FB" panose="020E0602020502020306" pitchFamily="34" charset="0"/>
              </a:rPr>
              <a:t>What </a:t>
            </a:r>
            <a:r>
              <a:rPr lang="en-US" sz="3200" dirty="0" smtClean="0">
                <a:solidFill>
                  <a:srgbClr val="002060"/>
                </a:solidFill>
                <a:latin typeface="Berlin Sans FB" panose="020E0602020502020306" pitchFamily="34" charset="0"/>
              </a:rPr>
              <a:t>are the patterns we observe? the role of genetics</a:t>
            </a:r>
            <a:endParaRPr lang="en-US" sz="3200" dirty="0">
              <a:solidFill>
                <a:srgbClr val="002060"/>
              </a:solidFill>
              <a:latin typeface="Berlin Sans FB" panose="020E0602020502020306" pitchFamily="34" charset="0"/>
            </a:endParaRPr>
          </a:p>
        </p:txBody>
      </p:sp>
      <p:pic>
        <p:nvPicPr>
          <p:cNvPr id="40" name="Picture 2" descr="trio"/>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785837" y="3875505"/>
            <a:ext cx="2968607" cy="215498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Rectangle 3"/>
          <p:cNvSpPr>
            <a:spLocks noChangeArrowheads="1"/>
          </p:cNvSpPr>
          <p:nvPr/>
        </p:nvSpPr>
        <p:spPr bwMode="auto">
          <a:xfrm>
            <a:off x="6377781" y="5943600"/>
            <a:ext cx="210026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l-NL" sz="1800" b="0" i="0" u="none" strike="noStrike" kern="1200" cap="none" spc="0" normalizeH="0" baseline="0" noProof="0" dirty="0" smtClean="0">
                <a:ln>
                  <a:noFill/>
                </a:ln>
                <a:solidFill>
                  <a:srgbClr val="0070C0"/>
                </a:solidFill>
                <a:effectLst/>
                <a:uLnTx/>
                <a:uFillTx/>
                <a:latin typeface="Trebuchet MS" panose="020B0603020202020204" pitchFamily="34" charset="0"/>
                <a:cs typeface="Arial" pitchFamily="34" charset="0"/>
              </a:rPr>
              <a:t>Lucassen </a:t>
            </a:r>
            <a:r>
              <a:rPr kumimoji="0" lang="nl-NL" sz="1800" b="0" i="0" u="none" strike="noStrike" kern="1200" cap="none" spc="0" normalizeH="0" baseline="0" noProof="0" dirty="0" err="1" smtClean="0">
                <a:ln>
                  <a:noFill/>
                </a:ln>
                <a:solidFill>
                  <a:srgbClr val="0070C0"/>
                </a:solidFill>
                <a:effectLst/>
                <a:uLnTx/>
                <a:uFillTx/>
                <a:latin typeface="Trebuchet MS" panose="020B0603020202020204" pitchFamily="34" charset="0"/>
                <a:cs typeface="Arial" pitchFamily="34" charset="0"/>
              </a:rPr>
              <a:t>siblings</a:t>
            </a:r>
            <a:r>
              <a:rPr kumimoji="0" lang="nl-NL" sz="1800" b="0" i="0" u="none" strike="noStrike" kern="1200" cap="none" spc="0" normalizeH="0" baseline="0" noProof="0" dirty="0" smtClean="0">
                <a:ln>
                  <a:noFill/>
                </a:ln>
                <a:solidFill>
                  <a:srgbClr val="0070C0"/>
                </a:solidFill>
                <a:effectLst/>
                <a:uLnTx/>
                <a:uFillTx/>
                <a:latin typeface="Trebuchet MS" panose="020B0603020202020204" pitchFamily="34" charset="0"/>
                <a:cs typeface="Arial" pitchFamily="34" charset="0"/>
              </a:rPr>
              <a:t> (86-93 </a:t>
            </a:r>
            <a:r>
              <a:rPr kumimoji="0" lang="nl-NL" sz="1800" b="0" i="0" u="none" strike="noStrike" kern="1200" cap="none" spc="0" normalizeH="0" baseline="0" noProof="0" dirty="0" err="1" smtClean="0">
                <a:ln>
                  <a:noFill/>
                </a:ln>
                <a:solidFill>
                  <a:srgbClr val="0070C0"/>
                </a:solidFill>
                <a:effectLst/>
                <a:uLnTx/>
                <a:uFillTx/>
                <a:latin typeface="Trebuchet MS" panose="020B0603020202020204" pitchFamily="34" charset="0"/>
                <a:cs typeface="Arial" pitchFamily="34" charset="0"/>
              </a:rPr>
              <a:t>years</a:t>
            </a:r>
            <a:r>
              <a:rPr kumimoji="0" lang="nl-NL" sz="1800" b="0" i="0" u="none" strike="noStrike" kern="1200" cap="none" spc="0" normalizeH="0" baseline="0" noProof="0" dirty="0" smtClean="0">
                <a:ln>
                  <a:noFill/>
                </a:ln>
                <a:solidFill>
                  <a:srgbClr val="0070C0"/>
                </a:solidFill>
                <a:effectLst/>
                <a:uLnTx/>
                <a:uFillTx/>
                <a:latin typeface="Trebuchet MS" panose="020B0603020202020204" pitchFamily="34" charset="0"/>
                <a:cs typeface="Arial" pitchFamily="34" charset="0"/>
              </a:rPr>
              <a:t>)</a:t>
            </a:r>
            <a:endParaRPr kumimoji="0" lang="en-US" sz="1800" b="0" i="0" u="none" strike="noStrike" kern="1200" cap="none" spc="0" normalizeH="0" baseline="0" noProof="0" dirty="0" smtClean="0">
              <a:ln>
                <a:noFill/>
              </a:ln>
              <a:solidFill>
                <a:srgbClr val="0070C0"/>
              </a:solidFill>
              <a:effectLst/>
              <a:uLnTx/>
              <a:uFillTx/>
              <a:latin typeface="Trebuchet MS" panose="020B0603020202020204" pitchFamily="34" charset="0"/>
              <a:cs typeface="Arial" pitchFamily="34" charset="0"/>
            </a:endParaRPr>
          </a:p>
        </p:txBody>
      </p:sp>
      <p:sp>
        <p:nvSpPr>
          <p:cNvPr id="42" name="Rounded Rectangle 41"/>
          <p:cNvSpPr/>
          <p:nvPr/>
        </p:nvSpPr>
        <p:spPr bwMode="auto">
          <a:xfrm>
            <a:off x="231082" y="3276600"/>
            <a:ext cx="4986558" cy="3429000"/>
          </a:xfrm>
          <a:prstGeom prst="roundRect">
            <a:avLst/>
          </a:prstGeom>
          <a:noFill/>
          <a:ln w="28575" cap="flat" cmpd="sng" algn="ctr">
            <a:solidFill>
              <a:srgbClr val="0070C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2400" b="0" i="0" u="none" strike="noStrike" cap="none" normalizeH="0" baseline="0" smtClean="0">
              <a:ln>
                <a:noFill/>
              </a:ln>
              <a:solidFill>
                <a:schemeClr val="tx1"/>
              </a:solidFill>
              <a:effectLst/>
              <a:latin typeface="Times New Roman" pitchFamily="18" charset="0"/>
            </a:endParaRPr>
          </a:p>
        </p:txBody>
      </p:sp>
      <p:pic>
        <p:nvPicPr>
          <p:cNvPr id="43" name="Picture 38"/>
          <p:cNvPicPr>
            <a:picLocks noChangeAspect="1" noChangeArrowheads="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638800" y="1295400"/>
            <a:ext cx="3262683" cy="2376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 name="Rounded Rectangle 43"/>
          <p:cNvSpPr/>
          <p:nvPr/>
        </p:nvSpPr>
        <p:spPr bwMode="auto">
          <a:xfrm>
            <a:off x="5410200" y="1120775"/>
            <a:ext cx="3657600" cy="2550817"/>
          </a:xfrm>
          <a:prstGeom prst="roundRect">
            <a:avLst/>
          </a:prstGeom>
          <a:noFill/>
          <a:ln w="28575" cap="flat" cmpd="sng" algn="ctr">
            <a:solidFill>
              <a:srgbClr val="0070C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2400" b="0" i="0" u="none" strike="noStrike" cap="none" normalizeH="0" baseline="0" smtClean="0">
              <a:ln>
                <a:noFill/>
              </a:ln>
              <a:solidFill>
                <a:schemeClr val="tx1"/>
              </a:solidFill>
              <a:effectLst/>
              <a:latin typeface="Times New Roman" pitchFamily="18" charset="0"/>
            </a:endParaRPr>
          </a:p>
        </p:txBody>
      </p:sp>
      <p:sp>
        <p:nvSpPr>
          <p:cNvPr id="45" name="Title 1"/>
          <p:cNvSpPr>
            <a:spLocks/>
          </p:cNvSpPr>
          <p:nvPr/>
        </p:nvSpPr>
        <p:spPr bwMode="auto">
          <a:xfrm>
            <a:off x="3001962" y="3276600"/>
            <a:ext cx="2179638" cy="646331"/>
          </a:xfrm>
          <a:prstGeom prst="rect">
            <a:avLst/>
          </a:prstGeom>
          <a:noFill/>
          <a:ln w="9525" algn="ctr">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smtClean="0">
                <a:ln>
                  <a:noFill/>
                </a:ln>
                <a:solidFill>
                  <a:srgbClr val="CC0000"/>
                </a:solidFill>
                <a:effectLst/>
                <a:uLnTx/>
                <a:uFillTx/>
                <a:latin typeface="Trebuchet MS" panose="020B0603020202020204" pitchFamily="34" charset="0"/>
                <a:cs typeface="Arial" pitchFamily="34" charset="0"/>
              </a:rPr>
              <a:t> Leiden Longevity Study (LLS)</a:t>
            </a:r>
          </a:p>
        </p:txBody>
      </p:sp>
      <mc:AlternateContent xmlns:mc="http://schemas.openxmlformats.org/markup-compatibility/2006" xmlns:a14="http://schemas.microsoft.com/office/drawing/2010/main">
        <mc:Choice Requires="a14">
          <p:sp>
            <p:nvSpPr>
              <p:cNvPr id="46" name="Rectangle 3"/>
              <p:cNvSpPr>
                <a:spLocks noChangeArrowheads="1"/>
              </p:cNvSpPr>
              <p:nvPr/>
            </p:nvSpPr>
            <p:spPr bwMode="auto">
              <a:xfrm>
                <a:off x="609600" y="1219200"/>
                <a:ext cx="3735508" cy="177580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p>
                <a:pPr marL="0" marR="0" lvl="0" indent="0" defTabSz="914400" rtl="0" eaLnBrk="1" fontAlgn="base" latinLnBrk="0" hangingPunct="1">
                  <a:lnSpc>
                    <a:spcPct val="150000"/>
                  </a:lnSpc>
                  <a:spcBef>
                    <a:spcPct val="0"/>
                  </a:spcBef>
                  <a:spcAft>
                    <a:spcPct val="0"/>
                  </a:spcAft>
                  <a:buClrTx/>
                  <a:buSzTx/>
                  <a:buFontTx/>
                  <a:buNone/>
                  <a:tabLst/>
                  <a:defRPr/>
                </a:pPr>
                <a:r>
                  <a:rPr kumimoji="0" lang="en-GB" sz="1800" b="0" i="0" u="none" strike="noStrike" kern="1200" cap="none" spc="0" normalizeH="0" baseline="0" dirty="0" smtClean="0">
                    <a:ln>
                      <a:noFill/>
                    </a:ln>
                    <a:solidFill>
                      <a:srgbClr val="0070C0"/>
                    </a:solidFill>
                    <a:effectLst/>
                    <a:uLnTx/>
                    <a:uFillTx/>
                    <a:latin typeface="Trebuchet MS" panose="020B0603020202020204" pitchFamily="34" charset="0"/>
                    <a:cs typeface="Arial" pitchFamily="34" charset="0"/>
                  </a:rPr>
                  <a:t>Heritability estimates</a:t>
                </a:r>
              </a:p>
              <a:p>
                <a:pPr marL="285750" marR="0" lvl="0" indent="-285750" defTabSz="914400" rtl="0" eaLnBrk="1" fontAlgn="base" latinLnBrk="0" hangingPunct="1">
                  <a:lnSpc>
                    <a:spcPct val="150000"/>
                  </a:lnSpc>
                  <a:spcBef>
                    <a:spcPct val="0"/>
                  </a:spcBef>
                  <a:spcAft>
                    <a:spcPct val="0"/>
                  </a:spcAft>
                  <a:buClrTx/>
                  <a:buSzTx/>
                  <a:buFont typeface="Arial" panose="020B0604020202020204" pitchFamily="34" charset="0"/>
                  <a:buChar char="•"/>
                  <a:tabLst/>
                  <a:defRPr/>
                </a:pPr>
                <a14:m>
                  <m:oMath xmlns:m="http://schemas.openxmlformats.org/officeDocument/2006/math">
                    <m:sSup>
                      <m:sSupPr>
                        <m:ctrlPr>
                          <a:rPr kumimoji="0" lang="en-GB" b="0" i="1" u="none" strike="noStrike" kern="1200" cap="none" spc="0" normalizeH="0" baseline="0" smtClean="0">
                            <a:ln>
                              <a:noFill/>
                            </a:ln>
                            <a:solidFill>
                              <a:srgbClr val="0070C0"/>
                            </a:solidFill>
                            <a:effectLst/>
                            <a:uLnTx/>
                            <a:uFillTx/>
                            <a:latin typeface="Cambria Math" panose="02040503050406030204" pitchFamily="18" charset="0"/>
                            <a:cs typeface="Arial" pitchFamily="34" charset="0"/>
                          </a:rPr>
                        </m:ctrlPr>
                      </m:sSupPr>
                      <m:e>
                        <m:r>
                          <a:rPr kumimoji="0" lang="en-GB" b="0" i="1" u="none" strike="noStrike" kern="1200" cap="none" spc="0" normalizeH="0" baseline="0" smtClean="0">
                            <a:ln>
                              <a:noFill/>
                            </a:ln>
                            <a:solidFill>
                              <a:srgbClr val="0070C0"/>
                            </a:solidFill>
                            <a:effectLst/>
                            <a:uLnTx/>
                            <a:uFillTx/>
                            <a:latin typeface="Cambria Math" panose="02040503050406030204" pitchFamily="18" charset="0"/>
                            <a:cs typeface="Arial" pitchFamily="34" charset="0"/>
                          </a:rPr>
                          <m:t>h</m:t>
                        </m:r>
                      </m:e>
                      <m:sup>
                        <m:r>
                          <a:rPr kumimoji="0" lang="en-GB" b="0" i="1" u="none" strike="noStrike" kern="1200" cap="none" spc="0" normalizeH="0" baseline="0" smtClean="0">
                            <a:ln>
                              <a:noFill/>
                            </a:ln>
                            <a:solidFill>
                              <a:srgbClr val="0070C0"/>
                            </a:solidFill>
                            <a:effectLst/>
                            <a:uLnTx/>
                            <a:uFillTx/>
                            <a:latin typeface="Cambria Math" panose="02040503050406030204" pitchFamily="18" charset="0"/>
                            <a:cs typeface="Arial" pitchFamily="34" charset="0"/>
                          </a:rPr>
                          <m:t>2</m:t>
                        </m:r>
                      </m:sup>
                    </m:sSup>
                    <m:r>
                      <a:rPr kumimoji="0" lang="en-GB" b="0" i="1" u="none" strike="noStrike" kern="1200" cap="none" spc="0" normalizeH="0" baseline="0" smtClean="0">
                        <a:ln>
                          <a:noFill/>
                        </a:ln>
                        <a:solidFill>
                          <a:srgbClr val="0070C0"/>
                        </a:solidFill>
                        <a:effectLst/>
                        <a:uLnTx/>
                        <a:uFillTx/>
                        <a:latin typeface="Cambria Math" panose="02040503050406030204" pitchFamily="18" charset="0"/>
                        <a:ea typeface="Cambria Math" panose="02040503050406030204" pitchFamily="18" charset="0"/>
                        <a:cs typeface="Arial" pitchFamily="34" charset="0"/>
                      </a:rPr>
                      <m:t>=</m:t>
                    </m:r>
                    <m:f>
                      <m:fPr>
                        <m:ctrlPr>
                          <a:rPr kumimoji="0" lang="en-GB" b="0" i="1" u="none" strike="noStrike" kern="1200" cap="none" spc="0" normalizeH="0" baseline="0" smtClean="0">
                            <a:ln>
                              <a:noFill/>
                            </a:ln>
                            <a:solidFill>
                              <a:srgbClr val="0070C0"/>
                            </a:solidFill>
                            <a:effectLst/>
                            <a:uLnTx/>
                            <a:uFillTx/>
                            <a:latin typeface="Cambria Math" panose="02040503050406030204" pitchFamily="18" charset="0"/>
                            <a:ea typeface="Cambria Math" panose="02040503050406030204" pitchFamily="18" charset="0"/>
                            <a:cs typeface="Arial" pitchFamily="34" charset="0"/>
                          </a:rPr>
                        </m:ctrlPr>
                      </m:fPr>
                      <m:num>
                        <m:sSub>
                          <m:sSubPr>
                            <m:ctrlPr>
                              <a:rPr kumimoji="0" lang="en-GB" b="0" i="1" u="none" strike="noStrike" kern="1200" cap="none" spc="0" normalizeH="0" baseline="0" smtClean="0">
                                <a:ln>
                                  <a:noFill/>
                                </a:ln>
                                <a:solidFill>
                                  <a:srgbClr val="0070C0"/>
                                </a:solidFill>
                                <a:effectLst/>
                                <a:uLnTx/>
                                <a:uFillTx/>
                                <a:latin typeface="Cambria Math" panose="02040503050406030204" pitchFamily="18" charset="0"/>
                                <a:ea typeface="Cambria Math" panose="02040503050406030204" pitchFamily="18" charset="0"/>
                                <a:cs typeface="Arial" pitchFamily="34" charset="0"/>
                              </a:rPr>
                            </m:ctrlPr>
                          </m:sSubPr>
                          <m:e>
                            <m:r>
                              <a:rPr kumimoji="0" lang="en-GB" b="0" i="1" u="none" strike="noStrike" kern="1200" cap="none" spc="0" normalizeH="0" baseline="0" smtClean="0">
                                <a:ln>
                                  <a:noFill/>
                                </a:ln>
                                <a:solidFill>
                                  <a:srgbClr val="0070C0"/>
                                </a:solidFill>
                                <a:effectLst/>
                                <a:uLnTx/>
                                <a:uFillTx/>
                                <a:latin typeface="Cambria Math" panose="02040503050406030204" pitchFamily="18" charset="0"/>
                                <a:ea typeface="Cambria Math" panose="02040503050406030204" pitchFamily="18" charset="0"/>
                                <a:cs typeface="Arial" pitchFamily="34" charset="0"/>
                              </a:rPr>
                              <m:t>𝑉</m:t>
                            </m:r>
                          </m:e>
                          <m:sub>
                            <m:r>
                              <a:rPr kumimoji="0" lang="en-GB" b="0" i="1" u="none" strike="noStrike" kern="1200" cap="none" spc="0" normalizeH="0" baseline="0" smtClean="0">
                                <a:ln>
                                  <a:noFill/>
                                </a:ln>
                                <a:solidFill>
                                  <a:srgbClr val="0070C0"/>
                                </a:solidFill>
                                <a:effectLst/>
                                <a:uLnTx/>
                                <a:uFillTx/>
                                <a:latin typeface="Cambria Math" panose="02040503050406030204" pitchFamily="18" charset="0"/>
                                <a:ea typeface="Cambria Math" panose="02040503050406030204" pitchFamily="18" charset="0"/>
                                <a:cs typeface="Arial" pitchFamily="34" charset="0"/>
                              </a:rPr>
                              <m:t>𝐺</m:t>
                            </m:r>
                          </m:sub>
                        </m:sSub>
                      </m:num>
                      <m:den>
                        <m:sSub>
                          <m:sSubPr>
                            <m:ctrlPr>
                              <a:rPr kumimoji="0" lang="en-GB" b="0" i="1" u="none" strike="noStrike" kern="1200" cap="none" spc="0" normalizeH="0" baseline="0" smtClean="0">
                                <a:ln>
                                  <a:noFill/>
                                </a:ln>
                                <a:solidFill>
                                  <a:srgbClr val="0070C0"/>
                                </a:solidFill>
                                <a:effectLst/>
                                <a:uLnTx/>
                                <a:uFillTx/>
                                <a:latin typeface="Cambria Math" panose="02040503050406030204" pitchFamily="18" charset="0"/>
                                <a:ea typeface="Cambria Math" panose="02040503050406030204" pitchFamily="18" charset="0"/>
                                <a:cs typeface="Arial" pitchFamily="34" charset="0"/>
                              </a:rPr>
                            </m:ctrlPr>
                          </m:sSubPr>
                          <m:e>
                            <m:r>
                              <a:rPr kumimoji="0" lang="en-GB" b="0" i="1" u="none" strike="noStrike" kern="1200" cap="none" spc="0" normalizeH="0" baseline="0" smtClean="0">
                                <a:ln>
                                  <a:noFill/>
                                </a:ln>
                                <a:solidFill>
                                  <a:srgbClr val="0070C0"/>
                                </a:solidFill>
                                <a:effectLst/>
                                <a:uLnTx/>
                                <a:uFillTx/>
                                <a:latin typeface="Cambria Math" panose="02040503050406030204" pitchFamily="18" charset="0"/>
                                <a:ea typeface="Cambria Math" panose="02040503050406030204" pitchFamily="18" charset="0"/>
                                <a:cs typeface="Arial" pitchFamily="34" charset="0"/>
                              </a:rPr>
                              <m:t>𝑉</m:t>
                            </m:r>
                          </m:e>
                          <m:sub>
                            <m:r>
                              <a:rPr kumimoji="0" lang="en-GB" b="0" i="1" u="none" strike="noStrike" kern="1200" cap="none" spc="0" normalizeH="0" baseline="0" smtClean="0">
                                <a:ln>
                                  <a:noFill/>
                                </a:ln>
                                <a:solidFill>
                                  <a:srgbClr val="0070C0"/>
                                </a:solidFill>
                                <a:effectLst/>
                                <a:uLnTx/>
                                <a:uFillTx/>
                                <a:latin typeface="Cambria Math" panose="02040503050406030204" pitchFamily="18" charset="0"/>
                                <a:ea typeface="Cambria Math" panose="02040503050406030204" pitchFamily="18" charset="0"/>
                                <a:cs typeface="Arial" pitchFamily="34" charset="0"/>
                              </a:rPr>
                              <m:t>𝑃</m:t>
                            </m:r>
                          </m:sub>
                        </m:sSub>
                      </m:den>
                    </m:f>
                  </m:oMath>
                </a14:m>
                <a:endParaRPr kumimoji="0" lang="en-GB" b="0" i="0" u="none" strike="noStrike" kern="1200" cap="none" spc="0" normalizeH="0" baseline="0" dirty="0" smtClean="0">
                  <a:ln>
                    <a:noFill/>
                  </a:ln>
                  <a:solidFill>
                    <a:srgbClr val="0070C0"/>
                  </a:solidFill>
                  <a:effectLst/>
                  <a:uLnTx/>
                  <a:uFillTx/>
                  <a:latin typeface="Trebuchet MS" panose="020B0603020202020204" pitchFamily="34" charset="0"/>
                  <a:cs typeface="Arial" pitchFamily="34" charset="0"/>
                </a:endParaRPr>
              </a:p>
              <a:p>
                <a:pPr marL="285750" marR="0" lvl="0" indent="-285750" defTabSz="914400" rtl="0" eaLnBrk="1" fontAlgn="base" latinLnBrk="0" hangingPunct="1">
                  <a:lnSpc>
                    <a:spcPct val="150000"/>
                  </a:lnSpc>
                  <a:spcBef>
                    <a:spcPct val="0"/>
                  </a:spcBef>
                  <a:spcAft>
                    <a:spcPct val="0"/>
                  </a:spcAft>
                  <a:buClrTx/>
                  <a:buSzPct val="140000"/>
                  <a:buFont typeface="Arial" panose="020B0604020202020204" pitchFamily="34" charset="0"/>
                  <a:buChar char="•"/>
                  <a:tabLst/>
                  <a:defRPr/>
                </a:pPr>
                <a:r>
                  <a:rPr kumimoji="0" lang="en-GB" sz="1800" b="0" i="0" u="none" strike="noStrike" kern="1200" cap="none" spc="0" normalizeH="0" baseline="0" dirty="0" smtClean="0">
                    <a:ln>
                      <a:noFill/>
                    </a:ln>
                    <a:solidFill>
                      <a:srgbClr val="0070C0"/>
                    </a:solidFill>
                    <a:effectLst/>
                    <a:uLnTx/>
                    <a:uFillTx/>
                    <a:latin typeface="Trebuchet MS" panose="020B0603020202020204" pitchFamily="34" charset="0"/>
                    <a:cs typeface="Arial" pitchFamily="34" charset="0"/>
                  </a:rPr>
                  <a:t>Twin studies in humans:  ̴  0.25</a:t>
                </a:r>
              </a:p>
            </p:txBody>
          </p:sp>
        </mc:Choice>
        <mc:Fallback xmlns="">
          <p:sp>
            <p:nvSpPr>
              <p:cNvPr id="46" name="Rectangle 3"/>
              <p:cNvSpPr>
                <a:spLocks noRot="1" noChangeAspect="1" noMove="1" noResize="1" noEditPoints="1" noAdjustHandles="1" noChangeArrowheads="1" noChangeShapeType="1" noTextEdit="1"/>
              </p:cNvSpPr>
              <p:nvPr/>
            </p:nvSpPr>
            <p:spPr bwMode="auto">
              <a:xfrm>
                <a:off x="609600" y="1219200"/>
                <a:ext cx="3735508" cy="1775807"/>
              </a:xfrm>
              <a:prstGeom prst="rect">
                <a:avLst/>
              </a:prstGeom>
              <a:blipFill>
                <a:blip r:embed="rId6"/>
                <a:stretch>
                  <a:fillRect l="-2447" b="-4811"/>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l-NL">
                    <a:noFill/>
                  </a:rPr>
                  <a:t> </a:t>
                </a:r>
              </a:p>
            </p:txBody>
          </p:sp>
        </mc:Fallback>
      </mc:AlternateContent>
      <p:sp>
        <p:nvSpPr>
          <p:cNvPr id="47" name="Rounded Rectangle 46"/>
          <p:cNvSpPr/>
          <p:nvPr/>
        </p:nvSpPr>
        <p:spPr bwMode="auto">
          <a:xfrm>
            <a:off x="228541" y="1140478"/>
            <a:ext cx="4986558" cy="1983722"/>
          </a:xfrm>
          <a:prstGeom prst="roundRect">
            <a:avLst/>
          </a:prstGeom>
          <a:noFill/>
          <a:ln w="28575" cap="flat" cmpd="sng" algn="ctr">
            <a:solidFill>
              <a:srgbClr val="0070C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24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160816567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fade">
                                      <p:cBhvr>
                                        <p:cTn id="10" dur="500"/>
                                        <p:tgtEl>
                                          <p:spTgt spid="45"/>
                                        </p:tgtEl>
                                      </p:cBhvr>
                                    </p:animEffect>
                                  </p:childTnLst>
                                </p:cTn>
                              </p:par>
                              <p:par>
                                <p:cTn id="11" presetID="10"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7"/>
                                        </p:tgtEl>
                                        <p:attrNameLst>
                                          <p:attrName>style.visibility</p:attrName>
                                        </p:attrNameLst>
                                      </p:cBhvr>
                                      <p:to>
                                        <p:strVal val="visible"/>
                                      </p:to>
                                    </p:set>
                                    <p:animEffect transition="in" filter="fade">
                                      <p:cBhvr>
                                        <p:cTn id="18" dur="500"/>
                                        <p:tgtEl>
                                          <p:spTgt spid="4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6"/>
                                        </p:tgtEl>
                                        <p:attrNameLst>
                                          <p:attrName>style.visibility</p:attrName>
                                        </p:attrNameLst>
                                      </p:cBhvr>
                                      <p:to>
                                        <p:strVal val="visible"/>
                                      </p:to>
                                    </p:set>
                                    <p:animEffect transition="in" filter="fade">
                                      <p:cBhvr>
                                        <p:cTn id="21" dur="500"/>
                                        <p:tgtEl>
                                          <p:spTgt spid="4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44"/>
                                        </p:tgtEl>
                                        <p:attrNameLst>
                                          <p:attrName>style.visibility</p:attrName>
                                        </p:attrNameLst>
                                      </p:cBhvr>
                                      <p:to>
                                        <p:strVal val="visible"/>
                                      </p:to>
                                    </p:set>
                                    <p:animEffect transition="in" filter="fade">
                                      <p:cBhvr>
                                        <p:cTn id="26" dur="500"/>
                                        <p:tgtEl>
                                          <p:spTgt spid="44"/>
                                        </p:tgtEl>
                                      </p:cBhvr>
                                    </p:animEffect>
                                  </p:childTnLst>
                                </p:cTn>
                              </p:par>
                              <p:par>
                                <p:cTn id="27" presetID="10" presetClass="entr" presetSubtype="0" fill="hold" nodeType="withEffect">
                                  <p:stCondLst>
                                    <p:cond delay="0"/>
                                  </p:stCondLst>
                                  <p:childTnLst>
                                    <p:set>
                                      <p:cBhvr>
                                        <p:cTn id="28" dur="1" fill="hold">
                                          <p:stCondLst>
                                            <p:cond delay="0"/>
                                          </p:stCondLst>
                                        </p:cTn>
                                        <p:tgtEl>
                                          <p:spTgt spid="43"/>
                                        </p:tgtEl>
                                        <p:attrNameLst>
                                          <p:attrName>style.visibility</p:attrName>
                                        </p:attrNameLst>
                                      </p:cBhvr>
                                      <p:to>
                                        <p:strVal val="visible"/>
                                      </p:to>
                                    </p:set>
                                    <p:animEffect transition="in" filter="fade">
                                      <p:cBhvr>
                                        <p:cTn id="29"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4" grpId="0" animBg="1"/>
      <p:bldP spid="45" grpId="0"/>
      <p:bldP spid="46" grpId="0"/>
      <p:bldP spid="4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Clippi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82477" y="1239639"/>
            <a:ext cx="5248859" cy="1655961"/>
          </a:xfrm>
          <a:prstGeom prst="rect">
            <a:avLst/>
          </a:prstGeom>
        </p:spPr>
      </p:pic>
      <p:sp>
        <p:nvSpPr>
          <p:cNvPr id="4" name="Title 1"/>
          <p:cNvSpPr>
            <a:spLocks/>
          </p:cNvSpPr>
          <p:nvPr/>
        </p:nvSpPr>
        <p:spPr bwMode="auto">
          <a:xfrm>
            <a:off x="-152400" y="1146879"/>
            <a:ext cx="2179638" cy="646331"/>
          </a:xfrm>
          <a:prstGeom prst="rect">
            <a:avLst/>
          </a:prstGeom>
          <a:noFill/>
          <a:ln w="9525" algn="ctr">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smtClean="0">
                <a:ln>
                  <a:noFill/>
                </a:ln>
                <a:solidFill>
                  <a:srgbClr val="CC0000"/>
                </a:solidFill>
                <a:effectLst/>
                <a:uLnTx/>
                <a:uFillTx/>
                <a:latin typeface="Trebuchet MS" panose="020B0603020202020204" pitchFamily="34" charset="0"/>
                <a:cs typeface="Arial" pitchFamily="34" charset="0"/>
              </a:rPr>
              <a:t> Similar</a:t>
            </a:r>
            <a:r>
              <a:rPr kumimoji="0" lang="en-GB" sz="1800" b="0" i="0" u="none" strike="noStrike" kern="1200" cap="none" spc="0" normalizeH="0" noProof="0" dirty="0" smtClean="0">
                <a:ln>
                  <a:noFill/>
                </a:ln>
                <a:solidFill>
                  <a:srgbClr val="CC0000"/>
                </a:solidFill>
                <a:effectLst/>
                <a:uLnTx/>
                <a:uFillTx/>
                <a:latin typeface="Trebuchet MS" panose="020B0603020202020204" pitchFamily="34" charset="0"/>
                <a:cs typeface="Arial" pitchFamily="34" charset="0"/>
              </a:rPr>
              <a:t> design across Europe</a:t>
            </a:r>
            <a:endParaRPr kumimoji="0" lang="en-GB" sz="1800" b="0" i="0" u="none" strike="noStrike" kern="1200" cap="none" spc="0" normalizeH="0" baseline="0" noProof="0" dirty="0" smtClean="0">
              <a:ln>
                <a:noFill/>
              </a:ln>
              <a:solidFill>
                <a:srgbClr val="CC0000"/>
              </a:solidFill>
              <a:effectLst/>
              <a:uLnTx/>
              <a:uFillTx/>
              <a:latin typeface="Trebuchet MS" panose="020B0603020202020204" pitchFamily="34" charset="0"/>
              <a:cs typeface="Arial" pitchFamily="34" charset="0"/>
            </a:endParaRPr>
          </a:p>
        </p:txBody>
      </p:sp>
      <p:pic>
        <p:nvPicPr>
          <p:cNvPr id="5" name="Picture 4" descr="Screen Clippi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3466786"/>
            <a:ext cx="4817050" cy="3238814"/>
          </a:xfrm>
          <a:prstGeom prst="rect">
            <a:avLst/>
          </a:prstGeom>
        </p:spPr>
      </p:pic>
      <p:sp>
        <p:nvSpPr>
          <p:cNvPr id="6" name="Rectangle 7"/>
          <p:cNvSpPr>
            <a:spLocks noChangeArrowheads="1"/>
          </p:cNvSpPr>
          <p:nvPr/>
        </p:nvSpPr>
        <p:spPr bwMode="auto">
          <a:xfrm>
            <a:off x="1524000" y="76200"/>
            <a:ext cx="6411119"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lvl="0" algn="ctr">
              <a:defRPr/>
            </a:pPr>
            <a:r>
              <a:rPr lang="en-US" sz="3200" dirty="0">
                <a:solidFill>
                  <a:srgbClr val="002060"/>
                </a:solidFill>
                <a:latin typeface="Berlin Sans FB" panose="020E0602020502020306" pitchFamily="34" charset="0"/>
              </a:rPr>
              <a:t>What </a:t>
            </a:r>
            <a:r>
              <a:rPr lang="en-US" sz="3200" dirty="0" smtClean="0">
                <a:solidFill>
                  <a:srgbClr val="002060"/>
                </a:solidFill>
                <a:latin typeface="Berlin Sans FB" panose="020E0602020502020306" pitchFamily="34" charset="0"/>
              </a:rPr>
              <a:t>are the patterns we observe? the role of genetics</a:t>
            </a:r>
            <a:endParaRPr lang="en-US" sz="3200" dirty="0">
              <a:solidFill>
                <a:srgbClr val="002060"/>
              </a:solidFill>
              <a:latin typeface="Berlin Sans FB" panose="020E0602020502020306" pitchFamily="34" charset="0"/>
            </a:endParaRPr>
          </a:p>
        </p:txBody>
      </p:sp>
      <p:sp>
        <p:nvSpPr>
          <p:cNvPr id="7" name="Oval 6"/>
          <p:cNvSpPr/>
          <p:nvPr/>
        </p:nvSpPr>
        <p:spPr bwMode="auto">
          <a:xfrm>
            <a:off x="4165122" y="3751052"/>
            <a:ext cx="533400" cy="304800"/>
          </a:xfrm>
          <a:prstGeom prst="ellipse">
            <a:avLst/>
          </a:prstGeom>
          <a:noFill/>
          <a:ln w="38100"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2400" b="0" i="0" u="none" strike="noStrike" cap="none" normalizeH="0" baseline="0" smtClean="0">
              <a:ln>
                <a:noFill/>
              </a:ln>
              <a:solidFill>
                <a:schemeClr val="tx1"/>
              </a:solidFill>
              <a:effectLst/>
              <a:latin typeface="Times New Roman" pitchFamily="18" charset="0"/>
            </a:endParaRPr>
          </a:p>
        </p:txBody>
      </p:sp>
      <p:sp>
        <p:nvSpPr>
          <p:cNvPr id="8" name="TextBox 7"/>
          <p:cNvSpPr txBox="1"/>
          <p:nvPr/>
        </p:nvSpPr>
        <p:spPr>
          <a:xfrm>
            <a:off x="3810000" y="2977884"/>
            <a:ext cx="1219200" cy="738664"/>
          </a:xfrm>
          <a:prstGeom prst="rect">
            <a:avLst/>
          </a:prstGeom>
          <a:solidFill>
            <a:srgbClr val="D9D9D9">
              <a:alpha val="65098"/>
            </a:srgbClr>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GB" sz="1400" dirty="0" smtClean="0">
                <a:solidFill>
                  <a:srgbClr val="0070C0"/>
                </a:solidFill>
                <a:latin typeface="Trebuchet MS" panose="020B0603020202020204" pitchFamily="34" charset="0"/>
              </a:rPr>
              <a:t>Well-know pleiotropic gene</a:t>
            </a:r>
            <a:endParaRPr kumimoji="0" lang="en-GB" sz="1400" b="0" i="0" u="none" strike="noStrike" kern="1200" cap="none" spc="0" normalizeH="0" baseline="0" noProof="0" dirty="0">
              <a:ln>
                <a:noFill/>
              </a:ln>
              <a:solidFill>
                <a:srgbClr val="0070C0"/>
              </a:solidFill>
              <a:effectLst/>
              <a:uLnTx/>
              <a:uFillTx/>
              <a:latin typeface="Trebuchet MS" panose="020B0603020202020204" pitchFamily="34" charset="0"/>
            </a:endParaRPr>
          </a:p>
        </p:txBody>
      </p:sp>
      <p:sp>
        <p:nvSpPr>
          <p:cNvPr id="9" name="Oval 8"/>
          <p:cNvSpPr/>
          <p:nvPr/>
        </p:nvSpPr>
        <p:spPr bwMode="auto">
          <a:xfrm>
            <a:off x="1713812" y="5486400"/>
            <a:ext cx="533400" cy="304800"/>
          </a:xfrm>
          <a:prstGeom prst="ellipse">
            <a:avLst/>
          </a:prstGeom>
          <a:noFill/>
          <a:ln w="38100"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2400" b="0" i="0" u="none" strike="noStrike" cap="none" normalizeH="0" baseline="0" smtClean="0">
              <a:ln>
                <a:noFill/>
              </a:ln>
              <a:solidFill>
                <a:schemeClr val="tx1"/>
              </a:solidFill>
              <a:effectLst/>
              <a:latin typeface="Times New Roman" pitchFamily="18" charset="0"/>
            </a:endParaRPr>
          </a:p>
        </p:txBody>
      </p:sp>
      <p:sp>
        <p:nvSpPr>
          <p:cNvPr id="10" name="TextBox 9"/>
          <p:cNvSpPr txBox="1"/>
          <p:nvPr/>
        </p:nvSpPr>
        <p:spPr>
          <a:xfrm>
            <a:off x="1358690" y="4471696"/>
            <a:ext cx="1219200" cy="954107"/>
          </a:xfrm>
          <a:prstGeom prst="rect">
            <a:avLst/>
          </a:prstGeom>
          <a:solidFill>
            <a:srgbClr val="D9D9D9">
              <a:alpha val="65098"/>
            </a:srgbClr>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GB" sz="1400" dirty="0" smtClean="0">
                <a:solidFill>
                  <a:srgbClr val="0070C0"/>
                </a:solidFill>
                <a:latin typeface="Trebuchet MS" panose="020B0603020202020204" pitchFamily="34" charset="0"/>
              </a:rPr>
              <a:t>Related with low blood pressure in middle age</a:t>
            </a:r>
            <a:endParaRPr kumimoji="0" lang="en-GB" sz="1400" b="0" i="0" u="none" strike="noStrike" kern="1200" cap="none" spc="0" normalizeH="0" baseline="0" noProof="0" dirty="0">
              <a:ln>
                <a:noFill/>
              </a:ln>
              <a:solidFill>
                <a:srgbClr val="0070C0"/>
              </a:solidFill>
              <a:effectLst/>
              <a:uLnTx/>
              <a:uFillTx/>
              <a:latin typeface="Trebuchet MS" panose="020B0603020202020204" pitchFamily="34" charset="0"/>
            </a:endParaRPr>
          </a:p>
        </p:txBody>
      </p:sp>
      <p:sp>
        <p:nvSpPr>
          <p:cNvPr id="11" name="Text Box 17"/>
          <p:cNvSpPr txBox="1">
            <a:spLocks noChangeArrowheads="1"/>
          </p:cNvSpPr>
          <p:nvPr/>
        </p:nvSpPr>
        <p:spPr bwMode="auto">
          <a:xfrm>
            <a:off x="5431336" y="2374076"/>
            <a:ext cx="3638048" cy="2800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itchFamily="18" charset="0"/>
              </a:defRPr>
            </a:lvl1pPr>
            <a:lvl2pPr marL="579438">
              <a:defRPr sz="2400">
                <a:solidFill>
                  <a:schemeClr val="tx1"/>
                </a:solidFill>
                <a:latin typeface="Times New Roman" pitchFamily="18" charset="0"/>
              </a:defRPr>
            </a:lvl2pPr>
            <a:lvl3pPr>
              <a:defRPr sz="2400">
                <a:solidFill>
                  <a:schemeClr val="tx1"/>
                </a:solidFill>
                <a:latin typeface="Times New Roman" pitchFamily="18" charset="0"/>
              </a:defRPr>
            </a:lvl3pPr>
            <a:lvl4pPr>
              <a:defRPr sz="2400">
                <a:solidFill>
                  <a:schemeClr val="tx1"/>
                </a:solidFill>
                <a:latin typeface="Times New Roman" pitchFamily="18" charset="0"/>
              </a:defRPr>
            </a:lvl4pPr>
            <a:lvl5pPr>
              <a:defRPr sz="2400">
                <a:solidFill>
                  <a:schemeClr val="tx1"/>
                </a:solidFill>
                <a:latin typeface="Times New Roman" pitchFamily="18" charset="0"/>
              </a:defRPr>
            </a:lvl5pPr>
            <a:lvl6pPr eaLnBrk="0" fontAlgn="base" hangingPunct="0">
              <a:spcBef>
                <a:spcPct val="0"/>
              </a:spcBef>
              <a:spcAft>
                <a:spcPct val="0"/>
              </a:spcAft>
              <a:defRPr sz="2400">
                <a:solidFill>
                  <a:schemeClr val="tx1"/>
                </a:solidFill>
                <a:latin typeface="Times New Roman" pitchFamily="18" charset="0"/>
              </a:defRPr>
            </a:lvl6pPr>
            <a:lvl7pPr eaLnBrk="0" fontAlgn="base" hangingPunct="0">
              <a:spcBef>
                <a:spcPct val="0"/>
              </a:spcBef>
              <a:spcAft>
                <a:spcPct val="0"/>
              </a:spcAft>
              <a:defRPr sz="2400">
                <a:solidFill>
                  <a:schemeClr val="tx1"/>
                </a:solidFill>
                <a:latin typeface="Times New Roman" pitchFamily="18" charset="0"/>
              </a:defRPr>
            </a:lvl7pPr>
            <a:lvl8pPr eaLnBrk="0" fontAlgn="base" hangingPunct="0">
              <a:spcBef>
                <a:spcPct val="0"/>
              </a:spcBef>
              <a:spcAft>
                <a:spcPct val="0"/>
              </a:spcAft>
              <a:defRPr sz="2400">
                <a:solidFill>
                  <a:schemeClr val="tx1"/>
                </a:solidFill>
                <a:latin typeface="Times New Roman" pitchFamily="18" charset="0"/>
              </a:defRPr>
            </a:lvl8pPr>
            <a:lvl9pPr eaLnBrk="0" fontAlgn="base" hangingPunct="0">
              <a:spcBef>
                <a:spcPct val="0"/>
              </a:spcBef>
              <a:spcAft>
                <a:spcPct val="0"/>
              </a:spcAft>
              <a:defRPr sz="2400">
                <a:solidFill>
                  <a:schemeClr val="tx1"/>
                </a:solidFill>
                <a:latin typeface="Times New Roman" pitchFamily="18" charset="0"/>
              </a:defRPr>
            </a:lvl9pPr>
          </a:lstStyle>
          <a:p>
            <a:pPr>
              <a:spcBef>
                <a:spcPct val="50000"/>
              </a:spcBef>
              <a:buClr>
                <a:srgbClr val="0070C0"/>
              </a:buClr>
            </a:pPr>
            <a:r>
              <a:rPr lang="en-GB" sz="1600" dirty="0" smtClean="0">
                <a:solidFill>
                  <a:srgbClr val="C00000"/>
                </a:solidFill>
                <a:latin typeface="Trebuchet MS" pitchFamily="34" charset="0"/>
              </a:rPr>
              <a:t>Should we be surprised?</a:t>
            </a:r>
            <a:endParaRPr lang="en-GB" sz="1600" dirty="0">
              <a:solidFill>
                <a:srgbClr val="C00000"/>
              </a:solidFill>
              <a:latin typeface="Trebuchet MS" pitchFamily="34" charset="0"/>
            </a:endParaRPr>
          </a:p>
          <a:p>
            <a:pPr marL="342900" indent="-342900">
              <a:spcBef>
                <a:spcPct val="50000"/>
              </a:spcBef>
              <a:buClr>
                <a:srgbClr val="0070C0"/>
              </a:buClr>
              <a:buFont typeface="Courier New" panose="02070309020205020404" pitchFamily="49" charset="0"/>
              <a:buChar char="o"/>
            </a:pPr>
            <a:r>
              <a:rPr lang="en-GB" sz="1600" dirty="0" smtClean="0">
                <a:solidFill>
                  <a:srgbClr val="002060"/>
                </a:solidFill>
                <a:latin typeface="Trebuchet MS" pitchFamily="34" charset="0"/>
              </a:rPr>
              <a:t>Evolutionary theories predict “public” and private alleles</a:t>
            </a:r>
          </a:p>
          <a:p>
            <a:pPr marL="342900" indent="-342900">
              <a:spcBef>
                <a:spcPct val="50000"/>
              </a:spcBef>
              <a:buClr>
                <a:srgbClr val="0070C0"/>
              </a:buClr>
              <a:buFont typeface="Courier New" panose="02070309020205020404" pitchFamily="49" charset="0"/>
              <a:buChar char="o"/>
            </a:pPr>
            <a:r>
              <a:rPr lang="en-GB" sz="1600" dirty="0" smtClean="0">
                <a:solidFill>
                  <a:srgbClr val="0070C0"/>
                </a:solidFill>
                <a:latin typeface="Trebuchet MS" pitchFamily="34" charset="0"/>
              </a:rPr>
              <a:t>Little “additive” genetic variance expected</a:t>
            </a:r>
          </a:p>
          <a:p>
            <a:pPr marL="342900" indent="-342900">
              <a:spcBef>
                <a:spcPct val="50000"/>
              </a:spcBef>
              <a:buClr>
                <a:srgbClr val="0070C0"/>
              </a:buClr>
              <a:buFont typeface="Courier New" panose="02070309020205020404" pitchFamily="49" charset="0"/>
              <a:buChar char="o"/>
            </a:pPr>
            <a:r>
              <a:rPr lang="en-GB" sz="1600" dirty="0" smtClean="0">
                <a:solidFill>
                  <a:srgbClr val="002060"/>
                </a:solidFill>
                <a:latin typeface="Trebuchet MS" pitchFamily="34" charset="0"/>
              </a:rPr>
              <a:t>GWAS can find “additive” effects very well for “common alleles”</a:t>
            </a:r>
            <a:endParaRPr lang="en-GB" sz="1600" dirty="0">
              <a:solidFill>
                <a:srgbClr val="002060"/>
              </a:solidFill>
              <a:latin typeface="Trebuchet MS" pitchFamily="34" charset="0"/>
            </a:endParaRPr>
          </a:p>
          <a:p>
            <a:pPr marL="342900" indent="-342900">
              <a:spcBef>
                <a:spcPct val="50000"/>
              </a:spcBef>
              <a:buClr>
                <a:srgbClr val="0070C0"/>
              </a:buClr>
              <a:buFont typeface="Courier New" panose="02070309020205020404" pitchFamily="49" charset="0"/>
              <a:buChar char="o"/>
            </a:pPr>
            <a:r>
              <a:rPr lang="en-GB" sz="1600" dirty="0" smtClean="0">
                <a:solidFill>
                  <a:srgbClr val="0070C0"/>
                </a:solidFill>
                <a:latin typeface="Trebuchet MS" pitchFamily="34" charset="0"/>
              </a:rPr>
              <a:t>Rare variance and non-additive loci will not be uncovered</a:t>
            </a:r>
            <a:endParaRPr lang="en-US" sz="1600" dirty="0">
              <a:solidFill>
                <a:srgbClr val="0070C0"/>
              </a:solidFill>
              <a:latin typeface="Trebuchet MS" pitchFamily="34" charset="0"/>
            </a:endParaRPr>
          </a:p>
        </p:txBody>
      </p:sp>
      <p:sp>
        <p:nvSpPr>
          <p:cNvPr id="12" name="Rounded Rectangle 11"/>
          <p:cNvSpPr/>
          <p:nvPr/>
        </p:nvSpPr>
        <p:spPr bwMode="auto">
          <a:xfrm>
            <a:off x="5410058" y="2209800"/>
            <a:ext cx="3657600" cy="2989485"/>
          </a:xfrm>
          <a:prstGeom prst="roundRect">
            <a:avLst/>
          </a:prstGeom>
          <a:noFill/>
          <a:ln w="28575" cap="flat" cmpd="sng" algn="ctr">
            <a:solidFill>
              <a:srgbClr val="0070C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2400" b="0" i="0" u="none" strike="noStrike" cap="none" normalizeH="0" baseline="0" smtClean="0">
              <a:ln>
                <a:noFill/>
              </a:ln>
              <a:solidFill>
                <a:schemeClr val="tx1"/>
              </a:solidFill>
              <a:effectLst/>
              <a:latin typeface="Times New Roman" pitchFamily="18" charset="0"/>
            </a:endParaRPr>
          </a:p>
        </p:txBody>
      </p:sp>
      <p:pic>
        <p:nvPicPr>
          <p:cNvPr id="13"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069698" y="5927622"/>
            <a:ext cx="2995397" cy="61436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87364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0"/>
          <p:cNvSpPr txBox="1">
            <a:spLocks noChangeArrowheads="1"/>
          </p:cNvSpPr>
          <p:nvPr/>
        </p:nvSpPr>
        <p:spPr bwMode="auto">
          <a:xfrm>
            <a:off x="304800" y="1143000"/>
            <a:ext cx="8686800" cy="400110"/>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0" fontAlgn="base" latinLnBrk="0" hangingPunct="0">
              <a:lnSpc>
                <a:spcPct val="100000"/>
              </a:lnSpc>
              <a:spcBef>
                <a:spcPct val="50000"/>
              </a:spcBef>
              <a:spcAft>
                <a:spcPct val="0"/>
              </a:spcAft>
              <a:buClr>
                <a:srgbClr val="FF0000"/>
              </a:buClr>
              <a:buSzTx/>
              <a:buFontTx/>
              <a:buNone/>
              <a:tabLst/>
              <a:defRPr/>
            </a:pPr>
            <a:r>
              <a:rPr kumimoji="0" lang="en-GB" sz="2000" b="0" i="0" u="none" strike="noStrike" kern="1200" cap="none" spc="0" normalizeH="0" baseline="0" noProof="0" dirty="0" smtClean="0">
                <a:ln>
                  <a:noFill/>
                </a:ln>
                <a:solidFill>
                  <a:srgbClr val="0070C0"/>
                </a:solidFill>
                <a:effectLst/>
                <a:uLnTx/>
                <a:uFillTx/>
                <a:latin typeface="Trebuchet MS" pitchFamily="34" charset="0"/>
                <a:ea typeface="+mn-ea"/>
                <a:cs typeface="+mn-cs"/>
              </a:rPr>
              <a:t>Starting population and experimental design</a:t>
            </a:r>
            <a:endParaRPr kumimoji="0" lang="en-US" sz="2000" b="0" i="0" u="none" strike="noStrike" kern="1200" cap="none" spc="0" normalizeH="0" baseline="0" noProof="0" dirty="0">
              <a:ln>
                <a:noFill/>
              </a:ln>
              <a:solidFill>
                <a:srgbClr val="0070C0"/>
              </a:solidFill>
              <a:effectLst/>
              <a:uLnTx/>
              <a:uFillTx/>
              <a:latin typeface="Trebuchet MS" pitchFamily="34" charset="0"/>
              <a:ea typeface="+mn-ea"/>
              <a:cs typeface="+mn-cs"/>
            </a:endParaRPr>
          </a:p>
        </p:txBody>
      </p:sp>
      <p:pic>
        <p:nvPicPr>
          <p:cNvPr id="6"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543050"/>
            <a:ext cx="4527069"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bwMode="auto">
          <a:xfrm>
            <a:off x="2301636" y="1752600"/>
            <a:ext cx="2286000" cy="4667250"/>
          </a:xfrm>
          <a:prstGeom prst="rect">
            <a:avLst/>
          </a:prstGeom>
          <a:solidFill>
            <a:srgbClr val="FFFFFF"/>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1" i="0" u="none" strike="noStrike" kern="1200" cap="none" spc="0" normalizeH="0" baseline="0" noProof="0" smtClean="0">
              <a:ln>
                <a:noFill/>
              </a:ln>
              <a:solidFill>
                <a:srgbClr val="00FF00"/>
              </a:solidFill>
              <a:effectLst/>
              <a:uLnTx/>
              <a:uFillTx/>
              <a:latin typeface="Times New Roman" pitchFamily="18" charset="0"/>
              <a:ea typeface="+mn-ea"/>
              <a:cs typeface="+mn-cs"/>
            </a:endParaRPr>
          </a:p>
        </p:txBody>
      </p:sp>
      <p:pic>
        <p:nvPicPr>
          <p:cNvPr id="161795" name="Picture 3"/>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a:ext>
            </a:extLst>
          </a:blip>
          <a:srcRect/>
          <a:stretch>
            <a:fillRect/>
          </a:stretch>
        </p:blipFill>
        <p:spPr bwMode="auto">
          <a:xfrm>
            <a:off x="0" y="1543050"/>
            <a:ext cx="4527069"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 Box 17"/>
          <p:cNvSpPr txBox="1">
            <a:spLocks noChangeArrowheads="1"/>
          </p:cNvSpPr>
          <p:nvPr/>
        </p:nvSpPr>
        <p:spPr bwMode="auto">
          <a:xfrm>
            <a:off x="4876799" y="1676400"/>
            <a:ext cx="4114800" cy="49398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itchFamily="18" charset="0"/>
              </a:defRPr>
            </a:lvl1pPr>
            <a:lvl2pPr marL="579438">
              <a:defRPr sz="2400">
                <a:solidFill>
                  <a:schemeClr val="tx1"/>
                </a:solidFill>
                <a:latin typeface="Times New Roman" pitchFamily="18" charset="0"/>
              </a:defRPr>
            </a:lvl2pPr>
            <a:lvl3pPr>
              <a:defRPr sz="2400">
                <a:solidFill>
                  <a:schemeClr val="tx1"/>
                </a:solidFill>
                <a:latin typeface="Times New Roman" pitchFamily="18" charset="0"/>
              </a:defRPr>
            </a:lvl3pPr>
            <a:lvl4pPr>
              <a:defRPr sz="2400">
                <a:solidFill>
                  <a:schemeClr val="tx1"/>
                </a:solidFill>
                <a:latin typeface="Times New Roman" pitchFamily="18" charset="0"/>
              </a:defRPr>
            </a:lvl4pPr>
            <a:lvl5pPr>
              <a:defRPr sz="2400">
                <a:solidFill>
                  <a:schemeClr val="tx1"/>
                </a:solidFill>
                <a:latin typeface="Times New Roman" pitchFamily="18" charset="0"/>
              </a:defRPr>
            </a:lvl5pPr>
            <a:lvl6pPr eaLnBrk="0" fontAlgn="base" hangingPunct="0">
              <a:spcBef>
                <a:spcPct val="0"/>
              </a:spcBef>
              <a:spcAft>
                <a:spcPct val="0"/>
              </a:spcAft>
              <a:defRPr sz="2400">
                <a:solidFill>
                  <a:schemeClr val="tx1"/>
                </a:solidFill>
                <a:latin typeface="Times New Roman" pitchFamily="18" charset="0"/>
              </a:defRPr>
            </a:lvl6pPr>
            <a:lvl7pPr eaLnBrk="0" fontAlgn="base" hangingPunct="0">
              <a:spcBef>
                <a:spcPct val="0"/>
              </a:spcBef>
              <a:spcAft>
                <a:spcPct val="0"/>
              </a:spcAft>
              <a:defRPr sz="2400">
                <a:solidFill>
                  <a:schemeClr val="tx1"/>
                </a:solidFill>
                <a:latin typeface="Times New Roman" pitchFamily="18" charset="0"/>
              </a:defRPr>
            </a:lvl7pPr>
            <a:lvl8pPr eaLnBrk="0" fontAlgn="base" hangingPunct="0">
              <a:spcBef>
                <a:spcPct val="0"/>
              </a:spcBef>
              <a:spcAft>
                <a:spcPct val="0"/>
              </a:spcAft>
              <a:defRPr sz="2400">
                <a:solidFill>
                  <a:schemeClr val="tx1"/>
                </a:solidFill>
                <a:latin typeface="Times New Roman" pitchFamily="18" charset="0"/>
              </a:defRPr>
            </a:lvl8pPr>
            <a:lvl9pPr eaLnBrk="0" fontAlgn="base" hangingPunct="0">
              <a:spcBef>
                <a:spcPct val="0"/>
              </a:spcBef>
              <a:spcAft>
                <a:spcPct val="0"/>
              </a:spcAft>
              <a:defRPr sz="2400">
                <a:solidFill>
                  <a:schemeClr val="tx1"/>
                </a:solidFill>
                <a:latin typeface="Times New Roman" pitchFamily="18" charset="0"/>
              </a:defRPr>
            </a:lvl9pPr>
          </a:lstStyle>
          <a:p>
            <a:pPr marL="342900" marR="0" lvl="0" indent="-342900" algn="l" defTabSz="914400" rtl="0" eaLnBrk="0" fontAlgn="base" latinLnBrk="0" hangingPunct="0">
              <a:lnSpc>
                <a:spcPct val="100000"/>
              </a:lnSpc>
              <a:spcBef>
                <a:spcPct val="50000"/>
              </a:spcBef>
              <a:spcAft>
                <a:spcPct val="0"/>
              </a:spcAft>
              <a:buClr>
                <a:srgbClr val="0070C0"/>
              </a:buClr>
              <a:buSzTx/>
              <a:buFont typeface="Courier New" panose="02070309020205020404" pitchFamily="49" charset="0"/>
              <a:buChar char="o"/>
              <a:tabLst/>
              <a:defRPr/>
            </a:pPr>
            <a:r>
              <a:rPr kumimoji="0" lang="en-GB" sz="1800" b="0" i="0" u="none" strike="noStrike" kern="1200" cap="none" spc="0" normalizeH="0" baseline="0" noProof="0" dirty="0">
                <a:ln>
                  <a:noFill/>
                </a:ln>
                <a:solidFill>
                  <a:srgbClr val="0070C0"/>
                </a:solidFill>
                <a:effectLst/>
                <a:uLnTx/>
                <a:uFillTx/>
                <a:latin typeface="Trebuchet MS" pitchFamily="34" charset="0"/>
                <a:ea typeface="+mn-ea"/>
                <a:cs typeface="+mn-cs"/>
              </a:rPr>
              <a:t>EE well replicated (4x) </a:t>
            </a:r>
          </a:p>
          <a:p>
            <a:pPr marL="342900" marR="0" lvl="0" indent="-342900" algn="l" defTabSz="914400" rtl="0" eaLnBrk="0" fontAlgn="base" latinLnBrk="0" hangingPunct="0">
              <a:lnSpc>
                <a:spcPct val="100000"/>
              </a:lnSpc>
              <a:spcBef>
                <a:spcPct val="50000"/>
              </a:spcBef>
              <a:spcAft>
                <a:spcPct val="0"/>
              </a:spcAft>
              <a:buClr>
                <a:srgbClr val="0070C0"/>
              </a:buClr>
              <a:buSzTx/>
              <a:buFont typeface="Courier New" panose="02070309020205020404" pitchFamily="49" charset="0"/>
              <a:buChar char="o"/>
              <a:tabLst/>
              <a:defRPr/>
            </a:pPr>
            <a:r>
              <a:rPr kumimoji="0" lang="en-GB" sz="1800" b="0" i="0" u="none" strike="noStrike" kern="1200" cap="none" spc="0" normalizeH="0" baseline="0" noProof="0" dirty="0" smtClean="0">
                <a:ln>
                  <a:noFill/>
                </a:ln>
                <a:solidFill>
                  <a:srgbClr val="002060"/>
                </a:solidFill>
                <a:effectLst/>
                <a:uLnTx/>
                <a:uFillTx/>
                <a:latin typeface="Trebuchet MS" pitchFamily="34" charset="0"/>
                <a:ea typeface="+mn-ea"/>
                <a:cs typeface="+mn-cs"/>
              </a:rPr>
              <a:t>Life </a:t>
            </a:r>
            <a:r>
              <a:rPr kumimoji="0" lang="en-GB" sz="1800" b="0" i="0" u="none" strike="noStrike" kern="1200" cap="none" spc="0" normalizeH="0" baseline="0" noProof="0" dirty="0">
                <a:ln>
                  <a:noFill/>
                </a:ln>
                <a:solidFill>
                  <a:srgbClr val="002060"/>
                </a:solidFill>
                <a:effectLst/>
                <a:uLnTx/>
                <a:uFillTx/>
                <a:latin typeface="Trebuchet MS" pitchFamily="34" charset="0"/>
                <a:ea typeface="+mn-ea"/>
                <a:cs typeface="+mn-cs"/>
              </a:rPr>
              <a:t>history phenotypes measured multiple times throughout EE</a:t>
            </a:r>
          </a:p>
          <a:p>
            <a:pPr marL="922338" marR="0" lvl="1" indent="-342900" algn="l" defTabSz="914400" rtl="0" eaLnBrk="0" fontAlgn="base" latinLnBrk="0" hangingPunct="0">
              <a:lnSpc>
                <a:spcPct val="100000"/>
              </a:lnSpc>
              <a:spcBef>
                <a:spcPct val="50000"/>
              </a:spcBef>
              <a:spcAft>
                <a:spcPct val="0"/>
              </a:spcAft>
              <a:buClr>
                <a:srgbClr val="0070C0"/>
              </a:buClr>
              <a:buSzTx/>
              <a:buFont typeface="Arial" panose="020B0604020202020204" pitchFamily="34" charset="0"/>
              <a:buChar char="•"/>
              <a:tabLst/>
              <a:defRPr/>
            </a:pPr>
            <a:r>
              <a:rPr kumimoji="0" lang="en-GB" sz="1800" b="0" i="0" u="none" strike="noStrike" kern="1200" cap="none" spc="0" normalizeH="0" baseline="0" noProof="0" dirty="0">
                <a:ln>
                  <a:noFill/>
                </a:ln>
                <a:solidFill>
                  <a:srgbClr val="0070C0"/>
                </a:solidFill>
                <a:effectLst/>
                <a:uLnTx/>
                <a:uFillTx/>
                <a:latin typeface="Trebuchet MS" pitchFamily="34" charset="0"/>
                <a:ea typeface="+mn-ea"/>
                <a:cs typeface="+mn-cs"/>
              </a:rPr>
              <a:t>development time </a:t>
            </a:r>
          </a:p>
          <a:p>
            <a:pPr marL="922338" marR="0" lvl="1" indent="-342900" algn="l" defTabSz="914400" rtl="0" eaLnBrk="0" fontAlgn="base" latinLnBrk="0" hangingPunct="0">
              <a:lnSpc>
                <a:spcPct val="100000"/>
              </a:lnSpc>
              <a:spcBef>
                <a:spcPct val="50000"/>
              </a:spcBef>
              <a:spcAft>
                <a:spcPct val="0"/>
              </a:spcAft>
              <a:buClr>
                <a:srgbClr val="0070C0"/>
              </a:buClr>
              <a:buSzTx/>
              <a:buFont typeface="Arial" panose="020B0604020202020204" pitchFamily="34" charset="0"/>
              <a:buChar char="•"/>
              <a:tabLst/>
              <a:defRPr/>
            </a:pPr>
            <a:r>
              <a:rPr kumimoji="0" lang="en-GB" sz="1800" b="0" i="0" u="none" strike="noStrike" kern="1200" cap="none" spc="0" normalizeH="0" baseline="0" noProof="0" dirty="0">
                <a:ln>
                  <a:noFill/>
                </a:ln>
                <a:solidFill>
                  <a:srgbClr val="0070C0"/>
                </a:solidFill>
                <a:effectLst/>
                <a:uLnTx/>
                <a:uFillTx/>
                <a:latin typeface="Trebuchet MS" pitchFamily="34" charset="0"/>
                <a:ea typeface="+mn-ea"/>
                <a:cs typeface="+mn-cs"/>
              </a:rPr>
              <a:t>larval survival </a:t>
            </a:r>
          </a:p>
          <a:p>
            <a:pPr marL="922338" marR="0" lvl="1" indent="-342900" algn="l" defTabSz="914400" rtl="0" eaLnBrk="0" fontAlgn="base" latinLnBrk="0" hangingPunct="0">
              <a:lnSpc>
                <a:spcPct val="100000"/>
              </a:lnSpc>
              <a:spcBef>
                <a:spcPct val="50000"/>
              </a:spcBef>
              <a:spcAft>
                <a:spcPct val="0"/>
              </a:spcAft>
              <a:buClr>
                <a:srgbClr val="0070C0"/>
              </a:buClr>
              <a:buSzTx/>
              <a:buFont typeface="Arial" panose="020B0604020202020204" pitchFamily="34" charset="0"/>
              <a:buChar char="•"/>
              <a:tabLst/>
              <a:defRPr/>
            </a:pPr>
            <a:r>
              <a:rPr kumimoji="0" lang="en-GB" sz="1800" b="0" i="0" u="none" strike="noStrike" kern="1200" cap="none" spc="0" normalizeH="0" baseline="0" noProof="0" dirty="0">
                <a:ln>
                  <a:noFill/>
                </a:ln>
                <a:solidFill>
                  <a:srgbClr val="0070C0"/>
                </a:solidFill>
                <a:effectLst/>
                <a:uLnTx/>
                <a:uFillTx/>
                <a:latin typeface="Trebuchet MS" pitchFamily="34" charset="0"/>
                <a:ea typeface="+mn-ea"/>
                <a:cs typeface="+mn-cs"/>
              </a:rPr>
              <a:t>fecundity</a:t>
            </a:r>
          </a:p>
          <a:p>
            <a:pPr marL="922338" marR="0" lvl="1" indent="-342900" algn="l" defTabSz="914400" rtl="0" eaLnBrk="0" fontAlgn="base" latinLnBrk="0" hangingPunct="0">
              <a:lnSpc>
                <a:spcPct val="100000"/>
              </a:lnSpc>
              <a:spcBef>
                <a:spcPct val="50000"/>
              </a:spcBef>
              <a:spcAft>
                <a:spcPct val="0"/>
              </a:spcAft>
              <a:buClr>
                <a:srgbClr val="0070C0"/>
              </a:buClr>
              <a:buSzTx/>
              <a:buFont typeface="Arial" panose="020B0604020202020204" pitchFamily="34" charset="0"/>
              <a:buChar char="•"/>
              <a:tabLst/>
              <a:defRPr/>
            </a:pPr>
            <a:r>
              <a:rPr kumimoji="0" lang="en-GB" sz="1800" b="0" i="0" u="none" strike="noStrike" kern="1200" cap="none" spc="0" normalizeH="0" baseline="0" noProof="0" dirty="0" smtClean="0">
                <a:ln>
                  <a:noFill/>
                </a:ln>
                <a:solidFill>
                  <a:srgbClr val="0070C0"/>
                </a:solidFill>
                <a:effectLst/>
                <a:uLnTx/>
                <a:uFillTx/>
                <a:latin typeface="Trebuchet MS" pitchFamily="34" charset="0"/>
                <a:ea typeface="+mn-ea"/>
                <a:cs typeface="+mn-cs"/>
              </a:rPr>
              <a:t>Lifespan</a:t>
            </a:r>
          </a:p>
          <a:p>
            <a:pPr marL="342900" indent="-342900">
              <a:spcBef>
                <a:spcPct val="50000"/>
              </a:spcBef>
              <a:buClr>
                <a:srgbClr val="0070C0"/>
              </a:buClr>
              <a:buFont typeface="Courier New" panose="02070309020205020404" pitchFamily="49" charset="0"/>
              <a:buChar char="o"/>
              <a:defRPr/>
            </a:pPr>
            <a:r>
              <a:rPr lang="en-GB" sz="1800" dirty="0" smtClean="0">
                <a:solidFill>
                  <a:srgbClr val="002060"/>
                </a:solidFill>
                <a:latin typeface="Trebuchet MS" pitchFamily="34" charset="0"/>
              </a:rPr>
              <a:t>Pooled resequencing: ~115/58 </a:t>
            </a:r>
            <a:r>
              <a:rPr lang="en-GB" sz="1800" dirty="0">
                <a:solidFill>
                  <a:srgbClr val="002060"/>
                </a:solidFill>
                <a:latin typeface="Trebuchet MS" pitchFamily="34" charset="0"/>
              </a:rPr>
              <a:t>generations of selection (early/late</a:t>
            </a:r>
            <a:r>
              <a:rPr lang="en-GB" sz="1800" dirty="0" smtClean="0">
                <a:solidFill>
                  <a:srgbClr val="002060"/>
                </a:solidFill>
                <a:latin typeface="Trebuchet MS" pitchFamily="34" charset="0"/>
              </a:rPr>
              <a:t>)</a:t>
            </a:r>
          </a:p>
          <a:p>
            <a:pPr marL="922338" lvl="1" indent="-342900">
              <a:spcBef>
                <a:spcPct val="50000"/>
              </a:spcBef>
              <a:buClr>
                <a:srgbClr val="0070C0"/>
              </a:buClr>
              <a:buFont typeface="Arial" panose="020B0604020202020204" pitchFamily="34" charset="0"/>
              <a:buChar char="•"/>
              <a:defRPr/>
            </a:pPr>
            <a:r>
              <a:rPr lang="en-GB" sz="1800" dirty="0" smtClean="0">
                <a:solidFill>
                  <a:srgbClr val="0070C0"/>
                </a:solidFill>
                <a:latin typeface="Trebuchet MS" pitchFamily="34" charset="0"/>
              </a:rPr>
              <a:t>250 </a:t>
            </a:r>
            <a:r>
              <a:rPr lang="en-GB" sz="1800" dirty="0">
                <a:solidFill>
                  <a:srgbClr val="0070C0"/>
                </a:solidFill>
                <a:latin typeface="Trebuchet MS" pitchFamily="34" charset="0"/>
              </a:rPr>
              <a:t>females per population</a:t>
            </a:r>
          </a:p>
          <a:p>
            <a:pPr marL="922338" lvl="1" indent="-342900">
              <a:spcBef>
                <a:spcPct val="50000"/>
              </a:spcBef>
              <a:buClr>
                <a:srgbClr val="0070C0"/>
              </a:buClr>
              <a:buFont typeface="Arial" panose="020B0604020202020204" pitchFamily="34" charset="0"/>
              <a:buChar char="•"/>
              <a:defRPr/>
            </a:pPr>
            <a:r>
              <a:rPr lang="en-GB" sz="1800" dirty="0">
                <a:solidFill>
                  <a:srgbClr val="0070C0"/>
                </a:solidFill>
                <a:latin typeface="Trebuchet MS" pitchFamily="34" charset="0"/>
              </a:rPr>
              <a:t>~</a:t>
            </a:r>
            <a:r>
              <a:rPr lang="en-GB" sz="1800" dirty="0" smtClean="0">
                <a:solidFill>
                  <a:srgbClr val="0070C0"/>
                </a:solidFill>
                <a:latin typeface="Trebuchet MS" pitchFamily="34" charset="0"/>
              </a:rPr>
              <a:t>70-100x </a:t>
            </a:r>
            <a:r>
              <a:rPr lang="en-GB" sz="1800" dirty="0">
                <a:solidFill>
                  <a:srgbClr val="0070C0"/>
                </a:solidFill>
                <a:latin typeface="Trebuchet MS" pitchFamily="34" charset="0"/>
              </a:rPr>
              <a:t>coverage</a:t>
            </a:r>
          </a:p>
          <a:p>
            <a:pPr marL="922338" lvl="1" indent="-342900">
              <a:spcBef>
                <a:spcPct val="50000"/>
              </a:spcBef>
              <a:buClr>
                <a:srgbClr val="0070C0"/>
              </a:buClr>
              <a:buFont typeface="Arial" panose="020B0604020202020204" pitchFamily="34" charset="0"/>
              <a:buChar char="•"/>
              <a:defRPr/>
            </a:pPr>
            <a:r>
              <a:rPr lang="en-GB" sz="1800" dirty="0" smtClean="0">
                <a:solidFill>
                  <a:srgbClr val="0070C0"/>
                </a:solidFill>
                <a:latin typeface="Trebuchet MS" pitchFamily="34" charset="0"/>
              </a:rPr>
              <a:t>~</a:t>
            </a:r>
            <a:r>
              <a:rPr lang="en-GB" sz="1800" dirty="0">
                <a:solidFill>
                  <a:srgbClr val="0070C0"/>
                </a:solidFill>
                <a:latin typeface="Trebuchet MS" pitchFamily="34" charset="0"/>
              </a:rPr>
              <a:t>1.2 million </a:t>
            </a:r>
            <a:r>
              <a:rPr lang="en-GB" sz="1800" dirty="0" smtClean="0">
                <a:solidFill>
                  <a:srgbClr val="0070C0"/>
                </a:solidFill>
                <a:latin typeface="Trebuchet MS" pitchFamily="34" charset="0"/>
              </a:rPr>
              <a:t>SNPs</a:t>
            </a:r>
            <a:endParaRPr kumimoji="0" lang="en-GB" sz="1800" b="0" i="0" u="none" strike="noStrike" kern="1200" cap="none" spc="0" normalizeH="0" baseline="0" noProof="0" dirty="0" smtClean="0">
              <a:ln>
                <a:noFill/>
              </a:ln>
              <a:solidFill>
                <a:srgbClr val="0070C0"/>
              </a:solidFill>
              <a:effectLst/>
              <a:uLnTx/>
              <a:uFillTx/>
              <a:latin typeface="Trebuchet MS" pitchFamily="34" charset="0"/>
              <a:ea typeface="+mn-ea"/>
              <a:cs typeface="+mn-cs"/>
            </a:endParaRPr>
          </a:p>
        </p:txBody>
      </p:sp>
      <p:sp>
        <p:nvSpPr>
          <p:cNvPr id="10" name="Rectangle 7"/>
          <p:cNvSpPr>
            <a:spLocks noChangeArrowheads="1"/>
          </p:cNvSpPr>
          <p:nvPr/>
        </p:nvSpPr>
        <p:spPr bwMode="auto">
          <a:xfrm>
            <a:off x="1524000" y="76200"/>
            <a:ext cx="6411119"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lvl="0" algn="ctr">
              <a:defRPr/>
            </a:pPr>
            <a:r>
              <a:rPr lang="en-US" sz="3200" dirty="0">
                <a:solidFill>
                  <a:srgbClr val="002060"/>
                </a:solidFill>
                <a:latin typeface="Berlin Sans FB" panose="020E0602020502020306" pitchFamily="34" charset="0"/>
              </a:rPr>
              <a:t>What </a:t>
            </a:r>
            <a:r>
              <a:rPr lang="en-US" sz="3200" dirty="0" smtClean="0">
                <a:solidFill>
                  <a:srgbClr val="002060"/>
                </a:solidFill>
                <a:latin typeface="Berlin Sans FB" panose="020E0602020502020306" pitchFamily="34" charset="0"/>
              </a:rPr>
              <a:t>are the patterns we observe? the role of genetics</a:t>
            </a:r>
            <a:endParaRPr lang="en-US" sz="3200" dirty="0">
              <a:solidFill>
                <a:srgbClr val="002060"/>
              </a:solidFill>
              <a:latin typeface="Berlin Sans FB" panose="020E0602020502020306" pitchFamily="34" charset="0"/>
            </a:endParaRPr>
          </a:p>
        </p:txBody>
      </p:sp>
      <p:pic>
        <p:nvPicPr>
          <p:cNvPr id="11" name="Picture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08370" y="178633"/>
            <a:ext cx="1030830" cy="893565"/>
          </a:xfrm>
          <a:prstGeom prst="rect">
            <a:avLst/>
          </a:prstGeom>
        </p:spPr>
      </p:pic>
    </p:spTree>
    <p:extLst>
      <p:ext uri="{BB962C8B-B14F-4D97-AF65-F5344CB8AC3E}">
        <p14:creationId xmlns:p14="http://schemas.microsoft.com/office/powerpoint/2010/main" val="4276697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1795"/>
                                        </p:tgtEl>
                                        <p:attrNameLst>
                                          <p:attrName>style.visibility</p:attrName>
                                        </p:attrNameLst>
                                      </p:cBhvr>
                                      <p:to>
                                        <p:strVal val="visible"/>
                                      </p:to>
                                    </p:set>
                                    <p:animEffect transition="in" filter="fade">
                                      <p:cBhvr>
                                        <p:cTn id="7" dur="500"/>
                                        <p:tgtEl>
                                          <p:spTgt spid="16179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626306" y="2024845"/>
            <a:ext cx="2700000" cy="26951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ctangle 16"/>
          <p:cNvSpPr/>
          <p:nvPr/>
        </p:nvSpPr>
        <p:spPr>
          <a:xfrm>
            <a:off x="5037574" y="3747930"/>
            <a:ext cx="2062619" cy="4756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nl-NL" sz="1350">
              <a:solidFill>
                <a:prstClr val="white"/>
              </a:solidFill>
              <a:latin typeface="Calibri"/>
            </a:endParaRPr>
          </a:p>
        </p:txBody>
      </p:sp>
      <p:sp>
        <p:nvSpPr>
          <p:cNvPr id="18" name="Rectangle 17"/>
          <p:cNvSpPr/>
          <p:nvPr/>
        </p:nvSpPr>
        <p:spPr>
          <a:xfrm>
            <a:off x="5037572" y="2431003"/>
            <a:ext cx="1998222" cy="5608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nl-NL" sz="1350">
              <a:solidFill>
                <a:prstClr val="white"/>
              </a:solidFill>
              <a:latin typeface="Calibri"/>
            </a:endParaRPr>
          </a:p>
        </p:txBody>
      </p:sp>
      <p:pic>
        <p:nvPicPr>
          <p:cNvPr id="2054" name="Picture 6"/>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385646" y="2024845"/>
            <a:ext cx="2700000" cy="26951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2519772" y="3266982"/>
            <a:ext cx="378042" cy="3240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nl-NL" sz="1350">
              <a:solidFill>
                <a:prstClr val="white"/>
              </a:solidFill>
              <a:latin typeface="Calibri"/>
            </a:endParaRPr>
          </a:p>
        </p:txBody>
      </p:sp>
      <p:sp>
        <p:nvSpPr>
          <p:cNvPr id="4" name="TextBox 3"/>
          <p:cNvSpPr txBox="1"/>
          <p:nvPr/>
        </p:nvSpPr>
        <p:spPr>
          <a:xfrm>
            <a:off x="450595" y="4748844"/>
            <a:ext cx="8693405" cy="461665"/>
          </a:xfrm>
          <a:prstGeom prst="rect">
            <a:avLst/>
          </a:prstGeom>
          <a:noFill/>
        </p:spPr>
        <p:txBody>
          <a:bodyPr wrap="none" rtlCol="0">
            <a:spAutoFit/>
          </a:bodyPr>
          <a:lstStyle/>
          <a:p>
            <a:pPr defTabSz="685800" eaLnBrk="1" fontAlgn="auto" hangingPunct="1">
              <a:spcBef>
                <a:spcPts val="0"/>
              </a:spcBef>
              <a:spcAft>
                <a:spcPts val="0"/>
              </a:spcAft>
            </a:pPr>
            <a:r>
              <a:rPr lang="en-US" dirty="0">
                <a:solidFill>
                  <a:srgbClr val="0070C0"/>
                </a:solidFill>
                <a:latin typeface="Trebuchet MS" panose="020B0603020202020204" pitchFamily="34" charset="0"/>
              </a:rPr>
              <a:t>Late reproducing flies live longer and take longer to </a:t>
            </a:r>
            <a:r>
              <a:rPr lang="en-US" dirty="0" smtClean="0">
                <a:solidFill>
                  <a:srgbClr val="0070C0"/>
                </a:solidFill>
                <a:latin typeface="Trebuchet MS" panose="020B0603020202020204" pitchFamily="34" charset="0"/>
              </a:rPr>
              <a:t>develop</a:t>
            </a:r>
            <a:endParaRPr lang="nl-NL" dirty="0">
              <a:solidFill>
                <a:srgbClr val="0070C0"/>
              </a:solidFill>
              <a:latin typeface="Trebuchet MS" panose="020B0603020202020204" pitchFamily="34" charset="0"/>
            </a:endParaRPr>
          </a:p>
        </p:txBody>
      </p:sp>
      <p:sp>
        <p:nvSpPr>
          <p:cNvPr id="10" name="Text Box 10"/>
          <p:cNvSpPr txBox="1">
            <a:spLocks noChangeArrowheads="1"/>
          </p:cNvSpPr>
          <p:nvPr/>
        </p:nvSpPr>
        <p:spPr bwMode="auto">
          <a:xfrm>
            <a:off x="321006" y="205939"/>
            <a:ext cx="8610599" cy="584775"/>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0" fontAlgn="base" latinLnBrk="0" hangingPunct="0">
              <a:lnSpc>
                <a:spcPct val="100000"/>
              </a:lnSpc>
              <a:spcBef>
                <a:spcPct val="50000"/>
              </a:spcBef>
              <a:spcAft>
                <a:spcPct val="0"/>
              </a:spcAft>
              <a:buClr>
                <a:srgbClr val="FF0000"/>
              </a:buClr>
              <a:buSzTx/>
              <a:buFontTx/>
              <a:buNone/>
              <a:tabLst/>
              <a:defRPr/>
            </a:pPr>
            <a:r>
              <a:rPr lang="en-GB" sz="3200" dirty="0" smtClean="0">
                <a:solidFill>
                  <a:srgbClr val="002060"/>
                </a:solidFill>
                <a:latin typeface="Berlin Sans FB" pitchFamily="34" charset="0"/>
              </a:rPr>
              <a:t>Evolution of LH traits</a:t>
            </a:r>
            <a:endParaRPr kumimoji="0" lang="en-US" sz="3200" b="0" i="0" u="none" strike="noStrike" kern="1200" cap="none" spc="0" normalizeH="0" baseline="0" noProof="0" dirty="0">
              <a:ln>
                <a:noFill/>
              </a:ln>
              <a:solidFill>
                <a:srgbClr val="002060"/>
              </a:solidFill>
              <a:effectLst/>
              <a:uLnTx/>
              <a:uFillTx/>
              <a:latin typeface="Berlin Sans FB" pitchFamily="34" charset="0"/>
              <a:ea typeface="+mn-ea"/>
              <a:cs typeface="+mn-cs"/>
            </a:endParaRPr>
          </a:p>
        </p:txBody>
      </p:sp>
      <p:pic>
        <p:nvPicPr>
          <p:cNvPr id="11" name="Picture 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99319" y="152400"/>
            <a:ext cx="2420454" cy="1185373"/>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3"/>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537171" y="218294"/>
            <a:ext cx="2420454" cy="1160439"/>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4"/>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037538" y="5389742"/>
            <a:ext cx="1177534" cy="126369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64881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10"/>
          <p:cNvSpPr txBox="1">
            <a:spLocks noChangeArrowheads="1"/>
          </p:cNvSpPr>
          <p:nvPr/>
        </p:nvSpPr>
        <p:spPr bwMode="auto">
          <a:xfrm>
            <a:off x="321005" y="176519"/>
            <a:ext cx="8610599" cy="584775"/>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0" fontAlgn="base" latinLnBrk="0" hangingPunct="0">
              <a:lnSpc>
                <a:spcPct val="100000"/>
              </a:lnSpc>
              <a:spcBef>
                <a:spcPct val="50000"/>
              </a:spcBef>
              <a:spcAft>
                <a:spcPct val="0"/>
              </a:spcAft>
              <a:buClr>
                <a:srgbClr val="FF0000"/>
              </a:buClr>
              <a:buSzTx/>
              <a:buFontTx/>
              <a:buNone/>
              <a:tabLst/>
              <a:defRPr/>
            </a:pPr>
            <a:r>
              <a:rPr lang="en-GB" sz="3200" dirty="0" smtClean="0">
                <a:solidFill>
                  <a:srgbClr val="002060"/>
                </a:solidFill>
                <a:latin typeface="Berlin Sans FB" pitchFamily="34" charset="0"/>
              </a:rPr>
              <a:t>Finding the genes that matter</a:t>
            </a:r>
            <a:endParaRPr kumimoji="0" lang="en-US" sz="3200" b="0" i="0" u="none" strike="noStrike" kern="1200" cap="none" spc="0" normalizeH="0" baseline="0" noProof="0" dirty="0">
              <a:ln>
                <a:noFill/>
              </a:ln>
              <a:solidFill>
                <a:srgbClr val="002060"/>
              </a:solidFill>
              <a:effectLst/>
              <a:uLnTx/>
              <a:uFillTx/>
              <a:latin typeface="Berlin Sans FB" pitchFamily="34" charset="0"/>
              <a:ea typeface="+mn-ea"/>
              <a:cs typeface="+mn-cs"/>
            </a:endParaRPr>
          </a:p>
        </p:txBody>
      </p:sp>
      <p:pic>
        <p:nvPicPr>
          <p:cNvPr id="6" name="Picture 5"/>
          <p:cNvPicPr>
            <a:picLocks noChangeAspect="1"/>
          </p:cNvPicPr>
          <p:nvPr/>
        </p:nvPicPr>
        <p:blipFill>
          <a:blip r:embed="rId3" cstate="screen">
            <a:clrChange>
              <a:clrFrom>
                <a:srgbClr val="FFFEFD"/>
              </a:clrFrom>
              <a:clrTo>
                <a:srgbClr val="FFFEFD">
                  <a:alpha val="0"/>
                </a:srgbClr>
              </a:clrTo>
            </a:clrChange>
            <a:extLst>
              <a:ext uri="{28A0092B-C50C-407E-A947-70E740481C1C}">
                <a14:useLocalDpi xmlns:a14="http://schemas.microsoft.com/office/drawing/2010/main"/>
              </a:ext>
            </a:extLst>
          </a:blip>
          <a:stretch>
            <a:fillRect/>
          </a:stretch>
        </p:blipFill>
        <p:spPr>
          <a:xfrm>
            <a:off x="970711" y="748354"/>
            <a:ext cx="7311186" cy="6109646"/>
          </a:xfrm>
          <a:prstGeom prst="rect">
            <a:avLst/>
          </a:prstGeom>
        </p:spPr>
      </p:pic>
    </p:spTree>
    <p:extLst>
      <p:ext uri="{BB962C8B-B14F-4D97-AF65-F5344CB8AC3E}">
        <p14:creationId xmlns:p14="http://schemas.microsoft.com/office/powerpoint/2010/main" val="48036315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14"/>
          <p:cNvSpPr txBox="1">
            <a:spLocks noChangeArrowheads="1"/>
          </p:cNvSpPr>
          <p:nvPr/>
        </p:nvSpPr>
        <p:spPr bwMode="auto">
          <a:xfrm>
            <a:off x="704528" y="260648"/>
            <a:ext cx="7982272" cy="41088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4400" b="1" i="0" u="none" strike="noStrike" kern="1200" cap="none" spc="0" normalizeH="0" baseline="0" noProof="0" dirty="0" smtClean="0">
                <a:ln>
                  <a:noFill/>
                </a:ln>
                <a:solidFill>
                  <a:srgbClr val="762712"/>
                </a:solidFill>
                <a:effectLst/>
                <a:uLnTx/>
                <a:uFillTx/>
                <a:latin typeface="Berlin Sans FB Demi" panose="020E0802020502020306" pitchFamily="34" charset="0"/>
                <a:cs typeface="Century Gothic"/>
              </a:rPr>
              <a:t>Outline:</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dirty="0" smtClean="0">
              <a:ln>
                <a:noFill/>
              </a:ln>
              <a:solidFill>
                <a:srgbClr val="002060"/>
              </a:solidFill>
              <a:effectLst/>
              <a:uLnTx/>
              <a:uFillTx/>
              <a:latin typeface="Berlin Sans FB" pitchFamily="34" charset="0"/>
              <a:ea typeface="+mn-ea"/>
              <a:cs typeface="+mn-cs"/>
            </a:endParaRPr>
          </a:p>
          <a:p>
            <a:pPr marL="571500" marR="0" lvl="0" indent="-571500" algn="l" defTabSz="914400" rtl="0" eaLnBrk="0" fontAlgn="base" latinLnBrk="0" hangingPunct="0">
              <a:lnSpc>
                <a:spcPct val="100000"/>
              </a:lnSpc>
              <a:spcBef>
                <a:spcPct val="0"/>
              </a:spcBef>
              <a:spcAft>
                <a:spcPts val="500"/>
              </a:spcAft>
              <a:buClrTx/>
              <a:buSzTx/>
              <a:buFont typeface="Courier New" panose="02070309020205020404" pitchFamily="49" charset="0"/>
              <a:buChar char="o"/>
              <a:tabLst/>
              <a:defRPr/>
            </a:pPr>
            <a:r>
              <a:rPr kumimoji="0" lang="en-GB" sz="2400" b="0" i="0" u="none" strike="noStrike" kern="1200" cap="none" spc="0" normalizeH="0" baseline="0" noProof="0" dirty="0" smtClean="0">
                <a:ln>
                  <a:noFill/>
                </a:ln>
                <a:solidFill>
                  <a:srgbClr val="002060"/>
                </a:solidFill>
                <a:effectLst/>
                <a:uLnTx/>
                <a:uFillTx/>
                <a:latin typeface="Trebuchet MS" panose="020B0603020202020204" pitchFamily="34" charset="0"/>
                <a:cs typeface="Century Gothic"/>
              </a:rPr>
              <a:t>A few conceptual</a:t>
            </a:r>
            <a:r>
              <a:rPr kumimoji="0" lang="en-GB" sz="2400" b="0" i="0" u="none" strike="noStrike" kern="1200" cap="none" spc="0" normalizeH="0" noProof="0" dirty="0" smtClean="0">
                <a:ln>
                  <a:noFill/>
                </a:ln>
                <a:solidFill>
                  <a:srgbClr val="002060"/>
                </a:solidFill>
                <a:effectLst/>
                <a:uLnTx/>
                <a:uFillTx/>
                <a:latin typeface="Trebuchet MS" panose="020B0603020202020204" pitchFamily="34" charset="0"/>
                <a:cs typeface="Century Gothic"/>
              </a:rPr>
              <a:t> </a:t>
            </a:r>
            <a:r>
              <a:rPr kumimoji="0" lang="en-GB" sz="2400" b="0" i="0" u="none" strike="noStrike" kern="1200" cap="none" spc="0" normalizeH="0" baseline="0" noProof="0" dirty="0" smtClean="0">
                <a:ln>
                  <a:noFill/>
                </a:ln>
                <a:solidFill>
                  <a:srgbClr val="002060"/>
                </a:solidFill>
                <a:effectLst/>
                <a:uLnTx/>
                <a:uFillTx/>
                <a:latin typeface="Trebuchet MS" panose="020B0603020202020204" pitchFamily="34" charset="0"/>
                <a:cs typeface="Century Gothic"/>
              </a:rPr>
              <a:t>things we need to know</a:t>
            </a:r>
          </a:p>
          <a:p>
            <a:pPr marL="571500" marR="0" lvl="0" indent="-571500" algn="l" defTabSz="914400" rtl="0" eaLnBrk="0" fontAlgn="base" latinLnBrk="0" hangingPunct="0">
              <a:lnSpc>
                <a:spcPct val="100000"/>
              </a:lnSpc>
              <a:spcBef>
                <a:spcPct val="0"/>
              </a:spcBef>
              <a:spcAft>
                <a:spcPts val="500"/>
              </a:spcAft>
              <a:buClrTx/>
              <a:buSzTx/>
              <a:buFont typeface="Courier New" panose="02070309020205020404" pitchFamily="49" charset="0"/>
              <a:buChar char="o"/>
              <a:tabLst/>
              <a:defRPr/>
            </a:pPr>
            <a:endParaRPr kumimoji="0" lang="en-GB" sz="2400" b="0" i="0" u="none" strike="noStrike" kern="1200" cap="none" spc="0" normalizeH="0" baseline="0" noProof="0" dirty="0" smtClean="0">
              <a:ln>
                <a:noFill/>
              </a:ln>
              <a:solidFill>
                <a:srgbClr val="002060"/>
              </a:solidFill>
              <a:effectLst/>
              <a:uLnTx/>
              <a:uFillTx/>
              <a:latin typeface="Trebuchet MS" panose="020B0603020202020204" pitchFamily="34" charset="0"/>
              <a:cs typeface="Century Gothic"/>
            </a:endParaRPr>
          </a:p>
          <a:p>
            <a:pPr marL="571500" marR="0" lvl="0" indent="-571500" algn="l" defTabSz="914400" rtl="0" eaLnBrk="0" fontAlgn="base" latinLnBrk="0" hangingPunct="0">
              <a:lnSpc>
                <a:spcPct val="100000"/>
              </a:lnSpc>
              <a:spcBef>
                <a:spcPct val="0"/>
              </a:spcBef>
              <a:spcAft>
                <a:spcPts val="500"/>
              </a:spcAft>
              <a:buClrTx/>
              <a:buSzTx/>
              <a:buFont typeface="Courier New" panose="02070309020205020404" pitchFamily="49" charset="0"/>
              <a:buChar char="o"/>
              <a:tabLst/>
              <a:defRPr/>
            </a:pPr>
            <a:r>
              <a:rPr lang="en-GB" dirty="0" smtClean="0">
                <a:solidFill>
                  <a:srgbClr val="0070C0"/>
                </a:solidFill>
                <a:latin typeface="Trebuchet MS" panose="020B0603020202020204" pitchFamily="34" charset="0"/>
                <a:cs typeface="Century Gothic"/>
              </a:rPr>
              <a:t>What are the patterns we observe?</a:t>
            </a:r>
          </a:p>
          <a:p>
            <a:pPr marL="571500" marR="0" lvl="0" indent="-571500" algn="l" defTabSz="914400" rtl="0" eaLnBrk="0" fontAlgn="base" latinLnBrk="0" hangingPunct="0">
              <a:lnSpc>
                <a:spcPct val="100000"/>
              </a:lnSpc>
              <a:spcBef>
                <a:spcPct val="0"/>
              </a:spcBef>
              <a:spcAft>
                <a:spcPts val="500"/>
              </a:spcAft>
              <a:buClrTx/>
              <a:buSzTx/>
              <a:buFont typeface="Courier New" panose="02070309020205020404" pitchFamily="49" charset="0"/>
              <a:buChar char="o"/>
              <a:tabLst/>
              <a:defRPr/>
            </a:pPr>
            <a:endParaRPr lang="en-GB" dirty="0" smtClean="0">
              <a:solidFill>
                <a:srgbClr val="002060"/>
              </a:solidFill>
              <a:latin typeface="Trebuchet MS" panose="020B0603020202020204" pitchFamily="34" charset="0"/>
              <a:cs typeface="Century Gothic"/>
            </a:endParaRPr>
          </a:p>
          <a:p>
            <a:pPr marL="571500" marR="0" lvl="0" indent="-571500" algn="l" defTabSz="914400" rtl="0" eaLnBrk="0" fontAlgn="base" latinLnBrk="0" hangingPunct="0">
              <a:lnSpc>
                <a:spcPct val="100000"/>
              </a:lnSpc>
              <a:spcBef>
                <a:spcPct val="0"/>
              </a:spcBef>
              <a:spcAft>
                <a:spcPts val="500"/>
              </a:spcAft>
              <a:buClrTx/>
              <a:buSzTx/>
              <a:buFont typeface="Courier New" panose="02070309020205020404" pitchFamily="49" charset="0"/>
              <a:buChar char="o"/>
              <a:tabLst/>
              <a:defRPr/>
            </a:pPr>
            <a:r>
              <a:rPr kumimoji="0" lang="en-GB" sz="2400" b="0" i="0" u="none" strike="noStrike" kern="1200" cap="none" spc="0" normalizeH="0" baseline="0" noProof="0" dirty="0" smtClean="0">
                <a:ln>
                  <a:noFill/>
                </a:ln>
                <a:solidFill>
                  <a:srgbClr val="002060"/>
                </a:solidFill>
                <a:effectLst/>
                <a:uLnTx/>
                <a:uFillTx/>
                <a:latin typeface="Trebuchet MS" panose="020B0603020202020204" pitchFamily="34" charset="0"/>
                <a:cs typeface="Century Gothic"/>
              </a:rPr>
              <a:t>What does</a:t>
            </a:r>
            <a:r>
              <a:rPr kumimoji="0" lang="en-GB" sz="2400" b="0" i="0" u="none" strike="noStrike" kern="1200" cap="none" spc="0" normalizeH="0" noProof="0" dirty="0" smtClean="0">
                <a:ln>
                  <a:noFill/>
                </a:ln>
                <a:solidFill>
                  <a:srgbClr val="002060"/>
                </a:solidFill>
                <a:effectLst/>
                <a:uLnTx/>
                <a:uFillTx/>
                <a:latin typeface="Trebuchet MS" panose="020B0603020202020204" pitchFamily="34" charset="0"/>
                <a:cs typeface="Century Gothic"/>
              </a:rPr>
              <a:t> the current state-of-the-art tell us?</a:t>
            </a:r>
          </a:p>
          <a:p>
            <a:pPr marL="571500" marR="0" lvl="0" indent="-571500" algn="l" defTabSz="914400" rtl="0" eaLnBrk="0" fontAlgn="base" latinLnBrk="0" hangingPunct="0">
              <a:lnSpc>
                <a:spcPct val="100000"/>
              </a:lnSpc>
              <a:spcBef>
                <a:spcPct val="0"/>
              </a:spcBef>
              <a:spcAft>
                <a:spcPts val="500"/>
              </a:spcAft>
              <a:buClrTx/>
              <a:buSzTx/>
              <a:buFont typeface="Courier New" panose="02070309020205020404" pitchFamily="49" charset="0"/>
              <a:buChar char="o"/>
              <a:tabLst/>
              <a:defRPr/>
            </a:pPr>
            <a:endParaRPr lang="en-GB" baseline="0" dirty="0">
              <a:solidFill>
                <a:srgbClr val="002060"/>
              </a:solidFill>
              <a:latin typeface="Trebuchet MS" panose="020B0603020202020204" pitchFamily="34" charset="0"/>
              <a:cs typeface="Century Gothic"/>
            </a:endParaRPr>
          </a:p>
          <a:p>
            <a:pPr marL="571500" marR="0" lvl="0" indent="-571500" algn="l" defTabSz="914400" rtl="0" eaLnBrk="0" fontAlgn="base" latinLnBrk="0" hangingPunct="0">
              <a:lnSpc>
                <a:spcPct val="100000"/>
              </a:lnSpc>
              <a:spcBef>
                <a:spcPct val="0"/>
              </a:spcBef>
              <a:spcAft>
                <a:spcPts val="500"/>
              </a:spcAft>
              <a:buClrTx/>
              <a:buSzTx/>
              <a:buFont typeface="Courier New" panose="02070309020205020404" pitchFamily="49" charset="0"/>
              <a:buChar char="o"/>
              <a:tabLst/>
              <a:defRPr/>
            </a:pPr>
            <a:r>
              <a:rPr kumimoji="0" lang="en-GB" sz="2400" b="0" u="none" strike="noStrike" kern="1200" cap="none" spc="0" normalizeH="0" noProof="0" dirty="0" smtClean="0">
                <a:ln>
                  <a:noFill/>
                </a:ln>
                <a:solidFill>
                  <a:srgbClr val="0070C0"/>
                </a:solidFill>
                <a:effectLst/>
                <a:uLnTx/>
                <a:uFillTx/>
                <a:latin typeface="Trebuchet MS" panose="020B0603020202020204" pitchFamily="34" charset="0"/>
                <a:cs typeface="Century Gothic"/>
              </a:rPr>
              <a:t>Formulating the answer ...</a:t>
            </a:r>
            <a:endParaRPr kumimoji="0" lang="en-GB" sz="2400" b="0" u="none" strike="noStrike" kern="1200" cap="none" spc="0" normalizeH="0" baseline="0" noProof="0" dirty="0">
              <a:ln>
                <a:noFill/>
              </a:ln>
              <a:solidFill>
                <a:srgbClr val="0070C0"/>
              </a:solidFill>
              <a:effectLst/>
              <a:uLnTx/>
              <a:uFillTx/>
              <a:latin typeface="Trebuchet MS" panose="020B0603020202020204" pitchFamily="34" charset="0"/>
              <a:cs typeface="Century Gothic"/>
            </a:endParaRPr>
          </a:p>
        </p:txBody>
      </p:sp>
      <p:pic>
        <p:nvPicPr>
          <p:cNvPr id="7"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878396" y="5418287"/>
            <a:ext cx="747167" cy="113032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04271" y="5377049"/>
            <a:ext cx="1188787" cy="118680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a:blip r:embed="rId5" cstate="email">
            <a:clrChange>
              <a:clrFrom>
                <a:srgbClr val="E8E8F2"/>
              </a:clrFrom>
              <a:clrTo>
                <a:srgbClr val="E8E8F2">
                  <a:alpha val="0"/>
                </a:srgbClr>
              </a:clrTo>
            </a:clrChange>
            <a:extLst>
              <a:ext uri="{28A0092B-C50C-407E-A947-70E740481C1C}">
                <a14:useLocalDpi xmlns:a14="http://schemas.microsoft.com/office/drawing/2010/main"/>
              </a:ext>
            </a:extLst>
          </a:blip>
          <a:srcRect/>
          <a:stretch>
            <a:fillRect/>
          </a:stretch>
        </p:blipFill>
        <p:spPr bwMode="auto">
          <a:xfrm>
            <a:off x="7696200" y="4840561"/>
            <a:ext cx="1235470" cy="17199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932040" y="5089996"/>
            <a:ext cx="2016703" cy="1748160"/>
          </a:xfrm>
          <a:prstGeom prst="rect">
            <a:avLst/>
          </a:prstGeom>
        </p:spPr>
      </p:pic>
    </p:spTree>
    <p:extLst>
      <p:ext uri="{BB962C8B-B14F-4D97-AF65-F5344CB8AC3E}">
        <p14:creationId xmlns:p14="http://schemas.microsoft.com/office/powerpoint/2010/main" val="264420047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10"/>
          <p:cNvSpPr txBox="1">
            <a:spLocks noChangeArrowheads="1"/>
          </p:cNvSpPr>
          <p:nvPr/>
        </p:nvSpPr>
        <p:spPr bwMode="auto">
          <a:xfrm>
            <a:off x="321006" y="205939"/>
            <a:ext cx="8610599" cy="584775"/>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0" fontAlgn="base" latinLnBrk="0" hangingPunct="0">
              <a:lnSpc>
                <a:spcPct val="100000"/>
              </a:lnSpc>
              <a:spcBef>
                <a:spcPct val="50000"/>
              </a:spcBef>
              <a:spcAft>
                <a:spcPct val="0"/>
              </a:spcAft>
              <a:buClr>
                <a:srgbClr val="FF0000"/>
              </a:buClr>
              <a:buSzTx/>
              <a:buFontTx/>
              <a:buNone/>
              <a:tabLst/>
              <a:defRPr/>
            </a:pPr>
            <a:r>
              <a:rPr lang="en-GB" sz="3200" dirty="0" smtClean="0">
                <a:solidFill>
                  <a:srgbClr val="002060"/>
                </a:solidFill>
                <a:latin typeface="Berlin Sans FB" pitchFamily="34" charset="0"/>
              </a:rPr>
              <a:t>Finding the genes that matter</a:t>
            </a:r>
            <a:endParaRPr kumimoji="0" lang="en-US" sz="3200" b="0" i="0" u="none" strike="noStrike" kern="1200" cap="none" spc="0" normalizeH="0" baseline="0" noProof="0" dirty="0">
              <a:ln>
                <a:noFill/>
              </a:ln>
              <a:solidFill>
                <a:srgbClr val="002060"/>
              </a:solidFill>
              <a:effectLst/>
              <a:uLnTx/>
              <a:uFillTx/>
              <a:latin typeface="Berlin Sans FB" pitchFamily="34" charset="0"/>
              <a:ea typeface="+mn-ea"/>
              <a:cs typeface="+mn-cs"/>
            </a:endParaRPr>
          </a:p>
        </p:txBody>
      </p:sp>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21006" y="1219200"/>
            <a:ext cx="8441537" cy="3227832"/>
          </a:xfrm>
          <a:prstGeom prst="rect">
            <a:avLst/>
          </a:prstGeom>
        </p:spPr>
      </p:pic>
      <p:sp>
        <p:nvSpPr>
          <p:cNvPr id="6" name="Content Placeholder 3"/>
          <p:cNvSpPr>
            <a:spLocks noGrp="1"/>
          </p:cNvSpPr>
          <p:nvPr>
            <p:ph sz="half" idx="4294967295"/>
          </p:nvPr>
        </p:nvSpPr>
        <p:spPr>
          <a:xfrm>
            <a:off x="321006" y="4724400"/>
            <a:ext cx="8512098" cy="1905000"/>
          </a:xfrm>
          <a:prstGeom prst="rect">
            <a:avLst/>
          </a:prstGeom>
        </p:spPr>
        <p:txBody>
          <a:bodyPr>
            <a:noAutofit/>
          </a:bodyPr>
          <a:lstStyle/>
          <a:p>
            <a:pPr>
              <a:lnSpc>
                <a:spcPct val="150000"/>
              </a:lnSpc>
              <a:buFont typeface="Courier New" panose="02070309020205020404" pitchFamily="49" charset="0"/>
              <a:buChar char="o"/>
            </a:pPr>
            <a:r>
              <a:rPr lang="en-US" sz="2000" dirty="0" smtClean="0">
                <a:solidFill>
                  <a:srgbClr val="002060"/>
                </a:solidFill>
                <a:latin typeface="Trebuchet MS" panose="020B0603020202020204" pitchFamily="34" charset="0"/>
              </a:rPr>
              <a:t>Complete physical interaction network</a:t>
            </a:r>
            <a:endParaRPr lang="en-US" sz="2000" dirty="0">
              <a:latin typeface="Trebuchet MS" panose="020B0603020202020204" pitchFamily="34" charset="0"/>
            </a:endParaRPr>
          </a:p>
          <a:p>
            <a:pPr>
              <a:lnSpc>
                <a:spcPct val="150000"/>
              </a:lnSpc>
              <a:buFont typeface="Courier New" panose="02070309020205020404" pitchFamily="49" charset="0"/>
              <a:buChar char="o"/>
            </a:pPr>
            <a:r>
              <a:rPr lang="en-US" sz="2000" dirty="0" smtClean="0">
                <a:solidFill>
                  <a:srgbClr val="0070C0"/>
                </a:solidFill>
                <a:latin typeface="Trebuchet MS" panose="020B0603020202020204" pitchFamily="34" charset="0"/>
              </a:rPr>
              <a:t>Genes interact more often than expected by chance</a:t>
            </a:r>
            <a:endParaRPr lang="en-US" sz="2000" dirty="0">
              <a:latin typeface="Trebuchet MS" panose="020B0603020202020204" pitchFamily="34" charset="0"/>
            </a:endParaRPr>
          </a:p>
          <a:p>
            <a:pPr>
              <a:lnSpc>
                <a:spcPct val="150000"/>
              </a:lnSpc>
              <a:buFont typeface="Courier New" panose="02070309020205020404" pitchFamily="49" charset="0"/>
              <a:buChar char="o"/>
            </a:pPr>
            <a:r>
              <a:rPr lang="en-US" sz="2000" dirty="0" smtClean="0">
                <a:solidFill>
                  <a:srgbClr val="002060"/>
                </a:solidFill>
                <a:latin typeface="Trebuchet MS" panose="020B0603020202020204" pitchFamily="34" charset="0"/>
              </a:rPr>
              <a:t>Many “biological processes” involved</a:t>
            </a:r>
            <a:endParaRPr lang="en-US" sz="2000" dirty="0">
              <a:solidFill>
                <a:srgbClr val="002060"/>
              </a:solidFill>
              <a:latin typeface="Trebuchet MS" panose="020B0603020202020204" pitchFamily="34" charset="0"/>
            </a:endParaRPr>
          </a:p>
        </p:txBody>
      </p:sp>
    </p:spTree>
    <p:extLst>
      <p:ext uri="{BB962C8B-B14F-4D97-AF65-F5344CB8AC3E}">
        <p14:creationId xmlns:p14="http://schemas.microsoft.com/office/powerpoint/2010/main" val="3742708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ChangeArrowheads="1"/>
          </p:cNvSpPr>
          <p:nvPr/>
        </p:nvSpPr>
        <p:spPr bwMode="auto">
          <a:xfrm>
            <a:off x="-76200" y="381000"/>
            <a:ext cx="96012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marR="0" lvl="0" indent="-342900" algn="ctr" defTabSz="914400" rtl="0" eaLnBrk="1" fontAlgn="base" latinLnBrk="0" hangingPunct="1">
              <a:lnSpc>
                <a:spcPct val="100000"/>
              </a:lnSpc>
              <a:spcBef>
                <a:spcPct val="20000"/>
              </a:spcBef>
              <a:spcAft>
                <a:spcPct val="0"/>
              </a:spcAft>
              <a:buClrTx/>
              <a:buSzTx/>
              <a:buFontTx/>
              <a:buNone/>
              <a:tabLst/>
              <a:defRPr/>
            </a:pPr>
            <a:r>
              <a:rPr kumimoji="0" lang="en-US" sz="3200" b="0" i="0" u="none" strike="noStrike" kern="1200" cap="none" spc="0" normalizeH="0" baseline="0" noProof="0" dirty="0" smtClean="0">
                <a:ln>
                  <a:noFill/>
                </a:ln>
                <a:solidFill>
                  <a:srgbClr val="002060"/>
                </a:solidFill>
                <a:effectLst/>
                <a:uLnTx/>
                <a:uFillTx/>
                <a:latin typeface="Berlin Sans FB" panose="020E0602020502020306" pitchFamily="34" charset="0"/>
                <a:ea typeface="+mn-ea"/>
                <a:cs typeface="+mn-cs"/>
              </a:rPr>
              <a:t>What do we know?</a:t>
            </a:r>
            <a:endParaRPr kumimoji="0" lang="en-US" sz="3200" b="0" i="0" u="none" strike="noStrike" kern="1200" cap="none" spc="0" normalizeH="0" baseline="0" noProof="0" dirty="0">
              <a:ln>
                <a:noFill/>
              </a:ln>
              <a:solidFill>
                <a:srgbClr val="002060"/>
              </a:solidFill>
              <a:effectLst/>
              <a:uLnTx/>
              <a:uFillTx/>
              <a:latin typeface="Berlin Sans FB" panose="020E0602020502020306" pitchFamily="34" charset="0"/>
              <a:ea typeface="+mn-ea"/>
              <a:cs typeface="+mn-cs"/>
            </a:endParaRPr>
          </a:p>
        </p:txBody>
      </p:sp>
      <p:sp>
        <p:nvSpPr>
          <p:cNvPr id="5" name="Text Box 17"/>
          <p:cNvSpPr txBox="1">
            <a:spLocks noChangeArrowheads="1"/>
          </p:cNvSpPr>
          <p:nvPr/>
        </p:nvSpPr>
        <p:spPr bwMode="auto">
          <a:xfrm>
            <a:off x="971550" y="1598980"/>
            <a:ext cx="7505700" cy="41088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itchFamily="18" charset="0"/>
              </a:defRPr>
            </a:lvl1pPr>
            <a:lvl2pPr marL="579438">
              <a:defRPr sz="2400">
                <a:solidFill>
                  <a:schemeClr val="tx1"/>
                </a:solidFill>
                <a:latin typeface="Times New Roman" pitchFamily="18" charset="0"/>
              </a:defRPr>
            </a:lvl2pPr>
            <a:lvl3pPr>
              <a:defRPr sz="2400">
                <a:solidFill>
                  <a:schemeClr val="tx1"/>
                </a:solidFill>
                <a:latin typeface="Times New Roman" pitchFamily="18" charset="0"/>
              </a:defRPr>
            </a:lvl3pPr>
            <a:lvl4pPr>
              <a:defRPr sz="2400">
                <a:solidFill>
                  <a:schemeClr val="tx1"/>
                </a:solidFill>
                <a:latin typeface="Times New Roman" pitchFamily="18" charset="0"/>
              </a:defRPr>
            </a:lvl4pPr>
            <a:lvl5pPr>
              <a:defRPr sz="2400">
                <a:solidFill>
                  <a:schemeClr val="tx1"/>
                </a:solidFill>
                <a:latin typeface="Times New Roman" pitchFamily="18" charset="0"/>
              </a:defRPr>
            </a:lvl5pPr>
            <a:lvl6pPr eaLnBrk="0" fontAlgn="base" hangingPunct="0">
              <a:spcBef>
                <a:spcPct val="0"/>
              </a:spcBef>
              <a:spcAft>
                <a:spcPct val="0"/>
              </a:spcAft>
              <a:defRPr sz="2400">
                <a:solidFill>
                  <a:schemeClr val="tx1"/>
                </a:solidFill>
                <a:latin typeface="Times New Roman" pitchFamily="18" charset="0"/>
              </a:defRPr>
            </a:lvl6pPr>
            <a:lvl7pPr eaLnBrk="0" fontAlgn="base" hangingPunct="0">
              <a:spcBef>
                <a:spcPct val="0"/>
              </a:spcBef>
              <a:spcAft>
                <a:spcPct val="0"/>
              </a:spcAft>
              <a:defRPr sz="2400">
                <a:solidFill>
                  <a:schemeClr val="tx1"/>
                </a:solidFill>
                <a:latin typeface="Times New Roman" pitchFamily="18" charset="0"/>
              </a:defRPr>
            </a:lvl7pPr>
            <a:lvl8pPr eaLnBrk="0" fontAlgn="base" hangingPunct="0">
              <a:spcBef>
                <a:spcPct val="0"/>
              </a:spcBef>
              <a:spcAft>
                <a:spcPct val="0"/>
              </a:spcAft>
              <a:defRPr sz="2400">
                <a:solidFill>
                  <a:schemeClr val="tx1"/>
                </a:solidFill>
                <a:latin typeface="Times New Roman" pitchFamily="18" charset="0"/>
              </a:defRPr>
            </a:lvl8pPr>
            <a:lvl9pPr eaLnBrk="0" fontAlgn="base" hangingPunct="0">
              <a:spcBef>
                <a:spcPct val="0"/>
              </a:spcBef>
              <a:spcAft>
                <a:spcPct val="0"/>
              </a:spcAft>
              <a:defRPr sz="2400">
                <a:solidFill>
                  <a:schemeClr val="tx1"/>
                </a:solidFill>
                <a:latin typeface="Times New Roman" pitchFamily="18" charset="0"/>
              </a:defRPr>
            </a:lvl9pPr>
          </a:lstStyle>
          <a:p>
            <a:pPr marL="342900" marR="0" lvl="0" indent="-342900" algn="l" defTabSz="914400" rtl="0" eaLnBrk="0" fontAlgn="base" latinLnBrk="0" hangingPunct="0">
              <a:lnSpc>
                <a:spcPct val="150000"/>
              </a:lnSpc>
              <a:spcBef>
                <a:spcPct val="50000"/>
              </a:spcBef>
              <a:spcAft>
                <a:spcPct val="0"/>
              </a:spcAft>
              <a:buClr>
                <a:srgbClr val="0070C0"/>
              </a:buClr>
              <a:buSzTx/>
              <a:buFont typeface="Courier New" panose="02070309020205020404" pitchFamily="49" charset="0"/>
              <a:buChar char="o"/>
              <a:tabLst/>
              <a:defRPr/>
            </a:pPr>
            <a:r>
              <a:rPr kumimoji="0" lang="en-GB" sz="1800" b="0" i="0" u="none" strike="noStrike" kern="1200" cap="none" spc="0" normalizeH="0" baseline="0" noProof="0" dirty="0" smtClean="0">
                <a:ln>
                  <a:noFill/>
                </a:ln>
                <a:solidFill>
                  <a:srgbClr val="002060"/>
                </a:solidFill>
                <a:effectLst/>
                <a:uLnTx/>
                <a:uFillTx/>
                <a:latin typeface="Trebuchet MS" pitchFamily="34" charset="0"/>
                <a:ea typeface="+mn-ea"/>
                <a:cs typeface="+mn-cs"/>
              </a:rPr>
              <a:t>Ageing does not serve an evolutionary function</a:t>
            </a:r>
          </a:p>
          <a:p>
            <a:pPr marL="342900" marR="0" lvl="0" indent="-342900" algn="l" defTabSz="914400" rtl="0" eaLnBrk="0" fontAlgn="base" latinLnBrk="0" hangingPunct="0">
              <a:lnSpc>
                <a:spcPct val="150000"/>
              </a:lnSpc>
              <a:spcBef>
                <a:spcPct val="50000"/>
              </a:spcBef>
              <a:spcAft>
                <a:spcPct val="0"/>
              </a:spcAft>
              <a:buClr>
                <a:srgbClr val="0070C0"/>
              </a:buClr>
              <a:buSzTx/>
              <a:buFont typeface="Courier New" panose="02070309020205020404" pitchFamily="49" charset="0"/>
              <a:buChar char="o"/>
              <a:tabLst/>
              <a:defRPr/>
            </a:pPr>
            <a:r>
              <a:rPr lang="en-GB" sz="1800" dirty="0" smtClean="0">
                <a:solidFill>
                  <a:srgbClr val="0070C0"/>
                </a:solidFill>
                <a:latin typeface="Trebuchet MS" pitchFamily="34" charset="0"/>
              </a:rPr>
              <a:t>Lifespan evolves as an integral part of the life history (LH)</a:t>
            </a:r>
            <a:endParaRPr kumimoji="0" lang="en-GB" sz="1800" b="0" i="0" u="none" strike="noStrike" kern="1200" cap="none" spc="0" normalizeH="0" baseline="0" noProof="0" dirty="0">
              <a:ln>
                <a:noFill/>
              </a:ln>
              <a:solidFill>
                <a:srgbClr val="0070C0"/>
              </a:solidFill>
              <a:effectLst/>
              <a:uLnTx/>
              <a:uFillTx/>
              <a:latin typeface="Trebuchet MS" pitchFamily="34" charset="0"/>
            </a:endParaRPr>
          </a:p>
          <a:p>
            <a:pPr marL="342900" lvl="0" indent="-342900">
              <a:lnSpc>
                <a:spcPct val="150000"/>
              </a:lnSpc>
              <a:spcBef>
                <a:spcPct val="50000"/>
              </a:spcBef>
              <a:buClr>
                <a:srgbClr val="0070C0"/>
              </a:buClr>
              <a:buFont typeface="Courier New" panose="02070309020205020404" pitchFamily="49" charset="0"/>
              <a:buChar char="o"/>
            </a:pPr>
            <a:r>
              <a:rPr lang="en-US" sz="1800" dirty="0" smtClean="0">
                <a:solidFill>
                  <a:srgbClr val="002060"/>
                </a:solidFill>
                <a:latin typeface="Trebuchet MS" pitchFamily="34" charset="0"/>
              </a:rPr>
              <a:t>LHs respond </a:t>
            </a:r>
            <a:r>
              <a:rPr lang="en-US" sz="1800" dirty="0">
                <a:solidFill>
                  <a:srgbClr val="002060"/>
                </a:solidFill>
                <a:latin typeface="Trebuchet MS" pitchFamily="34" charset="0"/>
              </a:rPr>
              <a:t>to multiple selection </a:t>
            </a:r>
            <a:r>
              <a:rPr lang="en-US" sz="1800" dirty="0" smtClean="0">
                <a:solidFill>
                  <a:srgbClr val="002060"/>
                </a:solidFill>
                <a:latin typeface="Trebuchet MS" pitchFamily="34" charset="0"/>
              </a:rPr>
              <a:t>forces</a:t>
            </a:r>
          </a:p>
          <a:p>
            <a:pPr marL="342900" lvl="0" indent="-342900">
              <a:lnSpc>
                <a:spcPct val="150000"/>
              </a:lnSpc>
              <a:spcBef>
                <a:spcPct val="50000"/>
              </a:spcBef>
              <a:buClr>
                <a:srgbClr val="0070C0"/>
              </a:buClr>
              <a:buFont typeface="Courier New" panose="02070309020205020404" pitchFamily="49" charset="0"/>
              <a:buChar char="o"/>
            </a:pPr>
            <a:r>
              <a:rPr lang="en-US" sz="1800" dirty="0" smtClean="0">
                <a:solidFill>
                  <a:srgbClr val="0070C0"/>
                </a:solidFill>
                <a:latin typeface="Trebuchet MS" pitchFamily="34" charset="0"/>
              </a:rPr>
              <a:t>Genetics of lifespan is complex (“public” and “private”)</a:t>
            </a:r>
          </a:p>
          <a:p>
            <a:pPr marL="342900" lvl="0" indent="-342900">
              <a:lnSpc>
                <a:spcPct val="150000"/>
              </a:lnSpc>
              <a:spcBef>
                <a:spcPct val="50000"/>
              </a:spcBef>
              <a:buClr>
                <a:srgbClr val="0070C0"/>
              </a:buClr>
              <a:buFont typeface="Courier New" panose="02070309020205020404" pitchFamily="49" charset="0"/>
              <a:buChar char="o"/>
            </a:pPr>
            <a:r>
              <a:rPr lang="en-US" sz="1800" dirty="0" smtClean="0">
                <a:solidFill>
                  <a:srgbClr val="002060"/>
                </a:solidFill>
                <a:latin typeface="Trebuchet MS" pitchFamily="34" charset="0"/>
              </a:rPr>
              <a:t>Genes </a:t>
            </a:r>
            <a:r>
              <a:rPr lang="en-US" sz="1800" dirty="0">
                <a:solidFill>
                  <a:srgbClr val="002060"/>
                </a:solidFill>
                <a:latin typeface="Trebuchet MS" pitchFamily="34" charset="0"/>
              </a:rPr>
              <a:t>function in large networks, with sometimes contrasting </a:t>
            </a:r>
            <a:r>
              <a:rPr lang="en-US" sz="1800" dirty="0" smtClean="0">
                <a:solidFill>
                  <a:srgbClr val="002060"/>
                </a:solidFill>
                <a:latin typeface="Trebuchet MS" pitchFamily="34" charset="0"/>
              </a:rPr>
              <a:t>functions/processes (pleiotropic effects)</a:t>
            </a:r>
          </a:p>
          <a:p>
            <a:pPr marL="342900" indent="-342900">
              <a:lnSpc>
                <a:spcPct val="150000"/>
              </a:lnSpc>
              <a:spcBef>
                <a:spcPct val="50000"/>
              </a:spcBef>
              <a:buClr>
                <a:srgbClr val="0070C0"/>
              </a:buClr>
              <a:buFont typeface="Courier New" panose="02070309020205020404" pitchFamily="49" charset="0"/>
              <a:buChar char="o"/>
            </a:pPr>
            <a:r>
              <a:rPr lang="en-US" sz="1800" dirty="0" smtClean="0">
                <a:solidFill>
                  <a:srgbClr val="0070C0"/>
                </a:solidFill>
                <a:latin typeface="Trebuchet MS" pitchFamily="34" charset="0"/>
              </a:rPr>
              <a:t>Ageing is integrated in (many) biological systems and is not “modular” or “additive”</a:t>
            </a:r>
            <a:endParaRPr lang="en-US" sz="1800" dirty="0">
              <a:solidFill>
                <a:srgbClr val="0070C0"/>
              </a:solidFill>
              <a:latin typeface="Trebuchet MS" pitchFamily="34" charset="0"/>
            </a:endParaRPr>
          </a:p>
        </p:txBody>
      </p:sp>
      <p:pic>
        <p:nvPicPr>
          <p:cNvPr id="6"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76212" y="5764006"/>
            <a:ext cx="1411288" cy="94159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69698" y="5927622"/>
            <a:ext cx="2995397" cy="61436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7039413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p:cNvSpPr>
            <a:spLocks noChangeArrowheads="1"/>
          </p:cNvSpPr>
          <p:nvPr/>
        </p:nvSpPr>
        <p:spPr bwMode="auto">
          <a:xfrm>
            <a:off x="-152400" y="381000"/>
            <a:ext cx="9601200"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marR="0" lvl="0" indent="-342900" algn="ctr" defTabSz="914400" rtl="0" eaLnBrk="1" fontAlgn="base" latinLnBrk="0" hangingPunct="1">
              <a:lnSpc>
                <a:spcPct val="100000"/>
              </a:lnSpc>
              <a:spcBef>
                <a:spcPct val="20000"/>
              </a:spcBef>
              <a:spcAft>
                <a:spcPct val="0"/>
              </a:spcAft>
              <a:buClrTx/>
              <a:buSzTx/>
              <a:buFontTx/>
              <a:buNone/>
              <a:tabLst/>
              <a:defRPr/>
            </a:pPr>
            <a:r>
              <a:rPr kumimoji="0" lang="en-US" sz="7200" b="0" i="0" u="none" strike="noStrike" kern="1200" cap="none" spc="0" normalizeH="0" baseline="0" noProof="0" dirty="0" smtClean="0">
                <a:ln>
                  <a:noFill/>
                </a:ln>
                <a:solidFill>
                  <a:srgbClr val="C00000"/>
                </a:solidFill>
                <a:effectLst/>
                <a:uLnTx/>
                <a:uFillTx/>
                <a:latin typeface="Berlin Sans FB" panose="020E0602020502020306" pitchFamily="34" charset="0"/>
                <a:ea typeface="+mn-ea"/>
                <a:cs typeface="+mn-cs"/>
              </a:rPr>
              <a:t>Will we become 145 years old?</a:t>
            </a:r>
            <a:endParaRPr kumimoji="0" lang="en-US" sz="7200" b="0" i="0" u="none" strike="noStrike" kern="1200" cap="none" spc="0" normalizeH="0" baseline="0" noProof="0" dirty="0">
              <a:ln>
                <a:noFill/>
              </a:ln>
              <a:solidFill>
                <a:srgbClr val="C00000"/>
              </a:solidFill>
              <a:effectLst/>
              <a:uLnTx/>
              <a:uFillTx/>
              <a:latin typeface="Berlin Sans FB" panose="020E0602020502020306" pitchFamily="34" charset="0"/>
              <a:ea typeface="+mn-ea"/>
              <a:cs typeface="+mn-cs"/>
            </a:endParaRPr>
          </a:p>
        </p:txBody>
      </p:sp>
      <p:sp>
        <p:nvSpPr>
          <p:cNvPr id="3" name="Text Box 17"/>
          <p:cNvSpPr txBox="1">
            <a:spLocks noChangeArrowheads="1"/>
          </p:cNvSpPr>
          <p:nvPr/>
        </p:nvSpPr>
        <p:spPr bwMode="auto">
          <a:xfrm>
            <a:off x="895350" y="2819400"/>
            <a:ext cx="7505700" cy="2585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itchFamily="18" charset="0"/>
              </a:defRPr>
            </a:lvl1pPr>
            <a:lvl2pPr marL="579438">
              <a:defRPr sz="2400">
                <a:solidFill>
                  <a:schemeClr val="tx1"/>
                </a:solidFill>
                <a:latin typeface="Times New Roman" pitchFamily="18" charset="0"/>
              </a:defRPr>
            </a:lvl2pPr>
            <a:lvl3pPr>
              <a:defRPr sz="2400">
                <a:solidFill>
                  <a:schemeClr val="tx1"/>
                </a:solidFill>
                <a:latin typeface="Times New Roman" pitchFamily="18" charset="0"/>
              </a:defRPr>
            </a:lvl3pPr>
            <a:lvl4pPr>
              <a:defRPr sz="2400">
                <a:solidFill>
                  <a:schemeClr val="tx1"/>
                </a:solidFill>
                <a:latin typeface="Times New Roman" pitchFamily="18" charset="0"/>
              </a:defRPr>
            </a:lvl4pPr>
            <a:lvl5pPr>
              <a:defRPr sz="2400">
                <a:solidFill>
                  <a:schemeClr val="tx1"/>
                </a:solidFill>
                <a:latin typeface="Times New Roman" pitchFamily="18" charset="0"/>
              </a:defRPr>
            </a:lvl5pPr>
            <a:lvl6pPr eaLnBrk="0" fontAlgn="base" hangingPunct="0">
              <a:spcBef>
                <a:spcPct val="0"/>
              </a:spcBef>
              <a:spcAft>
                <a:spcPct val="0"/>
              </a:spcAft>
              <a:defRPr sz="2400">
                <a:solidFill>
                  <a:schemeClr val="tx1"/>
                </a:solidFill>
                <a:latin typeface="Times New Roman" pitchFamily="18" charset="0"/>
              </a:defRPr>
            </a:lvl6pPr>
            <a:lvl7pPr eaLnBrk="0" fontAlgn="base" hangingPunct="0">
              <a:spcBef>
                <a:spcPct val="0"/>
              </a:spcBef>
              <a:spcAft>
                <a:spcPct val="0"/>
              </a:spcAft>
              <a:defRPr sz="2400">
                <a:solidFill>
                  <a:schemeClr val="tx1"/>
                </a:solidFill>
                <a:latin typeface="Times New Roman" pitchFamily="18" charset="0"/>
              </a:defRPr>
            </a:lvl7pPr>
            <a:lvl8pPr eaLnBrk="0" fontAlgn="base" hangingPunct="0">
              <a:spcBef>
                <a:spcPct val="0"/>
              </a:spcBef>
              <a:spcAft>
                <a:spcPct val="0"/>
              </a:spcAft>
              <a:defRPr sz="2400">
                <a:solidFill>
                  <a:schemeClr val="tx1"/>
                </a:solidFill>
                <a:latin typeface="Times New Roman" pitchFamily="18" charset="0"/>
              </a:defRPr>
            </a:lvl8pPr>
            <a:lvl9pPr eaLnBrk="0" fontAlgn="base" hangingPunct="0">
              <a:spcBef>
                <a:spcPct val="0"/>
              </a:spcBef>
              <a:spcAft>
                <a:spcPct val="0"/>
              </a:spcAft>
              <a:defRPr sz="2400">
                <a:solidFill>
                  <a:schemeClr val="tx1"/>
                </a:solidFill>
                <a:latin typeface="Times New Roman" pitchFamily="18" charset="0"/>
              </a:defRPr>
            </a:lvl9pPr>
          </a:lstStyle>
          <a:p>
            <a:pPr marR="0" lvl="0" algn="l" defTabSz="914400" rtl="0" eaLnBrk="0" fontAlgn="base" latinLnBrk="0" hangingPunct="0">
              <a:lnSpc>
                <a:spcPct val="150000"/>
              </a:lnSpc>
              <a:spcBef>
                <a:spcPct val="50000"/>
              </a:spcBef>
              <a:spcAft>
                <a:spcPct val="0"/>
              </a:spcAft>
              <a:buClr>
                <a:srgbClr val="0070C0"/>
              </a:buClr>
              <a:buSzTx/>
              <a:tabLst/>
              <a:defRPr/>
            </a:pPr>
            <a:r>
              <a:rPr kumimoji="0" lang="en-GB" b="1" i="0" u="none" strike="noStrike" kern="1200" cap="none" spc="0" normalizeH="0" baseline="0" noProof="0" dirty="0" smtClean="0">
                <a:ln>
                  <a:noFill/>
                </a:ln>
                <a:solidFill>
                  <a:srgbClr val="002060"/>
                </a:solidFill>
                <a:effectLst/>
                <a:uLnTx/>
                <a:uFillTx/>
                <a:latin typeface="Trebuchet MS" pitchFamily="34" charset="0"/>
                <a:ea typeface="+mn-ea"/>
                <a:cs typeface="+mn-cs"/>
              </a:rPr>
              <a:t>Quite possibly</a:t>
            </a:r>
          </a:p>
          <a:p>
            <a:pPr marL="342900" marR="0" lvl="0" indent="-342900" algn="l" defTabSz="914400" rtl="0" eaLnBrk="0" fontAlgn="base" latinLnBrk="0" hangingPunct="0">
              <a:lnSpc>
                <a:spcPct val="150000"/>
              </a:lnSpc>
              <a:spcBef>
                <a:spcPct val="50000"/>
              </a:spcBef>
              <a:spcAft>
                <a:spcPct val="0"/>
              </a:spcAft>
              <a:buClr>
                <a:srgbClr val="0070C0"/>
              </a:buClr>
              <a:buSzTx/>
              <a:buFont typeface="Courier New" panose="02070309020205020404" pitchFamily="49" charset="0"/>
              <a:buChar char="o"/>
              <a:tabLst/>
              <a:defRPr/>
            </a:pPr>
            <a:r>
              <a:rPr lang="en-GB" sz="1800" dirty="0" smtClean="0">
                <a:solidFill>
                  <a:srgbClr val="0070C0"/>
                </a:solidFill>
                <a:latin typeface="Trebuchet MS" pitchFamily="34" charset="0"/>
              </a:rPr>
              <a:t>It is a numbers game (I once had a fly that lived 285 days when the average was 80 days)</a:t>
            </a:r>
            <a:endParaRPr kumimoji="0" lang="en-GB" sz="1800" b="0" i="0" u="none" strike="noStrike" kern="1200" cap="none" spc="0" normalizeH="0" baseline="0" noProof="0" dirty="0">
              <a:ln>
                <a:noFill/>
              </a:ln>
              <a:solidFill>
                <a:srgbClr val="0070C0"/>
              </a:solidFill>
              <a:effectLst/>
              <a:uLnTx/>
              <a:uFillTx/>
              <a:latin typeface="Trebuchet MS" pitchFamily="34" charset="0"/>
            </a:endParaRPr>
          </a:p>
          <a:p>
            <a:pPr marL="342900" lvl="0" indent="-342900">
              <a:lnSpc>
                <a:spcPct val="150000"/>
              </a:lnSpc>
              <a:spcBef>
                <a:spcPct val="50000"/>
              </a:spcBef>
              <a:buClr>
                <a:srgbClr val="0070C0"/>
              </a:buClr>
              <a:buFont typeface="Courier New" panose="02070309020205020404" pitchFamily="49" charset="0"/>
              <a:buChar char="o"/>
            </a:pPr>
            <a:r>
              <a:rPr lang="en-US" sz="1800" dirty="0" smtClean="0">
                <a:solidFill>
                  <a:srgbClr val="002060"/>
                </a:solidFill>
                <a:latin typeface="Trebuchet MS" pitchFamily="34" charset="0"/>
              </a:rPr>
              <a:t>But there is a maximum, our average lifespan will at some point cease to change .....</a:t>
            </a:r>
          </a:p>
        </p:txBody>
      </p:sp>
      <p:pic>
        <p:nvPicPr>
          <p:cNvPr id="4" name="Picture 3"/>
          <p:cNvPicPr>
            <a:picLocks noChangeAspect="1" noChangeArrowheads="1"/>
          </p:cNvPicPr>
          <p:nvPr/>
        </p:nvPicPr>
        <p:blipFill>
          <a:blip r:embed="rId2" cstate="email">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a:fillRect/>
          </a:stretch>
        </p:blipFill>
        <p:spPr bwMode="auto">
          <a:xfrm>
            <a:off x="176212" y="5764006"/>
            <a:ext cx="1411288" cy="94159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069698" y="5927622"/>
            <a:ext cx="2995397" cy="61436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20023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p:cNvSpPr>
            <a:spLocks noChangeArrowheads="1"/>
          </p:cNvSpPr>
          <p:nvPr/>
        </p:nvSpPr>
        <p:spPr bwMode="auto">
          <a:xfrm>
            <a:off x="-304800" y="304800"/>
            <a:ext cx="9601200"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marR="0" lvl="0" indent="-342900" algn="ctr" defTabSz="914400" rtl="0" eaLnBrk="1" fontAlgn="base" latinLnBrk="0" hangingPunct="1">
              <a:lnSpc>
                <a:spcPct val="100000"/>
              </a:lnSpc>
              <a:spcBef>
                <a:spcPct val="20000"/>
              </a:spcBef>
              <a:spcAft>
                <a:spcPct val="0"/>
              </a:spcAft>
              <a:buClrTx/>
              <a:buSzTx/>
              <a:buFontTx/>
              <a:buNone/>
              <a:tabLst/>
              <a:defRPr/>
            </a:pPr>
            <a:r>
              <a:rPr kumimoji="0" lang="en-US" sz="5400" b="0" i="0" u="none" strike="noStrike" kern="1200" cap="none" spc="0" normalizeH="0" baseline="0" noProof="0" dirty="0" smtClean="0">
                <a:ln>
                  <a:noFill/>
                </a:ln>
                <a:solidFill>
                  <a:srgbClr val="C00000"/>
                </a:solidFill>
                <a:effectLst/>
                <a:uLnTx/>
                <a:uFillTx/>
                <a:latin typeface="Berlin Sans FB" panose="020E0602020502020306" pitchFamily="34" charset="0"/>
                <a:ea typeface="+mn-ea"/>
                <a:cs typeface="+mn-cs"/>
              </a:rPr>
              <a:t>The route to healthy ageing</a:t>
            </a:r>
            <a:endParaRPr kumimoji="0" lang="en-US" sz="5400" b="0" i="0" u="none" strike="noStrike" kern="1200" cap="none" spc="0" normalizeH="0" baseline="0" noProof="0" dirty="0">
              <a:ln>
                <a:noFill/>
              </a:ln>
              <a:solidFill>
                <a:srgbClr val="C00000"/>
              </a:solidFill>
              <a:effectLst/>
              <a:uLnTx/>
              <a:uFillTx/>
              <a:latin typeface="Berlin Sans FB" panose="020E0602020502020306" pitchFamily="34" charset="0"/>
              <a:ea typeface="+mn-ea"/>
              <a:cs typeface="+mn-cs"/>
            </a:endParaRPr>
          </a:p>
        </p:txBody>
      </p:sp>
      <p:pic>
        <p:nvPicPr>
          <p:cNvPr id="3" name="Picture 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52401" y="3352800"/>
            <a:ext cx="4572000" cy="3429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4471" y="3505199"/>
            <a:ext cx="2430904" cy="1438768"/>
          </a:xfrm>
          <a:prstGeom prst="rect">
            <a:avLst/>
          </a:prstGeom>
        </p:spPr>
      </p:pic>
      <p:pic>
        <p:nvPicPr>
          <p:cNvPr id="11" name="Picture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1153" y="5279275"/>
            <a:ext cx="2434222" cy="1440732"/>
          </a:xfrm>
          <a:prstGeom prst="rect">
            <a:avLst/>
          </a:prstGeom>
        </p:spPr>
      </p:pic>
      <p:pic>
        <p:nvPicPr>
          <p:cNvPr id="13" name="Picture 12" descr="Screen Clipping"/>
          <p:cNvPicPr>
            <a:picLocks noChangeAspect="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876800" y="3200400"/>
            <a:ext cx="4066201" cy="3505200"/>
          </a:xfrm>
          <a:prstGeom prst="rect">
            <a:avLst/>
          </a:prstGeom>
        </p:spPr>
      </p:pic>
      <p:pic>
        <p:nvPicPr>
          <p:cNvPr id="14" name="Picture 13" descr="Screen Clipping"/>
          <p:cNvPicPr>
            <a:picLocks noChangeAspect="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28600" y="1752599"/>
            <a:ext cx="4243823" cy="1324126"/>
          </a:xfrm>
          <a:prstGeom prst="rect">
            <a:avLst/>
          </a:prstGeom>
        </p:spPr>
      </p:pic>
    </p:spTree>
    <p:extLst>
      <p:ext uri="{BB962C8B-B14F-4D97-AF65-F5344CB8AC3E}">
        <p14:creationId xmlns:p14="http://schemas.microsoft.com/office/powerpoint/2010/main" val="519012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ekstvak 10"/>
          <p:cNvSpPr txBox="1">
            <a:spLocks noChangeArrowheads="1"/>
          </p:cNvSpPr>
          <p:nvPr/>
        </p:nvSpPr>
        <p:spPr bwMode="auto">
          <a:xfrm>
            <a:off x="1327128" y="2349500"/>
            <a:ext cx="7815153" cy="1323439"/>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8000" b="0" i="0" u="none" strike="noStrike" kern="1200" cap="none" spc="0" normalizeH="0" baseline="0" noProof="0" dirty="0" smtClean="0">
                <a:ln>
                  <a:noFill/>
                </a:ln>
                <a:solidFill>
                  <a:prstClr val="black"/>
                </a:solidFill>
                <a:effectLst/>
                <a:uLnTx/>
                <a:uFillTx/>
                <a:latin typeface="Calibri" pitchFamily="34" charset="0"/>
                <a:ea typeface="+mn-ea"/>
                <a:cs typeface="+mn-cs"/>
              </a:rPr>
              <a:t>SES &amp; gezondheid</a:t>
            </a:r>
            <a:endParaRPr kumimoji="0" lang="en-US" sz="8000" b="0" i="0" u="none" strike="noStrike" kern="1200" cap="none" spc="0" normalizeH="0" baseline="0" noProof="0" dirty="0">
              <a:ln>
                <a:noFill/>
              </a:ln>
              <a:solidFill>
                <a:prstClr val="black"/>
              </a:solidFill>
              <a:effectLst/>
              <a:uLnTx/>
              <a:uFillTx/>
              <a:latin typeface="Calibri" pitchFamily="34" charset="0"/>
              <a:ea typeface="+mn-ea"/>
              <a:cs typeface="+mn-cs"/>
            </a:endParaRPr>
          </a:p>
        </p:txBody>
      </p:sp>
      <p:pic>
        <p:nvPicPr>
          <p:cNvPr id="2050" name="Picture 2"/>
          <p:cNvPicPr>
            <a:picLocks noChangeAspect="1" noChangeArrowheads="1"/>
          </p:cNvPicPr>
          <p:nvPr/>
        </p:nvPicPr>
        <p:blipFill>
          <a:blip r:embed="rId2"/>
          <a:srcRect/>
          <a:stretch>
            <a:fillRect/>
          </a:stretch>
        </p:blipFill>
        <p:spPr bwMode="auto">
          <a:xfrm>
            <a:off x="-1980728" y="-1971600"/>
            <a:ext cx="11339513" cy="9261476"/>
          </a:xfrm>
          <a:prstGeom prst="rect">
            <a:avLst/>
          </a:prstGeom>
          <a:noFill/>
          <a:ln w="9525">
            <a:noFill/>
            <a:miter lim="800000"/>
            <a:headEnd/>
            <a:tailEnd/>
          </a:ln>
        </p:spPr>
      </p:pic>
      <p:sp>
        <p:nvSpPr>
          <p:cNvPr id="3" name="Tekstvak 2"/>
          <p:cNvSpPr txBox="1">
            <a:spLocks noChangeArrowheads="1"/>
          </p:cNvSpPr>
          <p:nvPr/>
        </p:nvSpPr>
        <p:spPr bwMode="auto">
          <a:xfrm>
            <a:off x="152399" y="194211"/>
            <a:ext cx="8286243" cy="1323439"/>
          </a:xfrm>
          <a:prstGeom prst="rect">
            <a:avLst/>
          </a:prstGeom>
          <a:solidFill>
            <a:schemeClr val="bg1"/>
          </a:solid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000" b="0" i="0" u="none" strike="noStrike" kern="1200" cap="none" spc="0" normalizeH="0" baseline="0" noProof="0" dirty="0" smtClean="0">
                <a:ln>
                  <a:noFill/>
                </a:ln>
                <a:solidFill>
                  <a:srgbClr val="0070C0"/>
                </a:solidFill>
                <a:effectLst/>
                <a:uLnTx/>
                <a:uFillTx/>
                <a:latin typeface="Trebuchet MS" panose="020B0603020202020204" pitchFamily="34" charset="0"/>
              </a:rPr>
              <a:t>(Gezonde) levensverwachting in NL</a:t>
            </a:r>
            <a:endParaRPr kumimoji="0" lang="nl-NL" sz="4000" b="0" i="0" u="none" strike="noStrike" kern="1200" cap="none" spc="0" normalizeH="0" baseline="0" noProof="0" dirty="0">
              <a:ln>
                <a:noFill/>
              </a:ln>
              <a:solidFill>
                <a:srgbClr val="0070C0"/>
              </a:solidFill>
              <a:effectLst/>
              <a:uLnTx/>
              <a:uFillTx/>
              <a:latin typeface="Trebuchet MS" panose="020B0603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000" b="0" i="0" u="none" strike="noStrike" kern="1200" cap="none" spc="0" normalizeH="0" baseline="0" noProof="0" dirty="0" smtClean="0">
                <a:ln>
                  <a:noFill/>
                </a:ln>
                <a:solidFill>
                  <a:srgbClr val="0070C0"/>
                </a:solidFill>
                <a:effectLst/>
                <a:uLnTx/>
                <a:uFillTx/>
                <a:latin typeface="Trebuchet MS" panose="020B0603020202020204" pitchFamily="34" charset="0"/>
              </a:rPr>
              <a:t>Geslacht en educatie (SEGV)</a:t>
            </a:r>
            <a:endParaRPr kumimoji="0" lang="en-US" sz="4000" b="0" i="0" u="none" strike="noStrike" kern="1200" cap="none" spc="0" normalizeH="0" baseline="0" noProof="0" dirty="0">
              <a:ln>
                <a:noFill/>
              </a:ln>
              <a:solidFill>
                <a:srgbClr val="0070C0"/>
              </a:solidFill>
              <a:effectLst/>
              <a:uLnTx/>
              <a:uFillTx/>
              <a:latin typeface="Trebuchet MS" panose="020B0603020202020204" pitchFamily="34" charset="0"/>
            </a:endParaRPr>
          </a:p>
        </p:txBody>
      </p:sp>
      <p:sp>
        <p:nvSpPr>
          <p:cNvPr id="11" name="Tekstvak 10"/>
          <p:cNvSpPr txBox="1"/>
          <p:nvPr/>
        </p:nvSpPr>
        <p:spPr>
          <a:xfrm>
            <a:off x="3266821" y="6019800"/>
            <a:ext cx="2057400" cy="64633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smtClean="0">
                <a:ln>
                  <a:noFill/>
                </a:ln>
                <a:solidFill>
                  <a:srgbClr val="C00000"/>
                </a:solidFill>
                <a:effectLst/>
                <a:uLnTx/>
                <a:uFillTx/>
                <a:latin typeface="Trebuchet MS" panose="020B0603020202020204" pitchFamily="34" charset="0"/>
              </a:rPr>
              <a:t>~7j absoluut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smtClean="0">
                <a:ln>
                  <a:noFill/>
                </a:ln>
                <a:solidFill>
                  <a:srgbClr val="C00000"/>
                </a:solidFill>
                <a:effectLst/>
                <a:uLnTx/>
                <a:uFillTx/>
                <a:latin typeface="Trebuchet MS" panose="020B0603020202020204" pitchFamily="34" charset="0"/>
              </a:rPr>
              <a:t>~12j gezondheid</a:t>
            </a:r>
            <a:endParaRPr kumimoji="0" lang="nl-NL" sz="1800" b="1" i="0" u="none" strike="noStrike" kern="1200" cap="none" spc="0" normalizeH="0" baseline="0" noProof="0" dirty="0">
              <a:ln>
                <a:noFill/>
              </a:ln>
              <a:solidFill>
                <a:srgbClr val="C00000"/>
              </a:solidFill>
              <a:effectLst/>
              <a:uLnTx/>
              <a:uFillTx/>
              <a:latin typeface="Trebuchet MS" panose="020B0603020202020204" pitchFamily="34" charset="0"/>
            </a:endParaRPr>
          </a:p>
        </p:txBody>
      </p:sp>
      <p:sp>
        <p:nvSpPr>
          <p:cNvPr id="7" name="Rectangle 6"/>
          <p:cNvSpPr/>
          <p:nvPr/>
        </p:nvSpPr>
        <p:spPr>
          <a:xfrm>
            <a:off x="7243875" y="3352800"/>
            <a:ext cx="1482108" cy="830997"/>
          </a:xfrm>
          <a:prstGeom prst="rect">
            <a:avLst/>
          </a:prstGeom>
        </p:spPr>
        <p:txBody>
          <a:bodyPr wrap="square">
            <a:spAutoFit/>
          </a:bodyPr>
          <a:lstStyle/>
          <a:p>
            <a:r>
              <a:rPr lang="en-GB" sz="1600" kern="0" dirty="0" smtClean="0">
                <a:solidFill>
                  <a:srgbClr val="FFFFFF">
                    <a:lumMod val="65000"/>
                  </a:srgbClr>
                </a:solidFill>
                <a:latin typeface="Trebuchet MS" panose="020B0603020202020204" pitchFamily="34" charset="0"/>
              </a:rPr>
              <a:t>By courtesy of Erik </a:t>
            </a:r>
            <a:r>
              <a:rPr lang="en-GB" sz="1600" kern="0" dirty="0" err="1" smtClean="0">
                <a:solidFill>
                  <a:srgbClr val="FFFFFF">
                    <a:lumMod val="65000"/>
                  </a:srgbClr>
                </a:solidFill>
                <a:latin typeface="Trebuchet MS" panose="020B0603020202020204" pitchFamily="34" charset="0"/>
              </a:rPr>
              <a:t>Buskens</a:t>
            </a:r>
            <a:r>
              <a:rPr lang="en-GB" sz="1600" kern="0" dirty="0" smtClean="0">
                <a:solidFill>
                  <a:srgbClr val="FFFFFF">
                    <a:lumMod val="65000"/>
                  </a:srgbClr>
                </a:solidFill>
                <a:latin typeface="Trebuchet MS" panose="020B0603020202020204" pitchFamily="34" charset="0"/>
              </a:rPr>
              <a:t>, UMCG</a:t>
            </a:r>
            <a:endParaRPr lang="en-GB" sz="1600" dirty="0">
              <a:solidFill>
                <a:srgbClr val="FFFFFF">
                  <a:lumMod val="65000"/>
                </a:srgbClr>
              </a:solidFill>
              <a:latin typeface="Trebuchet MS" panose="020B0603020202020204" pitchFamily="34" charset="0"/>
            </a:endParaRPr>
          </a:p>
        </p:txBody>
      </p:sp>
    </p:spTree>
    <p:extLst>
      <p:ext uri="{BB962C8B-B14F-4D97-AF65-F5344CB8AC3E}">
        <p14:creationId xmlns:p14="http://schemas.microsoft.com/office/powerpoint/2010/main" val="141167249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6744" y="1484784"/>
            <a:ext cx="9051760" cy="5112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kstvak 3"/>
          <p:cNvSpPr txBox="1"/>
          <p:nvPr/>
        </p:nvSpPr>
        <p:spPr>
          <a:xfrm>
            <a:off x="220083" y="1484784"/>
            <a:ext cx="8725081"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dirty="0" smtClean="0">
                <a:ln>
                  <a:noFill/>
                </a:ln>
                <a:solidFill>
                  <a:srgbClr val="FFFF00"/>
                </a:solidFill>
                <a:effectLst/>
                <a:uLnTx/>
                <a:uFillTx/>
                <a:latin typeface="Calibri"/>
                <a:ea typeface="+mn-ea"/>
                <a:cs typeface="+mn-cs"/>
              </a:rPr>
              <a:t>10</a:t>
            </a:r>
            <a:r>
              <a:rPr kumimoji="0" lang="en-GB" sz="3600" b="0" i="0" u="none" strike="noStrike" kern="1200" cap="none" spc="0" normalizeH="0" dirty="0" smtClean="0">
                <a:ln>
                  <a:noFill/>
                </a:ln>
                <a:solidFill>
                  <a:srgbClr val="FFFF00"/>
                </a:solidFill>
                <a:effectLst/>
                <a:uLnTx/>
                <a:uFillTx/>
                <a:latin typeface="Calibri"/>
                <a:ea typeface="+mn-ea"/>
                <a:cs typeface="+mn-cs"/>
              </a:rPr>
              <a:t> times more likely to become a centenarian</a:t>
            </a:r>
            <a:endParaRPr kumimoji="0" lang="en-GB" sz="3600" b="0" i="0" u="none" strike="noStrike" kern="1200" cap="none" spc="0" normalizeH="0" baseline="0" dirty="0">
              <a:ln>
                <a:noFill/>
              </a:ln>
              <a:solidFill>
                <a:srgbClr val="FFFF00"/>
              </a:solidFill>
              <a:effectLst/>
              <a:uLnTx/>
              <a:uFillTx/>
              <a:latin typeface="Calibri"/>
              <a:ea typeface="+mn-ea"/>
              <a:cs typeface="+mn-cs"/>
            </a:endParaRPr>
          </a:p>
        </p:txBody>
      </p:sp>
      <p:sp>
        <p:nvSpPr>
          <p:cNvPr id="12" name="Rectangle 4"/>
          <p:cNvSpPr>
            <a:spLocks noChangeArrowheads="1"/>
          </p:cNvSpPr>
          <p:nvPr/>
        </p:nvSpPr>
        <p:spPr bwMode="auto">
          <a:xfrm>
            <a:off x="-304800" y="304800"/>
            <a:ext cx="9601200"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marR="0" lvl="0" indent="-342900" algn="ctr" defTabSz="914400" rtl="0" eaLnBrk="1" fontAlgn="base" latinLnBrk="0" hangingPunct="1">
              <a:lnSpc>
                <a:spcPct val="100000"/>
              </a:lnSpc>
              <a:spcBef>
                <a:spcPct val="20000"/>
              </a:spcBef>
              <a:spcAft>
                <a:spcPct val="0"/>
              </a:spcAft>
              <a:buClrTx/>
              <a:buSzTx/>
              <a:buFontTx/>
              <a:buNone/>
              <a:tabLst/>
              <a:defRPr/>
            </a:pPr>
            <a:r>
              <a:rPr kumimoji="0" lang="en-US" sz="5400" b="0" i="0" u="none" strike="noStrike" kern="1200" cap="none" spc="0" normalizeH="0" baseline="0" noProof="0" dirty="0" smtClean="0">
                <a:ln>
                  <a:noFill/>
                </a:ln>
                <a:solidFill>
                  <a:srgbClr val="C00000"/>
                </a:solidFill>
                <a:effectLst/>
                <a:uLnTx/>
                <a:uFillTx/>
                <a:latin typeface="Berlin Sans FB" panose="020E0602020502020306" pitchFamily="34" charset="0"/>
                <a:ea typeface="+mn-ea"/>
                <a:cs typeface="+mn-cs"/>
              </a:rPr>
              <a:t>The route to healthy ageing</a:t>
            </a:r>
            <a:endParaRPr kumimoji="0" lang="en-US" sz="5400" b="0" i="0" u="none" strike="noStrike" kern="1200" cap="none" spc="0" normalizeH="0" baseline="0" noProof="0" dirty="0">
              <a:ln>
                <a:noFill/>
              </a:ln>
              <a:solidFill>
                <a:srgbClr val="C00000"/>
              </a:solidFill>
              <a:effectLst/>
              <a:uLnTx/>
              <a:uFillTx/>
              <a:latin typeface="Berlin Sans FB" panose="020E0602020502020306" pitchFamily="34" charset="0"/>
              <a:ea typeface="+mn-ea"/>
              <a:cs typeface="+mn-cs"/>
            </a:endParaRPr>
          </a:p>
        </p:txBody>
      </p:sp>
    </p:spTree>
    <p:extLst>
      <p:ext uri="{BB962C8B-B14F-4D97-AF65-F5344CB8AC3E}">
        <p14:creationId xmlns:p14="http://schemas.microsoft.com/office/powerpoint/2010/main" val="344576796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p:cNvSpPr>
            <a:spLocks noChangeArrowheads="1"/>
          </p:cNvSpPr>
          <p:nvPr/>
        </p:nvSpPr>
        <p:spPr bwMode="auto">
          <a:xfrm>
            <a:off x="1351255" y="455844"/>
            <a:ext cx="694936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r>
              <a:rPr lang="en-US" sz="3200" dirty="0">
                <a:solidFill>
                  <a:srgbClr val="C00000"/>
                </a:solidFill>
                <a:latin typeface="Berlin Sans FB" panose="020E0602020502020306" pitchFamily="34" charset="0"/>
                <a:cs typeface="Calibri" pitchFamily="34" charset="0"/>
              </a:rPr>
              <a:t>Living for 145 </a:t>
            </a:r>
            <a:r>
              <a:rPr lang="en-US" sz="3200" dirty="0" smtClean="0">
                <a:solidFill>
                  <a:srgbClr val="C00000"/>
                </a:solidFill>
                <a:latin typeface="Berlin Sans FB" panose="020E0602020502020306" pitchFamily="34" charset="0"/>
                <a:cs typeface="Calibri" pitchFamily="34" charset="0"/>
              </a:rPr>
              <a:t>years</a:t>
            </a:r>
            <a:endParaRPr lang="en-US" sz="3200" dirty="0">
              <a:solidFill>
                <a:srgbClr val="C00000"/>
              </a:solidFill>
              <a:latin typeface="Berlin Sans FB" panose="020E0602020502020306" pitchFamily="34" charset="0"/>
              <a:cs typeface="Calibri" pitchFamily="34" charset="0"/>
            </a:endParaRPr>
          </a:p>
        </p:txBody>
      </p:sp>
      <p:sp>
        <p:nvSpPr>
          <p:cNvPr id="3" name="Rectangle 2"/>
          <p:cNvSpPr/>
          <p:nvPr/>
        </p:nvSpPr>
        <p:spPr>
          <a:xfrm>
            <a:off x="548021" y="1219200"/>
            <a:ext cx="8229600" cy="4678204"/>
          </a:xfrm>
          <a:prstGeom prst="rect">
            <a:avLst/>
          </a:prstGeom>
        </p:spPr>
        <p:txBody>
          <a:bodyPr wrap="square">
            <a:spAutoFit/>
          </a:bodyPr>
          <a:lstStyle/>
          <a:p>
            <a:pPr>
              <a:spcAft>
                <a:spcPts val="0"/>
              </a:spcAft>
            </a:pPr>
            <a:endParaRPr lang="en-GB" sz="1800" dirty="0" smtClean="0">
              <a:solidFill>
                <a:srgbClr val="002060"/>
              </a:solidFill>
              <a:latin typeface="Trebuchet MS" panose="020B0603020202020204" pitchFamily="34" charset="0"/>
              <a:ea typeface="Calibri" panose="020F0502020204030204" pitchFamily="34" charset="0"/>
            </a:endParaRPr>
          </a:p>
          <a:p>
            <a:pPr marL="285750" indent="-285750">
              <a:spcAft>
                <a:spcPts val="0"/>
              </a:spcAft>
              <a:buFont typeface="Courier New" panose="02070309020205020404" pitchFamily="49" charset="0"/>
              <a:buChar char="o"/>
            </a:pPr>
            <a:r>
              <a:rPr lang="en-GB" sz="1800" dirty="0" smtClean="0">
                <a:solidFill>
                  <a:srgbClr val="002060"/>
                </a:solidFill>
                <a:latin typeface="Trebuchet MS" panose="020B0603020202020204" pitchFamily="34" charset="0"/>
                <a:ea typeface="Times New Roman" panose="02020603050405020304" pitchFamily="18" charset="0"/>
              </a:rPr>
              <a:t>Optimism stems from long-lived organisms and the promise that if we unravel the mechanisms we can take this knowledge and “cure” our own curtailed lifespan</a:t>
            </a:r>
            <a:endParaRPr lang="en-GB" sz="1800" dirty="0" smtClean="0">
              <a:solidFill>
                <a:srgbClr val="002060"/>
              </a:solidFill>
              <a:latin typeface="Trebuchet MS" panose="020B0603020202020204" pitchFamily="34" charset="0"/>
              <a:ea typeface="Calibri" panose="020F0502020204030204" pitchFamily="34" charset="0"/>
            </a:endParaRPr>
          </a:p>
          <a:p>
            <a:pPr>
              <a:spcAft>
                <a:spcPts val="0"/>
              </a:spcAft>
            </a:pPr>
            <a:r>
              <a:rPr lang="en-GB" sz="1800" dirty="0" smtClean="0">
                <a:solidFill>
                  <a:srgbClr val="002060"/>
                </a:solidFill>
                <a:latin typeface="Trebuchet MS" panose="020B0603020202020204" pitchFamily="34" charset="0"/>
                <a:ea typeface="Times New Roman" panose="02020603050405020304" pitchFamily="18" charset="0"/>
              </a:rPr>
              <a:t> </a:t>
            </a:r>
            <a:endParaRPr lang="en-GB" sz="1800" dirty="0" smtClean="0">
              <a:solidFill>
                <a:srgbClr val="002060"/>
              </a:solidFill>
              <a:latin typeface="Trebuchet MS" panose="020B0603020202020204" pitchFamily="34" charset="0"/>
              <a:ea typeface="Calibri" panose="020F0502020204030204" pitchFamily="34" charset="0"/>
            </a:endParaRPr>
          </a:p>
          <a:p>
            <a:pPr marL="285750" indent="-285750">
              <a:spcAft>
                <a:spcPts val="0"/>
              </a:spcAft>
              <a:buFont typeface="Courier New" panose="02070309020205020404" pitchFamily="49" charset="0"/>
              <a:buChar char="o"/>
            </a:pPr>
            <a:r>
              <a:rPr lang="en-GB" sz="1800" dirty="0" smtClean="0">
                <a:solidFill>
                  <a:srgbClr val="002060"/>
                </a:solidFill>
                <a:latin typeface="Trebuchet MS" panose="020B0603020202020204" pitchFamily="34" charset="0"/>
                <a:ea typeface="Times New Roman" panose="02020603050405020304" pitchFamily="18" charset="0"/>
              </a:rPr>
              <a:t>This is wrong for at least two reasons:</a:t>
            </a:r>
            <a:endParaRPr lang="en-GB" sz="1800" dirty="0" smtClean="0">
              <a:solidFill>
                <a:srgbClr val="002060"/>
              </a:solidFill>
              <a:latin typeface="Trebuchet MS" panose="020B0603020202020204" pitchFamily="34" charset="0"/>
              <a:ea typeface="Calibri" panose="020F0502020204030204" pitchFamily="34" charset="0"/>
            </a:endParaRPr>
          </a:p>
          <a:p>
            <a:pPr>
              <a:spcAft>
                <a:spcPts val="0"/>
              </a:spcAft>
            </a:pPr>
            <a:r>
              <a:rPr lang="en-GB" sz="1800" dirty="0" smtClean="0">
                <a:solidFill>
                  <a:srgbClr val="002060"/>
                </a:solidFill>
                <a:latin typeface="Trebuchet MS" panose="020B0603020202020204" pitchFamily="34" charset="0"/>
                <a:ea typeface="Times New Roman" panose="02020603050405020304" pitchFamily="18" charset="0"/>
              </a:rPr>
              <a:t> </a:t>
            </a:r>
            <a:endParaRPr lang="en-GB" sz="1800" dirty="0" smtClean="0">
              <a:solidFill>
                <a:srgbClr val="002060"/>
              </a:solidFill>
              <a:latin typeface="Trebuchet MS" panose="020B0603020202020204" pitchFamily="34" charset="0"/>
              <a:ea typeface="Calibri" panose="020F0502020204030204" pitchFamily="34" charset="0"/>
            </a:endParaRPr>
          </a:p>
          <a:p>
            <a:pPr marL="742950" lvl="1" indent="-285750">
              <a:spcAft>
                <a:spcPts val="600"/>
              </a:spcAft>
              <a:buFont typeface="Arial" panose="020B0604020202020204" pitchFamily="34" charset="0"/>
              <a:buChar char="•"/>
            </a:pPr>
            <a:r>
              <a:rPr lang="en-GB" sz="1800" dirty="0" smtClean="0">
                <a:solidFill>
                  <a:srgbClr val="0070C0"/>
                </a:solidFill>
                <a:latin typeface="Trebuchet MS" panose="020B0603020202020204" pitchFamily="34" charset="0"/>
                <a:ea typeface="Times New Roman" panose="02020603050405020304" pitchFamily="18" charset="0"/>
              </a:rPr>
              <a:t>Mechanisms of long lifespan in one species does not necessary compare with short lifespan mechanisms in another (“public” &amp; “private”)</a:t>
            </a:r>
            <a:endParaRPr lang="en-GB" sz="1800" dirty="0" smtClean="0">
              <a:solidFill>
                <a:srgbClr val="0070C0"/>
              </a:solidFill>
              <a:latin typeface="Trebuchet MS" panose="020B0603020202020204" pitchFamily="34" charset="0"/>
              <a:ea typeface="Calibri" panose="020F0502020204030204" pitchFamily="34" charset="0"/>
            </a:endParaRPr>
          </a:p>
          <a:p>
            <a:pPr marL="742950" lvl="1" indent="-285750">
              <a:spcAft>
                <a:spcPts val="600"/>
              </a:spcAft>
              <a:buFont typeface="Arial" panose="020B0604020202020204" pitchFamily="34" charset="0"/>
              <a:buChar char="•"/>
            </a:pPr>
            <a:r>
              <a:rPr lang="en-GB" sz="1800" dirty="0" smtClean="0">
                <a:solidFill>
                  <a:srgbClr val="0070C0"/>
                </a:solidFill>
                <a:latin typeface="Trebuchet MS" panose="020B0603020202020204" pitchFamily="34" charset="0"/>
                <a:ea typeface="Times New Roman" panose="02020603050405020304" pitchFamily="18" charset="0"/>
              </a:rPr>
              <a:t>Ageing did not evolve, lifespan did. Thus lifespan is integral part of LH of organisms which determines evolutionary “success”. Thus by tinkering with lifespan, you tinker with that success</a:t>
            </a:r>
            <a:endParaRPr lang="en-GB" sz="1800" dirty="0" smtClean="0">
              <a:solidFill>
                <a:srgbClr val="0070C0"/>
              </a:solidFill>
              <a:latin typeface="Trebuchet MS" panose="020B0603020202020204" pitchFamily="34" charset="0"/>
              <a:ea typeface="Calibri" panose="020F0502020204030204" pitchFamily="34" charset="0"/>
            </a:endParaRPr>
          </a:p>
          <a:p>
            <a:pPr>
              <a:spcAft>
                <a:spcPts val="0"/>
              </a:spcAft>
            </a:pPr>
            <a:endParaRPr lang="en-GB" sz="1800" dirty="0" smtClean="0">
              <a:solidFill>
                <a:srgbClr val="002060"/>
              </a:solidFill>
              <a:latin typeface="Trebuchet MS" panose="020B0603020202020204" pitchFamily="34" charset="0"/>
              <a:ea typeface="Calibri" panose="020F0502020204030204" pitchFamily="34" charset="0"/>
            </a:endParaRPr>
          </a:p>
          <a:p>
            <a:pPr marL="285750" indent="-285750">
              <a:spcAft>
                <a:spcPts val="0"/>
              </a:spcAft>
              <a:buFont typeface="Courier New" panose="02070309020205020404" pitchFamily="49" charset="0"/>
              <a:buChar char="o"/>
            </a:pPr>
            <a:r>
              <a:rPr lang="en-GB" sz="1800" dirty="0" smtClean="0">
                <a:solidFill>
                  <a:srgbClr val="002060"/>
                </a:solidFill>
                <a:latin typeface="Trebuchet MS" panose="020B0603020202020204" pitchFamily="34" charset="0"/>
                <a:ea typeface="Times New Roman" panose="02020603050405020304" pitchFamily="18" charset="0"/>
              </a:rPr>
              <a:t>Nevertheless, comparative knowledge on mechanisms in other species may help prevent and/or remediate the negative effects of ageing </a:t>
            </a:r>
            <a:endParaRPr lang="en-GB" sz="1800" dirty="0">
              <a:solidFill>
                <a:srgbClr val="002060"/>
              </a:solidFill>
              <a:latin typeface="Trebuchet MS" panose="020B0603020202020204" pitchFamily="34" charset="0"/>
              <a:ea typeface="Calibri" panose="020F0502020204030204" pitchFamily="34" charset="0"/>
            </a:endParaRPr>
          </a:p>
        </p:txBody>
      </p:sp>
      <p:pic>
        <p:nvPicPr>
          <p:cNvPr id="6" name="Picture 5" descr="410_jaar_oude_mossel_99474h"/>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858000" y="149436"/>
            <a:ext cx="2099645" cy="13906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2401" y="93217"/>
            <a:ext cx="2408780" cy="135458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33800" y="5812851"/>
            <a:ext cx="1858043" cy="1045149"/>
          </a:xfrm>
          <a:prstGeom prst="rect">
            <a:avLst/>
          </a:prstGeom>
          <a:ln>
            <a:noFill/>
          </a:ln>
          <a:effectLst>
            <a:softEdge rad="112500"/>
          </a:effectLst>
        </p:spPr>
      </p:pic>
    </p:spTree>
    <p:extLst>
      <p:ext uri="{BB962C8B-B14F-4D97-AF65-F5344CB8AC3E}">
        <p14:creationId xmlns:p14="http://schemas.microsoft.com/office/powerpoint/2010/main" val="15013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fade">
                                      <p:cBhvr>
                                        <p:cTn id="10" dur="500"/>
                                        <p:tgtEl>
                                          <p:spTgt spid="3">
                                            <p:txEl>
                                              <p:pRg st="4" end="4"/>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Effect transition="in" filter="fade">
                                      <p:cBhvr>
                                        <p:cTn id="13" dur="500"/>
                                        <p:tgtEl>
                                          <p:spTgt spid="3">
                                            <p:txEl>
                                              <p:pRg st="5" end="5"/>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6" end="6"/>
                                            </p:txEl>
                                          </p:spTgt>
                                        </p:tgtEl>
                                        <p:attrNameLst>
                                          <p:attrName>style.visibility</p:attrName>
                                        </p:attrNameLst>
                                      </p:cBhvr>
                                      <p:to>
                                        <p:strVal val="visible"/>
                                      </p:to>
                                    </p:set>
                                    <p:animEffect transition="in" filter="fade">
                                      <p:cBhvr>
                                        <p:cTn id="16" dur="500"/>
                                        <p:tgtEl>
                                          <p:spTgt spid="3">
                                            <p:txEl>
                                              <p:pRg st="6" end="6"/>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animEffect transition="in" filter="fade">
                                      <p:cBhvr>
                                        <p:cTn id="21"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33065" y="892885"/>
            <a:ext cx="4258270" cy="2681662"/>
          </a:xfrm>
          <a:prstGeom prst="rect">
            <a:avLst/>
          </a:prstGeom>
        </p:spPr>
      </p:pic>
      <p:pic>
        <p:nvPicPr>
          <p:cNvPr id="3" name="Picture 2" descr="Screen Clippi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64436" y="2814702"/>
            <a:ext cx="4942988" cy="1519689"/>
          </a:xfrm>
          <a:prstGeom prst="rect">
            <a:avLst/>
          </a:prstGeom>
        </p:spPr>
      </p:pic>
      <p:pic>
        <p:nvPicPr>
          <p:cNvPr id="4" name="Picture 3" descr="Screen Clippi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29200" y="4267200"/>
            <a:ext cx="3824824" cy="2181531"/>
          </a:xfrm>
          <a:prstGeom prst="rect">
            <a:avLst/>
          </a:prstGeom>
        </p:spPr>
      </p:pic>
      <p:pic>
        <p:nvPicPr>
          <p:cNvPr id="5" name="Picture 4" descr="Screen Clippi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56547" y="5638800"/>
            <a:ext cx="3772426" cy="905001"/>
          </a:xfrm>
          <a:prstGeom prst="rect">
            <a:avLst/>
          </a:prstGeom>
        </p:spPr>
      </p:pic>
      <p:pic>
        <p:nvPicPr>
          <p:cNvPr id="6" name="Picture 5" descr="Screen Clippi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50006" y="3907119"/>
            <a:ext cx="3929613" cy="1586135"/>
          </a:xfrm>
          <a:prstGeom prst="rect">
            <a:avLst/>
          </a:prstGeom>
        </p:spPr>
      </p:pic>
      <p:sp>
        <p:nvSpPr>
          <p:cNvPr id="7" name="Rectangle 5"/>
          <p:cNvSpPr>
            <a:spLocks noChangeArrowheads="1"/>
          </p:cNvSpPr>
          <p:nvPr/>
        </p:nvSpPr>
        <p:spPr bwMode="auto">
          <a:xfrm>
            <a:off x="1447800" y="254896"/>
            <a:ext cx="694936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r>
              <a:rPr lang="en-US" sz="3200" dirty="0" smtClean="0">
                <a:solidFill>
                  <a:srgbClr val="C00000"/>
                </a:solidFill>
                <a:latin typeface="Berlin Sans FB" panose="020E0602020502020306" pitchFamily="34" charset="0"/>
                <a:cs typeface="Calibri" pitchFamily="34" charset="0"/>
              </a:rPr>
              <a:t>Be aware of sweeping claims ....</a:t>
            </a:r>
            <a:endParaRPr lang="en-US" sz="3200" dirty="0">
              <a:solidFill>
                <a:srgbClr val="C00000"/>
              </a:solidFill>
              <a:latin typeface="Berlin Sans FB" panose="020E0602020502020306" pitchFamily="34" charset="0"/>
              <a:cs typeface="Calibri" pitchFamily="34" charset="0"/>
            </a:endParaRPr>
          </a:p>
        </p:txBody>
      </p:sp>
    </p:spTree>
    <p:extLst>
      <p:ext uri="{BB962C8B-B14F-4D97-AF65-F5344CB8AC3E}">
        <p14:creationId xmlns:p14="http://schemas.microsoft.com/office/powerpoint/2010/main" val="2379435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par>
                                <p:cTn id="21" presetID="10"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648200" y="762000"/>
            <a:ext cx="3940597" cy="3581400"/>
          </a:xfrm>
          <a:prstGeom prst="rect">
            <a:avLst/>
          </a:prstGeom>
        </p:spPr>
      </p:pic>
      <p:sp>
        <p:nvSpPr>
          <p:cNvPr id="6" name="Rectangle 5"/>
          <p:cNvSpPr/>
          <p:nvPr/>
        </p:nvSpPr>
        <p:spPr>
          <a:xfrm>
            <a:off x="5334000" y="3526324"/>
            <a:ext cx="4114800" cy="338554"/>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sz="1600" dirty="0" smtClean="0">
                <a:solidFill>
                  <a:srgbClr val="0070C0"/>
                </a:solidFill>
                <a:latin typeface="Trebuchet MS" panose="020B0603020202020204" pitchFamily="34" charset="0"/>
              </a:rPr>
              <a:t>Survival advantage at old age ..... </a:t>
            </a:r>
            <a:endParaRPr kumimoji="0" lang="nl-NL" sz="1600" b="0" i="0" u="none" strike="noStrike" kern="1200" cap="none" spc="0" normalizeH="0" baseline="0" noProof="0" dirty="0">
              <a:ln>
                <a:noFill/>
              </a:ln>
              <a:solidFill>
                <a:srgbClr val="0070C0"/>
              </a:solidFill>
              <a:effectLst/>
              <a:uLnTx/>
              <a:uFillTx/>
              <a:latin typeface="Trebuchet MS" panose="020B0603020202020204" pitchFamily="34" charset="0"/>
            </a:endParaRPr>
          </a:p>
        </p:txBody>
      </p:sp>
      <p:pic>
        <p:nvPicPr>
          <p:cNvPr id="7" name="Picture 6" descr="Screen Clippi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8600" y="838200"/>
            <a:ext cx="4117598" cy="3581400"/>
          </a:xfrm>
          <a:prstGeom prst="rect">
            <a:avLst/>
          </a:prstGeom>
        </p:spPr>
      </p:pic>
      <p:sp>
        <p:nvSpPr>
          <p:cNvPr id="8" name="Rectangle 5"/>
          <p:cNvSpPr>
            <a:spLocks noChangeArrowheads="1"/>
          </p:cNvSpPr>
          <p:nvPr/>
        </p:nvSpPr>
        <p:spPr bwMode="auto">
          <a:xfrm>
            <a:off x="1421984" y="174903"/>
            <a:ext cx="694936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r>
              <a:rPr lang="en-US" sz="3200" dirty="0" smtClean="0">
                <a:solidFill>
                  <a:srgbClr val="C00000"/>
                </a:solidFill>
                <a:latin typeface="Berlin Sans FB" panose="020E0602020502020306" pitchFamily="34" charset="0"/>
                <a:cs typeface="Calibri" pitchFamily="34" charset="0"/>
              </a:rPr>
              <a:t>Lifespan and cancer: a trade-off</a:t>
            </a:r>
            <a:endParaRPr lang="en-US" sz="3200" dirty="0">
              <a:solidFill>
                <a:srgbClr val="C00000"/>
              </a:solidFill>
              <a:latin typeface="Berlin Sans FB" panose="020E0602020502020306" pitchFamily="34" charset="0"/>
              <a:cs typeface="Calibri" pitchFamily="34" charset="0"/>
            </a:endParaRPr>
          </a:p>
        </p:txBody>
      </p:sp>
      <p:sp>
        <p:nvSpPr>
          <p:cNvPr id="3" name="Rectangle 2"/>
          <p:cNvSpPr/>
          <p:nvPr/>
        </p:nvSpPr>
        <p:spPr bwMode="auto">
          <a:xfrm>
            <a:off x="228600" y="3048000"/>
            <a:ext cx="4117598" cy="1524000"/>
          </a:xfrm>
          <a:prstGeom prst="rect">
            <a:avLst/>
          </a:prstGeom>
          <a:solidFill>
            <a:schemeClr val="tx1"/>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2400" b="0" i="0" u="none" strike="noStrike" cap="none" normalizeH="0" baseline="0" smtClean="0">
              <a:ln>
                <a:noFill/>
              </a:ln>
              <a:solidFill>
                <a:schemeClr val="tx1"/>
              </a:solidFill>
              <a:effectLst/>
              <a:latin typeface="Times New Roman" pitchFamily="18" charset="0"/>
            </a:endParaRPr>
          </a:p>
        </p:txBody>
      </p:sp>
      <p:pic>
        <p:nvPicPr>
          <p:cNvPr id="5" name="Picture 4"/>
          <p:cNvPicPr>
            <a:picLocks noChangeAspect="1"/>
          </p:cNvPicPr>
          <p:nvPr/>
        </p:nvPicPr>
        <p:blipFill>
          <a:blip r:embed="rId4">
            <a:clrChange>
              <a:clrFrom>
                <a:srgbClr val="FFFFFF"/>
              </a:clrFrom>
              <a:clrTo>
                <a:srgbClr val="FFFFFF">
                  <a:alpha val="0"/>
                </a:srgbClr>
              </a:clrTo>
            </a:clrChange>
          </a:blip>
          <a:stretch>
            <a:fillRect/>
          </a:stretch>
        </p:blipFill>
        <p:spPr>
          <a:xfrm>
            <a:off x="381000" y="3297724"/>
            <a:ext cx="3495675" cy="3419475"/>
          </a:xfrm>
          <a:prstGeom prst="rect">
            <a:avLst/>
          </a:prstGeom>
        </p:spPr>
      </p:pic>
      <p:sp>
        <p:nvSpPr>
          <p:cNvPr id="9" name="Rectangle 8"/>
          <p:cNvSpPr/>
          <p:nvPr/>
        </p:nvSpPr>
        <p:spPr>
          <a:xfrm>
            <a:off x="3876675" y="5791200"/>
            <a:ext cx="4419600" cy="338554"/>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sz="1600" dirty="0" smtClean="0">
                <a:solidFill>
                  <a:srgbClr val="0070C0"/>
                </a:solidFill>
                <a:latin typeface="Trebuchet MS" panose="020B0603020202020204" pitchFamily="34" charset="0"/>
              </a:rPr>
              <a:t>... but a cancer risk factor at younger ages!</a:t>
            </a:r>
            <a:endParaRPr kumimoji="0" lang="nl-NL" sz="1600" b="0" i="0" u="none" strike="noStrike" kern="1200" cap="none" spc="0" normalizeH="0" baseline="0" noProof="0" dirty="0">
              <a:ln>
                <a:noFill/>
              </a:ln>
              <a:solidFill>
                <a:srgbClr val="0070C0"/>
              </a:solidFill>
              <a:effectLst/>
              <a:uLnTx/>
              <a:uFillTx/>
              <a:latin typeface="Trebuchet MS" panose="020B0603020202020204" pitchFamily="34" charset="0"/>
            </a:endParaRPr>
          </a:p>
        </p:txBody>
      </p:sp>
    </p:spTree>
    <p:extLst>
      <p:ext uri="{BB962C8B-B14F-4D97-AF65-F5344CB8AC3E}">
        <p14:creationId xmlns:p14="http://schemas.microsoft.com/office/powerpoint/2010/main" val="3603131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81000" y="1066800"/>
            <a:ext cx="3939988" cy="3810000"/>
          </a:xfrm>
          <a:prstGeom prst="rect">
            <a:avLst/>
          </a:prstGeom>
        </p:spPr>
      </p:pic>
      <p:pic>
        <p:nvPicPr>
          <p:cNvPr id="3" name="Picture 2" descr="Screen Clippi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53000" y="990600"/>
            <a:ext cx="3755243" cy="4685225"/>
          </a:xfrm>
          <a:prstGeom prst="rect">
            <a:avLst/>
          </a:prstGeom>
        </p:spPr>
      </p:pic>
      <p:sp>
        <p:nvSpPr>
          <p:cNvPr id="4" name="Rectangle 5"/>
          <p:cNvSpPr>
            <a:spLocks noChangeArrowheads="1"/>
          </p:cNvSpPr>
          <p:nvPr/>
        </p:nvSpPr>
        <p:spPr bwMode="auto">
          <a:xfrm>
            <a:off x="1295400" y="228600"/>
            <a:ext cx="694936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r>
              <a:rPr lang="en-US" sz="3200" dirty="0" smtClean="0">
                <a:solidFill>
                  <a:srgbClr val="C00000"/>
                </a:solidFill>
                <a:latin typeface="Berlin Sans FB" panose="020E0602020502020306" pitchFamily="34" charset="0"/>
                <a:cs typeface="Calibri" pitchFamily="34" charset="0"/>
              </a:rPr>
              <a:t>A possible hopeful mechanism</a:t>
            </a:r>
            <a:endParaRPr lang="en-US" sz="3200" dirty="0">
              <a:solidFill>
                <a:srgbClr val="C00000"/>
              </a:solidFill>
              <a:latin typeface="Berlin Sans FB" panose="020E0602020502020306" pitchFamily="34" charset="0"/>
              <a:cs typeface="Calibri" pitchFamily="34" charset="0"/>
            </a:endParaRPr>
          </a:p>
        </p:txBody>
      </p:sp>
      <p:sp>
        <p:nvSpPr>
          <p:cNvPr id="5" name="Rectangle 4"/>
          <p:cNvSpPr/>
          <p:nvPr/>
        </p:nvSpPr>
        <p:spPr>
          <a:xfrm>
            <a:off x="350482" y="5181600"/>
            <a:ext cx="4419600" cy="1477328"/>
          </a:xfrm>
          <a:prstGeom prst="rect">
            <a:avLst/>
          </a:prstGeom>
        </p:spPr>
        <p:txBody>
          <a:bodyPr wrap="square">
            <a:spAutoFit/>
          </a:bodyPr>
          <a:lstStyle/>
          <a:p>
            <a:pPr marL="285750" marR="0" lvl="0" indent="-285750" algn="l" defTabSz="914400" rtl="0" eaLnBrk="0" fontAlgn="base" latinLnBrk="0" hangingPunct="0">
              <a:spcBef>
                <a:spcPct val="0"/>
              </a:spcBef>
              <a:spcAft>
                <a:spcPts val="600"/>
              </a:spcAft>
              <a:buClrTx/>
              <a:buSzTx/>
              <a:buFont typeface="Arial" panose="020B0604020202020204" pitchFamily="34" charset="0"/>
              <a:buChar char="•"/>
              <a:tabLst/>
              <a:defRPr/>
            </a:pPr>
            <a:r>
              <a:rPr lang="en-US" sz="1600" noProof="0" dirty="0" smtClean="0">
                <a:solidFill>
                  <a:srgbClr val="0070C0"/>
                </a:solidFill>
                <a:latin typeface="Trebuchet MS" panose="020B0603020202020204" pitchFamily="34" charset="0"/>
              </a:rPr>
              <a:t>Natural selection acting on preventing cancer through senescence cells ...</a:t>
            </a:r>
          </a:p>
          <a:p>
            <a:pPr marL="285750" marR="0" lvl="0" indent="-285750" algn="l" defTabSz="914400" rtl="0" eaLnBrk="0" fontAlgn="base" latinLnBrk="0" hangingPunct="0">
              <a:spcBef>
                <a:spcPct val="0"/>
              </a:spcBef>
              <a:spcAft>
                <a:spcPts val="600"/>
              </a:spcAft>
              <a:buClrTx/>
              <a:buSzTx/>
              <a:buFont typeface="Arial" panose="020B0604020202020204" pitchFamily="34" charset="0"/>
              <a:buChar char="•"/>
              <a:tabLst/>
              <a:defRPr/>
            </a:pPr>
            <a:r>
              <a:rPr kumimoji="0" lang="en-GB" sz="1600" b="0" i="0" u="none" strike="noStrike" kern="1200" cap="none" spc="0" normalizeH="0" baseline="0" noProof="0" dirty="0" smtClean="0">
                <a:ln>
                  <a:noFill/>
                </a:ln>
                <a:solidFill>
                  <a:srgbClr val="0070C0"/>
                </a:solidFill>
                <a:effectLst/>
                <a:uLnTx/>
                <a:uFillTx/>
                <a:latin typeface="Trebuchet MS" panose="020B0603020202020204" pitchFamily="34" charset="0"/>
              </a:rPr>
              <a:t>... but lack of selection on inducing apoptosis (selection shadow)</a:t>
            </a:r>
          </a:p>
          <a:p>
            <a:pPr marL="285750" marR="0" lvl="0" indent="-285750" algn="l" defTabSz="914400" rtl="0" eaLnBrk="0" fontAlgn="base" latinLnBrk="0" hangingPunct="0">
              <a:spcBef>
                <a:spcPct val="0"/>
              </a:spcBef>
              <a:spcAft>
                <a:spcPts val="600"/>
              </a:spcAft>
              <a:buClrTx/>
              <a:buSzTx/>
              <a:buFont typeface="Arial" panose="020B0604020202020204" pitchFamily="34" charset="0"/>
              <a:buChar char="•"/>
              <a:tabLst/>
              <a:defRPr/>
            </a:pPr>
            <a:r>
              <a:rPr lang="en-GB" sz="1600" noProof="0" dirty="0" smtClean="0">
                <a:solidFill>
                  <a:srgbClr val="C00000"/>
                </a:solidFill>
                <a:latin typeface="Trebuchet MS" panose="020B0603020202020204" pitchFamily="34" charset="0"/>
              </a:rPr>
              <a:t>“Cost free” health extension?</a:t>
            </a:r>
            <a:endParaRPr kumimoji="0" lang="nl-NL" sz="1600" b="0" i="0" u="none" strike="noStrike" kern="1200" cap="none" spc="0" normalizeH="0" baseline="0" noProof="0" dirty="0">
              <a:ln>
                <a:noFill/>
              </a:ln>
              <a:solidFill>
                <a:srgbClr val="C00000"/>
              </a:solidFill>
              <a:effectLst/>
              <a:uLnTx/>
              <a:uFillTx/>
              <a:latin typeface="Trebuchet MS" panose="020B0603020202020204" pitchFamily="34" charset="0"/>
            </a:endParaRPr>
          </a:p>
        </p:txBody>
      </p:sp>
    </p:spTree>
    <p:extLst>
      <p:ext uri="{BB962C8B-B14F-4D97-AF65-F5344CB8AC3E}">
        <p14:creationId xmlns:p14="http://schemas.microsoft.com/office/powerpoint/2010/main" val="596321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3154" name="Picture 2" descr="langleven_trans"/>
          <p:cNvPicPr>
            <a:picLocks noChangeAspect="1" noChangeArrowheads="1"/>
          </p:cNvPicPr>
          <p:nvPr/>
        </p:nvPicPr>
        <p:blipFill>
          <a:blip r:embed="rId3" cstate="screen">
            <a:lum bright="70000" contrast="-70000"/>
            <a:extLst>
              <a:ext uri="{28A0092B-C50C-407E-A947-70E740481C1C}">
                <a14:useLocalDpi xmlns:a14="http://schemas.microsoft.com/office/drawing/2010/main"/>
              </a:ext>
            </a:extLst>
          </a:blip>
          <a:srcRect b="18353"/>
          <a:stretch>
            <a:fillRect/>
          </a:stretch>
        </p:blipFill>
        <p:spPr bwMode="auto">
          <a:xfrm>
            <a:off x="457200" y="1219200"/>
            <a:ext cx="8077200" cy="4932363"/>
          </a:xfrm>
          <a:prstGeom prst="rect">
            <a:avLst/>
          </a:prstGeom>
          <a:noFill/>
          <a:extLst>
            <a:ext uri="{909E8E84-426E-40DD-AFC4-6F175D3DCCD1}">
              <a14:hiddenFill xmlns:a14="http://schemas.microsoft.com/office/drawing/2010/main">
                <a:solidFill>
                  <a:srgbClr val="FFFFFF"/>
                </a:solidFill>
              </a14:hiddenFill>
            </a:ext>
          </a:extLst>
        </p:spPr>
      </p:pic>
      <p:sp>
        <p:nvSpPr>
          <p:cNvPr id="1073155" name="Text Box 3"/>
          <p:cNvSpPr txBox="1">
            <a:spLocks noChangeArrowheads="1"/>
          </p:cNvSpPr>
          <p:nvPr/>
        </p:nvSpPr>
        <p:spPr bwMode="auto">
          <a:xfrm>
            <a:off x="762000" y="2344738"/>
            <a:ext cx="7620000" cy="2227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just" defTabSz="914400" rtl="0" eaLnBrk="0" fontAlgn="base" latinLnBrk="0" hangingPunct="0">
              <a:lnSpc>
                <a:spcPct val="100000"/>
              </a:lnSpc>
              <a:spcBef>
                <a:spcPct val="50000"/>
              </a:spcBef>
              <a:spcAft>
                <a:spcPct val="0"/>
              </a:spcAft>
              <a:buClrTx/>
              <a:buSzTx/>
              <a:buFontTx/>
              <a:buNone/>
              <a:tabLst/>
              <a:defRPr/>
            </a:pPr>
            <a:r>
              <a:rPr kumimoji="0" lang="en-GB" sz="2800" b="0" i="0" u="none" strike="noStrike" kern="1200" cap="none" spc="0" normalizeH="0" baseline="0" noProof="0" dirty="0">
                <a:ln>
                  <a:noFill/>
                </a:ln>
                <a:solidFill>
                  <a:srgbClr val="C00000"/>
                </a:solidFill>
                <a:effectLst/>
                <a:uLnTx/>
                <a:uFillTx/>
                <a:latin typeface="Trebuchet MS" panose="020B0603020202020204" pitchFamily="34" charset="0"/>
              </a:rPr>
              <a:t>Ageing is the total effect of those intrinsic changes that accumulate in the course of life that negatively affect the vitality of the organism, and that makes it more susceptible to the factors that can cause death. </a:t>
            </a:r>
            <a:endParaRPr kumimoji="0" lang="en-US" sz="2800" b="0" i="0" u="none" strike="noStrike" kern="1200" cap="none" spc="0" normalizeH="0" baseline="0" noProof="0" dirty="0">
              <a:ln>
                <a:noFill/>
              </a:ln>
              <a:solidFill>
                <a:srgbClr val="C00000"/>
              </a:solidFill>
              <a:effectLst/>
              <a:uLnTx/>
              <a:uFillTx/>
              <a:latin typeface="Trebuchet MS" panose="020B0603020202020204" pitchFamily="34" charset="0"/>
            </a:endParaRPr>
          </a:p>
        </p:txBody>
      </p:sp>
      <p:sp>
        <p:nvSpPr>
          <p:cNvPr id="4" name="Rectangle 5"/>
          <p:cNvSpPr>
            <a:spLocks noChangeArrowheads="1"/>
          </p:cNvSpPr>
          <p:nvPr/>
        </p:nvSpPr>
        <p:spPr bwMode="auto">
          <a:xfrm>
            <a:off x="1097318" y="518953"/>
            <a:ext cx="694936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r>
              <a:rPr lang="en-US" sz="3200" dirty="0" smtClean="0">
                <a:solidFill>
                  <a:srgbClr val="002060"/>
                </a:solidFill>
                <a:latin typeface="Berlin Sans FB" panose="020E0602020502020306" pitchFamily="34" charset="0"/>
                <a:cs typeface="Calibri" pitchFamily="34" charset="0"/>
              </a:rPr>
              <a:t>What is ageing?</a:t>
            </a:r>
            <a:endParaRPr lang="en-US" sz="3200" b="1" dirty="0" smtClean="0">
              <a:solidFill>
                <a:srgbClr val="002060"/>
              </a:solidFill>
              <a:latin typeface="Berlin Sans FB" panose="020E0602020502020306" pitchFamily="34" charset="0"/>
              <a:cs typeface="Calibri" pitchFamily="34" charset="0"/>
            </a:endParaRPr>
          </a:p>
        </p:txBody>
      </p:sp>
    </p:spTree>
    <p:extLst>
      <p:ext uri="{BB962C8B-B14F-4D97-AF65-F5344CB8AC3E}">
        <p14:creationId xmlns:p14="http://schemas.microsoft.com/office/powerpoint/2010/main" val="57050080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ChangeArrowheads="1"/>
          </p:cNvSpPr>
          <p:nvPr/>
        </p:nvSpPr>
        <p:spPr bwMode="auto">
          <a:xfrm>
            <a:off x="-76200" y="381000"/>
            <a:ext cx="96012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marR="0" lvl="0" indent="-342900" algn="ctr" defTabSz="914400" rtl="0" eaLnBrk="1" fontAlgn="base" latinLnBrk="0" hangingPunct="1">
              <a:lnSpc>
                <a:spcPct val="100000"/>
              </a:lnSpc>
              <a:spcBef>
                <a:spcPct val="20000"/>
              </a:spcBef>
              <a:spcAft>
                <a:spcPct val="0"/>
              </a:spcAft>
              <a:buClrTx/>
              <a:buSzTx/>
              <a:buFontTx/>
              <a:buNone/>
              <a:tabLst/>
              <a:defRPr/>
            </a:pPr>
            <a:r>
              <a:rPr kumimoji="0" lang="en-US" sz="3200" b="0" i="0" u="none" strike="noStrike" kern="1200" cap="none" spc="0" normalizeH="0" baseline="0" noProof="0" dirty="0" smtClean="0">
                <a:ln>
                  <a:noFill/>
                </a:ln>
                <a:solidFill>
                  <a:srgbClr val="002060"/>
                </a:solidFill>
                <a:effectLst/>
                <a:uLnTx/>
                <a:uFillTx/>
                <a:latin typeface="Berlin Sans FB" panose="020E0602020502020306" pitchFamily="34" charset="0"/>
                <a:ea typeface="+mn-ea"/>
                <a:cs typeface="+mn-cs"/>
              </a:rPr>
              <a:t>Realistic expectations</a:t>
            </a:r>
            <a:endParaRPr kumimoji="0" lang="en-US" sz="3200" b="0" i="0" u="none" strike="noStrike" kern="1200" cap="none" spc="0" normalizeH="0" baseline="0" noProof="0" dirty="0">
              <a:ln>
                <a:noFill/>
              </a:ln>
              <a:solidFill>
                <a:srgbClr val="002060"/>
              </a:solidFill>
              <a:effectLst/>
              <a:uLnTx/>
              <a:uFillTx/>
              <a:latin typeface="Berlin Sans FB" panose="020E0602020502020306" pitchFamily="34" charset="0"/>
              <a:ea typeface="+mn-ea"/>
              <a:cs typeface="+mn-cs"/>
            </a:endParaRPr>
          </a:p>
        </p:txBody>
      </p:sp>
      <p:sp>
        <p:nvSpPr>
          <p:cNvPr id="5" name="Text Box 17"/>
          <p:cNvSpPr txBox="1">
            <a:spLocks noChangeArrowheads="1"/>
          </p:cNvSpPr>
          <p:nvPr/>
        </p:nvSpPr>
        <p:spPr bwMode="auto">
          <a:xfrm>
            <a:off x="971550" y="1295400"/>
            <a:ext cx="7505700" cy="784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itchFamily="18" charset="0"/>
              </a:defRPr>
            </a:lvl1pPr>
            <a:lvl2pPr marL="579438">
              <a:defRPr sz="2400">
                <a:solidFill>
                  <a:schemeClr val="tx1"/>
                </a:solidFill>
                <a:latin typeface="Times New Roman" pitchFamily="18" charset="0"/>
              </a:defRPr>
            </a:lvl2pPr>
            <a:lvl3pPr>
              <a:defRPr sz="2400">
                <a:solidFill>
                  <a:schemeClr val="tx1"/>
                </a:solidFill>
                <a:latin typeface="Times New Roman" pitchFamily="18" charset="0"/>
              </a:defRPr>
            </a:lvl3pPr>
            <a:lvl4pPr>
              <a:defRPr sz="2400">
                <a:solidFill>
                  <a:schemeClr val="tx1"/>
                </a:solidFill>
                <a:latin typeface="Times New Roman" pitchFamily="18" charset="0"/>
              </a:defRPr>
            </a:lvl4pPr>
            <a:lvl5pPr>
              <a:defRPr sz="2400">
                <a:solidFill>
                  <a:schemeClr val="tx1"/>
                </a:solidFill>
                <a:latin typeface="Times New Roman" pitchFamily="18" charset="0"/>
              </a:defRPr>
            </a:lvl5pPr>
            <a:lvl6pPr eaLnBrk="0" fontAlgn="base" hangingPunct="0">
              <a:spcBef>
                <a:spcPct val="0"/>
              </a:spcBef>
              <a:spcAft>
                <a:spcPct val="0"/>
              </a:spcAft>
              <a:defRPr sz="2400">
                <a:solidFill>
                  <a:schemeClr val="tx1"/>
                </a:solidFill>
                <a:latin typeface="Times New Roman" pitchFamily="18" charset="0"/>
              </a:defRPr>
            </a:lvl6pPr>
            <a:lvl7pPr eaLnBrk="0" fontAlgn="base" hangingPunct="0">
              <a:spcBef>
                <a:spcPct val="0"/>
              </a:spcBef>
              <a:spcAft>
                <a:spcPct val="0"/>
              </a:spcAft>
              <a:defRPr sz="2400">
                <a:solidFill>
                  <a:schemeClr val="tx1"/>
                </a:solidFill>
                <a:latin typeface="Times New Roman" pitchFamily="18" charset="0"/>
              </a:defRPr>
            </a:lvl7pPr>
            <a:lvl8pPr eaLnBrk="0" fontAlgn="base" hangingPunct="0">
              <a:spcBef>
                <a:spcPct val="0"/>
              </a:spcBef>
              <a:spcAft>
                <a:spcPct val="0"/>
              </a:spcAft>
              <a:defRPr sz="2400">
                <a:solidFill>
                  <a:schemeClr val="tx1"/>
                </a:solidFill>
                <a:latin typeface="Times New Roman" pitchFamily="18" charset="0"/>
              </a:defRPr>
            </a:lvl8pPr>
            <a:lvl9pPr eaLnBrk="0" fontAlgn="base" hangingPunct="0">
              <a:spcBef>
                <a:spcPct val="0"/>
              </a:spcBef>
              <a:spcAft>
                <a:spcPct val="0"/>
              </a:spcAft>
              <a:defRPr sz="2400">
                <a:solidFill>
                  <a:schemeClr val="tx1"/>
                </a:solidFill>
                <a:latin typeface="Times New Roman" pitchFamily="18" charset="0"/>
              </a:defRPr>
            </a:lvl9pPr>
          </a:lstStyle>
          <a:p>
            <a:pPr marL="342900" marR="0" lvl="0" indent="-342900" algn="l" defTabSz="914400" rtl="0" eaLnBrk="0" fontAlgn="base" latinLnBrk="0" hangingPunct="0">
              <a:spcBef>
                <a:spcPct val="50000"/>
              </a:spcBef>
              <a:spcAft>
                <a:spcPct val="0"/>
              </a:spcAft>
              <a:buClr>
                <a:srgbClr val="0070C0"/>
              </a:buClr>
              <a:buSzTx/>
              <a:buFont typeface="Courier New" panose="02070309020205020404" pitchFamily="49" charset="0"/>
              <a:buChar char="o"/>
              <a:tabLst/>
              <a:defRPr/>
            </a:pPr>
            <a:r>
              <a:rPr kumimoji="0" lang="en-GB" sz="1800" b="0" i="0" u="none" strike="noStrike" kern="1200" cap="none" spc="0" normalizeH="0" baseline="0" noProof="0" dirty="0" smtClean="0">
                <a:ln>
                  <a:noFill/>
                </a:ln>
                <a:solidFill>
                  <a:srgbClr val="002060"/>
                </a:solidFill>
                <a:effectLst/>
                <a:uLnTx/>
                <a:uFillTx/>
                <a:latin typeface="Trebuchet MS" pitchFamily="34" charset="0"/>
                <a:ea typeface="+mn-ea"/>
                <a:cs typeface="+mn-cs"/>
              </a:rPr>
              <a:t>Technological advancement</a:t>
            </a:r>
          </a:p>
          <a:p>
            <a:pPr marL="922338" lvl="1" indent="-342900">
              <a:spcBef>
                <a:spcPct val="50000"/>
              </a:spcBef>
              <a:buClr>
                <a:srgbClr val="0070C0"/>
              </a:buClr>
              <a:buFont typeface="Arial" panose="020B0604020202020204" pitchFamily="34" charset="0"/>
              <a:buChar char="•"/>
            </a:pPr>
            <a:r>
              <a:rPr kumimoji="0" lang="en-GB" sz="1800" b="0" i="0" u="none" strike="noStrike" kern="1200" cap="none" spc="0" normalizeH="0" baseline="0" noProof="0" dirty="0" smtClean="0">
                <a:ln>
                  <a:noFill/>
                </a:ln>
                <a:solidFill>
                  <a:srgbClr val="0070C0"/>
                </a:solidFill>
                <a:effectLst/>
                <a:uLnTx/>
                <a:uFillTx/>
                <a:latin typeface="Trebuchet MS" pitchFamily="34" charset="0"/>
                <a:ea typeface="+mn-ea"/>
                <a:cs typeface="+mn-cs"/>
              </a:rPr>
              <a:t>Gene technology (e.g. </a:t>
            </a:r>
            <a:r>
              <a:rPr kumimoji="0" lang="en-GB" sz="1800" b="0" i="0" u="none" strike="noStrike" kern="1200" cap="none" spc="0" normalizeH="0" baseline="0" noProof="0" dirty="0" err="1" smtClean="0">
                <a:ln>
                  <a:noFill/>
                </a:ln>
                <a:solidFill>
                  <a:srgbClr val="0070C0"/>
                </a:solidFill>
                <a:effectLst/>
                <a:uLnTx/>
                <a:uFillTx/>
                <a:latin typeface="Trebuchet MS" pitchFamily="34" charset="0"/>
                <a:ea typeface="+mn-ea"/>
                <a:cs typeface="+mn-cs"/>
              </a:rPr>
              <a:t>Crispr</a:t>
            </a:r>
            <a:r>
              <a:rPr kumimoji="0" lang="en-GB" sz="1800" b="0" i="0" u="none" strike="noStrike" kern="1200" cap="none" spc="0" normalizeH="0" baseline="0" noProof="0" dirty="0" smtClean="0">
                <a:ln>
                  <a:noFill/>
                </a:ln>
                <a:solidFill>
                  <a:srgbClr val="0070C0"/>
                </a:solidFill>
                <a:effectLst/>
                <a:uLnTx/>
                <a:uFillTx/>
                <a:latin typeface="Trebuchet MS" pitchFamily="34" charset="0"/>
                <a:ea typeface="+mn-ea"/>
                <a:cs typeface="+mn-cs"/>
              </a:rPr>
              <a:t>/Cas9)</a:t>
            </a:r>
          </a:p>
        </p:txBody>
      </p:sp>
      <p:pic>
        <p:nvPicPr>
          <p:cNvPr id="6"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76212" y="5764006"/>
            <a:ext cx="1411288" cy="94159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69698" y="5927622"/>
            <a:ext cx="2995397" cy="61436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 Box 17"/>
          <p:cNvSpPr txBox="1">
            <a:spLocks noChangeArrowheads="1"/>
          </p:cNvSpPr>
          <p:nvPr/>
        </p:nvSpPr>
        <p:spPr bwMode="auto">
          <a:xfrm>
            <a:off x="970430" y="2644170"/>
            <a:ext cx="7505700" cy="3139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itchFamily="18" charset="0"/>
              </a:defRPr>
            </a:lvl1pPr>
            <a:lvl2pPr marL="579438">
              <a:defRPr sz="2400">
                <a:solidFill>
                  <a:schemeClr val="tx1"/>
                </a:solidFill>
                <a:latin typeface="Times New Roman" pitchFamily="18" charset="0"/>
              </a:defRPr>
            </a:lvl2pPr>
            <a:lvl3pPr>
              <a:defRPr sz="2400">
                <a:solidFill>
                  <a:schemeClr val="tx1"/>
                </a:solidFill>
                <a:latin typeface="Times New Roman" pitchFamily="18" charset="0"/>
              </a:defRPr>
            </a:lvl3pPr>
            <a:lvl4pPr>
              <a:defRPr sz="2400">
                <a:solidFill>
                  <a:schemeClr val="tx1"/>
                </a:solidFill>
                <a:latin typeface="Times New Roman" pitchFamily="18" charset="0"/>
              </a:defRPr>
            </a:lvl4pPr>
            <a:lvl5pPr>
              <a:defRPr sz="2400">
                <a:solidFill>
                  <a:schemeClr val="tx1"/>
                </a:solidFill>
                <a:latin typeface="Times New Roman" pitchFamily="18" charset="0"/>
              </a:defRPr>
            </a:lvl5pPr>
            <a:lvl6pPr eaLnBrk="0" fontAlgn="base" hangingPunct="0">
              <a:spcBef>
                <a:spcPct val="0"/>
              </a:spcBef>
              <a:spcAft>
                <a:spcPct val="0"/>
              </a:spcAft>
              <a:defRPr sz="2400">
                <a:solidFill>
                  <a:schemeClr val="tx1"/>
                </a:solidFill>
                <a:latin typeface="Times New Roman" pitchFamily="18" charset="0"/>
              </a:defRPr>
            </a:lvl6pPr>
            <a:lvl7pPr eaLnBrk="0" fontAlgn="base" hangingPunct="0">
              <a:spcBef>
                <a:spcPct val="0"/>
              </a:spcBef>
              <a:spcAft>
                <a:spcPct val="0"/>
              </a:spcAft>
              <a:defRPr sz="2400">
                <a:solidFill>
                  <a:schemeClr val="tx1"/>
                </a:solidFill>
                <a:latin typeface="Times New Roman" pitchFamily="18" charset="0"/>
              </a:defRPr>
            </a:lvl7pPr>
            <a:lvl8pPr eaLnBrk="0" fontAlgn="base" hangingPunct="0">
              <a:spcBef>
                <a:spcPct val="0"/>
              </a:spcBef>
              <a:spcAft>
                <a:spcPct val="0"/>
              </a:spcAft>
              <a:defRPr sz="2400">
                <a:solidFill>
                  <a:schemeClr val="tx1"/>
                </a:solidFill>
                <a:latin typeface="Times New Roman" pitchFamily="18" charset="0"/>
              </a:defRPr>
            </a:lvl8pPr>
            <a:lvl9pPr eaLnBrk="0" fontAlgn="base" hangingPunct="0">
              <a:spcBef>
                <a:spcPct val="0"/>
              </a:spcBef>
              <a:spcAft>
                <a:spcPct val="0"/>
              </a:spcAft>
              <a:defRPr sz="2400">
                <a:solidFill>
                  <a:schemeClr val="tx1"/>
                </a:solidFill>
                <a:latin typeface="Times New Roman" pitchFamily="18" charset="0"/>
              </a:defRPr>
            </a:lvl9pPr>
          </a:lstStyle>
          <a:p>
            <a:pPr marL="342900" marR="0" lvl="0" indent="-342900" algn="l" defTabSz="914400" rtl="0" eaLnBrk="0" fontAlgn="base" latinLnBrk="0" hangingPunct="0">
              <a:spcBef>
                <a:spcPct val="50000"/>
              </a:spcBef>
              <a:spcAft>
                <a:spcPct val="0"/>
              </a:spcAft>
              <a:buClr>
                <a:srgbClr val="0070C0"/>
              </a:buClr>
              <a:buSzTx/>
              <a:buFont typeface="Courier New" panose="02070309020205020404" pitchFamily="49" charset="0"/>
              <a:buChar char="o"/>
              <a:tabLst/>
              <a:defRPr/>
            </a:pPr>
            <a:r>
              <a:rPr kumimoji="0" lang="en-GB" sz="1800" b="0" i="0" u="none" strike="noStrike" kern="1200" cap="none" spc="0" normalizeH="0" baseline="0" noProof="0" dirty="0" smtClean="0">
                <a:ln>
                  <a:noFill/>
                </a:ln>
                <a:solidFill>
                  <a:srgbClr val="002060"/>
                </a:solidFill>
                <a:effectLst/>
                <a:uLnTx/>
                <a:uFillTx/>
                <a:latin typeface="Trebuchet MS" pitchFamily="34" charset="0"/>
                <a:ea typeface="+mn-ea"/>
                <a:cs typeface="+mn-cs"/>
              </a:rPr>
              <a:t>But</a:t>
            </a:r>
          </a:p>
          <a:p>
            <a:pPr marL="922338" lvl="1" indent="-342900">
              <a:spcBef>
                <a:spcPct val="50000"/>
              </a:spcBef>
              <a:buClr>
                <a:srgbClr val="0070C0"/>
              </a:buClr>
              <a:buFont typeface="Arial" panose="020B0604020202020204" pitchFamily="34" charset="0"/>
              <a:buChar char="•"/>
            </a:pPr>
            <a:r>
              <a:rPr kumimoji="0" lang="en-GB" sz="1800" b="0" i="0" u="none" strike="noStrike" kern="1200" cap="none" spc="0" normalizeH="0" baseline="0" noProof="0" dirty="0" smtClean="0">
                <a:ln>
                  <a:noFill/>
                </a:ln>
                <a:solidFill>
                  <a:srgbClr val="0070C0"/>
                </a:solidFill>
                <a:effectLst/>
                <a:uLnTx/>
                <a:uFillTx/>
                <a:latin typeface="Trebuchet MS" pitchFamily="34" charset="0"/>
                <a:ea typeface="+mn-ea"/>
                <a:cs typeface="+mn-cs"/>
              </a:rPr>
              <a:t>There will be very many </a:t>
            </a:r>
            <a:r>
              <a:rPr kumimoji="0" lang="en-GB" sz="1800" b="0" i="0" u="none" strike="noStrike" kern="1200" cap="none" spc="0" normalizeH="0" baseline="0" noProof="0" dirty="0" smtClean="0">
                <a:ln>
                  <a:noFill/>
                </a:ln>
                <a:solidFill>
                  <a:schemeClr val="tx1">
                    <a:lumMod val="65000"/>
                  </a:schemeClr>
                </a:solidFill>
                <a:effectLst/>
                <a:uLnTx/>
                <a:uFillTx/>
                <a:latin typeface="Trebuchet MS" pitchFamily="34" charset="0"/>
                <a:ea typeface="+mn-ea"/>
                <a:cs typeface="+mn-cs"/>
              </a:rPr>
              <a:t>(e.g. human</a:t>
            </a:r>
            <a:r>
              <a:rPr kumimoji="0" lang="en-GB" sz="1800" b="0" i="0" u="none" strike="noStrike" kern="1200" cap="none" spc="0" normalizeH="0" noProof="0" dirty="0" smtClean="0">
                <a:ln>
                  <a:noFill/>
                </a:ln>
                <a:solidFill>
                  <a:schemeClr val="tx1">
                    <a:lumMod val="65000"/>
                  </a:schemeClr>
                </a:solidFill>
                <a:effectLst/>
                <a:uLnTx/>
                <a:uFillTx/>
                <a:latin typeface="Trebuchet MS" pitchFamily="34" charset="0"/>
                <a:ea typeface="+mn-ea"/>
                <a:cs typeface="+mn-cs"/>
              </a:rPr>
              <a:t> height already &gt; 1000 SNPs identified and this is a relatively “simple” and “well defined” phenotype)</a:t>
            </a:r>
            <a:endParaRPr kumimoji="0" lang="en-GB" sz="1800" b="0" i="0" u="none" strike="noStrike" kern="1200" cap="none" spc="0" normalizeH="0" baseline="0" noProof="0" dirty="0" smtClean="0">
              <a:ln>
                <a:noFill/>
              </a:ln>
              <a:solidFill>
                <a:schemeClr val="tx1">
                  <a:lumMod val="65000"/>
                </a:schemeClr>
              </a:solidFill>
              <a:effectLst/>
              <a:uLnTx/>
              <a:uFillTx/>
              <a:latin typeface="Trebuchet MS" pitchFamily="34" charset="0"/>
              <a:ea typeface="+mn-ea"/>
              <a:cs typeface="+mn-cs"/>
            </a:endParaRPr>
          </a:p>
          <a:p>
            <a:pPr marL="922338" lvl="1" indent="-342900">
              <a:spcBef>
                <a:spcPct val="50000"/>
              </a:spcBef>
              <a:buClr>
                <a:srgbClr val="0070C0"/>
              </a:buClr>
              <a:buFont typeface="Arial" panose="020B0604020202020204" pitchFamily="34" charset="0"/>
              <a:buChar char="•"/>
            </a:pPr>
            <a:r>
              <a:rPr kumimoji="0" lang="en-GB" sz="1800" b="0" i="0" u="none" strike="noStrike" kern="1200" cap="none" spc="0" normalizeH="0" baseline="0" noProof="0" dirty="0" smtClean="0">
                <a:ln>
                  <a:noFill/>
                </a:ln>
                <a:solidFill>
                  <a:srgbClr val="0070C0"/>
                </a:solidFill>
                <a:effectLst/>
                <a:uLnTx/>
                <a:uFillTx/>
                <a:latin typeface="Trebuchet MS" pitchFamily="34" charset="0"/>
                <a:ea typeface="+mn-ea"/>
                <a:cs typeface="+mn-cs"/>
              </a:rPr>
              <a:t>Even if we find all</a:t>
            </a:r>
            <a:r>
              <a:rPr kumimoji="0" lang="en-GB" sz="1800" b="0" i="0" u="none" strike="noStrike" kern="1200" cap="none" spc="0" normalizeH="0" noProof="0" dirty="0" smtClean="0">
                <a:ln>
                  <a:noFill/>
                </a:ln>
                <a:solidFill>
                  <a:srgbClr val="0070C0"/>
                </a:solidFill>
                <a:effectLst/>
                <a:uLnTx/>
                <a:uFillTx/>
                <a:latin typeface="Trebuchet MS" pitchFamily="34" charset="0"/>
                <a:ea typeface="+mn-ea"/>
                <a:cs typeface="+mn-cs"/>
              </a:rPr>
              <a:t> the genes, are we going to tweak them all together?</a:t>
            </a:r>
          </a:p>
          <a:p>
            <a:pPr marL="922338" lvl="1" indent="-342900">
              <a:spcBef>
                <a:spcPct val="50000"/>
              </a:spcBef>
              <a:buClr>
                <a:srgbClr val="0070C0"/>
              </a:buClr>
              <a:buFont typeface="Arial" panose="020B0604020202020204" pitchFamily="34" charset="0"/>
              <a:buChar char="•"/>
            </a:pPr>
            <a:r>
              <a:rPr lang="en-GB" sz="1800" baseline="0" dirty="0" smtClean="0">
                <a:solidFill>
                  <a:srgbClr val="0070C0"/>
                </a:solidFill>
                <a:latin typeface="Trebuchet MS" pitchFamily="34" charset="0"/>
              </a:rPr>
              <a:t>But</a:t>
            </a:r>
            <a:r>
              <a:rPr lang="en-GB" sz="1800" dirty="0" smtClean="0">
                <a:solidFill>
                  <a:srgbClr val="0070C0"/>
                </a:solidFill>
                <a:latin typeface="Trebuchet MS" pitchFamily="34" charset="0"/>
              </a:rPr>
              <a:t> they are risk factors that interact with the environment</a:t>
            </a:r>
          </a:p>
          <a:p>
            <a:pPr marL="922338" lvl="1" indent="-342900">
              <a:spcBef>
                <a:spcPct val="50000"/>
              </a:spcBef>
              <a:buClr>
                <a:srgbClr val="0070C0"/>
              </a:buClr>
              <a:buFont typeface="Arial" panose="020B0604020202020204" pitchFamily="34" charset="0"/>
              <a:buChar char="•"/>
            </a:pPr>
            <a:r>
              <a:rPr lang="en-GB" sz="1800" dirty="0" smtClean="0">
                <a:solidFill>
                  <a:srgbClr val="0070C0"/>
                </a:solidFill>
                <a:latin typeface="Trebuchet MS" pitchFamily="34" charset="0"/>
              </a:rPr>
              <a:t>And they are involved in networks and serve multiple functions – which direction should they be tweaked?</a:t>
            </a:r>
          </a:p>
        </p:txBody>
      </p:sp>
    </p:spTree>
    <p:extLst>
      <p:ext uri="{BB962C8B-B14F-4D97-AF65-F5344CB8AC3E}">
        <p14:creationId xmlns:p14="http://schemas.microsoft.com/office/powerpoint/2010/main" val="368306421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ChangeArrowheads="1"/>
          </p:cNvSpPr>
          <p:nvPr/>
        </p:nvSpPr>
        <p:spPr bwMode="auto">
          <a:xfrm>
            <a:off x="-76200" y="381000"/>
            <a:ext cx="96012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marR="0" lvl="0" indent="-342900" algn="ctr" defTabSz="914400" rtl="0" eaLnBrk="1" fontAlgn="base" latinLnBrk="0" hangingPunct="1">
              <a:lnSpc>
                <a:spcPct val="100000"/>
              </a:lnSpc>
              <a:spcBef>
                <a:spcPct val="20000"/>
              </a:spcBef>
              <a:spcAft>
                <a:spcPct val="0"/>
              </a:spcAft>
              <a:buClrTx/>
              <a:buSzTx/>
              <a:buFontTx/>
              <a:buNone/>
              <a:tabLst/>
              <a:defRPr/>
            </a:pPr>
            <a:r>
              <a:rPr kumimoji="0" lang="en-US" sz="3200" b="0" i="0" u="none" strike="noStrike" kern="1200" cap="none" spc="0" normalizeH="0" baseline="0" noProof="0" dirty="0" smtClean="0">
                <a:ln>
                  <a:noFill/>
                </a:ln>
                <a:solidFill>
                  <a:srgbClr val="002060"/>
                </a:solidFill>
                <a:effectLst/>
                <a:uLnTx/>
                <a:uFillTx/>
                <a:latin typeface="Berlin Sans FB" panose="020E0602020502020306" pitchFamily="34" charset="0"/>
                <a:ea typeface="+mn-ea"/>
                <a:cs typeface="+mn-cs"/>
              </a:rPr>
              <a:t>Realistic expectations</a:t>
            </a:r>
            <a:endParaRPr kumimoji="0" lang="en-US" sz="3200" b="0" i="0" u="none" strike="noStrike" kern="1200" cap="none" spc="0" normalizeH="0" baseline="0" noProof="0" dirty="0">
              <a:ln>
                <a:noFill/>
              </a:ln>
              <a:solidFill>
                <a:srgbClr val="002060"/>
              </a:solidFill>
              <a:effectLst/>
              <a:uLnTx/>
              <a:uFillTx/>
              <a:latin typeface="Berlin Sans FB" panose="020E0602020502020306" pitchFamily="34" charset="0"/>
              <a:ea typeface="+mn-ea"/>
              <a:cs typeface="+mn-cs"/>
            </a:endParaRPr>
          </a:p>
        </p:txBody>
      </p:sp>
      <p:sp>
        <p:nvSpPr>
          <p:cNvPr id="5" name="Text Box 17"/>
          <p:cNvSpPr txBox="1">
            <a:spLocks noChangeArrowheads="1"/>
          </p:cNvSpPr>
          <p:nvPr/>
        </p:nvSpPr>
        <p:spPr bwMode="auto">
          <a:xfrm>
            <a:off x="971550" y="1295400"/>
            <a:ext cx="7505700" cy="784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itchFamily="18" charset="0"/>
              </a:defRPr>
            </a:lvl1pPr>
            <a:lvl2pPr marL="579438">
              <a:defRPr sz="2400">
                <a:solidFill>
                  <a:schemeClr val="tx1"/>
                </a:solidFill>
                <a:latin typeface="Times New Roman" pitchFamily="18" charset="0"/>
              </a:defRPr>
            </a:lvl2pPr>
            <a:lvl3pPr>
              <a:defRPr sz="2400">
                <a:solidFill>
                  <a:schemeClr val="tx1"/>
                </a:solidFill>
                <a:latin typeface="Times New Roman" pitchFamily="18" charset="0"/>
              </a:defRPr>
            </a:lvl3pPr>
            <a:lvl4pPr>
              <a:defRPr sz="2400">
                <a:solidFill>
                  <a:schemeClr val="tx1"/>
                </a:solidFill>
                <a:latin typeface="Times New Roman" pitchFamily="18" charset="0"/>
              </a:defRPr>
            </a:lvl4pPr>
            <a:lvl5pPr>
              <a:defRPr sz="2400">
                <a:solidFill>
                  <a:schemeClr val="tx1"/>
                </a:solidFill>
                <a:latin typeface="Times New Roman" pitchFamily="18" charset="0"/>
              </a:defRPr>
            </a:lvl5pPr>
            <a:lvl6pPr eaLnBrk="0" fontAlgn="base" hangingPunct="0">
              <a:spcBef>
                <a:spcPct val="0"/>
              </a:spcBef>
              <a:spcAft>
                <a:spcPct val="0"/>
              </a:spcAft>
              <a:defRPr sz="2400">
                <a:solidFill>
                  <a:schemeClr val="tx1"/>
                </a:solidFill>
                <a:latin typeface="Times New Roman" pitchFamily="18" charset="0"/>
              </a:defRPr>
            </a:lvl6pPr>
            <a:lvl7pPr eaLnBrk="0" fontAlgn="base" hangingPunct="0">
              <a:spcBef>
                <a:spcPct val="0"/>
              </a:spcBef>
              <a:spcAft>
                <a:spcPct val="0"/>
              </a:spcAft>
              <a:defRPr sz="2400">
                <a:solidFill>
                  <a:schemeClr val="tx1"/>
                </a:solidFill>
                <a:latin typeface="Times New Roman" pitchFamily="18" charset="0"/>
              </a:defRPr>
            </a:lvl7pPr>
            <a:lvl8pPr eaLnBrk="0" fontAlgn="base" hangingPunct="0">
              <a:spcBef>
                <a:spcPct val="0"/>
              </a:spcBef>
              <a:spcAft>
                <a:spcPct val="0"/>
              </a:spcAft>
              <a:defRPr sz="2400">
                <a:solidFill>
                  <a:schemeClr val="tx1"/>
                </a:solidFill>
                <a:latin typeface="Times New Roman" pitchFamily="18" charset="0"/>
              </a:defRPr>
            </a:lvl8pPr>
            <a:lvl9pPr eaLnBrk="0" fontAlgn="base" hangingPunct="0">
              <a:spcBef>
                <a:spcPct val="0"/>
              </a:spcBef>
              <a:spcAft>
                <a:spcPct val="0"/>
              </a:spcAft>
              <a:defRPr sz="2400">
                <a:solidFill>
                  <a:schemeClr val="tx1"/>
                </a:solidFill>
                <a:latin typeface="Times New Roman" pitchFamily="18" charset="0"/>
              </a:defRPr>
            </a:lvl9pPr>
          </a:lstStyle>
          <a:p>
            <a:pPr marL="342900" marR="0" lvl="0" indent="-342900" algn="l" defTabSz="914400" rtl="0" eaLnBrk="0" fontAlgn="base" latinLnBrk="0" hangingPunct="0">
              <a:spcBef>
                <a:spcPct val="50000"/>
              </a:spcBef>
              <a:spcAft>
                <a:spcPct val="0"/>
              </a:spcAft>
              <a:buClr>
                <a:srgbClr val="0070C0"/>
              </a:buClr>
              <a:buSzTx/>
              <a:buFont typeface="Courier New" panose="02070309020205020404" pitchFamily="49" charset="0"/>
              <a:buChar char="o"/>
              <a:tabLst/>
              <a:defRPr/>
            </a:pPr>
            <a:r>
              <a:rPr kumimoji="0" lang="en-GB" sz="1800" b="0" i="0" u="none" strike="noStrike" kern="1200" cap="none" spc="0" normalizeH="0" baseline="0" noProof="0" dirty="0" smtClean="0">
                <a:ln>
                  <a:noFill/>
                </a:ln>
                <a:solidFill>
                  <a:srgbClr val="002060"/>
                </a:solidFill>
                <a:effectLst/>
                <a:uLnTx/>
                <a:uFillTx/>
                <a:latin typeface="Trebuchet MS" pitchFamily="34" charset="0"/>
                <a:ea typeface="+mn-ea"/>
                <a:cs typeface="+mn-cs"/>
              </a:rPr>
              <a:t>Technological advancement</a:t>
            </a:r>
          </a:p>
          <a:p>
            <a:pPr marL="922338" lvl="1" indent="-342900">
              <a:spcBef>
                <a:spcPct val="50000"/>
              </a:spcBef>
              <a:buClr>
                <a:srgbClr val="0070C0"/>
              </a:buClr>
              <a:buFont typeface="Arial" panose="020B0604020202020204" pitchFamily="34" charset="0"/>
              <a:buChar char="•"/>
            </a:pPr>
            <a:r>
              <a:rPr kumimoji="0" lang="en-GB" sz="1800" b="0" i="0" u="none" strike="noStrike" kern="1200" cap="none" spc="0" normalizeH="0" baseline="0" noProof="0" dirty="0" smtClean="0">
                <a:ln>
                  <a:noFill/>
                </a:ln>
                <a:solidFill>
                  <a:srgbClr val="0070C0"/>
                </a:solidFill>
                <a:effectLst/>
                <a:uLnTx/>
                <a:uFillTx/>
                <a:latin typeface="Trebuchet MS" pitchFamily="34" charset="0"/>
                <a:ea typeface="+mn-ea"/>
                <a:cs typeface="+mn-cs"/>
              </a:rPr>
              <a:t>Organoids, artificial</a:t>
            </a:r>
            <a:r>
              <a:rPr kumimoji="0" lang="en-GB" sz="1800" b="0" i="0" u="none" strike="noStrike" kern="1200" cap="none" spc="0" normalizeH="0" noProof="0" dirty="0" smtClean="0">
                <a:ln>
                  <a:noFill/>
                </a:ln>
                <a:solidFill>
                  <a:srgbClr val="0070C0"/>
                </a:solidFill>
                <a:effectLst/>
                <a:uLnTx/>
                <a:uFillTx/>
                <a:latin typeface="Trebuchet MS" pitchFamily="34" charset="0"/>
                <a:ea typeface="+mn-ea"/>
                <a:cs typeface="+mn-cs"/>
              </a:rPr>
              <a:t> organs, ... </a:t>
            </a:r>
            <a:endParaRPr kumimoji="0" lang="en-GB" sz="1800" b="0" i="0" u="none" strike="noStrike" kern="1200" cap="none" spc="0" normalizeH="0" baseline="0" noProof="0" dirty="0" smtClean="0">
              <a:ln>
                <a:noFill/>
              </a:ln>
              <a:solidFill>
                <a:srgbClr val="0070C0"/>
              </a:solidFill>
              <a:effectLst/>
              <a:uLnTx/>
              <a:uFillTx/>
              <a:latin typeface="Trebuchet MS" pitchFamily="34" charset="0"/>
              <a:ea typeface="+mn-ea"/>
              <a:cs typeface="+mn-cs"/>
            </a:endParaRPr>
          </a:p>
        </p:txBody>
      </p:sp>
      <p:pic>
        <p:nvPicPr>
          <p:cNvPr id="6"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76212" y="5764006"/>
            <a:ext cx="1411288" cy="94159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69698" y="5927622"/>
            <a:ext cx="2995397" cy="61436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3400" y="2376065"/>
            <a:ext cx="3320942" cy="2209800"/>
          </a:xfrm>
          <a:prstGeom prst="rect">
            <a:avLst/>
          </a:prstGeom>
          <a:ln>
            <a:noFill/>
          </a:ln>
          <a:effectLst>
            <a:softEdge rad="112500"/>
          </a:effectLst>
        </p:spPr>
      </p:pic>
      <p:sp>
        <p:nvSpPr>
          <p:cNvPr id="10" name="Rectangle 9"/>
          <p:cNvSpPr/>
          <p:nvPr/>
        </p:nvSpPr>
        <p:spPr>
          <a:xfrm>
            <a:off x="194141" y="4637832"/>
            <a:ext cx="3660201" cy="1154162"/>
          </a:xfrm>
          <a:prstGeom prst="rect">
            <a:avLst/>
          </a:prstGeom>
        </p:spPr>
        <p:txBody>
          <a:bodyPr wrap="square">
            <a:spAutoFit/>
          </a:bodyPr>
          <a:lstStyle/>
          <a:p>
            <a:pPr marL="285750" marR="0" lvl="0" indent="-285750" algn="l" defTabSz="914400" rtl="0" eaLnBrk="0" fontAlgn="base" latinLnBrk="0" hangingPunct="0">
              <a:spcBef>
                <a:spcPct val="0"/>
              </a:spcBef>
              <a:spcAft>
                <a:spcPts val="600"/>
              </a:spcAft>
              <a:buClrTx/>
              <a:buSzTx/>
              <a:buFont typeface="Arial" panose="020B0604020202020204" pitchFamily="34" charset="0"/>
              <a:buChar char="•"/>
              <a:tabLst/>
              <a:defRPr/>
            </a:pPr>
            <a:r>
              <a:rPr lang="en-US" sz="1600" noProof="0" dirty="0" smtClean="0">
                <a:solidFill>
                  <a:srgbClr val="0070C0"/>
                </a:solidFill>
                <a:latin typeface="Trebuchet MS" panose="020B0603020202020204" pitchFamily="34" charset="0"/>
              </a:rPr>
              <a:t>Took great care, replacing what was necessary</a:t>
            </a:r>
          </a:p>
          <a:p>
            <a:pPr marL="285750" marR="0" lvl="0" indent="-285750" algn="l" defTabSz="914400" rtl="0" eaLnBrk="0" fontAlgn="base" latinLnBrk="0" hangingPunct="0">
              <a:spcBef>
                <a:spcPct val="0"/>
              </a:spcBef>
              <a:spcAft>
                <a:spcPts val="600"/>
              </a:spcAft>
              <a:buClrTx/>
              <a:buSzTx/>
              <a:buFont typeface="Arial" panose="020B0604020202020204" pitchFamily="34" charset="0"/>
              <a:buChar char="•"/>
              <a:tabLst/>
              <a:defRPr/>
            </a:pPr>
            <a:r>
              <a:rPr kumimoji="0" lang="en-GB" sz="1600" b="0" i="0" u="none" strike="noStrike" kern="1200" cap="none" spc="0" normalizeH="0" baseline="0" noProof="0" dirty="0" smtClean="0">
                <a:ln>
                  <a:noFill/>
                </a:ln>
                <a:solidFill>
                  <a:srgbClr val="0070C0"/>
                </a:solidFill>
                <a:effectLst/>
                <a:uLnTx/>
                <a:uFillTx/>
                <a:latin typeface="Trebuchet MS" panose="020B0603020202020204" pitchFamily="34" charset="0"/>
              </a:rPr>
              <a:t>... but still everyone</a:t>
            </a:r>
            <a:r>
              <a:rPr kumimoji="0" lang="en-GB" sz="1600" b="0" i="0" u="none" strike="noStrike" kern="1200" cap="none" spc="0" normalizeH="0" noProof="0" dirty="0" smtClean="0">
                <a:ln>
                  <a:noFill/>
                </a:ln>
                <a:solidFill>
                  <a:srgbClr val="0070C0"/>
                </a:solidFill>
                <a:effectLst/>
                <a:uLnTx/>
                <a:uFillTx/>
                <a:latin typeface="Trebuchet MS" panose="020B0603020202020204" pitchFamily="34" charset="0"/>
              </a:rPr>
              <a:t> </a:t>
            </a:r>
            <a:r>
              <a:rPr kumimoji="0" lang="en-GB" sz="1600" b="0" i="0" u="none" strike="noStrike" kern="1200" cap="none" spc="0" normalizeH="0" baseline="0" noProof="0" dirty="0" smtClean="0">
                <a:ln>
                  <a:noFill/>
                </a:ln>
                <a:solidFill>
                  <a:srgbClr val="0070C0"/>
                </a:solidFill>
                <a:effectLst/>
                <a:uLnTx/>
                <a:uFillTx/>
                <a:latin typeface="Trebuchet MS" panose="020B0603020202020204" pitchFamily="34" charset="0"/>
              </a:rPr>
              <a:t>could see it was an</a:t>
            </a:r>
            <a:r>
              <a:rPr kumimoji="0" lang="en-GB" sz="1600" b="0" i="0" u="none" strike="noStrike" kern="1200" cap="none" spc="0" normalizeH="0" noProof="0" dirty="0" smtClean="0">
                <a:ln>
                  <a:noFill/>
                </a:ln>
                <a:solidFill>
                  <a:srgbClr val="0070C0"/>
                </a:solidFill>
                <a:effectLst/>
                <a:uLnTx/>
                <a:uFillTx/>
                <a:latin typeface="Trebuchet MS" panose="020B0603020202020204" pitchFamily="34" charset="0"/>
              </a:rPr>
              <a:t> old car</a:t>
            </a:r>
            <a:endParaRPr kumimoji="0" lang="nl-NL" sz="1600" b="0" i="0" u="none" strike="noStrike" kern="1200" cap="none" spc="0" normalizeH="0" baseline="0" noProof="0" dirty="0">
              <a:ln>
                <a:noFill/>
              </a:ln>
              <a:solidFill>
                <a:srgbClr val="C00000"/>
              </a:solidFill>
              <a:effectLst/>
              <a:uLnTx/>
              <a:uFillTx/>
              <a:latin typeface="Trebuchet MS" panose="020B0603020202020204" pitchFamily="34" charset="0"/>
            </a:endParaRPr>
          </a:p>
        </p:txBody>
      </p:sp>
      <p:pic>
        <p:nvPicPr>
          <p:cNvPr id="11" name="0DCCEDD7-B260-43BC-8162-B5752A37ACD3" descr="D0668D4A-DF79-428A-A850-926C384B0647@arnhem"/>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531516" y="2385030"/>
            <a:ext cx="2397813" cy="134877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ACB25864-918F-4AFB-8793-C85234FBB731" descr="F7FC4D9E-B30D-4696-8D92-1F8ACC4B0661@arnhem"/>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002987" y="2376065"/>
            <a:ext cx="2397813" cy="134877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p:nvPr/>
        </p:nvSpPr>
        <p:spPr>
          <a:xfrm>
            <a:off x="4070221" y="3886200"/>
            <a:ext cx="3660201" cy="1231106"/>
          </a:xfrm>
          <a:prstGeom prst="rect">
            <a:avLst/>
          </a:prstGeom>
        </p:spPr>
        <p:txBody>
          <a:bodyPr wrap="square">
            <a:spAutoFit/>
          </a:bodyPr>
          <a:lstStyle/>
          <a:p>
            <a:pPr marL="285750" marR="0" lvl="0" indent="-285750" algn="l" defTabSz="914400" rtl="0" eaLnBrk="0" fontAlgn="base" latinLnBrk="0" hangingPunct="0">
              <a:spcBef>
                <a:spcPct val="0"/>
              </a:spcBef>
              <a:spcAft>
                <a:spcPts val="600"/>
              </a:spcAft>
              <a:buClrTx/>
              <a:buSzTx/>
              <a:buFont typeface="Arial" panose="020B0604020202020204" pitchFamily="34" charset="0"/>
              <a:buChar char="•"/>
              <a:tabLst/>
              <a:defRPr/>
            </a:pPr>
            <a:r>
              <a:rPr lang="en-US" sz="1600" noProof="0" dirty="0" smtClean="0">
                <a:solidFill>
                  <a:srgbClr val="0070C0"/>
                </a:solidFill>
                <a:latin typeface="Trebuchet MS" panose="020B0603020202020204" pitchFamily="34" charset="0"/>
              </a:rPr>
              <a:t>Parts function as a whole </a:t>
            </a:r>
          </a:p>
          <a:p>
            <a:pPr marL="285750" marR="0" lvl="0" indent="-285750" algn="l" defTabSz="914400" rtl="0" eaLnBrk="0" fontAlgn="base" latinLnBrk="0" hangingPunct="0">
              <a:spcBef>
                <a:spcPct val="0"/>
              </a:spcBef>
              <a:spcAft>
                <a:spcPts val="600"/>
              </a:spcAft>
              <a:buClrTx/>
              <a:buSzTx/>
              <a:buFont typeface="Arial" panose="020B0604020202020204" pitchFamily="34" charset="0"/>
              <a:buChar char="•"/>
              <a:tabLst/>
              <a:defRPr/>
            </a:pPr>
            <a:r>
              <a:rPr lang="en-GB" sz="1600" dirty="0" smtClean="0">
                <a:solidFill>
                  <a:srgbClr val="0070C0"/>
                </a:solidFill>
                <a:latin typeface="Trebuchet MS" panose="020B0603020202020204" pitchFamily="34" charset="0"/>
              </a:rPr>
              <a:t>Replacing one part will lead to problems</a:t>
            </a:r>
          </a:p>
          <a:p>
            <a:pPr marL="285750" marR="0" lvl="0" indent="-285750" algn="l" defTabSz="914400" rtl="0" eaLnBrk="0" fontAlgn="base" latinLnBrk="0" hangingPunct="0">
              <a:spcBef>
                <a:spcPct val="0"/>
              </a:spcBef>
              <a:spcAft>
                <a:spcPts val="600"/>
              </a:spcAft>
              <a:buClrTx/>
              <a:buSzTx/>
              <a:buFont typeface="Arial" panose="020B0604020202020204" pitchFamily="34" charset="0"/>
              <a:buChar char="•"/>
              <a:tabLst/>
              <a:defRPr/>
            </a:pPr>
            <a:r>
              <a:rPr lang="en-GB" sz="1600" dirty="0" smtClean="0">
                <a:solidFill>
                  <a:srgbClr val="0070C0"/>
                </a:solidFill>
                <a:latin typeface="Trebuchet MS" panose="020B0603020202020204" pitchFamily="34" charset="0"/>
              </a:rPr>
              <a:t>Expect “knock-on” effects</a:t>
            </a:r>
            <a:endParaRPr kumimoji="0" lang="nl-NL" sz="1600" b="0" i="0" u="none" strike="noStrike" kern="1200" cap="none" spc="0" normalizeH="0" baseline="0" noProof="0" dirty="0">
              <a:ln>
                <a:noFill/>
              </a:ln>
              <a:solidFill>
                <a:srgbClr val="C00000"/>
              </a:solidFill>
              <a:effectLst/>
              <a:uLnTx/>
              <a:uFillTx/>
              <a:latin typeface="Trebuchet MS" panose="020B0603020202020204" pitchFamily="34" charset="0"/>
            </a:endParaRPr>
          </a:p>
        </p:txBody>
      </p:sp>
    </p:spTree>
    <p:extLst>
      <p:ext uri="{BB962C8B-B14F-4D97-AF65-F5344CB8AC3E}">
        <p14:creationId xmlns:p14="http://schemas.microsoft.com/office/powerpoint/2010/main" val="651058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par>
                                <p:cTn id="18" presetID="10" presetClass="entr" presetSubtype="0"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ChangeArrowheads="1"/>
          </p:cNvSpPr>
          <p:nvPr/>
        </p:nvSpPr>
        <p:spPr bwMode="auto">
          <a:xfrm>
            <a:off x="-76200" y="381000"/>
            <a:ext cx="96012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marR="0" lvl="0" indent="-342900" algn="ctr" defTabSz="914400" rtl="0" eaLnBrk="1" fontAlgn="base" latinLnBrk="0" hangingPunct="1">
              <a:lnSpc>
                <a:spcPct val="100000"/>
              </a:lnSpc>
              <a:spcBef>
                <a:spcPct val="20000"/>
              </a:spcBef>
              <a:spcAft>
                <a:spcPct val="0"/>
              </a:spcAft>
              <a:buClrTx/>
              <a:buSzTx/>
              <a:buFontTx/>
              <a:buNone/>
              <a:tabLst/>
              <a:defRPr/>
            </a:pPr>
            <a:r>
              <a:rPr kumimoji="0" lang="en-US" sz="3200" b="0" i="0" u="none" strike="noStrike" kern="1200" cap="none" spc="0" normalizeH="0" baseline="0" noProof="0" dirty="0" smtClean="0">
                <a:ln>
                  <a:noFill/>
                </a:ln>
                <a:solidFill>
                  <a:srgbClr val="002060"/>
                </a:solidFill>
                <a:effectLst/>
                <a:uLnTx/>
                <a:uFillTx/>
                <a:latin typeface="Berlin Sans FB" panose="020E0602020502020306" pitchFamily="34" charset="0"/>
                <a:ea typeface="+mn-ea"/>
                <a:cs typeface="+mn-cs"/>
              </a:rPr>
              <a:t>Realistic expectations</a:t>
            </a:r>
            <a:endParaRPr kumimoji="0" lang="en-US" sz="3200" b="0" i="0" u="none" strike="noStrike" kern="1200" cap="none" spc="0" normalizeH="0" baseline="0" noProof="0" dirty="0">
              <a:ln>
                <a:noFill/>
              </a:ln>
              <a:solidFill>
                <a:srgbClr val="002060"/>
              </a:solidFill>
              <a:effectLst/>
              <a:uLnTx/>
              <a:uFillTx/>
              <a:latin typeface="Berlin Sans FB" panose="020E0602020502020306" pitchFamily="34" charset="0"/>
              <a:ea typeface="+mn-ea"/>
              <a:cs typeface="+mn-cs"/>
            </a:endParaRPr>
          </a:p>
        </p:txBody>
      </p:sp>
      <p:sp>
        <p:nvSpPr>
          <p:cNvPr id="5" name="Text Box 17"/>
          <p:cNvSpPr txBox="1">
            <a:spLocks noChangeArrowheads="1"/>
          </p:cNvSpPr>
          <p:nvPr/>
        </p:nvSpPr>
        <p:spPr bwMode="auto">
          <a:xfrm>
            <a:off x="971550" y="1295400"/>
            <a:ext cx="7505700" cy="784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itchFamily="18" charset="0"/>
              </a:defRPr>
            </a:lvl1pPr>
            <a:lvl2pPr marL="579438">
              <a:defRPr sz="2400">
                <a:solidFill>
                  <a:schemeClr val="tx1"/>
                </a:solidFill>
                <a:latin typeface="Times New Roman" pitchFamily="18" charset="0"/>
              </a:defRPr>
            </a:lvl2pPr>
            <a:lvl3pPr>
              <a:defRPr sz="2400">
                <a:solidFill>
                  <a:schemeClr val="tx1"/>
                </a:solidFill>
                <a:latin typeface="Times New Roman" pitchFamily="18" charset="0"/>
              </a:defRPr>
            </a:lvl3pPr>
            <a:lvl4pPr>
              <a:defRPr sz="2400">
                <a:solidFill>
                  <a:schemeClr val="tx1"/>
                </a:solidFill>
                <a:latin typeface="Times New Roman" pitchFamily="18" charset="0"/>
              </a:defRPr>
            </a:lvl4pPr>
            <a:lvl5pPr>
              <a:defRPr sz="2400">
                <a:solidFill>
                  <a:schemeClr val="tx1"/>
                </a:solidFill>
                <a:latin typeface="Times New Roman" pitchFamily="18" charset="0"/>
              </a:defRPr>
            </a:lvl5pPr>
            <a:lvl6pPr eaLnBrk="0" fontAlgn="base" hangingPunct="0">
              <a:spcBef>
                <a:spcPct val="0"/>
              </a:spcBef>
              <a:spcAft>
                <a:spcPct val="0"/>
              </a:spcAft>
              <a:defRPr sz="2400">
                <a:solidFill>
                  <a:schemeClr val="tx1"/>
                </a:solidFill>
                <a:latin typeface="Times New Roman" pitchFamily="18" charset="0"/>
              </a:defRPr>
            </a:lvl6pPr>
            <a:lvl7pPr eaLnBrk="0" fontAlgn="base" hangingPunct="0">
              <a:spcBef>
                <a:spcPct val="0"/>
              </a:spcBef>
              <a:spcAft>
                <a:spcPct val="0"/>
              </a:spcAft>
              <a:defRPr sz="2400">
                <a:solidFill>
                  <a:schemeClr val="tx1"/>
                </a:solidFill>
                <a:latin typeface="Times New Roman" pitchFamily="18" charset="0"/>
              </a:defRPr>
            </a:lvl7pPr>
            <a:lvl8pPr eaLnBrk="0" fontAlgn="base" hangingPunct="0">
              <a:spcBef>
                <a:spcPct val="0"/>
              </a:spcBef>
              <a:spcAft>
                <a:spcPct val="0"/>
              </a:spcAft>
              <a:defRPr sz="2400">
                <a:solidFill>
                  <a:schemeClr val="tx1"/>
                </a:solidFill>
                <a:latin typeface="Times New Roman" pitchFamily="18" charset="0"/>
              </a:defRPr>
            </a:lvl8pPr>
            <a:lvl9pPr eaLnBrk="0" fontAlgn="base" hangingPunct="0">
              <a:spcBef>
                <a:spcPct val="0"/>
              </a:spcBef>
              <a:spcAft>
                <a:spcPct val="0"/>
              </a:spcAft>
              <a:defRPr sz="2400">
                <a:solidFill>
                  <a:schemeClr val="tx1"/>
                </a:solidFill>
                <a:latin typeface="Times New Roman" pitchFamily="18" charset="0"/>
              </a:defRPr>
            </a:lvl9pPr>
          </a:lstStyle>
          <a:p>
            <a:pPr marL="342900" marR="0" lvl="0" indent="-342900" algn="l" defTabSz="914400" rtl="0" eaLnBrk="0" fontAlgn="base" latinLnBrk="0" hangingPunct="0">
              <a:spcBef>
                <a:spcPct val="50000"/>
              </a:spcBef>
              <a:spcAft>
                <a:spcPct val="0"/>
              </a:spcAft>
              <a:buClr>
                <a:srgbClr val="0070C0"/>
              </a:buClr>
              <a:buSzTx/>
              <a:buFont typeface="Courier New" panose="02070309020205020404" pitchFamily="49" charset="0"/>
              <a:buChar char="o"/>
              <a:tabLst/>
              <a:defRPr/>
            </a:pPr>
            <a:r>
              <a:rPr kumimoji="0" lang="en-GB" sz="1800" b="0" i="0" u="none" strike="noStrike" kern="1200" cap="none" spc="0" normalizeH="0" baseline="0" noProof="0" dirty="0" smtClean="0">
                <a:ln>
                  <a:noFill/>
                </a:ln>
                <a:solidFill>
                  <a:srgbClr val="002060"/>
                </a:solidFill>
                <a:effectLst/>
                <a:uLnTx/>
                <a:uFillTx/>
                <a:latin typeface="Trebuchet MS" pitchFamily="34" charset="0"/>
                <a:ea typeface="+mn-ea"/>
                <a:cs typeface="+mn-cs"/>
              </a:rPr>
              <a:t>Technological advancement</a:t>
            </a:r>
          </a:p>
          <a:p>
            <a:pPr marL="922338" lvl="1" indent="-342900">
              <a:spcBef>
                <a:spcPct val="50000"/>
              </a:spcBef>
              <a:buClr>
                <a:srgbClr val="0070C0"/>
              </a:buClr>
              <a:buFont typeface="Arial" panose="020B0604020202020204" pitchFamily="34" charset="0"/>
              <a:buChar char="•"/>
            </a:pPr>
            <a:r>
              <a:rPr kumimoji="0" lang="en-GB" sz="1800" b="0" i="0" u="none" strike="noStrike" kern="1200" cap="none" spc="0" normalizeH="0" baseline="0" noProof="0" dirty="0" smtClean="0">
                <a:ln>
                  <a:noFill/>
                </a:ln>
                <a:solidFill>
                  <a:srgbClr val="0070C0"/>
                </a:solidFill>
                <a:effectLst/>
                <a:uLnTx/>
                <a:uFillTx/>
                <a:latin typeface="Trebuchet MS" pitchFamily="34" charset="0"/>
                <a:ea typeface="+mn-ea"/>
                <a:cs typeface="+mn-cs"/>
              </a:rPr>
              <a:t>Organoids, artificial</a:t>
            </a:r>
            <a:r>
              <a:rPr kumimoji="0" lang="en-GB" sz="1800" b="0" i="0" u="none" strike="noStrike" kern="1200" cap="none" spc="0" normalizeH="0" noProof="0" dirty="0" smtClean="0">
                <a:ln>
                  <a:noFill/>
                </a:ln>
                <a:solidFill>
                  <a:srgbClr val="0070C0"/>
                </a:solidFill>
                <a:effectLst/>
                <a:uLnTx/>
                <a:uFillTx/>
                <a:latin typeface="Trebuchet MS" pitchFamily="34" charset="0"/>
                <a:ea typeface="+mn-ea"/>
                <a:cs typeface="+mn-cs"/>
              </a:rPr>
              <a:t> organs, ... </a:t>
            </a:r>
            <a:endParaRPr kumimoji="0" lang="en-GB" sz="1800" b="0" i="0" u="none" strike="noStrike" kern="1200" cap="none" spc="0" normalizeH="0" baseline="0" noProof="0" dirty="0" smtClean="0">
              <a:ln>
                <a:noFill/>
              </a:ln>
              <a:solidFill>
                <a:srgbClr val="0070C0"/>
              </a:solidFill>
              <a:effectLst/>
              <a:uLnTx/>
              <a:uFillTx/>
              <a:latin typeface="Trebuchet MS" pitchFamily="34" charset="0"/>
              <a:ea typeface="+mn-ea"/>
              <a:cs typeface="+mn-cs"/>
            </a:endParaRPr>
          </a:p>
        </p:txBody>
      </p:sp>
      <p:pic>
        <p:nvPicPr>
          <p:cNvPr id="6"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76212" y="5764006"/>
            <a:ext cx="1411288" cy="94159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69698" y="5927622"/>
            <a:ext cx="2995397" cy="61436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 Box 17"/>
          <p:cNvSpPr txBox="1">
            <a:spLocks noChangeArrowheads="1"/>
          </p:cNvSpPr>
          <p:nvPr/>
        </p:nvSpPr>
        <p:spPr bwMode="auto">
          <a:xfrm>
            <a:off x="970430" y="2286000"/>
            <a:ext cx="7505700" cy="38318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itchFamily="18" charset="0"/>
              </a:defRPr>
            </a:lvl1pPr>
            <a:lvl2pPr marL="579438">
              <a:defRPr sz="2400">
                <a:solidFill>
                  <a:schemeClr val="tx1"/>
                </a:solidFill>
                <a:latin typeface="Times New Roman" pitchFamily="18" charset="0"/>
              </a:defRPr>
            </a:lvl2pPr>
            <a:lvl3pPr>
              <a:defRPr sz="2400">
                <a:solidFill>
                  <a:schemeClr val="tx1"/>
                </a:solidFill>
                <a:latin typeface="Times New Roman" pitchFamily="18" charset="0"/>
              </a:defRPr>
            </a:lvl3pPr>
            <a:lvl4pPr>
              <a:defRPr sz="2400">
                <a:solidFill>
                  <a:schemeClr val="tx1"/>
                </a:solidFill>
                <a:latin typeface="Times New Roman" pitchFamily="18" charset="0"/>
              </a:defRPr>
            </a:lvl4pPr>
            <a:lvl5pPr>
              <a:defRPr sz="2400">
                <a:solidFill>
                  <a:schemeClr val="tx1"/>
                </a:solidFill>
                <a:latin typeface="Times New Roman" pitchFamily="18" charset="0"/>
              </a:defRPr>
            </a:lvl5pPr>
            <a:lvl6pPr eaLnBrk="0" fontAlgn="base" hangingPunct="0">
              <a:spcBef>
                <a:spcPct val="0"/>
              </a:spcBef>
              <a:spcAft>
                <a:spcPct val="0"/>
              </a:spcAft>
              <a:defRPr sz="2400">
                <a:solidFill>
                  <a:schemeClr val="tx1"/>
                </a:solidFill>
                <a:latin typeface="Times New Roman" pitchFamily="18" charset="0"/>
              </a:defRPr>
            </a:lvl6pPr>
            <a:lvl7pPr eaLnBrk="0" fontAlgn="base" hangingPunct="0">
              <a:spcBef>
                <a:spcPct val="0"/>
              </a:spcBef>
              <a:spcAft>
                <a:spcPct val="0"/>
              </a:spcAft>
              <a:defRPr sz="2400">
                <a:solidFill>
                  <a:schemeClr val="tx1"/>
                </a:solidFill>
                <a:latin typeface="Times New Roman" pitchFamily="18" charset="0"/>
              </a:defRPr>
            </a:lvl7pPr>
            <a:lvl8pPr eaLnBrk="0" fontAlgn="base" hangingPunct="0">
              <a:spcBef>
                <a:spcPct val="0"/>
              </a:spcBef>
              <a:spcAft>
                <a:spcPct val="0"/>
              </a:spcAft>
              <a:defRPr sz="2400">
                <a:solidFill>
                  <a:schemeClr val="tx1"/>
                </a:solidFill>
                <a:latin typeface="Times New Roman" pitchFamily="18" charset="0"/>
              </a:defRPr>
            </a:lvl8pPr>
            <a:lvl9pPr eaLnBrk="0" fontAlgn="base" hangingPunct="0">
              <a:spcBef>
                <a:spcPct val="0"/>
              </a:spcBef>
              <a:spcAft>
                <a:spcPct val="0"/>
              </a:spcAft>
              <a:defRPr sz="2400">
                <a:solidFill>
                  <a:schemeClr val="tx1"/>
                </a:solidFill>
                <a:latin typeface="Times New Roman" pitchFamily="18" charset="0"/>
              </a:defRPr>
            </a:lvl9pPr>
          </a:lstStyle>
          <a:p>
            <a:pPr marL="342900" marR="0" lvl="0" indent="-342900" algn="l" defTabSz="914400" rtl="0" eaLnBrk="0" fontAlgn="base" latinLnBrk="0" hangingPunct="0">
              <a:spcBef>
                <a:spcPct val="50000"/>
              </a:spcBef>
              <a:spcAft>
                <a:spcPct val="0"/>
              </a:spcAft>
              <a:buClr>
                <a:srgbClr val="0070C0"/>
              </a:buClr>
              <a:buSzTx/>
              <a:buFont typeface="Courier New" panose="02070309020205020404" pitchFamily="49" charset="0"/>
              <a:buChar char="o"/>
              <a:tabLst/>
              <a:defRPr/>
            </a:pPr>
            <a:r>
              <a:rPr kumimoji="0" lang="en-GB" sz="1800" b="0" i="0" u="none" strike="noStrike" kern="1200" cap="none" spc="0" normalizeH="0" baseline="0" noProof="0" dirty="0" smtClean="0">
                <a:ln>
                  <a:noFill/>
                </a:ln>
                <a:solidFill>
                  <a:srgbClr val="002060"/>
                </a:solidFill>
                <a:effectLst/>
                <a:uLnTx/>
                <a:uFillTx/>
                <a:latin typeface="Trebuchet MS" pitchFamily="34" charset="0"/>
                <a:ea typeface="+mn-ea"/>
                <a:cs typeface="+mn-cs"/>
              </a:rPr>
              <a:t>But</a:t>
            </a:r>
          </a:p>
          <a:p>
            <a:pPr marL="922338" lvl="1" indent="-342900">
              <a:spcBef>
                <a:spcPct val="50000"/>
              </a:spcBef>
              <a:buClr>
                <a:srgbClr val="0070C0"/>
              </a:buClr>
              <a:buFont typeface="Arial" panose="020B0604020202020204" pitchFamily="34" charset="0"/>
              <a:buChar char="•"/>
            </a:pPr>
            <a:r>
              <a:rPr lang="en-US" sz="1800" dirty="0" smtClean="0">
                <a:solidFill>
                  <a:srgbClr val="0070C0"/>
                </a:solidFill>
                <a:latin typeface="Trebuchet MS" pitchFamily="34" charset="0"/>
              </a:rPr>
              <a:t>Replacing parts will cause problems</a:t>
            </a:r>
            <a:endParaRPr lang="en-US" sz="1800" dirty="0">
              <a:solidFill>
                <a:srgbClr val="0070C0"/>
              </a:solidFill>
              <a:latin typeface="Trebuchet MS" pitchFamily="34" charset="0"/>
            </a:endParaRPr>
          </a:p>
          <a:p>
            <a:pPr marL="922338" lvl="1" indent="-342900">
              <a:spcBef>
                <a:spcPct val="50000"/>
              </a:spcBef>
              <a:buClr>
                <a:srgbClr val="0070C0"/>
              </a:buClr>
              <a:buFont typeface="Arial" panose="020B0604020202020204" pitchFamily="34" charset="0"/>
              <a:buChar char="•"/>
            </a:pPr>
            <a:r>
              <a:rPr lang="en-US" sz="1800" dirty="0">
                <a:solidFill>
                  <a:srgbClr val="0070C0"/>
                </a:solidFill>
                <a:latin typeface="Trebuchet MS" pitchFamily="34" charset="0"/>
              </a:rPr>
              <a:t>T</a:t>
            </a:r>
            <a:r>
              <a:rPr lang="en-US" sz="1800" dirty="0" smtClean="0">
                <a:solidFill>
                  <a:srgbClr val="0070C0"/>
                </a:solidFill>
                <a:latin typeface="Trebuchet MS" pitchFamily="34" charset="0"/>
              </a:rPr>
              <a:t>his </a:t>
            </a:r>
            <a:r>
              <a:rPr lang="en-US" sz="1800" dirty="0">
                <a:solidFill>
                  <a:srgbClr val="0070C0"/>
                </a:solidFill>
                <a:latin typeface="Trebuchet MS" pitchFamily="34" charset="0"/>
              </a:rPr>
              <a:t>is true even when parts can be seen as modular and have simple direct interactions to serve one-dimensional functions</a:t>
            </a:r>
          </a:p>
          <a:p>
            <a:pPr marL="922338" lvl="1" indent="-342900">
              <a:spcBef>
                <a:spcPct val="50000"/>
              </a:spcBef>
              <a:buClr>
                <a:srgbClr val="0070C0"/>
              </a:buClr>
              <a:buFont typeface="Arial" panose="020B0604020202020204" pitchFamily="34" charset="0"/>
              <a:buChar char="•"/>
            </a:pPr>
            <a:r>
              <a:rPr lang="en-US" sz="1800" dirty="0" smtClean="0">
                <a:solidFill>
                  <a:srgbClr val="0070C0"/>
                </a:solidFill>
                <a:latin typeface="Trebuchet MS" pitchFamily="34" charset="0"/>
              </a:rPr>
              <a:t>But what </a:t>
            </a:r>
            <a:r>
              <a:rPr lang="en-US" sz="1800" dirty="0">
                <a:solidFill>
                  <a:srgbClr val="0070C0"/>
                </a:solidFill>
                <a:latin typeface="Trebuchet MS" pitchFamily="34" charset="0"/>
              </a:rPr>
              <a:t>I have </a:t>
            </a:r>
            <a:r>
              <a:rPr lang="en-US" sz="1800" dirty="0" smtClean="0">
                <a:solidFill>
                  <a:srgbClr val="0070C0"/>
                </a:solidFill>
                <a:latin typeface="Trebuchet MS" pitchFamily="34" charset="0"/>
              </a:rPr>
              <a:t>showed </a:t>
            </a:r>
            <a:r>
              <a:rPr lang="en-US" sz="1800" dirty="0">
                <a:solidFill>
                  <a:srgbClr val="0070C0"/>
                </a:solidFill>
                <a:latin typeface="Trebuchet MS" pitchFamily="34" charset="0"/>
              </a:rPr>
              <a:t>you today indicates that this is not the </a:t>
            </a:r>
            <a:r>
              <a:rPr lang="en-US" sz="1800" dirty="0" smtClean="0">
                <a:solidFill>
                  <a:srgbClr val="0070C0"/>
                </a:solidFill>
                <a:latin typeface="Trebuchet MS" pitchFamily="34" charset="0"/>
              </a:rPr>
              <a:t>case for ageing</a:t>
            </a:r>
            <a:endParaRPr lang="en-US" sz="1800" dirty="0">
              <a:solidFill>
                <a:srgbClr val="0070C0"/>
              </a:solidFill>
              <a:latin typeface="Trebuchet MS" pitchFamily="34" charset="0"/>
            </a:endParaRPr>
          </a:p>
          <a:p>
            <a:pPr marL="922338" lvl="1" indent="-342900">
              <a:spcBef>
                <a:spcPct val="50000"/>
              </a:spcBef>
              <a:buClr>
                <a:srgbClr val="0070C0"/>
              </a:buClr>
              <a:buFont typeface="Arial" panose="020B0604020202020204" pitchFamily="34" charset="0"/>
              <a:buChar char="•"/>
            </a:pPr>
            <a:r>
              <a:rPr lang="en-US" sz="1800" dirty="0">
                <a:solidFill>
                  <a:srgbClr val="0070C0"/>
                </a:solidFill>
                <a:latin typeface="Trebuchet MS" pitchFamily="34" charset="0"/>
              </a:rPr>
              <a:t>C</a:t>
            </a:r>
            <a:r>
              <a:rPr lang="en-US" sz="1800" dirty="0" smtClean="0">
                <a:solidFill>
                  <a:srgbClr val="0070C0"/>
                </a:solidFill>
                <a:latin typeface="Trebuchet MS" pitchFamily="34" charset="0"/>
              </a:rPr>
              <a:t>hanging </a:t>
            </a:r>
            <a:r>
              <a:rPr lang="en-US" sz="1800" dirty="0">
                <a:solidFill>
                  <a:srgbClr val="0070C0"/>
                </a:solidFill>
                <a:latin typeface="Trebuchet MS" pitchFamily="34" charset="0"/>
              </a:rPr>
              <a:t>parts will have knock-on effects that will counteract or even reverse the lifespan extending </a:t>
            </a:r>
            <a:r>
              <a:rPr lang="en-US" sz="1800" dirty="0" smtClean="0">
                <a:solidFill>
                  <a:srgbClr val="0070C0"/>
                </a:solidFill>
                <a:latin typeface="Trebuchet MS" pitchFamily="34" charset="0"/>
              </a:rPr>
              <a:t>effect</a:t>
            </a:r>
          </a:p>
          <a:p>
            <a:pPr marL="922338" lvl="1" indent="-342900">
              <a:spcBef>
                <a:spcPct val="50000"/>
              </a:spcBef>
              <a:buClr>
                <a:srgbClr val="0070C0"/>
              </a:buClr>
              <a:buFont typeface="Arial" panose="020B0604020202020204" pitchFamily="34" charset="0"/>
              <a:buChar char="•"/>
            </a:pPr>
            <a:r>
              <a:rPr lang="en-US" sz="1800" dirty="0" smtClean="0">
                <a:solidFill>
                  <a:srgbClr val="0070C0"/>
                </a:solidFill>
                <a:latin typeface="Trebuchet MS" pitchFamily="34" charset="0"/>
              </a:rPr>
              <a:t>And </a:t>
            </a:r>
            <a:r>
              <a:rPr lang="en-US" sz="1800" dirty="0">
                <a:solidFill>
                  <a:srgbClr val="0070C0"/>
                </a:solidFill>
                <a:latin typeface="Trebuchet MS" pitchFamily="34" charset="0"/>
              </a:rPr>
              <a:t>in addition may negatively effect the very many important biological functions, such as reproduction, immunity </a:t>
            </a:r>
            <a:r>
              <a:rPr lang="en-US" sz="1800" i="1" dirty="0" smtClean="0">
                <a:solidFill>
                  <a:srgbClr val="0070C0"/>
                </a:solidFill>
                <a:latin typeface="Trebuchet MS" pitchFamily="34" charset="0"/>
              </a:rPr>
              <a:t>et cetera</a:t>
            </a:r>
            <a:endParaRPr lang="en-US" sz="1800" i="1" dirty="0">
              <a:solidFill>
                <a:srgbClr val="0070C0"/>
              </a:solidFill>
              <a:latin typeface="Trebuchet MS" pitchFamily="34" charset="0"/>
            </a:endParaRPr>
          </a:p>
        </p:txBody>
      </p:sp>
    </p:spTree>
    <p:extLst>
      <p:ext uri="{BB962C8B-B14F-4D97-AF65-F5344CB8AC3E}">
        <p14:creationId xmlns:p14="http://schemas.microsoft.com/office/powerpoint/2010/main" val="328626366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p:cNvSpPr>
            <a:spLocks noChangeArrowheads="1"/>
          </p:cNvSpPr>
          <p:nvPr/>
        </p:nvSpPr>
        <p:spPr bwMode="auto">
          <a:xfrm>
            <a:off x="-152400" y="381000"/>
            <a:ext cx="9601200"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lvl="0" indent="-342900" algn="ctr" eaLnBrk="1" hangingPunct="1">
              <a:spcBef>
                <a:spcPct val="20000"/>
              </a:spcBef>
            </a:pPr>
            <a:r>
              <a:rPr lang="en-US" sz="3600" dirty="0">
                <a:solidFill>
                  <a:srgbClr val="C00000"/>
                </a:solidFill>
                <a:latin typeface="Berlin Sans FB" panose="020E0602020502020306" pitchFamily="34" charset="0"/>
              </a:rPr>
              <a:t>The role of science – which scientific domain should take the lead?</a:t>
            </a:r>
            <a:endParaRPr kumimoji="0" lang="en-US" sz="3600" b="0" i="0" u="none" strike="noStrike" kern="1200" cap="none" spc="0" normalizeH="0" baseline="0" noProof="0" dirty="0">
              <a:ln>
                <a:noFill/>
              </a:ln>
              <a:solidFill>
                <a:srgbClr val="C00000"/>
              </a:solidFill>
              <a:effectLst/>
              <a:uLnTx/>
              <a:uFillTx/>
              <a:latin typeface="Berlin Sans FB" panose="020E0602020502020306" pitchFamily="34" charset="0"/>
              <a:ea typeface="+mn-ea"/>
              <a:cs typeface="+mn-cs"/>
            </a:endParaRPr>
          </a:p>
        </p:txBody>
      </p:sp>
      <p:sp>
        <p:nvSpPr>
          <p:cNvPr id="3" name="Text Box 17"/>
          <p:cNvSpPr txBox="1">
            <a:spLocks noChangeArrowheads="1"/>
          </p:cNvSpPr>
          <p:nvPr/>
        </p:nvSpPr>
        <p:spPr bwMode="auto">
          <a:xfrm>
            <a:off x="895350" y="2135153"/>
            <a:ext cx="7505700" cy="3170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itchFamily="18" charset="0"/>
              </a:defRPr>
            </a:lvl1pPr>
            <a:lvl2pPr marL="579438">
              <a:defRPr sz="2400">
                <a:solidFill>
                  <a:schemeClr val="tx1"/>
                </a:solidFill>
                <a:latin typeface="Times New Roman" pitchFamily="18" charset="0"/>
              </a:defRPr>
            </a:lvl2pPr>
            <a:lvl3pPr>
              <a:defRPr sz="2400">
                <a:solidFill>
                  <a:schemeClr val="tx1"/>
                </a:solidFill>
                <a:latin typeface="Times New Roman" pitchFamily="18" charset="0"/>
              </a:defRPr>
            </a:lvl3pPr>
            <a:lvl4pPr>
              <a:defRPr sz="2400">
                <a:solidFill>
                  <a:schemeClr val="tx1"/>
                </a:solidFill>
                <a:latin typeface="Times New Roman" pitchFamily="18" charset="0"/>
              </a:defRPr>
            </a:lvl4pPr>
            <a:lvl5pPr>
              <a:defRPr sz="2400">
                <a:solidFill>
                  <a:schemeClr val="tx1"/>
                </a:solidFill>
                <a:latin typeface="Times New Roman" pitchFamily="18" charset="0"/>
              </a:defRPr>
            </a:lvl5pPr>
            <a:lvl6pPr eaLnBrk="0" fontAlgn="base" hangingPunct="0">
              <a:spcBef>
                <a:spcPct val="0"/>
              </a:spcBef>
              <a:spcAft>
                <a:spcPct val="0"/>
              </a:spcAft>
              <a:defRPr sz="2400">
                <a:solidFill>
                  <a:schemeClr val="tx1"/>
                </a:solidFill>
                <a:latin typeface="Times New Roman" pitchFamily="18" charset="0"/>
              </a:defRPr>
            </a:lvl6pPr>
            <a:lvl7pPr eaLnBrk="0" fontAlgn="base" hangingPunct="0">
              <a:spcBef>
                <a:spcPct val="0"/>
              </a:spcBef>
              <a:spcAft>
                <a:spcPct val="0"/>
              </a:spcAft>
              <a:defRPr sz="2400">
                <a:solidFill>
                  <a:schemeClr val="tx1"/>
                </a:solidFill>
                <a:latin typeface="Times New Roman" pitchFamily="18" charset="0"/>
              </a:defRPr>
            </a:lvl7pPr>
            <a:lvl8pPr eaLnBrk="0" fontAlgn="base" hangingPunct="0">
              <a:spcBef>
                <a:spcPct val="0"/>
              </a:spcBef>
              <a:spcAft>
                <a:spcPct val="0"/>
              </a:spcAft>
              <a:defRPr sz="2400">
                <a:solidFill>
                  <a:schemeClr val="tx1"/>
                </a:solidFill>
                <a:latin typeface="Times New Roman" pitchFamily="18" charset="0"/>
              </a:defRPr>
            </a:lvl8pPr>
            <a:lvl9pPr eaLnBrk="0" fontAlgn="base" hangingPunct="0">
              <a:spcBef>
                <a:spcPct val="0"/>
              </a:spcBef>
              <a:spcAft>
                <a:spcPct val="0"/>
              </a:spcAft>
              <a:defRPr sz="2400">
                <a:solidFill>
                  <a:schemeClr val="tx1"/>
                </a:solidFill>
                <a:latin typeface="Times New Roman" pitchFamily="18" charset="0"/>
              </a:defRPr>
            </a:lvl9pPr>
          </a:lstStyle>
          <a:p>
            <a:pPr marL="342900" lvl="0" indent="-342900">
              <a:lnSpc>
                <a:spcPct val="150000"/>
              </a:lnSpc>
              <a:spcBef>
                <a:spcPct val="50000"/>
              </a:spcBef>
              <a:buClr>
                <a:srgbClr val="0070C0"/>
              </a:buClr>
              <a:buFont typeface="Courier New" panose="02070309020205020404" pitchFamily="49" charset="0"/>
              <a:buChar char="o"/>
            </a:pPr>
            <a:r>
              <a:rPr lang="en-US" sz="2000" dirty="0">
                <a:solidFill>
                  <a:srgbClr val="002060"/>
                </a:solidFill>
                <a:latin typeface="Trebuchet MS" pitchFamily="34" charset="0"/>
              </a:rPr>
              <a:t>There is a strong emphasis on, and optimisms for, expected solutions from the “</a:t>
            </a:r>
            <a:r>
              <a:rPr lang="en-US" sz="2000" u="sng" dirty="0">
                <a:solidFill>
                  <a:srgbClr val="002060"/>
                </a:solidFill>
                <a:latin typeface="Trebuchet MS" pitchFamily="34" charset="0"/>
              </a:rPr>
              <a:t>Exact &amp; Natural Sciences</a:t>
            </a:r>
            <a:r>
              <a:rPr lang="en-US" sz="2000" dirty="0">
                <a:solidFill>
                  <a:srgbClr val="002060"/>
                </a:solidFill>
                <a:latin typeface="Trebuchet MS" pitchFamily="34" charset="0"/>
              </a:rPr>
              <a:t>”</a:t>
            </a:r>
          </a:p>
          <a:p>
            <a:pPr marL="342900" lvl="0" indent="-342900">
              <a:lnSpc>
                <a:spcPct val="150000"/>
              </a:lnSpc>
              <a:spcBef>
                <a:spcPct val="50000"/>
              </a:spcBef>
              <a:buClr>
                <a:srgbClr val="0070C0"/>
              </a:buClr>
              <a:buFont typeface="Courier New" panose="02070309020205020404" pitchFamily="49" charset="0"/>
              <a:buChar char="o"/>
            </a:pPr>
            <a:r>
              <a:rPr lang="en-US" sz="2000" dirty="0" smtClean="0">
                <a:solidFill>
                  <a:srgbClr val="0070C0"/>
                </a:solidFill>
                <a:latin typeface="Trebuchet MS" pitchFamily="34" charset="0"/>
              </a:rPr>
              <a:t>But </a:t>
            </a:r>
            <a:r>
              <a:rPr lang="en-US" sz="2000" dirty="0">
                <a:solidFill>
                  <a:srgbClr val="0070C0"/>
                </a:solidFill>
                <a:latin typeface="Trebuchet MS" pitchFamily="34" charset="0"/>
              </a:rPr>
              <a:t>whatever solution, each requires, first and foremost, </a:t>
            </a:r>
            <a:r>
              <a:rPr lang="en-US" sz="2000" u="sng" dirty="0" smtClean="0">
                <a:solidFill>
                  <a:srgbClr val="0070C0"/>
                </a:solidFill>
                <a:latin typeface="Trebuchet MS" pitchFamily="34" charset="0"/>
              </a:rPr>
              <a:t>personal and societal </a:t>
            </a:r>
            <a:r>
              <a:rPr lang="en-US" sz="2000" u="sng" dirty="0">
                <a:solidFill>
                  <a:srgbClr val="0070C0"/>
                </a:solidFill>
                <a:latin typeface="Trebuchet MS" pitchFamily="34" charset="0"/>
              </a:rPr>
              <a:t>change </a:t>
            </a:r>
          </a:p>
          <a:p>
            <a:pPr marL="342900" lvl="0" indent="-342900">
              <a:lnSpc>
                <a:spcPct val="150000"/>
              </a:lnSpc>
              <a:spcBef>
                <a:spcPct val="50000"/>
              </a:spcBef>
              <a:buClr>
                <a:srgbClr val="0070C0"/>
              </a:buClr>
              <a:buFont typeface="Courier New" panose="02070309020205020404" pitchFamily="49" charset="0"/>
              <a:buChar char="o"/>
            </a:pPr>
            <a:r>
              <a:rPr lang="en-US" sz="2000" dirty="0" smtClean="0">
                <a:solidFill>
                  <a:srgbClr val="002060"/>
                </a:solidFill>
                <a:latin typeface="Trebuchet MS" pitchFamily="34" charset="0"/>
              </a:rPr>
              <a:t>So</a:t>
            </a:r>
            <a:r>
              <a:rPr lang="en-US" sz="2000" dirty="0">
                <a:solidFill>
                  <a:srgbClr val="002060"/>
                </a:solidFill>
                <a:latin typeface="Trebuchet MS" pitchFamily="34" charset="0"/>
              </a:rPr>
              <a:t>, there is a point to be made that the “</a:t>
            </a:r>
            <a:r>
              <a:rPr lang="en-US" sz="2000" u="sng" dirty="0">
                <a:solidFill>
                  <a:srgbClr val="002060"/>
                </a:solidFill>
                <a:latin typeface="Trebuchet MS" pitchFamily="34" charset="0"/>
              </a:rPr>
              <a:t>Social and </a:t>
            </a:r>
            <a:r>
              <a:rPr lang="en-US" sz="2000" u="sng" dirty="0" err="1">
                <a:solidFill>
                  <a:srgbClr val="002060"/>
                </a:solidFill>
                <a:latin typeface="Trebuchet MS" pitchFamily="34" charset="0"/>
              </a:rPr>
              <a:t>Behavioural</a:t>
            </a:r>
            <a:r>
              <a:rPr lang="en-US" sz="2000" u="sng" dirty="0">
                <a:solidFill>
                  <a:srgbClr val="002060"/>
                </a:solidFill>
                <a:latin typeface="Trebuchet MS" pitchFamily="34" charset="0"/>
              </a:rPr>
              <a:t> Sciences</a:t>
            </a:r>
            <a:r>
              <a:rPr lang="en-US" sz="2000" dirty="0">
                <a:solidFill>
                  <a:srgbClr val="002060"/>
                </a:solidFill>
                <a:latin typeface="Trebuchet MS" pitchFamily="34" charset="0"/>
              </a:rPr>
              <a:t>” should take the lead</a:t>
            </a:r>
          </a:p>
        </p:txBody>
      </p:sp>
      <p:pic>
        <p:nvPicPr>
          <p:cNvPr id="4" name="Picture 3"/>
          <p:cNvPicPr>
            <a:picLocks noChangeAspect="1" noChangeArrowheads="1"/>
          </p:cNvPicPr>
          <p:nvPr/>
        </p:nvPicPr>
        <p:blipFill>
          <a:blip r:embed="rId2" cstate="email">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a:fillRect/>
          </a:stretch>
        </p:blipFill>
        <p:spPr bwMode="auto">
          <a:xfrm>
            <a:off x="176212" y="5764006"/>
            <a:ext cx="1411288" cy="94159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069698" y="5927622"/>
            <a:ext cx="2995397" cy="61436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2711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email">
            <a:extLst>
              <a:ext uri="{28A0092B-C50C-407E-A947-70E740481C1C}">
                <a14:useLocalDpi xmlns:a14="http://schemas.microsoft.com/office/drawing/2010/main"/>
              </a:ext>
            </a:extLst>
          </a:blip>
          <a:srcRect l="8856" t="414" r="9594"/>
          <a:stretch/>
        </p:blipFill>
        <p:spPr>
          <a:xfrm>
            <a:off x="1280196" y="176465"/>
            <a:ext cx="6400730" cy="6776786"/>
          </a:xfrm>
          <a:prstGeom prst="rect">
            <a:avLst/>
          </a:prstGeom>
        </p:spPr>
      </p:pic>
      <p:sp>
        <p:nvSpPr>
          <p:cNvPr id="5" name="Text Box 18"/>
          <p:cNvSpPr txBox="1">
            <a:spLocks noChangeArrowheads="1"/>
          </p:cNvSpPr>
          <p:nvPr/>
        </p:nvSpPr>
        <p:spPr bwMode="auto">
          <a:xfrm>
            <a:off x="1066833" y="3063244"/>
            <a:ext cx="6614094" cy="1446550"/>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1" hangingPunct="1">
              <a:spcBef>
                <a:spcPct val="50000"/>
              </a:spcBef>
            </a:pPr>
            <a:r>
              <a:rPr lang="en-US" sz="4400" dirty="0" smtClean="0">
                <a:solidFill>
                  <a:srgbClr val="007474"/>
                </a:solidFill>
                <a:latin typeface="Berlin Sans FB" pitchFamily="34" charset="0"/>
              </a:rPr>
              <a:t>I am happy to take questions and comments</a:t>
            </a:r>
            <a:endParaRPr lang="en-US" sz="4400" dirty="0">
              <a:solidFill>
                <a:srgbClr val="007474"/>
              </a:solidFill>
              <a:latin typeface="Berlin Sans FB" pitchFamily="34" charset="0"/>
            </a:endParaRPr>
          </a:p>
        </p:txBody>
      </p:sp>
      <p:sp>
        <p:nvSpPr>
          <p:cNvPr id="7" name="Text Box 18"/>
          <p:cNvSpPr txBox="1">
            <a:spLocks noChangeArrowheads="1"/>
          </p:cNvSpPr>
          <p:nvPr/>
        </p:nvSpPr>
        <p:spPr bwMode="auto">
          <a:xfrm>
            <a:off x="1005879" y="685830"/>
            <a:ext cx="7132307" cy="1015663"/>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1" hangingPunct="1">
              <a:spcBef>
                <a:spcPct val="50000"/>
              </a:spcBef>
            </a:pPr>
            <a:r>
              <a:rPr lang="en-US" sz="6000" dirty="0" smtClean="0">
                <a:solidFill>
                  <a:srgbClr val="C00000"/>
                </a:solidFill>
                <a:latin typeface="Berlin Sans FB" pitchFamily="34" charset="0"/>
              </a:rPr>
              <a:t>Thank you</a:t>
            </a:r>
            <a:endParaRPr lang="en-US" sz="6000" dirty="0">
              <a:solidFill>
                <a:srgbClr val="C00000"/>
              </a:solidFill>
              <a:latin typeface="Berlin Sans FB" pitchFamily="34" charset="0"/>
            </a:endParaRPr>
          </a:p>
        </p:txBody>
      </p:sp>
    </p:spTree>
    <p:extLst>
      <p:ext uri="{BB962C8B-B14F-4D97-AF65-F5344CB8AC3E}">
        <p14:creationId xmlns:p14="http://schemas.microsoft.com/office/powerpoint/2010/main" val="379693911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567800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8600" y="6248400"/>
            <a:ext cx="2590800" cy="338554"/>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sz="1600" dirty="0" smtClean="0">
                <a:solidFill>
                  <a:srgbClr val="0070C0"/>
                </a:solidFill>
                <a:latin typeface="Trebuchet MS" panose="020B0603020202020204" pitchFamily="34" charset="0"/>
              </a:rPr>
              <a:t>www.lifespannetwork.nl</a:t>
            </a:r>
            <a:endParaRPr kumimoji="0" lang="nl-NL" sz="1600" b="0" i="0" u="none" strike="noStrike" kern="1200" cap="none" spc="0" normalizeH="0" baseline="0" noProof="0" dirty="0">
              <a:ln>
                <a:noFill/>
              </a:ln>
              <a:solidFill>
                <a:srgbClr val="0070C0"/>
              </a:solidFill>
              <a:effectLst/>
              <a:uLnTx/>
              <a:uFillTx/>
              <a:latin typeface="Trebuchet MS" panose="020B0603020202020204" pitchFamily="34" charset="0"/>
            </a:endParaRPr>
          </a:p>
        </p:txBody>
      </p:sp>
      <p:pic>
        <p:nvPicPr>
          <p:cNvPr id="4" name="Picture 3" descr="Screen Clippi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2400" y="152400"/>
            <a:ext cx="6582613" cy="5867400"/>
          </a:xfrm>
          <a:prstGeom prst="rect">
            <a:avLst/>
          </a:prstGeom>
        </p:spPr>
      </p:pic>
    </p:spTree>
    <p:extLst>
      <p:ext uri="{BB962C8B-B14F-4D97-AF65-F5344CB8AC3E}">
        <p14:creationId xmlns:p14="http://schemas.microsoft.com/office/powerpoint/2010/main" val="117805340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ChangeAspect="1" noChangeArrowheads="1"/>
          </p:cNvPicPr>
          <p:nvPr/>
        </p:nvPicPr>
        <p:blipFill>
          <a:blip r:embed="rId3">
            <a:lum bright="70000" contrast="-70000"/>
            <a:extLst>
              <a:ext uri="{28A0092B-C50C-407E-A947-70E740481C1C}">
                <a14:useLocalDpi xmlns:a14="http://schemas.microsoft.com/office/drawing/2010/main"/>
              </a:ext>
            </a:extLst>
          </a:blip>
          <a:srcRect/>
          <a:stretch>
            <a:fillRect/>
          </a:stretch>
        </p:blipFill>
        <p:spPr bwMode="auto">
          <a:xfrm>
            <a:off x="292698" y="304801"/>
            <a:ext cx="8546502" cy="62395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 Box 14"/>
          <p:cNvSpPr txBox="1">
            <a:spLocks noChangeArrowheads="1"/>
          </p:cNvSpPr>
          <p:nvPr/>
        </p:nvSpPr>
        <p:spPr bwMode="auto">
          <a:xfrm>
            <a:off x="521298" y="76200"/>
            <a:ext cx="8317902" cy="1138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4400" b="0" i="0" u="none" strike="noStrike" kern="1200" cap="none" spc="0" normalizeH="0" baseline="0" noProof="0" dirty="0" smtClean="0">
                <a:ln>
                  <a:noFill/>
                </a:ln>
                <a:solidFill>
                  <a:srgbClr val="C00000"/>
                </a:solidFill>
                <a:effectLst/>
                <a:uLnTx/>
                <a:uFillTx/>
                <a:latin typeface="Berlin Sans FB" pitchFamily="34" charset="0"/>
                <a:ea typeface="+mn-ea"/>
                <a:cs typeface="+mn-cs"/>
              </a:rPr>
              <a:t>Risks of sweeping claims</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dirty="0" smtClean="0">
              <a:ln>
                <a:noFill/>
              </a:ln>
              <a:solidFill>
                <a:srgbClr val="002060"/>
              </a:solidFill>
              <a:effectLst/>
              <a:uLnTx/>
              <a:uFillTx/>
              <a:latin typeface="Berlin Sans FB" pitchFamily="34" charset="0"/>
              <a:ea typeface="+mn-ea"/>
              <a:cs typeface="+mn-cs"/>
            </a:endParaRPr>
          </a:p>
        </p:txBody>
      </p:sp>
      <p:pic>
        <p:nvPicPr>
          <p:cNvPr id="161794"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863552" y="2286000"/>
            <a:ext cx="3091295" cy="437197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descr="Screen Clippi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47856" y="1725766"/>
            <a:ext cx="4551081" cy="5077300"/>
          </a:xfrm>
          <a:prstGeom prst="rect">
            <a:avLst/>
          </a:prstGeom>
        </p:spPr>
      </p:pic>
      <p:pic>
        <p:nvPicPr>
          <p:cNvPr id="161795" name="Picture 3"/>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560122" y="2971800"/>
            <a:ext cx="1819275" cy="181927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descr="Screen Clippi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862942" y="784533"/>
            <a:ext cx="6248400" cy="1882467"/>
          </a:xfrm>
          <a:prstGeom prst="rect">
            <a:avLst/>
          </a:prstGeom>
        </p:spPr>
      </p:pic>
    </p:spTree>
    <p:extLst>
      <p:ext uri="{BB962C8B-B14F-4D97-AF65-F5344CB8AC3E}">
        <p14:creationId xmlns:p14="http://schemas.microsoft.com/office/powerpoint/2010/main" val="1183592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161795"/>
                                        </p:tgtEl>
                                        <p:attrNameLst>
                                          <p:attrName>style.visibility</p:attrName>
                                        </p:attrNameLst>
                                      </p:cBhvr>
                                      <p:to>
                                        <p:strVal val="visible"/>
                                      </p:to>
                                    </p:set>
                                    <p:animEffect transition="in" filter="fade">
                                      <p:cBhvr>
                                        <p:cTn id="10" dur="500"/>
                                        <p:tgtEl>
                                          <p:spTgt spid="16179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nodeType="withEffect">
                                  <p:stCondLst>
                                    <p:cond delay="0"/>
                                  </p:stCondLst>
                                  <p:childTnLst>
                                    <p:set>
                                      <p:cBhvr>
                                        <p:cTn id="17" dur="1" fill="hold">
                                          <p:stCondLst>
                                            <p:cond delay="0"/>
                                          </p:stCondLst>
                                        </p:cTn>
                                        <p:tgtEl>
                                          <p:spTgt spid="161794"/>
                                        </p:tgtEl>
                                        <p:attrNameLst>
                                          <p:attrName>style.visibility</p:attrName>
                                        </p:attrNameLst>
                                      </p:cBhvr>
                                      <p:to>
                                        <p:strVal val="visible"/>
                                      </p:to>
                                    </p:set>
                                    <p:animEffect transition="in" filter="fade">
                                      <p:cBhvr>
                                        <p:cTn id="18" dur="500"/>
                                        <p:tgtEl>
                                          <p:spTgt spid="1617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82" name="Rectangle 2"/>
          <p:cNvSpPr>
            <a:spLocks noChangeArrowheads="1"/>
          </p:cNvSpPr>
          <p:nvPr/>
        </p:nvSpPr>
        <p:spPr bwMode="auto">
          <a:xfrm>
            <a:off x="3200400" y="1219200"/>
            <a:ext cx="2895600" cy="457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000" b="0" i="0" u="none" strike="noStrike" kern="1200" cap="none" spc="0" normalizeH="0" baseline="0" noProof="0">
              <a:ln>
                <a:noFill/>
              </a:ln>
              <a:solidFill>
                <a:srgbClr val="FFFFFF"/>
              </a:solidFill>
              <a:effectLst/>
              <a:uLnTx/>
              <a:uFillTx/>
              <a:latin typeface="Tahoma" pitchFamily="34" charset="0"/>
              <a:ea typeface="+mn-ea"/>
              <a:cs typeface="+mn-cs"/>
            </a:endParaRPr>
          </a:p>
        </p:txBody>
      </p:sp>
      <p:pic>
        <p:nvPicPr>
          <p:cNvPr id="1095683" name="Picture 3" descr="Fig10j"/>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00" y="1371600"/>
            <a:ext cx="5776913" cy="501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chemeClr val="accent1"/>
                </a:solidFill>
                <a:miter lim="800000"/>
                <a:headEnd/>
                <a:tailEnd/>
              </a14:hiddenLine>
            </a:ext>
          </a:extLst>
        </p:spPr>
      </p:pic>
      <p:sp>
        <p:nvSpPr>
          <p:cNvPr id="1095684" name="Line 4"/>
          <p:cNvSpPr>
            <a:spLocks noChangeShapeType="1"/>
          </p:cNvSpPr>
          <p:nvPr/>
        </p:nvSpPr>
        <p:spPr bwMode="auto">
          <a:xfrm>
            <a:off x="3348038" y="1700213"/>
            <a:ext cx="2519362" cy="2160587"/>
          </a:xfrm>
          <a:prstGeom prst="line">
            <a:avLst/>
          </a:prstGeom>
          <a:noFill/>
          <a:ln w="57150">
            <a:solidFill>
              <a:schemeClr val="hlink"/>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000" b="0" i="0" u="none" strike="noStrike" kern="1200" cap="none" spc="0" normalizeH="0" baseline="0" noProof="0">
              <a:ln>
                <a:noFill/>
              </a:ln>
              <a:solidFill>
                <a:srgbClr val="FFFFFF"/>
              </a:solidFill>
              <a:effectLst/>
              <a:uLnTx/>
              <a:uFillTx/>
              <a:latin typeface="Tahoma" pitchFamily="34" charset="0"/>
              <a:ea typeface="+mn-ea"/>
              <a:cs typeface="+mn-cs"/>
            </a:endParaRPr>
          </a:p>
        </p:txBody>
      </p:sp>
      <p:sp>
        <p:nvSpPr>
          <p:cNvPr id="1095685" name="Text Box 5"/>
          <p:cNvSpPr txBox="1">
            <a:spLocks noChangeArrowheads="1"/>
          </p:cNvSpPr>
          <p:nvPr/>
        </p:nvSpPr>
        <p:spPr bwMode="auto">
          <a:xfrm>
            <a:off x="304800" y="381000"/>
            <a:ext cx="8458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
                <a:srgbClr val="FF0000"/>
              </a:buClr>
              <a:buSzTx/>
              <a:tabLst/>
              <a:defRPr/>
            </a:pPr>
            <a:r>
              <a:rPr lang="en-US" dirty="0">
                <a:solidFill>
                  <a:srgbClr val="0070C0"/>
                </a:solidFill>
                <a:latin typeface="Trebuchet MS" panose="020B0603020202020204" pitchFamily="34" charset="0"/>
              </a:rPr>
              <a:t>T</a:t>
            </a:r>
            <a:r>
              <a:rPr kumimoji="0" lang="en-US" sz="2400" b="0" i="0" u="none" strike="noStrike" kern="1200" cap="none" spc="0" normalizeH="0" baseline="0" noProof="0" dirty="0" err="1" smtClean="0">
                <a:ln>
                  <a:noFill/>
                </a:ln>
                <a:solidFill>
                  <a:srgbClr val="0070C0"/>
                </a:solidFill>
                <a:effectLst/>
                <a:uLnTx/>
                <a:uFillTx/>
                <a:latin typeface="Trebuchet MS" panose="020B0603020202020204" pitchFamily="34" charset="0"/>
              </a:rPr>
              <a:t>hings</a:t>
            </a:r>
            <a:r>
              <a:rPr kumimoji="0" lang="en-US" sz="2400" b="0" i="0" u="none" strike="noStrike" kern="1200" cap="none" spc="0" normalizeH="0" baseline="0" noProof="0" dirty="0" smtClean="0">
                <a:ln>
                  <a:noFill/>
                </a:ln>
                <a:solidFill>
                  <a:srgbClr val="0070C0"/>
                </a:solidFill>
                <a:effectLst/>
                <a:uLnTx/>
                <a:uFillTx/>
                <a:latin typeface="Trebuchet MS" panose="020B0603020202020204" pitchFamily="34" charset="0"/>
              </a:rPr>
              <a:t> </a:t>
            </a:r>
            <a:r>
              <a:rPr kumimoji="0" lang="en-US" sz="2400" b="0" i="0" u="none" strike="noStrike" kern="1200" cap="none" spc="0" normalizeH="0" baseline="0" noProof="0" dirty="0">
                <a:ln>
                  <a:noFill/>
                </a:ln>
                <a:solidFill>
                  <a:srgbClr val="0070C0"/>
                </a:solidFill>
                <a:effectLst/>
                <a:uLnTx/>
                <a:uFillTx/>
                <a:latin typeface="Trebuchet MS" panose="020B0603020202020204" pitchFamily="34" charset="0"/>
              </a:rPr>
              <a:t>do not get </a:t>
            </a:r>
            <a:r>
              <a:rPr kumimoji="0" lang="en-US" sz="2400" b="0" i="0" u="none" strike="noStrike" kern="1200" cap="none" spc="0" normalizeH="0" baseline="0" noProof="0" dirty="0" smtClean="0">
                <a:ln>
                  <a:noFill/>
                </a:ln>
                <a:solidFill>
                  <a:srgbClr val="0070C0"/>
                </a:solidFill>
                <a:effectLst/>
                <a:uLnTx/>
                <a:uFillTx/>
                <a:latin typeface="Trebuchet MS" panose="020B0603020202020204" pitchFamily="34" charset="0"/>
              </a:rPr>
              <a:t>better </a:t>
            </a:r>
            <a:r>
              <a:rPr kumimoji="0" lang="en-US" sz="2400" b="0" i="0" u="none" strike="noStrike" kern="1200" cap="none" spc="0" normalizeH="0" baseline="0" noProof="0" dirty="0">
                <a:ln>
                  <a:noFill/>
                </a:ln>
                <a:solidFill>
                  <a:srgbClr val="0070C0"/>
                </a:solidFill>
                <a:effectLst/>
                <a:uLnTx/>
                <a:uFillTx/>
                <a:latin typeface="Trebuchet MS" panose="020B0603020202020204" pitchFamily="34" charset="0"/>
              </a:rPr>
              <a:t>with age……</a:t>
            </a:r>
            <a:endParaRPr kumimoji="0" lang="en-US" sz="2400" b="0" i="1" u="none" strike="noStrike" kern="1200" cap="none" spc="0" normalizeH="0" baseline="0" noProof="0" dirty="0">
              <a:ln>
                <a:noFill/>
              </a:ln>
              <a:solidFill>
                <a:srgbClr val="0070C0"/>
              </a:solidFill>
              <a:effectLst/>
              <a:uLnTx/>
              <a:uFillTx/>
              <a:latin typeface="Trebuchet MS" panose="020B0603020202020204" pitchFamily="34" charset="0"/>
            </a:endParaRPr>
          </a:p>
        </p:txBody>
      </p:sp>
    </p:spTree>
    <p:extLst>
      <p:ext uri="{BB962C8B-B14F-4D97-AF65-F5344CB8AC3E}">
        <p14:creationId xmlns:p14="http://schemas.microsoft.com/office/powerpoint/2010/main" val="416122164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68002" name="Rectangle 2"/>
          <p:cNvSpPr>
            <a:spLocks noChangeArrowheads="1"/>
          </p:cNvSpPr>
          <p:nvPr/>
        </p:nvSpPr>
        <p:spPr bwMode="auto">
          <a:xfrm>
            <a:off x="3200400" y="1219200"/>
            <a:ext cx="2895600" cy="457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000" b="0" i="0" u="none" strike="noStrike" kern="1200" cap="none" spc="0" normalizeH="0" baseline="0" noProof="0">
              <a:ln>
                <a:noFill/>
              </a:ln>
              <a:solidFill>
                <a:srgbClr val="FFFFFF"/>
              </a:solidFill>
              <a:effectLst/>
              <a:uLnTx/>
              <a:uFillTx/>
              <a:latin typeface="Tahoma" pitchFamily="34" charset="0"/>
              <a:ea typeface="+mn-ea"/>
              <a:cs typeface="+mn-cs"/>
            </a:endParaRPr>
          </a:p>
        </p:txBody>
      </p:sp>
      <p:graphicFrame>
        <p:nvGraphicFramePr>
          <p:cNvPr id="768005" name="Object 5"/>
          <p:cNvGraphicFramePr>
            <a:graphicFrameLocks noChangeAspect="1"/>
          </p:cNvGraphicFramePr>
          <p:nvPr/>
        </p:nvGraphicFramePr>
        <p:xfrm>
          <a:off x="1658938" y="1524000"/>
          <a:ext cx="4895850" cy="2786063"/>
        </p:xfrm>
        <a:graphic>
          <a:graphicData uri="http://schemas.openxmlformats.org/presentationml/2006/ole">
            <mc:AlternateContent xmlns:mc="http://schemas.openxmlformats.org/markup-compatibility/2006">
              <mc:Choice xmlns:v="urn:schemas-microsoft-com:vml" Requires="v">
                <p:oleObj spid="_x0000_s151716" name="Canvas Drawing" r:id="rId4" imgW="3867120" imgH="2200320" progId="Canvas">
                  <p:embed/>
                </p:oleObj>
              </mc:Choice>
              <mc:Fallback>
                <p:oleObj name="Canvas Drawing" r:id="rId4" imgW="3867120" imgH="2200320" progId="Canvas">
                  <p:embed/>
                  <p:pic>
                    <p:nvPicPr>
                      <p:cNvPr id="768005"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58938" y="1524000"/>
                        <a:ext cx="4895850" cy="2786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68006" name="Text Box 6"/>
          <p:cNvSpPr txBox="1">
            <a:spLocks noChangeArrowheads="1"/>
          </p:cNvSpPr>
          <p:nvPr/>
        </p:nvSpPr>
        <p:spPr bwMode="auto">
          <a:xfrm>
            <a:off x="7620000" y="2819400"/>
            <a:ext cx="1219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rebuchet MS" panose="020B0603020202020204" pitchFamily="34" charset="0"/>
              </a:rPr>
              <a:t>no ageing</a:t>
            </a:r>
          </a:p>
        </p:txBody>
      </p:sp>
      <p:grpSp>
        <p:nvGrpSpPr>
          <p:cNvPr id="768007" name="Group 7"/>
          <p:cNvGrpSpPr>
            <a:grpSpLocks/>
          </p:cNvGrpSpPr>
          <p:nvPr/>
        </p:nvGrpSpPr>
        <p:grpSpPr bwMode="auto">
          <a:xfrm>
            <a:off x="1747838" y="1295400"/>
            <a:ext cx="7091362" cy="3019425"/>
            <a:chOff x="1101" y="816"/>
            <a:chExt cx="4467" cy="1902"/>
          </a:xfrm>
        </p:grpSpPr>
        <p:graphicFrame>
          <p:nvGraphicFramePr>
            <p:cNvPr id="768008" name="Object 8"/>
            <p:cNvGraphicFramePr>
              <a:graphicFrameLocks noChangeAspect="1"/>
            </p:cNvGraphicFramePr>
            <p:nvPr/>
          </p:nvGraphicFramePr>
          <p:xfrm>
            <a:off x="1101" y="987"/>
            <a:ext cx="2971" cy="1731"/>
          </p:xfrm>
          <a:graphic>
            <a:graphicData uri="http://schemas.openxmlformats.org/presentationml/2006/ole">
              <mc:AlternateContent xmlns:mc="http://schemas.openxmlformats.org/markup-compatibility/2006">
                <mc:Choice xmlns:v="urn:schemas-microsoft-com:vml" Requires="v">
                  <p:oleObj spid="_x0000_s151717" name="Canvas Drawing" r:id="rId6" imgW="3724200" imgH="2171880" progId="Canvas">
                    <p:embed/>
                  </p:oleObj>
                </mc:Choice>
                <mc:Fallback>
                  <p:oleObj name="Canvas Drawing" r:id="rId6" imgW="3724200" imgH="2171880" progId="Canvas">
                    <p:embed/>
                    <p:pic>
                      <p:nvPicPr>
                        <p:cNvPr id="768008" name="Object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01" y="987"/>
                          <a:ext cx="2971" cy="1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768009" name="Picture 9" descr="droso trans"/>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224" y="816"/>
              <a:ext cx="720" cy="362"/>
            </a:xfrm>
            <a:prstGeom prst="rect">
              <a:avLst/>
            </a:prstGeom>
            <a:noFill/>
            <a:extLst>
              <a:ext uri="{909E8E84-426E-40DD-AFC4-6F175D3DCCD1}">
                <a14:hiddenFill xmlns:a14="http://schemas.microsoft.com/office/drawing/2010/main">
                  <a:solidFill>
                    <a:srgbClr val="FFFFFF"/>
                  </a:solidFill>
                </a14:hiddenFill>
              </a:ext>
            </a:extLst>
          </p:spPr>
        </p:pic>
        <p:sp>
          <p:nvSpPr>
            <p:cNvPr id="768010" name="Text Box 10"/>
            <p:cNvSpPr txBox="1">
              <a:spLocks noChangeArrowheads="1"/>
            </p:cNvSpPr>
            <p:nvPr/>
          </p:nvSpPr>
          <p:spPr bwMode="auto">
            <a:xfrm>
              <a:off x="4800" y="825"/>
              <a:ext cx="76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Trebuchet MS" panose="020B0603020202020204" pitchFamily="34" charset="0"/>
                </a:rPr>
                <a:t>ageing</a:t>
              </a:r>
              <a:endParaRPr kumimoji="0" lang="en-US" sz="1800" b="0" i="0" u="none" strike="noStrike" kern="1200" cap="none" spc="0" normalizeH="0" baseline="0" noProof="0" dirty="0">
                <a:ln>
                  <a:noFill/>
                </a:ln>
                <a:solidFill>
                  <a:srgbClr val="0000FF"/>
                </a:solidFill>
                <a:effectLst/>
                <a:uLnTx/>
                <a:uFillTx/>
                <a:latin typeface="Trebuchet MS" panose="020B0603020202020204" pitchFamily="34" charset="0"/>
              </a:endParaRPr>
            </a:p>
          </p:txBody>
        </p:sp>
      </p:grpSp>
      <p:graphicFrame>
        <p:nvGraphicFramePr>
          <p:cNvPr id="768011" name="Object 11"/>
          <p:cNvGraphicFramePr>
            <a:graphicFrameLocks noChangeAspect="1"/>
          </p:cNvGraphicFramePr>
          <p:nvPr/>
        </p:nvGraphicFramePr>
        <p:xfrm>
          <a:off x="1679575" y="4040188"/>
          <a:ext cx="5054600" cy="2589212"/>
        </p:xfrm>
        <a:graphic>
          <a:graphicData uri="http://schemas.openxmlformats.org/presentationml/2006/ole">
            <mc:AlternateContent xmlns:mc="http://schemas.openxmlformats.org/markup-compatibility/2006">
              <mc:Choice xmlns:v="urn:schemas-microsoft-com:vml" Requires="v">
                <p:oleObj spid="_x0000_s151718" name="Canvas Drawing" r:id="rId9" imgW="3990960" imgH="2044800" progId="Canvas">
                  <p:embed/>
                </p:oleObj>
              </mc:Choice>
              <mc:Fallback>
                <p:oleObj name="Canvas Drawing" r:id="rId9" imgW="3990960" imgH="2044800" progId="Canvas">
                  <p:embed/>
                  <p:pic>
                    <p:nvPicPr>
                      <p:cNvPr id="768011" name="Object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79575" y="4040188"/>
                        <a:ext cx="5054600" cy="2589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68012" name="Text Box 12"/>
          <p:cNvSpPr txBox="1">
            <a:spLocks noChangeArrowheads="1"/>
          </p:cNvSpPr>
          <p:nvPr/>
        </p:nvSpPr>
        <p:spPr bwMode="auto">
          <a:xfrm>
            <a:off x="152400" y="174625"/>
            <a:ext cx="7620000" cy="339725"/>
          </a:xfrm>
          <a:prstGeom prst="rect">
            <a:avLst/>
          </a:prstGeom>
          <a:solidFill>
            <a:srgbClr val="003366">
              <a:alpha val="10001"/>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577850" algn="l"/>
              </a:tabLst>
              <a:defRPr sz="2400">
                <a:solidFill>
                  <a:schemeClr val="tx1"/>
                </a:solidFill>
                <a:latin typeface="Times New Roman" pitchFamily="18" charset="0"/>
              </a:defRPr>
            </a:lvl1pPr>
            <a:lvl2pPr>
              <a:tabLst>
                <a:tab pos="577850" algn="l"/>
              </a:tabLst>
              <a:defRPr sz="2400">
                <a:solidFill>
                  <a:schemeClr val="tx1"/>
                </a:solidFill>
                <a:latin typeface="Times New Roman" pitchFamily="18" charset="0"/>
              </a:defRPr>
            </a:lvl2pPr>
            <a:lvl3pPr>
              <a:tabLst>
                <a:tab pos="577850" algn="l"/>
              </a:tabLst>
              <a:defRPr sz="2400">
                <a:solidFill>
                  <a:schemeClr val="tx1"/>
                </a:solidFill>
                <a:latin typeface="Times New Roman" pitchFamily="18" charset="0"/>
              </a:defRPr>
            </a:lvl3pPr>
            <a:lvl4pPr>
              <a:tabLst>
                <a:tab pos="577850" algn="l"/>
              </a:tabLst>
              <a:defRPr sz="2400">
                <a:solidFill>
                  <a:schemeClr val="tx1"/>
                </a:solidFill>
                <a:latin typeface="Times New Roman" pitchFamily="18" charset="0"/>
              </a:defRPr>
            </a:lvl4pPr>
            <a:lvl5pPr>
              <a:tabLst>
                <a:tab pos="577850" algn="l"/>
              </a:tabLst>
              <a:defRPr sz="2400">
                <a:solidFill>
                  <a:schemeClr val="tx1"/>
                </a:solidFill>
                <a:latin typeface="Times New Roman" pitchFamily="18" charset="0"/>
              </a:defRPr>
            </a:lvl5pPr>
            <a:lvl6pPr eaLnBrk="0" fontAlgn="base" hangingPunct="0">
              <a:spcBef>
                <a:spcPct val="0"/>
              </a:spcBef>
              <a:spcAft>
                <a:spcPct val="0"/>
              </a:spcAft>
              <a:tabLst>
                <a:tab pos="577850" algn="l"/>
              </a:tabLst>
              <a:defRPr sz="2400">
                <a:solidFill>
                  <a:schemeClr val="tx1"/>
                </a:solidFill>
                <a:latin typeface="Times New Roman" pitchFamily="18" charset="0"/>
              </a:defRPr>
            </a:lvl6pPr>
            <a:lvl7pPr eaLnBrk="0" fontAlgn="base" hangingPunct="0">
              <a:spcBef>
                <a:spcPct val="0"/>
              </a:spcBef>
              <a:spcAft>
                <a:spcPct val="0"/>
              </a:spcAft>
              <a:tabLst>
                <a:tab pos="577850" algn="l"/>
              </a:tabLst>
              <a:defRPr sz="2400">
                <a:solidFill>
                  <a:schemeClr val="tx1"/>
                </a:solidFill>
                <a:latin typeface="Times New Roman" pitchFamily="18" charset="0"/>
              </a:defRPr>
            </a:lvl7pPr>
            <a:lvl8pPr eaLnBrk="0" fontAlgn="base" hangingPunct="0">
              <a:spcBef>
                <a:spcPct val="0"/>
              </a:spcBef>
              <a:spcAft>
                <a:spcPct val="0"/>
              </a:spcAft>
              <a:tabLst>
                <a:tab pos="577850" algn="l"/>
              </a:tabLst>
              <a:defRPr sz="2400">
                <a:solidFill>
                  <a:schemeClr val="tx1"/>
                </a:solidFill>
                <a:latin typeface="Times New Roman" pitchFamily="18" charset="0"/>
              </a:defRPr>
            </a:lvl8pPr>
            <a:lvl9pPr eaLnBrk="0" fontAlgn="base" hangingPunct="0">
              <a:spcBef>
                <a:spcPct val="0"/>
              </a:spcBef>
              <a:spcAft>
                <a:spcPct val="0"/>
              </a:spcAft>
              <a:tabLst>
                <a:tab pos="577850" algn="l"/>
              </a:tabLst>
              <a:defRPr sz="2400">
                <a:solidFill>
                  <a:schemeClr val="tx1"/>
                </a:solidFill>
                <a:latin typeface="Times New Roman" pitchFamily="18" charset="0"/>
              </a:defRPr>
            </a:lvl9pPr>
          </a:lstStyle>
          <a:p>
            <a:pPr marL="0" marR="0" lvl="0" indent="0" algn="l" defTabSz="914400" rtl="0" eaLnBrk="0" fontAlgn="base" latinLnBrk="0" hangingPunct="0">
              <a:lnSpc>
                <a:spcPct val="90000"/>
              </a:lnSpc>
              <a:spcBef>
                <a:spcPct val="0"/>
              </a:spcBef>
              <a:spcAft>
                <a:spcPct val="0"/>
              </a:spcAft>
              <a:buClrTx/>
              <a:buSzTx/>
              <a:buFontTx/>
              <a:buNone/>
              <a:tabLst>
                <a:tab pos="577850" algn="l"/>
              </a:tabLst>
              <a:defRPr/>
            </a:pPr>
            <a:r>
              <a:rPr kumimoji="0" lang="en-US" sz="1800" b="1" i="0" u="none" strike="noStrike" kern="1200" cap="none" spc="0" normalizeH="0" baseline="0" noProof="0">
                <a:ln>
                  <a:noFill/>
                </a:ln>
                <a:solidFill>
                  <a:srgbClr val="CC0000"/>
                </a:solidFill>
                <a:effectLst/>
                <a:uLnTx/>
                <a:uFillTx/>
                <a:latin typeface="Courier New" pitchFamily="49" charset="0"/>
                <a:ea typeface="+mn-ea"/>
                <a:cs typeface="+mn-cs"/>
              </a:rPr>
              <a:t>Statistical definition of ageing</a:t>
            </a:r>
          </a:p>
        </p:txBody>
      </p:sp>
    </p:spTree>
    <p:extLst>
      <p:ext uri="{BB962C8B-B14F-4D97-AF65-F5344CB8AC3E}">
        <p14:creationId xmlns:p14="http://schemas.microsoft.com/office/powerpoint/2010/main" val="17720614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76800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7680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70050" name="Picture 2" descr="fly trans"/>
          <p:cNvPicPr>
            <a:picLocks noChangeAspect="1" noChangeArrowheads="1"/>
          </p:cNvPicPr>
          <p:nvPr/>
        </p:nvPicPr>
        <p:blipFill>
          <a:blip r:embed="rId4">
            <a:lum bright="60000" contrast="-70000"/>
            <a:extLst>
              <a:ext uri="{28A0092B-C50C-407E-A947-70E740481C1C}">
                <a14:useLocalDpi xmlns:a14="http://schemas.microsoft.com/office/drawing/2010/main"/>
              </a:ext>
            </a:extLst>
          </a:blip>
          <a:srcRect/>
          <a:stretch>
            <a:fillRect/>
          </a:stretch>
        </p:blipFill>
        <p:spPr bwMode="auto">
          <a:xfrm>
            <a:off x="0" y="1703388"/>
            <a:ext cx="9150350" cy="507841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70053" name="Object 5"/>
          <p:cNvGraphicFramePr>
            <a:graphicFrameLocks noChangeAspect="1"/>
          </p:cNvGraphicFramePr>
          <p:nvPr/>
        </p:nvGraphicFramePr>
        <p:xfrm>
          <a:off x="1524000" y="1219200"/>
          <a:ext cx="6019800" cy="3084513"/>
        </p:xfrm>
        <a:graphic>
          <a:graphicData uri="http://schemas.openxmlformats.org/presentationml/2006/ole">
            <mc:AlternateContent xmlns:mc="http://schemas.openxmlformats.org/markup-compatibility/2006">
              <mc:Choice xmlns:v="urn:schemas-microsoft-com:vml" Requires="v">
                <p:oleObj spid="_x0000_s152632" name="Canvas Drawing" r:id="rId5" imgW="3990960" imgH="2044800" progId="Canvas">
                  <p:embed/>
                </p:oleObj>
              </mc:Choice>
              <mc:Fallback>
                <p:oleObj name="Canvas Drawing" r:id="rId5" imgW="3990960" imgH="2044800" progId="Canvas">
                  <p:embed/>
                  <p:pic>
                    <p:nvPicPr>
                      <p:cNvPr id="770053"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0" y="1219200"/>
                        <a:ext cx="6019800" cy="3084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70054" name="Text Box 6"/>
          <p:cNvSpPr txBox="1">
            <a:spLocks noChangeArrowheads="1"/>
          </p:cNvSpPr>
          <p:nvPr/>
        </p:nvSpPr>
        <p:spPr bwMode="auto">
          <a:xfrm>
            <a:off x="533400" y="4419600"/>
            <a:ext cx="28194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dirty="0">
                <a:ln>
                  <a:noFill/>
                </a:ln>
                <a:solidFill>
                  <a:srgbClr val="0000FF"/>
                </a:solidFill>
                <a:effectLst/>
                <a:uLnTx/>
                <a:uFillTx/>
                <a:latin typeface="Trebuchet MS" panose="020B0603020202020204" pitchFamily="34" charset="0"/>
              </a:rPr>
              <a:t>Natural environment</a:t>
            </a:r>
          </a:p>
        </p:txBody>
      </p:sp>
      <p:sp>
        <p:nvSpPr>
          <p:cNvPr id="770055" name="Text Box 7"/>
          <p:cNvSpPr txBox="1">
            <a:spLocks noChangeArrowheads="1"/>
          </p:cNvSpPr>
          <p:nvPr/>
        </p:nvSpPr>
        <p:spPr bwMode="auto">
          <a:xfrm>
            <a:off x="5486400" y="4419600"/>
            <a:ext cx="28194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0000"/>
                </a:solidFill>
                <a:effectLst/>
                <a:uLnTx/>
                <a:uFillTx/>
                <a:latin typeface="Trebuchet MS" panose="020B0603020202020204" pitchFamily="34" charset="0"/>
              </a:rPr>
              <a:t>Protected environment</a:t>
            </a:r>
          </a:p>
        </p:txBody>
      </p:sp>
      <p:sp>
        <p:nvSpPr>
          <p:cNvPr id="770056" name="Text Box 8"/>
          <p:cNvSpPr txBox="1">
            <a:spLocks noChangeArrowheads="1"/>
          </p:cNvSpPr>
          <p:nvPr/>
        </p:nvSpPr>
        <p:spPr bwMode="auto">
          <a:xfrm>
            <a:off x="1066800" y="5486400"/>
            <a:ext cx="7772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rgbClr val="008000"/>
                </a:solidFill>
                <a:effectLst/>
                <a:uLnTx/>
                <a:uFillTx/>
                <a:latin typeface="Trebuchet MS" panose="020B0603020202020204" pitchFamily="34" charset="0"/>
              </a:rPr>
              <a:t>Mortality: </a:t>
            </a:r>
            <a:r>
              <a:rPr kumimoji="0" lang="en-US" sz="2800" b="1" i="1" u="none" strike="noStrike" kern="1200" cap="none" spc="0" normalizeH="0" baseline="0" noProof="0" dirty="0" err="1">
                <a:ln>
                  <a:noFill/>
                </a:ln>
                <a:solidFill>
                  <a:srgbClr val="008000"/>
                </a:solidFill>
                <a:effectLst/>
                <a:uLnTx/>
                <a:uFillTx/>
                <a:latin typeface="Trebuchet MS" panose="020B0603020202020204" pitchFamily="34" charset="0"/>
              </a:rPr>
              <a:t>m</a:t>
            </a:r>
            <a:r>
              <a:rPr kumimoji="0" lang="en-US" sz="2800" b="1" i="1" u="none" strike="noStrike" kern="1200" cap="none" spc="0" normalizeH="0" baseline="-25000" noProof="0" dirty="0" err="1">
                <a:ln>
                  <a:noFill/>
                </a:ln>
                <a:solidFill>
                  <a:srgbClr val="008000"/>
                </a:solidFill>
                <a:effectLst/>
                <a:uLnTx/>
                <a:uFillTx/>
                <a:latin typeface="Trebuchet MS" panose="020B0603020202020204" pitchFamily="34" charset="0"/>
              </a:rPr>
              <a:t>total</a:t>
            </a:r>
            <a:r>
              <a:rPr kumimoji="0" lang="en-US" sz="2800" b="1" i="0" u="none" strike="noStrike" kern="1200" cap="none" spc="0" normalizeH="0" baseline="0" noProof="0" dirty="0">
                <a:ln>
                  <a:noFill/>
                </a:ln>
                <a:solidFill>
                  <a:srgbClr val="008000"/>
                </a:solidFill>
                <a:effectLst/>
                <a:uLnTx/>
                <a:uFillTx/>
                <a:latin typeface="Trebuchet MS" panose="020B0603020202020204" pitchFamily="34" charset="0"/>
              </a:rPr>
              <a:t> =</a:t>
            </a:r>
            <a:r>
              <a:rPr kumimoji="0" lang="en-US" sz="2800" b="1" i="0" u="none" strike="noStrike" kern="1200" cap="none" spc="0" normalizeH="0" baseline="0" noProof="0" dirty="0">
                <a:ln>
                  <a:noFill/>
                </a:ln>
                <a:solidFill>
                  <a:srgbClr val="0000FF"/>
                </a:solidFill>
                <a:effectLst/>
                <a:uLnTx/>
                <a:uFillTx/>
                <a:latin typeface="Trebuchet MS" panose="020B0603020202020204" pitchFamily="34" charset="0"/>
              </a:rPr>
              <a:t> </a:t>
            </a:r>
            <a:r>
              <a:rPr kumimoji="0" lang="en-US" sz="2800" b="1" i="1" u="none" strike="noStrike" kern="1200" cap="none" spc="0" normalizeH="0" baseline="0" noProof="0" dirty="0" err="1">
                <a:ln>
                  <a:noFill/>
                </a:ln>
                <a:solidFill>
                  <a:srgbClr val="0000FF"/>
                </a:solidFill>
                <a:effectLst/>
                <a:uLnTx/>
                <a:uFillTx/>
                <a:latin typeface="Trebuchet MS" panose="020B0603020202020204" pitchFamily="34" charset="0"/>
              </a:rPr>
              <a:t>m</a:t>
            </a:r>
            <a:r>
              <a:rPr kumimoji="0" lang="en-US" sz="2800" b="1" i="1" u="none" strike="noStrike" kern="1200" cap="none" spc="0" normalizeH="0" baseline="-25000" noProof="0" dirty="0" err="1">
                <a:ln>
                  <a:noFill/>
                </a:ln>
                <a:solidFill>
                  <a:srgbClr val="0000FF"/>
                </a:solidFill>
                <a:effectLst/>
                <a:uLnTx/>
                <a:uFillTx/>
                <a:latin typeface="Trebuchet MS" panose="020B0603020202020204" pitchFamily="34" charset="0"/>
              </a:rPr>
              <a:t>environment</a:t>
            </a:r>
            <a:r>
              <a:rPr kumimoji="0" lang="en-US" sz="2800" b="1" i="0" u="none" strike="noStrike" kern="1200" cap="none" spc="0" normalizeH="0" baseline="0" noProof="0" dirty="0">
                <a:ln>
                  <a:noFill/>
                </a:ln>
                <a:solidFill>
                  <a:srgbClr val="0000FF"/>
                </a:solidFill>
                <a:effectLst/>
                <a:uLnTx/>
                <a:uFillTx/>
                <a:latin typeface="Trebuchet MS" panose="020B0603020202020204" pitchFamily="34" charset="0"/>
              </a:rPr>
              <a:t> + </a:t>
            </a:r>
            <a:r>
              <a:rPr kumimoji="0" lang="en-US" sz="2800" b="1" i="1" u="none" strike="noStrike" kern="1200" cap="none" spc="0" normalizeH="0" baseline="0" noProof="0" dirty="0" err="1">
                <a:ln>
                  <a:noFill/>
                </a:ln>
                <a:solidFill>
                  <a:srgbClr val="FF0000"/>
                </a:solidFill>
                <a:effectLst/>
                <a:uLnTx/>
                <a:uFillTx/>
                <a:latin typeface="Trebuchet MS" panose="020B0603020202020204" pitchFamily="34" charset="0"/>
              </a:rPr>
              <a:t>m</a:t>
            </a:r>
            <a:r>
              <a:rPr kumimoji="0" lang="en-US" sz="2800" b="1" i="1" u="none" strike="noStrike" kern="1200" cap="none" spc="0" normalizeH="0" baseline="-25000" noProof="0" dirty="0" err="1">
                <a:ln>
                  <a:noFill/>
                </a:ln>
                <a:solidFill>
                  <a:srgbClr val="FF0000"/>
                </a:solidFill>
                <a:effectLst/>
                <a:uLnTx/>
                <a:uFillTx/>
                <a:latin typeface="Trebuchet MS" panose="020B0603020202020204" pitchFamily="34" charset="0"/>
              </a:rPr>
              <a:t>intricsic</a:t>
            </a:r>
            <a:r>
              <a:rPr kumimoji="0" lang="en-US" sz="2800" b="1" i="0" u="none" strike="noStrike" kern="1200" cap="none" spc="0" normalizeH="0" baseline="0" noProof="0" dirty="0">
                <a:ln>
                  <a:noFill/>
                </a:ln>
                <a:solidFill>
                  <a:srgbClr val="0000FF"/>
                </a:solidFill>
                <a:effectLst/>
                <a:uLnTx/>
                <a:uFillTx/>
                <a:latin typeface="Trebuchet MS" panose="020B0603020202020204" pitchFamily="34" charset="0"/>
              </a:rPr>
              <a:t> </a:t>
            </a:r>
          </a:p>
        </p:txBody>
      </p:sp>
      <p:sp>
        <p:nvSpPr>
          <p:cNvPr id="770057" name="Text Box 9"/>
          <p:cNvSpPr txBox="1">
            <a:spLocks noChangeArrowheads="1"/>
          </p:cNvSpPr>
          <p:nvPr/>
        </p:nvSpPr>
        <p:spPr bwMode="auto">
          <a:xfrm>
            <a:off x="152400" y="152400"/>
            <a:ext cx="7620000" cy="587375"/>
          </a:xfrm>
          <a:prstGeom prst="rect">
            <a:avLst/>
          </a:prstGeom>
          <a:solidFill>
            <a:srgbClr val="003366">
              <a:alpha val="10001"/>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577850" algn="l"/>
              </a:tabLst>
              <a:defRPr sz="2400">
                <a:solidFill>
                  <a:schemeClr val="tx1"/>
                </a:solidFill>
                <a:latin typeface="Times New Roman" pitchFamily="18" charset="0"/>
              </a:defRPr>
            </a:lvl1pPr>
            <a:lvl2pPr>
              <a:tabLst>
                <a:tab pos="577850" algn="l"/>
              </a:tabLst>
              <a:defRPr sz="2400">
                <a:solidFill>
                  <a:schemeClr val="tx1"/>
                </a:solidFill>
                <a:latin typeface="Times New Roman" pitchFamily="18" charset="0"/>
              </a:defRPr>
            </a:lvl2pPr>
            <a:lvl3pPr>
              <a:tabLst>
                <a:tab pos="577850" algn="l"/>
              </a:tabLst>
              <a:defRPr sz="2400">
                <a:solidFill>
                  <a:schemeClr val="tx1"/>
                </a:solidFill>
                <a:latin typeface="Times New Roman" pitchFamily="18" charset="0"/>
              </a:defRPr>
            </a:lvl3pPr>
            <a:lvl4pPr>
              <a:tabLst>
                <a:tab pos="577850" algn="l"/>
              </a:tabLst>
              <a:defRPr sz="2400">
                <a:solidFill>
                  <a:schemeClr val="tx1"/>
                </a:solidFill>
                <a:latin typeface="Times New Roman" pitchFamily="18" charset="0"/>
              </a:defRPr>
            </a:lvl4pPr>
            <a:lvl5pPr>
              <a:tabLst>
                <a:tab pos="577850" algn="l"/>
              </a:tabLst>
              <a:defRPr sz="2400">
                <a:solidFill>
                  <a:schemeClr val="tx1"/>
                </a:solidFill>
                <a:latin typeface="Times New Roman" pitchFamily="18" charset="0"/>
              </a:defRPr>
            </a:lvl5pPr>
            <a:lvl6pPr eaLnBrk="0" fontAlgn="base" hangingPunct="0">
              <a:spcBef>
                <a:spcPct val="0"/>
              </a:spcBef>
              <a:spcAft>
                <a:spcPct val="0"/>
              </a:spcAft>
              <a:tabLst>
                <a:tab pos="577850" algn="l"/>
              </a:tabLst>
              <a:defRPr sz="2400">
                <a:solidFill>
                  <a:schemeClr val="tx1"/>
                </a:solidFill>
                <a:latin typeface="Times New Roman" pitchFamily="18" charset="0"/>
              </a:defRPr>
            </a:lvl6pPr>
            <a:lvl7pPr eaLnBrk="0" fontAlgn="base" hangingPunct="0">
              <a:spcBef>
                <a:spcPct val="0"/>
              </a:spcBef>
              <a:spcAft>
                <a:spcPct val="0"/>
              </a:spcAft>
              <a:tabLst>
                <a:tab pos="577850" algn="l"/>
              </a:tabLst>
              <a:defRPr sz="2400">
                <a:solidFill>
                  <a:schemeClr val="tx1"/>
                </a:solidFill>
                <a:latin typeface="Times New Roman" pitchFamily="18" charset="0"/>
              </a:defRPr>
            </a:lvl7pPr>
            <a:lvl8pPr eaLnBrk="0" fontAlgn="base" hangingPunct="0">
              <a:spcBef>
                <a:spcPct val="0"/>
              </a:spcBef>
              <a:spcAft>
                <a:spcPct val="0"/>
              </a:spcAft>
              <a:tabLst>
                <a:tab pos="577850" algn="l"/>
              </a:tabLst>
              <a:defRPr sz="2400">
                <a:solidFill>
                  <a:schemeClr val="tx1"/>
                </a:solidFill>
                <a:latin typeface="Times New Roman" pitchFamily="18" charset="0"/>
              </a:defRPr>
            </a:lvl8pPr>
            <a:lvl9pPr eaLnBrk="0" fontAlgn="base" hangingPunct="0">
              <a:spcBef>
                <a:spcPct val="0"/>
              </a:spcBef>
              <a:spcAft>
                <a:spcPct val="0"/>
              </a:spcAft>
              <a:tabLst>
                <a:tab pos="577850" algn="l"/>
              </a:tabLst>
              <a:defRPr sz="2400">
                <a:solidFill>
                  <a:schemeClr val="tx1"/>
                </a:solidFill>
                <a:latin typeface="Times New Roman" pitchFamily="18" charset="0"/>
              </a:defRPr>
            </a:lvl9pPr>
          </a:lstStyle>
          <a:p>
            <a:pPr marL="0" marR="0" lvl="0" indent="0" algn="l" defTabSz="914400" rtl="0" eaLnBrk="0" fontAlgn="base" latinLnBrk="0" hangingPunct="0">
              <a:lnSpc>
                <a:spcPct val="90000"/>
              </a:lnSpc>
              <a:spcBef>
                <a:spcPct val="0"/>
              </a:spcBef>
              <a:spcAft>
                <a:spcPct val="0"/>
              </a:spcAft>
              <a:buClrTx/>
              <a:buSzTx/>
              <a:buFontTx/>
              <a:buNone/>
              <a:tabLst>
                <a:tab pos="577850" algn="l"/>
              </a:tabLst>
              <a:defRPr/>
            </a:pPr>
            <a:r>
              <a:rPr kumimoji="0" lang="en-US" sz="1800" b="1" i="0" u="none" strike="noStrike" kern="1200" cap="none" spc="0" normalizeH="0" baseline="0" noProof="0">
                <a:ln>
                  <a:noFill/>
                </a:ln>
                <a:solidFill>
                  <a:srgbClr val="CC0000"/>
                </a:solidFill>
                <a:effectLst/>
                <a:uLnTx/>
                <a:uFillTx/>
                <a:latin typeface="Courier New" pitchFamily="49" charset="0"/>
                <a:ea typeface="+mn-ea"/>
                <a:cs typeface="+mn-cs"/>
              </a:rPr>
              <a:t>Mortality is the sum of intrinsic and extrinsic factors</a:t>
            </a:r>
          </a:p>
        </p:txBody>
      </p:sp>
    </p:spTree>
    <p:extLst>
      <p:ext uri="{BB962C8B-B14F-4D97-AF65-F5344CB8AC3E}">
        <p14:creationId xmlns:p14="http://schemas.microsoft.com/office/powerpoint/2010/main" val="25288710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bwMode="auto">
          <a:xfrm>
            <a:off x="1709952" y="2605881"/>
            <a:ext cx="6238875" cy="3048000"/>
          </a:xfrm>
          <a:prstGeom prst="rect">
            <a:avLst/>
          </a:prstGeom>
          <a:gradFill flip="none" rotWithShape="1">
            <a:gsLst>
              <a:gs pos="43000">
                <a:srgbClr val="919191"/>
              </a:gs>
              <a:gs pos="0">
                <a:schemeClr val="bg2">
                  <a:lumMod val="75000"/>
                </a:schemeClr>
              </a:gs>
              <a:gs pos="64000">
                <a:schemeClr val="bg2">
                  <a:lumMod val="20000"/>
                  <a:lumOff val="80000"/>
                  <a:shade val="67500"/>
                  <a:satMod val="115000"/>
                </a:schemeClr>
              </a:gs>
              <a:gs pos="92000">
                <a:srgbClr val="FFFFFF"/>
              </a:gs>
            </a:gsLst>
            <a:lin ang="10800000" scaled="1"/>
            <a:tileRect/>
          </a:gra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1" i="0" u="none" strike="noStrike" cap="none" normalizeH="0" baseline="0" smtClean="0">
              <a:ln>
                <a:noFill/>
              </a:ln>
              <a:solidFill>
                <a:schemeClr val="tx1"/>
              </a:solidFill>
              <a:effectLst/>
              <a:latin typeface="Times New Roman" pitchFamily="18" charset="0"/>
            </a:endParaRPr>
          </a:p>
        </p:txBody>
      </p:sp>
      <p:sp>
        <p:nvSpPr>
          <p:cNvPr id="10" name="Rectangle 5"/>
          <p:cNvSpPr>
            <a:spLocks noChangeArrowheads="1"/>
          </p:cNvSpPr>
          <p:nvPr/>
        </p:nvSpPr>
        <p:spPr bwMode="auto">
          <a:xfrm>
            <a:off x="1324015" y="137200"/>
            <a:ext cx="694936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r>
              <a:rPr lang="en-US" sz="3200" dirty="0" smtClean="0">
                <a:solidFill>
                  <a:srgbClr val="002060"/>
                </a:solidFill>
                <a:latin typeface="Berlin Sans FB" panose="020E0602020502020306" pitchFamily="34" charset="0"/>
                <a:cs typeface="Calibri" pitchFamily="34" charset="0"/>
              </a:rPr>
              <a:t>Evolutionary explanation of ageing</a:t>
            </a:r>
            <a:endParaRPr lang="en-US" sz="3200" b="1" dirty="0" smtClean="0">
              <a:solidFill>
                <a:srgbClr val="002060"/>
              </a:solidFill>
              <a:latin typeface="Berlin Sans FB" panose="020E0602020502020306" pitchFamily="34" charset="0"/>
              <a:cs typeface="Calibri" pitchFamily="34" charset="0"/>
            </a:endParaRPr>
          </a:p>
        </p:txBody>
      </p:sp>
      <p:sp>
        <p:nvSpPr>
          <p:cNvPr id="6" name="Freeform 5"/>
          <p:cNvSpPr/>
          <p:nvPr/>
        </p:nvSpPr>
        <p:spPr bwMode="auto">
          <a:xfrm>
            <a:off x="1709952" y="2633662"/>
            <a:ext cx="5705475" cy="3021660"/>
          </a:xfrm>
          <a:custGeom>
            <a:avLst/>
            <a:gdLst>
              <a:gd name="connsiteX0" fmla="*/ 0 w 5705475"/>
              <a:gd name="connsiteY0" fmla="*/ 0 h 3021660"/>
              <a:gd name="connsiteX1" fmla="*/ 400050 w 5705475"/>
              <a:gd name="connsiteY1" fmla="*/ 1514475 h 3021660"/>
              <a:gd name="connsiteX2" fmla="*/ 1838325 w 5705475"/>
              <a:gd name="connsiteY2" fmla="*/ 2181225 h 3021660"/>
              <a:gd name="connsiteX3" fmla="*/ 3829050 w 5705475"/>
              <a:gd name="connsiteY3" fmla="*/ 2743200 h 3021660"/>
              <a:gd name="connsiteX4" fmla="*/ 4914900 w 5705475"/>
              <a:gd name="connsiteY4" fmla="*/ 2981325 h 3021660"/>
              <a:gd name="connsiteX5" fmla="*/ 5705475 w 5705475"/>
              <a:gd name="connsiteY5" fmla="*/ 3019425 h 3021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05475" h="3021660">
                <a:moveTo>
                  <a:pt x="0" y="0"/>
                </a:moveTo>
                <a:cubicBezTo>
                  <a:pt x="46831" y="575469"/>
                  <a:pt x="93663" y="1150938"/>
                  <a:pt x="400050" y="1514475"/>
                </a:cubicBezTo>
                <a:cubicBezTo>
                  <a:pt x="706437" y="1878012"/>
                  <a:pt x="1266825" y="1976438"/>
                  <a:pt x="1838325" y="2181225"/>
                </a:cubicBezTo>
                <a:cubicBezTo>
                  <a:pt x="2409825" y="2386012"/>
                  <a:pt x="3316288" y="2609850"/>
                  <a:pt x="3829050" y="2743200"/>
                </a:cubicBezTo>
                <a:cubicBezTo>
                  <a:pt x="4341812" y="2876550"/>
                  <a:pt x="4602163" y="2935288"/>
                  <a:pt x="4914900" y="2981325"/>
                </a:cubicBezTo>
                <a:cubicBezTo>
                  <a:pt x="5227637" y="3027362"/>
                  <a:pt x="5466556" y="3023393"/>
                  <a:pt x="5705475" y="3019425"/>
                </a:cubicBezTo>
              </a:path>
            </a:pathLst>
          </a:custGeom>
          <a:noFill/>
          <a:ln w="38100" cap="flat" cmpd="sng" algn="ctr">
            <a:solidFill>
              <a:srgbClr val="00206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1" i="0" u="none" strike="noStrike" cap="none" normalizeH="0" baseline="0" smtClean="0">
              <a:ln>
                <a:noFill/>
              </a:ln>
              <a:solidFill>
                <a:schemeClr val="tx1"/>
              </a:solidFill>
              <a:effectLst/>
              <a:latin typeface="Times New Roman" pitchFamily="18" charset="0"/>
            </a:endParaRPr>
          </a:p>
        </p:txBody>
      </p:sp>
      <p:sp>
        <p:nvSpPr>
          <p:cNvPr id="358" name="Text Box 22"/>
          <p:cNvSpPr txBox="1">
            <a:spLocks noChangeArrowheads="1"/>
          </p:cNvSpPr>
          <p:nvPr/>
        </p:nvSpPr>
        <p:spPr bwMode="auto">
          <a:xfrm>
            <a:off x="1929027" y="4567237"/>
            <a:ext cx="1228725"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eaLnBrk="1" fontAlgn="auto" latinLnBrk="0" hangingPunct="1">
              <a:lnSpc>
                <a:spcPct val="100000"/>
              </a:lnSpc>
              <a:spcBef>
                <a:spcPct val="50000"/>
              </a:spcBef>
              <a:spcAft>
                <a:spcPts val="0"/>
              </a:spcAft>
              <a:buClrTx/>
              <a:buSzTx/>
              <a:buFontTx/>
              <a:buNone/>
              <a:tabLst/>
              <a:defRPr/>
            </a:pPr>
            <a:r>
              <a:rPr kumimoji="0" lang="en-US" sz="1400" b="0" i="0" u="none" strike="noStrike" kern="0" cap="none" spc="0" normalizeH="0" baseline="0" noProof="0" dirty="0" smtClean="0">
                <a:ln>
                  <a:noFill/>
                </a:ln>
                <a:solidFill>
                  <a:srgbClr val="002060"/>
                </a:solidFill>
                <a:effectLst/>
                <a:uLnTx/>
                <a:uFillTx/>
                <a:latin typeface="Trebuchet MS" pitchFamily="34" charset="0"/>
              </a:rPr>
              <a:t>In our evolutionary past</a:t>
            </a:r>
            <a:endParaRPr kumimoji="0" lang="en-US" sz="1400" b="0" i="0" u="none" strike="noStrike" kern="0" cap="none" spc="0" normalizeH="0" baseline="0" noProof="0" dirty="0">
              <a:ln>
                <a:noFill/>
              </a:ln>
              <a:solidFill>
                <a:srgbClr val="002060"/>
              </a:solidFill>
              <a:effectLst/>
              <a:uLnTx/>
              <a:uFillTx/>
              <a:latin typeface="Trebuchet MS" pitchFamily="34" charset="0"/>
            </a:endParaRPr>
          </a:p>
        </p:txBody>
      </p:sp>
      <p:grpSp>
        <p:nvGrpSpPr>
          <p:cNvPr id="185" name="Group 2"/>
          <p:cNvGrpSpPr>
            <a:grpSpLocks/>
          </p:cNvGrpSpPr>
          <p:nvPr/>
        </p:nvGrpSpPr>
        <p:grpSpPr bwMode="auto">
          <a:xfrm>
            <a:off x="1014627" y="2514600"/>
            <a:ext cx="7053263" cy="3729037"/>
            <a:chOff x="643" y="1152"/>
            <a:chExt cx="4443" cy="2349"/>
          </a:xfrm>
        </p:grpSpPr>
        <p:sp>
          <p:nvSpPr>
            <p:cNvPr id="186" name="Line 3"/>
            <p:cNvSpPr>
              <a:spLocks noChangeShapeType="1"/>
            </p:cNvSpPr>
            <p:nvPr/>
          </p:nvSpPr>
          <p:spPr bwMode="auto">
            <a:xfrm>
              <a:off x="1080" y="1208"/>
              <a:ext cx="1" cy="1928"/>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FFFFFF"/>
                </a:solidFill>
                <a:effectLst/>
                <a:uLnTx/>
                <a:uFillTx/>
              </a:endParaRPr>
            </a:p>
          </p:txBody>
        </p:sp>
        <p:sp>
          <p:nvSpPr>
            <p:cNvPr id="187" name="Line 4"/>
            <p:cNvSpPr>
              <a:spLocks noChangeShapeType="1"/>
            </p:cNvSpPr>
            <p:nvPr/>
          </p:nvSpPr>
          <p:spPr bwMode="auto">
            <a:xfrm>
              <a:off x="1068" y="3136"/>
              <a:ext cx="3952" cy="1"/>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FFFFFF"/>
                </a:solidFill>
                <a:effectLst/>
                <a:uLnTx/>
                <a:uFillTx/>
              </a:endParaRPr>
            </a:p>
          </p:txBody>
        </p:sp>
        <p:sp>
          <p:nvSpPr>
            <p:cNvPr id="188" name="Rectangle 5"/>
            <p:cNvSpPr>
              <a:spLocks noChangeArrowheads="1"/>
            </p:cNvSpPr>
            <p:nvPr/>
          </p:nvSpPr>
          <p:spPr bwMode="auto">
            <a:xfrm>
              <a:off x="848" y="1152"/>
              <a:ext cx="150"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smtClean="0">
                  <a:ln>
                    <a:noFill/>
                  </a:ln>
                  <a:solidFill>
                    <a:srgbClr val="000000"/>
                  </a:solidFill>
                  <a:effectLst/>
                  <a:uLnTx/>
                  <a:uFillTx/>
                  <a:latin typeface="Trebuchet MS" pitchFamily="34" charset="0"/>
                </a:rPr>
                <a:t>100</a:t>
              </a:r>
              <a:endParaRPr kumimoji="0" lang="en-US" sz="2000" b="0" i="0" u="none" strike="noStrike" kern="0" cap="none" spc="0" normalizeH="0" baseline="0" noProof="0" smtClean="0">
                <a:ln>
                  <a:noFill/>
                </a:ln>
                <a:solidFill>
                  <a:srgbClr val="FFFFFF"/>
                </a:solidFill>
                <a:effectLst/>
                <a:uLnTx/>
                <a:uFillTx/>
                <a:latin typeface="Trebuchet MS" pitchFamily="34" charset="0"/>
              </a:endParaRPr>
            </a:p>
          </p:txBody>
        </p:sp>
        <p:sp>
          <p:nvSpPr>
            <p:cNvPr id="189" name="Rectangle 6"/>
            <p:cNvSpPr>
              <a:spLocks noChangeArrowheads="1"/>
            </p:cNvSpPr>
            <p:nvPr/>
          </p:nvSpPr>
          <p:spPr bwMode="auto">
            <a:xfrm>
              <a:off x="904" y="1536"/>
              <a:ext cx="100"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smtClean="0">
                  <a:ln>
                    <a:noFill/>
                  </a:ln>
                  <a:solidFill>
                    <a:srgbClr val="000000"/>
                  </a:solidFill>
                  <a:effectLst/>
                  <a:uLnTx/>
                  <a:uFillTx/>
                  <a:latin typeface="Trebuchet MS" pitchFamily="34" charset="0"/>
                </a:rPr>
                <a:t>80</a:t>
              </a:r>
              <a:endParaRPr kumimoji="0" lang="en-US" sz="2000" b="0" i="0" u="none" strike="noStrike" kern="0" cap="none" spc="0" normalizeH="0" baseline="0" noProof="0" smtClean="0">
                <a:ln>
                  <a:noFill/>
                </a:ln>
                <a:solidFill>
                  <a:srgbClr val="FFFFFF"/>
                </a:solidFill>
                <a:effectLst/>
                <a:uLnTx/>
                <a:uFillTx/>
                <a:latin typeface="Trebuchet MS" pitchFamily="34" charset="0"/>
              </a:endParaRPr>
            </a:p>
          </p:txBody>
        </p:sp>
        <p:sp>
          <p:nvSpPr>
            <p:cNvPr id="190" name="Rectangle 7"/>
            <p:cNvSpPr>
              <a:spLocks noChangeArrowheads="1"/>
            </p:cNvSpPr>
            <p:nvPr/>
          </p:nvSpPr>
          <p:spPr bwMode="auto">
            <a:xfrm>
              <a:off x="904" y="1912"/>
              <a:ext cx="100"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smtClean="0">
                  <a:ln>
                    <a:noFill/>
                  </a:ln>
                  <a:solidFill>
                    <a:srgbClr val="000000"/>
                  </a:solidFill>
                  <a:effectLst/>
                  <a:uLnTx/>
                  <a:uFillTx/>
                  <a:latin typeface="Trebuchet MS" pitchFamily="34" charset="0"/>
                </a:rPr>
                <a:t>60</a:t>
              </a:r>
              <a:endParaRPr kumimoji="0" lang="en-US" sz="2000" b="0" i="0" u="none" strike="noStrike" kern="0" cap="none" spc="0" normalizeH="0" baseline="0" noProof="0" smtClean="0">
                <a:ln>
                  <a:noFill/>
                </a:ln>
                <a:solidFill>
                  <a:srgbClr val="FFFFFF"/>
                </a:solidFill>
                <a:effectLst/>
                <a:uLnTx/>
                <a:uFillTx/>
                <a:latin typeface="Trebuchet MS" pitchFamily="34" charset="0"/>
              </a:endParaRPr>
            </a:p>
          </p:txBody>
        </p:sp>
        <p:sp>
          <p:nvSpPr>
            <p:cNvPr id="191" name="Rectangle 8"/>
            <p:cNvSpPr>
              <a:spLocks noChangeArrowheads="1"/>
            </p:cNvSpPr>
            <p:nvPr/>
          </p:nvSpPr>
          <p:spPr bwMode="auto">
            <a:xfrm>
              <a:off x="904" y="2296"/>
              <a:ext cx="100"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smtClean="0">
                  <a:ln>
                    <a:noFill/>
                  </a:ln>
                  <a:solidFill>
                    <a:srgbClr val="000000"/>
                  </a:solidFill>
                  <a:effectLst/>
                  <a:uLnTx/>
                  <a:uFillTx/>
                  <a:latin typeface="Trebuchet MS" pitchFamily="34" charset="0"/>
                </a:rPr>
                <a:t>40</a:t>
              </a:r>
              <a:endParaRPr kumimoji="0" lang="en-US" sz="2000" b="0" i="0" u="none" strike="noStrike" kern="0" cap="none" spc="0" normalizeH="0" baseline="0" noProof="0" smtClean="0">
                <a:ln>
                  <a:noFill/>
                </a:ln>
                <a:solidFill>
                  <a:srgbClr val="FFFFFF"/>
                </a:solidFill>
                <a:effectLst/>
                <a:uLnTx/>
                <a:uFillTx/>
                <a:latin typeface="Trebuchet MS" pitchFamily="34" charset="0"/>
              </a:endParaRPr>
            </a:p>
          </p:txBody>
        </p:sp>
        <p:sp>
          <p:nvSpPr>
            <p:cNvPr id="192" name="Rectangle 9"/>
            <p:cNvSpPr>
              <a:spLocks noChangeArrowheads="1"/>
            </p:cNvSpPr>
            <p:nvPr/>
          </p:nvSpPr>
          <p:spPr bwMode="auto">
            <a:xfrm>
              <a:off x="904" y="2680"/>
              <a:ext cx="100"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smtClean="0">
                  <a:ln>
                    <a:noFill/>
                  </a:ln>
                  <a:solidFill>
                    <a:srgbClr val="000000"/>
                  </a:solidFill>
                  <a:effectLst/>
                  <a:uLnTx/>
                  <a:uFillTx/>
                  <a:latin typeface="Trebuchet MS" pitchFamily="34" charset="0"/>
                </a:rPr>
                <a:t>20</a:t>
              </a:r>
              <a:endParaRPr kumimoji="0" lang="en-US" sz="2000" b="0" i="0" u="none" strike="noStrike" kern="0" cap="none" spc="0" normalizeH="0" baseline="0" noProof="0" smtClean="0">
                <a:ln>
                  <a:noFill/>
                </a:ln>
                <a:solidFill>
                  <a:srgbClr val="FFFFFF"/>
                </a:solidFill>
                <a:effectLst/>
                <a:uLnTx/>
                <a:uFillTx/>
                <a:latin typeface="Trebuchet MS" pitchFamily="34" charset="0"/>
              </a:endParaRPr>
            </a:p>
          </p:txBody>
        </p:sp>
        <p:sp>
          <p:nvSpPr>
            <p:cNvPr id="193" name="Rectangle 10"/>
            <p:cNvSpPr>
              <a:spLocks noChangeArrowheads="1"/>
            </p:cNvSpPr>
            <p:nvPr/>
          </p:nvSpPr>
          <p:spPr bwMode="auto">
            <a:xfrm>
              <a:off x="952" y="3072"/>
              <a:ext cx="50"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smtClean="0">
                  <a:ln>
                    <a:noFill/>
                  </a:ln>
                  <a:solidFill>
                    <a:srgbClr val="000000"/>
                  </a:solidFill>
                  <a:effectLst/>
                  <a:uLnTx/>
                  <a:uFillTx/>
                  <a:latin typeface="Trebuchet MS" pitchFamily="34" charset="0"/>
                </a:rPr>
                <a:t>0</a:t>
              </a:r>
              <a:endParaRPr kumimoji="0" lang="en-US" sz="2000" b="0" i="0" u="none" strike="noStrike" kern="0" cap="none" spc="0" normalizeH="0" baseline="0" noProof="0" smtClean="0">
                <a:ln>
                  <a:noFill/>
                </a:ln>
                <a:solidFill>
                  <a:srgbClr val="FFFFFF"/>
                </a:solidFill>
                <a:effectLst/>
                <a:uLnTx/>
                <a:uFillTx/>
                <a:latin typeface="Trebuchet MS" pitchFamily="34" charset="0"/>
              </a:endParaRPr>
            </a:p>
          </p:txBody>
        </p:sp>
        <p:sp>
          <p:nvSpPr>
            <p:cNvPr id="194" name="Rectangle 11"/>
            <p:cNvSpPr>
              <a:spLocks noChangeArrowheads="1"/>
            </p:cNvSpPr>
            <p:nvPr/>
          </p:nvSpPr>
          <p:spPr bwMode="auto">
            <a:xfrm>
              <a:off x="1048" y="3184"/>
              <a:ext cx="50"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smtClean="0">
                  <a:ln>
                    <a:noFill/>
                  </a:ln>
                  <a:solidFill>
                    <a:srgbClr val="000000"/>
                  </a:solidFill>
                  <a:effectLst/>
                  <a:uLnTx/>
                  <a:uFillTx/>
                  <a:latin typeface="Trebuchet MS" pitchFamily="34" charset="0"/>
                </a:rPr>
                <a:t>0</a:t>
              </a:r>
              <a:endParaRPr kumimoji="0" lang="en-US" sz="2000" b="0" i="0" u="none" strike="noStrike" kern="0" cap="none" spc="0" normalizeH="0" baseline="0" noProof="0" smtClean="0">
                <a:ln>
                  <a:noFill/>
                </a:ln>
                <a:solidFill>
                  <a:srgbClr val="FFFFFF"/>
                </a:solidFill>
                <a:effectLst/>
                <a:uLnTx/>
                <a:uFillTx/>
                <a:latin typeface="Trebuchet MS" pitchFamily="34" charset="0"/>
              </a:endParaRPr>
            </a:p>
          </p:txBody>
        </p:sp>
        <p:sp>
          <p:nvSpPr>
            <p:cNvPr id="195" name="Rectangle 12"/>
            <p:cNvSpPr>
              <a:spLocks noChangeArrowheads="1"/>
            </p:cNvSpPr>
            <p:nvPr/>
          </p:nvSpPr>
          <p:spPr bwMode="auto">
            <a:xfrm>
              <a:off x="1808" y="3184"/>
              <a:ext cx="100"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smtClean="0">
                  <a:ln>
                    <a:noFill/>
                  </a:ln>
                  <a:solidFill>
                    <a:srgbClr val="000000"/>
                  </a:solidFill>
                  <a:effectLst/>
                  <a:uLnTx/>
                  <a:uFillTx/>
                  <a:latin typeface="Trebuchet MS" pitchFamily="34" charset="0"/>
                </a:rPr>
                <a:t>20</a:t>
              </a:r>
              <a:endParaRPr kumimoji="0" lang="en-US" sz="2000" b="0" i="0" u="none" strike="noStrike" kern="0" cap="none" spc="0" normalizeH="0" baseline="0" noProof="0" smtClean="0">
                <a:ln>
                  <a:noFill/>
                </a:ln>
                <a:solidFill>
                  <a:srgbClr val="FFFFFF"/>
                </a:solidFill>
                <a:effectLst/>
                <a:uLnTx/>
                <a:uFillTx/>
                <a:latin typeface="Trebuchet MS" pitchFamily="34" charset="0"/>
              </a:endParaRPr>
            </a:p>
          </p:txBody>
        </p:sp>
        <p:sp>
          <p:nvSpPr>
            <p:cNvPr id="196" name="Rectangle 13"/>
            <p:cNvSpPr>
              <a:spLocks noChangeArrowheads="1"/>
            </p:cNvSpPr>
            <p:nvPr/>
          </p:nvSpPr>
          <p:spPr bwMode="auto">
            <a:xfrm>
              <a:off x="2600" y="3184"/>
              <a:ext cx="100"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smtClean="0">
                  <a:ln>
                    <a:noFill/>
                  </a:ln>
                  <a:solidFill>
                    <a:srgbClr val="000000"/>
                  </a:solidFill>
                  <a:effectLst/>
                  <a:uLnTx/>
                  <a:uFillTx/>
                  <a:latin typeface="Trebuchet MS" pitchFamily="34" charset="0"/>
                </a:rPr>
                <a:t>40</a:t>
              </a:r>
              <a:endParaRPr kumimoji="0" lang="en-US" sz="2000" b="0" i="0" u="none" strike="noStrike" kern="0" cap="none" spc="0" normalizeH="0" baseline="0" noProof="0" smtClean="0">
                <a:ln>
                  <a:noFill/>
                </a:ln>
                <a:solidFill>
                  <a:srgbClr val="FFFFFF"/>
                </a:solidFill>
                <a:effectLst/>
                <a:uLnTx/>
                <a:uFillTx/>
                <a:latin typeface="Trebuchet MS" pitchFamily="34" charset="0"/>
              </a:endParaRPr>
            </a:p>
          </p:txBody>
        </p:sp>
        <p:sp>
          <p:nvSpPr>
            <p:cNvPr id="197" name="Rectangle 14"/>
            <p:cNvSpPr>
              <a:spLocks noChangeArrowheads="1"/>
            </p:cNvSpPr>
            <p:nvPr/>
          </p:nvSpPr>
          <p:spPr bwMode="auto">
            <a:xfrm>
              <a:off x="3416" y="3184"/>
              <a:ext cx="100"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smtClean="0">
                  <a:ln>
                    <a:noFill/>
                  </a:ln>
                  <a:solidFill>
                    <a:srgbClr val="000000"/>
                  </a:solidFill>
                  <a:effectLst/>
                  <a:uLnTx/>
                  <a:uFillTx/>
                  <a:latin typeface="Trebuchet MS" pitchFamily="34" charset="0"/>
                </a:rPr>
                <a:t>60</a:t>
              </a:r>
              <a:endParaRPr kumimoji="0" lang="en-US" sz="2000" b="0" i="0" u="none" strike="noStrike" kern="0" cap="none" spc="0" normalizeH="0" baseline="0" noProof="0" smtClean="0">
                <a:ln>
                  <a:noFill/>
                </a:ln>
                <a:solidFill>
                  <a:srgbClr val="FFFFFF"/>
                </a:solidFill>
                <a:effectLst/>
                <a:uLnTx/>
                <a:uFillTx/>
                <a:latin typeface="Trebuchet MS" pitchFamily="34" charset="0"/>
              </a:endParaRPr>
            </a:p>
          </p:txBody>
        </p:sp>
        <p:sp>
          <p:nvSpPr>
            <p:cNvPr id="198" name="Rectangle 15"/>
            <p:cNvSpPr>
              <a:spLocks noChangeArrowheads="1"/>
            </p:cNvSpPr>
            <p:nvPr/>
          </p:nvSpPr>
          <p:spPr bwMode="auto">
            <a:xfrm>
              <a:off x="4192" y="3184"/>
              <a:ext cx="100"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smtClean="0">
                  <a:ln>
                    <a:noFill/>
                  </a:ln>
                  <a:solidFill>
                    <a:srgbClr val="000000"/>
                  </a:solidFill>
                  <a:effectLst/>
                  <a:uLnTx/>
                  <a:uFillTx/>
                  <a:latin typeface="Trebuchet MS" pitchFamily="34" charset="0"/>
                </a:rPr>
                <a:t>80</a:t>
              </a:r>
              <a:endParaRPr kumimoji="0" lang="en-US" sz="2000" b="0" i="0" u="none" strike="noStrike" kern="0" cap="none" spc="0" normalizeH="0" baseline="0" noProof="0" smtClean="0">
                <a:ln>
                  <a:noFill/>
                </a:ln>
                <a:solidFill>
                  <a:srgbClr val="FFFFFF"/>
                </a:solidFill>
                <a:effectLst/>
                <a:uLnTx/>
                <a:uFillTx/>
                <a:latin typeface="Trebuchet MS" pitchFamily="34" charset="0"/>
              </a:endParaRPr>
            </a:p>
          </p:txBody>
        </p:sp>
        <p:sp>
          <p:nvSpPr>
            <p:cNvPr id="199" name="Rectangle 16"/>
            <p:cNvSpPr>
              <a:spLocks noChangeArrowheads="1"/>
            </p:cNvSpPr>
            <p:nvPr/>
          </p:nvSpPr>
          <p:spPr bwMode="auto">
            <a:xfrm>
              <a:off x="4936" y="3184"/>
              <a:ext cx="150"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smtClean="0">
                  <a:ln>
                    <a:noFill/>
                  </a:ln>
                  <a:solidFill>
                    <a:srgbClr val="000000"/>
                  </a:solidFill>
                  <a:effectLst/>
                  <a:uLnTx/>
                  <a:uFillTx/>
                  <a:latin typeface="Trebuchet MS" pitchFamily="34" charset="0"/>
                </a:rPr>
                <a:t>100</a:t>
              </a:r>
              <a:endParaRPr kumimoji="0" lang="en-US" sz="2000" b="0" i="0" u="none" strike="noStrike" kern="0" cap="none" spc="0" normalizeH="0" baseline="0" noProof="0" smtClean="0">
                <a:ln>
                  <a:noFill/>
                </a:ln>
                <a:solidFill>
                  <a:srgbClr val="FFFFFF"/>
                </a:solidFill>
                <a:effectLst/>
                <a:uLnTx/>
                <a:uFillTx/>
                <a:latin typeface="Trebuchet MS" pitchFamily="34" charset="0"/>
              </a:endParaRPr>
            </a:p>
          </p:txBody>
        </p:sp>
        <p:sp>
          <p:nvSpPr>
            <p:cNvPr id="200" name="Rectangle 17"/>
            <p:cNvSpPr>
              <a:spLocks noChangeArrowheads="1"/>
            </p:cNvSpPr>
            <p:nvPr/>
          </p:nvSpPr>
          <p:spPr bwMode="auto">
            <a:xfrm>
              <a:off x="2776" y="3328"/>
              <a:ext cx="71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rgbClr val="000000"/>
                  </a:solidFill>
                  <a:effectLst/>
                  <a:uLnTx/>
                  <a:uFillTx/>
                  <a:latin typeface="Trebuchet MS" pitchFamily="34" charset="0"/>
                </a:rPr>
                <a:t>age (years)</a:t>
              </a:r>
              <a:endParaRPr kumimoji="0" lang="en-US" sz="2000" b="0" i="0" u="none" strike="noStrike" kern="0" cap="none" spc="0" normalizeH="0" baseline="0" noProof="0" dirty="0" smtClean="0">
                <a:ln>
                  <a:noFill/>
                </a:ln>
                <a:solidFill>
                  <a:srgbClr val="FFFFFF"/>
                </a:solidFill>
                <a:effectLst/>
                <a:uLnTx/>
                <a:uFillTx/>
                <a:latin typeface="Trebuchet MS" pitchFamily="34" charset="0"/>
              </a:endParaRPr>
            </a:p>
          </p:txBody>
        </p:sp>
        <p:sp>
          <p:nvSpPr>
            <p:cNvPr id="201" name="Text Box 18"/>
            <p:cNvSpPr txBox="1">
              <a:spLocks noChangeArrowheads="1"/>
            </p:cNvSpPr>
            <p:nvPr/>
          </p:nvSpPr>
          <p:spPr bwMode="auto">
            <a:xfrm rot="-5400000">
              <a:off x="447" y="1949"/>
              <a:ext cx="62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Trebuchet MS" pitchFamily="34" charset="0"/>
                </a:rPr>
                <a:t>survival</a:t>
              </a:r>
            </a:p>
          </p:txBody>
        </p:sp>
      </p:grpSp>
      <p:pic>
        <p:nvPicPr>
          <p:cNvPr id="151555" name="Picture 3"/>
          <p:cNvPicPr>
            <a:picLocks noChangeAspect="1" noChangeArrowheads="1"/>
          </p:cNvPicPr>
          <p:nvPr/>
        </p:nvPicPr>
        <p:blipFill>
          <a:blip r:embed="rId3" cstate="email">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a:fillRect/>
          </a:stretch>
        </p:blipFill>
        <p:spPr bwMode="auto">
          <a:xfrm>
            <a:off x="1448015" y="5922962"/>
            <a:ext cx="1411288" cy="94159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1556" name="Picture 4"/>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843803" y="5969000"/>
            <a:ext cx="2995397" cy="61436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63" name="Rectangle 362"/>
          <p:cNvSpPr/>
          <p:nvPr/>
        </p:nvSpPr>
        <p:spPr>
          <a:xfrm>
            <a:off x="2149952" y="838200"/>
            <a:ext cx="5297487" cy="707886"/>
          </a:xfrm>
          <a:prstGeom prst="rect">
            <a:avLst/>
          </a:prstGeom>
        </p:spPr>
        <p:txBody>
          <a:bodyPr wrap="square">
            <a:spAutoFit/>
          </a:bodyPr>
          <a:lstStyle/>
          <a:p>
            <a:pPr algn="ctr" eaLnBrk="1" hangingPunct="1"/>
            <a:r>
              <a:rPr lang="en-GB" sz="2000" b="1" u="sng" dirty="0" smtClean="0">
                <a:solidFill>
                  <a:srgbClr val="0070C0"/>
                </a:solidFill>
                <a:latin typeface="Trebuchet MS" panose="020B0603020202020204" pitchFamily="34" charset="0"/>
                <a:cs typeface="Calibri" pitchFamily="34" charset="0"/>
              </a:rPr>
              <a:t>Natural selection</a:t>
            </a:r>
            <a:r>
              <a:rPr lang="en-GB" sz="2000" dirty="0" smtClean="0">
                <a:solidFill>
                  <a:srgbClr val="0070C0"/>
                </a:solidFill>
                <a:latin typeface="Trebuchet MS" panose="020B0603020202020204" pitchFamily="34" charset="0"/>
                <a:cs typeface="Calibri" pitchFamily="34" charset="0"/>
              </a:rPr>
              <a:t>: maximal reproductive output within the natural lifespan</a:t>
            </a:r>
            <a:endParaRPr lang="en-GB" sz="2000" dirty="0">
              <a:solidFill>
                <a:srgbClr val="0070C0"/>
              </a:solidFill>
              <a:latin typeface="Trebuchet MS" panose="020B0603020202020204" pitchFamily="34" charset="0"/>
              <a:cs typeface="Calibri" pitchFamily="34" charset="0"/>
            </a:endParaRPr>
          </a:p>
        </p:txBody>
      </p:sp>
      <p:sp>
        <p:nvSpPr>
          <p:cNvPr id="140288" name="Right Arrow 140287"/>
          <p:cNvSpPr/>
          <p:nvPr/>
        </p:nvSpPr>
        <p:spPr bwMode="auto">
          <a:xfrm rot="5400000">
            <a:off x="2183316" y="1748235"/>
            <a:ext cx="1006260" cy="1715293"/>
          </a:xfrm>
          <a:prstGeom prst="rightArrow">
            <a:avLst/>
          </a:prstGeom>
          <a:solidFill>
            <a:srgbClr val="C00000"/>
          </a:solid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1" i="0" u="none" strike="noStrike" cap="none" normalizeH="0" baseline="0" smtClean="0">
              <a:ln>
                <a:noFill/>
              </a:ln>
              <a:solidFill>
                <a:schemeClr val="tx1"/>
              </a:solidFill>
              <a:effectLst/>
              <a:latin typeface="Times New Roman" pitchFamily="18" charset="0"/>
            </a:endParaRPr>
          </a:p>
        </p:txBody>
      </p:sp>
      <p:sp>
        <p:nvSpPr>
          <p:cNvPr id="365" name="Right Arrow 364"/>
          <p:cNvSpPr/>
          <p:nvPr/>
        </p:nvSpPr>
        <p:spPr bwMode="auto">
          <a:xfrm rot="5400000">
            <a:off x="5917117" y="2510236"/>
            <a:ext cx="1006259" cy="191293"/>
          </a:xfrm>
          <a:prstGeom prst="rightArrow">
            <a:avLst>
              <a:gd name="adj1" fmla="val 34452"/>
              <a:gd name="adj2" fmla="val 49053"/>
            </a:avLst>
          </a:prstGeom>
          <a:solidFill>
            <a:srgbClr val="C00000"/>
          </a:solid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1" i="0" u="none" strike="noStrike" cap="none" normalizeH="0" baseline="0" smtClean="0">
              <a:ln>
                <a:noFill/>
              </a:ln>
              <a:solidFill>
                <a:schemeClr val="tx1"/>
              </a:solidFill>
              <a:effectLst/>
              <a:latin typeface="Times New Roman" pitchFamily="18" charset="0"/>
            </a:endParaRPr>
          </a:p>
        </p:txBody>
      </p:sp>
      <p:sp>
        <p:nvSpPr>
          <p:cNvPr id="366" name="Rectangle 365"/>
          <p:cNvSpPr/>
          <p:nvPr/>
        </p:nvSpPr>
        <p:spPr>
          <a:xfrm>
            <a:off x="2026127" y="3098561"/>
            <a:ext cx="1507648" cy="369332"/>
          </a:xfrm>
          <a:prstGeom prst="rect">
            <a:avLst/>
          </a:prstGeom>
        </p:spPr>
        <p:txBody>
          <a:bodyPr wrap="square">
            <a:spAutoFit/>
          </a:bodyPr>
          <a:lstStyle/>
          <a:p>
            <a:pPr algn="ctr" eaLnBrk="1" hangingPunct="1"/>
            <a:r>
              <a:rPr lang="en-GB" sz="1800" b="1" dirty="0" smtClean="0">
                <a:solidFill>
                  <a:srgbClr val="C00000"/>
                </a:solidFill>
                <a:latin typeface="Trebuchet MS" panose="020B0603020202020204" pitchFamily="34" charset="0"/>
                <a:cs typeface="Calibri" pitchFamily="34" charset="0"/>
              </a:rPr>
              <a:t>Very strong</a:t>
            </a:r>
            <a:endParaRPr lang="en-GB" sz="1800" dirty="0">
              <a:solidFill>
                <a:srgbClr val="C00000"/>
              </a:solidFill>
              <a:latin typeface="Trebuchet MS" panose="020B0603020202020204" pitchFamily="34" charset="0"/>
              <a:cs typeface="Calibri" pitchFamily="34" charset="0"/>
            </a:endParaRPr>
          </a:p>
        </p:txBody>
      </p:sp>
      <p:sp>
        <p:nvSpPr>
          <p:cNvPr id="367" name="Rectangle 366"/>
          <p:cNvSpPr/>
          <p:nvPr/>
        </p:nvSpPr>
        <p:spPr>
          <a:xfrm>
            <a:off x="5750402" y="3095625"/>
            <a:ext cx="1507648" cy="369332"/>
          </a:xfrm>
          <a:prstGeom prst="rect">
            <a:avLst/>
          </a:prstGeom>
        </p:spPr>
        <p:txBody>
          <a:bodyPr wrap="square">
            <a:spAutoFit/>
          </a:bodyPr>
          <a:lstStyle/>
          <a:p>
            <a:pPr algn="ctr" eaLnBrk="1" hangingPunct="1"/>
            <a:r>
              <a:rPr lang="en-GB" sz="1800" b="1" dirty="0" smtClean="0">
                <a:solidFill>
                  <a:srgbClr val="C00000"/>
                </a:solidFill>
                <a:latin typeface="Trebuchet MS" panose="020B0603020202020204" pitchFamily="34" charset="0"/>
                <a:cs typeface="Calibri" pitchFamily="34" charset="0"/>
              </a:rPr>
              <a:t>Very weak</a:t>
            </a:r>
            <a:endParaRPr lang="en-GB" sz="1800" dirty="0">
              <a:solidFill>
                <a:srgbClr val="C00000"/>
              </a:solidFill>
              <a:latin typeface="Trebuchet MS" panose="020B0603020202020204" pitchFamily="34" charset="0"/>
              <a:cs typeface="Calibri" pitchFamily="34" charset="0"/>
            </a:endParaRPr>
          </a:p>
        </p:txBody>
      </p:sp>
      <p:sp>
        <p:nvSpPr>
          <p:cNvPr id="368" name="Rectangle 367"/>
          <p:cNvSpPr/>
          <p:nvPr/>
        </p:nvSpPr>
        <p:spPr>
          <a:xfrm rot="5400000">
            <a:off x="6415001" y="3959826"/>
            <a:ext cx="2667000" cy="369332"/>
          </a:xfrm>
          <a:prstGeom prst="rect">
            <a:avLst/>
          </a:prstGeom>
        </p:spPr>
        <p:txBody>
          <a:bodyPr wrap="square">
            <a:spAutoFit/>
          </a:bodyPr>
          <a:lstStyle/>
          <a:p>
            <a:pPr algn="ctr" eaLnBrk="1" hangingPunct="1"/>
            <a:r>
              <a:rPr lang="en-GB" sz="1800" b="1" dirty="0" smtClean="0">
                <a:solidFill>
                  <a:srgbClr val="FFFFFF"/>
                </a:solidFill>
                <a:latin typeface="Trebuchet MS" panose="020B0603020202020204" pitchFamily="34" charset="0"/>
                <a:cs typeface="Calibri" pitchFamily="34" charset="0"/>
              </a:rPr>
              <a:t>selection shadow</a:t>
            </a:r>
            <a:endParaRPr lang="en-GB" sz="1800" dirty="0">
              <a:solidFill>
                <a:srgbClr val="FFFFFF"/>
              </a:solidFill>
              <a:latin typeface="Trebuchet MS" panose="020B0603020202020204" pitchFamily="34" charset="0"/>
              <a:cs typeface="Calibri" pitchFamily="34" charset="0"/>
            </a:endParaRPr>
          </a:p>
        </p:txBody>
      </p:sp>
    </p:spTree>
    <p:extLst>
      <p:ext uri="{BB962C8B-B14F-4D97-AF65-F5344CB8AC3E}">
        <p14:creationId xmlns:p14="http://schemas.microsoft.com/office/powerpoint/2010/main" val="2647288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0288"/>
                                        </p:tgtEl>
                                        <p:attrNameLst>
                                          <p:attrName>style.visibility</p:attrName>
                                        </p:attrNameLst>
                                      </p:cBhvr>
                                      <p:to>
                                        <p:strVal val="visible"/>
                                      </p:to>
                                    </p:set>
                                    <p:animEffect transition="in" filter="fade">
                                      <p:cBhvr>
                                        <p:cTn id="7" dur="500"/>
                                        <p:tgtEl>
                                          <p:spTgt spid="14028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66"/>
                                        </p:tgtEl>
                                        <p:attrNameLst>
                                          <p:attrName>style.visibility</p:attrName>
                                        </p:attrNameLst>
                                      </p:cBhvr>
                                      <p:to>
                                        <p:strVal val="visible"/>
                                      </p:to>
                                    </p:set>
                                    <p:animEffect transition="in" filter="fade">
                                      <p:cBhvr>
                                        <p:cTn id="10" dur="500"/>
                                        <p:tgtEl>
                                          <p:spTgt spid="36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65"/>
                                        </p:tgtEl>
                                        <p:attrNameLst>
                                          <p:attrName>style.visibility</p:attrName>
                                        </p:attrNameLst>
                                      </p:cBhvr>
                                      <p:to>
                                        <p:strVal val="visible"/>
                                      </p:to>
                                    </p:set>
                                    <p:animEffect transition="in" filter="fade">
                                      <p:cBhvr>
                                        <p:cTn id="15" dur="500"/>
                                        <p:tgtEl>
                                          <p:spTgt spid="36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67"/>
                                        </p:tgtEl>
                                        <p:attrNameLst>
                                          <p:attrName>style.visibility</p:attrName>
                                        </p:attrNameLst>
                                      </p:cBhvr>
                                      <p:to>
                                        <p:strVal val="visible"/>
                                      </p:to>
                                    </p:set>
                                    <p:animEffect transition="in" filter="fade">
                                      <p:cBhvr>
                                        <p:cTn id="18" dur="500"/>
                                        <p:tgtEl>
                                          <p:spTgt spid="36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68"/>
                                        </p:tgtEl>
                                        <p:attrNameLst>
                                          <p:attrName>style.visibility</p:attrName>
                                        </p:attrNameLst>
                                      </p:cBhvr>
                                      <p:to>
                                        <p:strVal val="visible"/>
                                      </p:to>
                                    </p:set>
                                    <p:animEffect transition="in" filter="fade">
                                      <p:cBhvr>
                                        <p:cTn id="26" dur="500"/>
                                        <p:tgtEl>
                                          <p:spTgt spid="3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0288" grpId="0" animBg="1"/>
      <p:bldP spid="365" grpId="0" animBg="1"/>
      <p:bldP spid="366" grpId="0"/>
      <p:bldP spid="367" grpId="0"/>
      <p:bldP spid="36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Rectangle 180"/>
          <p:cNvSpPr/>
          <p:nvPr/>
        </p:nvSpPr>
        <p:spPr bwMode="auto">
          <a:xfrm>
            <a:off x="1709952" y="2599325"/>
            <a:ext cx="6238875" cy="3048000"/>
          </a:xfrm>
          <a:prstGeom prst="rect">
            <a:avLst/>
          </a:prstGeom>
          <a:gradFill flip="none" rotWithShape="1">
            <a:gsLst>
              <a:gs pos="43000">
                <a:srgbClr val="919191"/>
              </a:gs>
              <a:gs pos="0">
                <a:schemeClr val="bg2">
                  <a:lumMod val="75000"/>
                </a:schemeClr>
              </a:gs>
              <a:gs pos="64000">
                <a:schemeClr val="bg2">
                  <a:lumMod val="20000"/>
                  <a:lumOff val="80000"/>
                  <a:shade val="67500"/>
                  <a:satMod val="115000"/>
                </a:schemeClr>
              </a:gs>
              <a:gs pos="92000">
                <a:srgbClr val="FFFFFF"/>
              </a:gs>
            </a:gsLst>
            <a:lin ang="10800000" scaled="1"/>
            <a:tileRect/>
          </a:gra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1" i="0" u="none" strike="noStrike" cap="none" normalizeH="0" baseline="0" smtClean="0">
              <a:ln>
                <a:noFill/>
              </a:ln>
              <a:solidFill>
                <a:schemeClr val="tx1"/>
              </a:solidFill>
              <a:effectLst/>
              <a:latin typeface="Times New Roman" pitchFamily="18" charset="0"/>
            </a:endParaRPr>
          </a:p>
        </p:txBody>
      </p:sp>
      <p:sp>
        <p:nvSpPr>
          <p:cNvPr id="10" name="Rectangle 5"/>
          <p:cNvSpPr>
            <a:spLocks noChangeArrowheads="1"/>
          </p:cNvSpPr>
          <p:nvPr/>
        </p:nvSpPr>
        <p:spPr bwMode="auto">
          <a:xfrm>
            <a:off x="1324015" y="137200"/>
            <a:ext cx="694936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r>
              <a:rPr lang="en-US" sz="3200" dirty="0" smtClean="0">
                <a:solidFill>
                  <a:srgbClr val="002060"/>
                </a:solidFill>
                <a:latin typeface="Berlin Sans FB" panose="020E0602020502020306" pitchFamily="34" charset="0"/>
                <a:cs typeface="Calibri" pitchFamily="34" charset="0"/>
              </a:rPr>
              <a:t>Evolutionary explanation of ageing</a:t>
            </a:r>
            <a:endParaRPr lang="en-US" sz="3200" b="1" dirty="0" smtClean="0">
              <a:solidFill>
                <a:srgbClr val="002060"/>
              </a:solidFill>
              <a:latin typeface="Berlin Sans FB" panose="020E0602020502020306" pitchFamily="34" charset="0"/>
              <a:cs typeface="Calibri" pitchFamily="34" charset="0"/>
            </a:endParaRPr>
          </a:p>
        </p:txBody>
      </p:sp>
      <p:grpSp>
        <p:nvGrpSpPr>
          <p:cNvPr id="202" name="Group 20"/>
          <p:cNvGrpSpPr>
            <a:grpSpLocks/>
          </p:cNvGrpSpPr>
          <p:nvPr/>
        </p:nvGrpSpPr>
        <p:grpSpPr bwMode="auto">
          <a:xfrm>
            <a:off x="1708365" y="2609644"/>
            <a:ext cx="6261100" cy="3048000"/>
            <a:chOff x="1080" y="1216"/>
            <a:chExt cx="3944" cy="1920"/>
          </a:xfrm>
        </p:grpSpPr>
        <p:sp>
          <p:nvSpPr>
            <p:cNvPr id="203" name="Freeform 21"/>
            <p:cNvSpPr>
              <a:spLocks/>
            </p:cNvSpPr>
            <p:nvPr/>
          </p:nvSpPr>
          <p:spPr bwMode="auto">
            <a:xfrm>
              <a:off x="1080" y="1216"/>
              <a:ext cx="3944" cy="1920"/>
            </a:xfrm>
            <a:custGeom>
              <a:avLst/>
              <a:gdLst>
                <a:gd name="T0" fmla="*/ 0 w 3944"/>
                <a:gd name="T1" fmla="*/ 0 h 1920"/>
                <a:gd name="T2" fmla="*/ 32 w 3944"/>
                <a:gd name="T3" fmla="*/ 344 h 1920"/>
                <a:gd name="T4" fmla="*/ 32 w 3944"/>
                <a:gd name="T5" fmla="*/ 408 h 1920"/>
                <a:gd name="T6" fmla="*/ 48 w 3944"/>
                <a:gd name="T7" fmla="*/ 488 h 1920"/>
                <a:gd name="T8" fmla="*/ 72 w 3944"/>
                <a:gd name="T9" fmla="*/ 528 h 1920"/>
                <a:gd name="T10" fmla="*/ 96 w 3944"/>
                <a:gd name="T11" fmla="*/ 568 h 1920"/>
                <a:gd name="T12" fmla="*/ 128 w 3944"/>
                <a:gd name="T13" fmla="*/ 600 h 1920"/>
                <a:gd name="T14" fmla="*/ 184 w 3944"/>
                <a:gd name="T15" fmla="*/ 632 h 1920"/>
                <a:gd name="T16" fmla="*/ 480 w 3944"/>
                <a:gd name="T17" fmla="*/ 744 h 1920"/>
                <a:gd name="T18" fmla="*/ 1016 w 3944"/>
                <a:gd name="T19" fmla="*/ 936 h 1920"/>
                <a:gd name="T20" fmla="*/ 1608 w 3944"/>
                <a:gd name="T21" fmla="*/ 1160 h 1920"/>
                <a:gd name="T22" fmla="*/ 1856 w 3944"/>
                <a:gd name="T23" fmla="*/ 1264 h 1920"/>
                <a:gd name="T24" fmla="*/ 2040 w 3944"/>
                <a:gd name="T25" fmla="*/ 1352 h 1920"/>
                <a:gd name="T26" fmla="*/ 2368 w 3944"/>
                <a:gd name="T27" fmla="*/ 1536 h 1920"/>
                <a:gd name="T28" fmla="*/ 2544 w 3944"/>
                <a:gd name="T29" fmla="*/ 1632 h 1920"/>
                <a:gd name="T30" fmla="*/ 2728 w 3944"/>
                <a:gd name="T31" fmla="*/ 1720 h 1920"/>
                <a:gd name="T32" fmla="*/ 2912 w 3944"/>
                <a:gd name="T33" fmla="*/ 1800 h 1920"/>
                <a:gd name="T34" fmla="*/ 3096 w 3944"/>
                <a:gd name="T35" fmla="*/ 1864 h 1920"/>
                <a:gd name="T36" fmla="*/ 3272 w 3944"/>
                <a:gd name="T37" fmla="*/ 1904 h 1920"/>
                <a:gd name="T38" fmla="*/ 3352 w 3944"/>
                <a:gd name="T39" fmla="*/ 1912 h 1920"/>
                <a:gd name="T40" fmla="*/ 3432 w 3944"/>
                <a:gd name="T41" fmla="*/ 1920 h 1920"/>
                <a:gd name="T42" fmla="*/ 3944 w 3944"/>
                <a:gd name="T43" fmla="*/ 1920 h 192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944" h="1920">
                  <a:moveTo>
                    <a:pt x="0" y="0"/>
                  </a:moveTo>
                  <a:lnTo>
                    <a:pt x="32" y="344"/>
                  </a:lnTo>
                  <a:lnTo>
                    <a:pt x="32" y="408"/>
                  </a:lnTo>
                  <a:lnTo>
                    <a:pt x="48" y="488"/>
                  </a:lnTo>
                  <a:lnTo>
                    <a:pt x="72" y="528"/>
                  </a:lnTo>
                  <a:lnTo>
                    <a:pt x="96" y="568"/>
                  </a:lnTo>
                  <a:lnTo>
                    <a:pt x="128" y="600"/>
                  </a:lnTo>
                  <a:lnTo>
                    <a:pt x="184" y="632"/>
                  </a:lnTo>
                  <a:lnTo>
                    <a:pt x="480" y="744"/>
                  </a:lnTo>
                  <a:lnTo>
                    <a:pt x="1016" y="936"/>
                  </a:lnTo>
                  <a:lnTo>
                    <a:pt x="1608" y="1160"/>
                  </a:lnTo>
                  <a:lnTo>
                    <a:pt x="1856" y="1264"/>
                  </a:lnTo>
                  <a:lnTo>
                    <a:pt x="2040" y="1352"/>
                  </a:lnTo>
                  <a:lnTo>
                    <a:pt x="2368" y="1536"/>
                  </a:lnTo>
                  <a:lnTo>
                    <a:pt x="2544" y="1632"/>
                  </a:lnTo>
                  <a:lnTo>
                    <a:pt x="2728" y="1720"/>
                  </a:lnTo>
                  <a:lnTo>
                    <a:pt x="2912" y="1800"/>
                  </a:lnTo>
                  <a:lnTo>
                    <a:pt x="3096" y="1864"/>
                  </a:lnTo>
                  <a:lnTo>
                    <a:pt x="3272" y="1904"/>
                  </a:lnTo>
                  <a:lnTo>
                    <a:pt x="3352" y="1912"/>
                  </a:lnTo>
                  <a:lnTo>
                    <a:pt x="3432" y="1920"/>
                  </a:lnTo>
                  <a:lnTo>
                    <a:pt x="3944" y="1920"/>
                  </a:lnTo>
                </a:path>
              </a:pathLst>
            </a:custGeom>
            <a:noFill/>
            <a:ln w="38100" cmpd="sng">
              <a:solidFill>
                <a:srgbClr val="0000CC"/>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FFFFFF"/>
                </a:solidFill>
                <a:effectLst/>
                <a:uLnTx/>
                <a:uFillTx/>
              </a:endParaRPr>
            </a:p>
          </p:txBody>
        </p:sp>
        <p:sp>
          <p:nvSpPr>
            <p:cNvPr id="204" name="Text Box 22"/>
            <p:cNvSpPr txBox="1">
              <a:spLocks noChangeArrowheads="1"/>
            </p:cNvSpPr>
            <p:nvPr/>
          </p:nvSpPr>
          <p:spPr bwMode="auto">
            <a:xfrm>
              <a:off x="1680" y="2112"/>
              <a:ext cx="576"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eaLnBrk="1" fontAlgn="auto" latinLnBrk="0" hangingPunct="1">
                <a:lnSpc>
                  <a:spcPct val="100000"/>
                </a:lnSpc>
                <a:spcBef>
                  <a:spcPct val="50000"/>
                </a:spcBef>
                <a:spcAft>
                  <a:spcPts val="0"/>
                </a:spcAft>
                <a:buClrTx/>
                <a:buSzTx/>
                <a:buFontTx/>
                <a:buNone/>
                <a:tabLst/>
                <a:defRPr/>
              </a:pPr>
              <a:r>
                <a:rPr kumimoji="0" lang="en-US" sz="1400" b="0" i="0" u="none" strike="noStrike" kern="0" cap="none" spc="0" normalizeH="0" baseline="0" noProof="0" dirty="0">
                  <a:ln>
                    <a:noFill/>
                  </a:ln>
                  <a:solidFill>
                    <a:srgbClr val="0000CC"/>
                  </a:solidFill>
                  <a:effectLst/>
                  <a:uLnTx/>
                  <a:uFillTx/>
                  <a:latin typeface="Trebuchet MS" pitchFamily="34" charset="0"/>
                </a:rPr>
                <a:t>1800</a:t>
              </a:r>
            </a:p>
          </p:txBody>
        </p:sp>
      </p:grpSp>
      <p:grpSp>
        <p:nvGrpSpPr>
          <p:cNvPr id="205" name="Group 28"/>
          <p:cNvGrpSpPr>
            <a:grpSpLocks/>
          </p:cNvGrpSpPr>
          <p:nvPr/>
        </p:nvGrpSpPr>
        <p:grpSpPr bwMode="auto">
          <a:xfrm>
            <a:off x="1708365" y="2604881"/>
            <a:ext cx="6261100" cy="3048000"/>
            <a:chOff x="1080" y="1216"/>
            <a:chExt cx="3944" cy="1920"/>
          </a:xfrm>
        </p:grpSpPr>
        <p:sp>
          <p:nvSpPr>
            <p:cNvPr id="206" name="Freeform 29"/>
            <p:cNvSpPr>
              <a:spLocks/>
            </p:cNvSpPr>
            <p:nvPr/>
          </p:nvSpPr>
          <p:spPr bwMode="auto">
            <a:xfrm>
              <a:off x="1080" y="1216"/>
              <a:ext cx="3944" cy="1920"/>
            </a:xfrm>
            <a:custGeom>
              <a:avLst/>
              <a:gdLst>
                <a:gd name="T0" fmla="*/ 0 w 3944"/>
                <a:gd name="T1" fmla="*/ 0 h 1920"/>
                <a:gd name="T2" fmla="*/ 16 w 3944"/>
                <a:gd name="T3" fmla="*/ 152 h 1920"/>
                <a:gd name="T4" fmla="*/ 24 w 3944"/>
                <a:gd name="T5" fmla="*/ 176 h 1920"/>
                <a:gd name="T6" fmla="*/ 32 w 3944"/>
                <a:gd name="T7" fmla="*/ 208 h 1920"/>
                <a:gd name="T8" fmla="*/ 80 w 3944"/>
                <a:gd name="T9" fmla="*/ 256 h 1920"/>
                <a:gd name="T10" fmla="*/ 144 w 3944"/>
                <a:gd name="T11" fmla="*/ 312 h 1920"/>
                <a:gd name="T12" fmla="*/ 248 w 3944"/>
                <a:gd name="T13" fmla="*/ 368 h 1920"/>
                <a:gd name="T14" fmla="*/ 288 w 3944"/>
                <a:gd name="T15" fmla="*/ 384 h 1920"/>
                <a:gd name="T16" fmla="*/ 352 w 3944"/>
                <a:gd name="T17" fmla="*/ 400 h 1920"/>
                <a:gd name="T18" fmla="*/ 520 w 3944"/>
                <a:gd name="T19" fmla="*/ 432 h 1920"/>
                <a:gd name="T20" fmla="*/ 960 w 3944"/>
                <a:gd name="T21" fmla="*/ 512 h 1920"/>
                <a:gd name="T22" fmla="*/ 1200 w 3944"/>
                <a:gd name="T23" fmla="*/ 560 h 1920"/>
                <a:gd name="T24" fmla="*/ 1440 w 3944"/>
                <a:gd name="T25" fmla="*/ 624 h 1920"/>
                <a:gd name="T26" fmla="*/ 1560 w 3944"/>
                <a:gd name="T27" fmla="*/ 656 h 1920"/>
                <a:gd name="T28" fmla="*/ 1664 w 3944"/>
                <a:gd name="T29" fmla="*/ 696 h 1920"/>
                <a:gd name="T30" fmla="*/ 1768 w 3944"/>
                <a:gd name="T31" fmla="*/ 736 h 1920"/>
                <a:gd name="T32" fmla="*/ 1856 w 3944"/>
                <a:gd name="T33" fmla="*/ 784 h 1920"/>
                <a:gd name="T34" fmla="*/ 1920 w 3944"/>
                <a:gd name="T35" fmla="*/ 832 h 1920"/>
                <a:gd name="T36" fmla="*/ 1992 w 3944"/>
                <a:gd name="T37" fmla="*/ 880 h 1920"/>
                <a:gd name="T38" fmla="*/ 2112 w 3944"/>
                <a:gd name="T39" fmla="*/ 1000 h 1920"/>
                <a:gd name="T40" fmla="*/ 2232 w 3944"/>
                <a:gd name="T41" fmla="*/ 1128 h 1920"/>
                <a:gd name="T42" fmla="*/ 2360 w 3944"/>
                <a:gd name="T43" fmla="*/ 1272 h 1920"/>
                <a:gd name="T44" fmla="*/ 2480 w 3944"/>
                <a:gd name="T45" fmla="*/ 1408 h 1920"/>
                <a:gd name="T46" fmla="*/ 2624 w 3944"/>
                <a:gd name="T47" fmla="*/ 1544 h 1920"/>
                <a:gd name="T48" fmla="*/ 2696 w 3944"/>
                <a:gd name="T49" fmla="*/ 1608 h 1920"/>
                <a:gd name="T50" fmla="*/ 2776 w 3944"/>
                <a:gd name="T51" fmla="*/ 1664 h 1920"/>
                <a:gd name="T52" fmla="*/ 2864 w 3944"/>
                <a:gd name="T53" fmla="*/ 1720 h 1920"/>
                <a:gd name="T54" fmla="*/ 2952 w 3944"/>
                <a:gd name="T55" fmla="*/ 1776 h 1920"/>
                <a:gd name="T56" fmla="*/ 3072 w 3944"/>
                <a:gd name="T57" fmla="*/ 1824 h 1920"/>
                <a:gd name="T58" fmla="*/ 3216 w 3944"/>
                <a:gd name="T59" fmla="*/ 1872 h 1920"/>
                <a:gd name="T60" fmla="*/ 3376 w 3944"/>
                <a:gd name="T61" fmla="*/ 1904 h 1920"/>
                <a:gd name="T62" fmla="*/ 3536 w 3944"/>
                <a:gd name="T63" fmla="*/ 1912 h 1920"/>
                <a:gd name="T64" fmla="*/ 3944 w 3944"/>
                <a:gd name="T65" fmla="*/ 1920 h 192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44" h="1920">
                  <a:moveTo>
                    <a:pt x="0" y="0"/>
                  </a:moveTo>
                  <a:lnTo>
                    <a:pt x="16" y="152"/>
                  </a:lnTo>
                  <a:lnTo>
                    <a:pt x="24" y="176"/>
                  </a:lnTo>
                  <a:lnTo>
                    <a:pt x="32" y="208"/>
                  </a:lnTo>
                  <a:lnTo>
                    <a:pt x="80" y="256"/>
                  </a:lnTo>
                  <a:lnTo>
                    <a:pt x="144" y="312"/>
                  </a:lnTo>
                  <a:lnTo>
                    <a:pt x="248" y="368"/>
                  </a:lnTo>
                  <a:lnTo>
                    <a:pt x="288" y="384"/>
                  </a:lnTo>
                  <a:lnTo>
                    <a:pt x="352" y="400"/>
                  </a:lnTo>
                  <a:lnTo>
                    <a:pt x="520" y="432"/>
                  </a:lnTo>
                  <a:lnTo>
                    <a:pt x="960" y="512"/>
                  </a:lnTo>
                  <a:lnTo>
                    <a:pt x="1200" y="560"/>
                  </a:lnTo>
                  <a:lnTo>
                    <a:pt x="1440" y="624"/>
                  </a:lnTo>
                  <a:lnTo>
                    <a:pt x="1560" y="656"/>
                  </a:lnTo>
                  <a:lnTo>
                    <a:pt x="1664" y="696"/>
                  </a:lnTo>
                  <a:lnTo>
                    <a:pt x="1768" y="736"/>
                  </a:lnTo>
                  <a:lnTo>
                    <a:pt x="1856" y="784"/>
                  </a:lnTo>
                  <a:lnTo>
                    <a:pt x="1920" y="832"/>
                  </a:lnTo>
                  <a:lnTo>
                    <a:pt x="1992" y="880"/>
                  </a:lnTo>
                  <a:lnTo>
                    <a:pt x="2112" y="1000"/>
                  </a:lnTo>
                  <a:lnTo>
                    <a:pt x="2232" y="1128"/>
                  </a:lnTo>
                  <a:lnTo>
                    <a:pt x="2360" y="1272"/>
                  </a:lnTo>
                  <a:lnTo>
                    <a:pt x="2480" y="1408"/>
                  </a:lnTo>
                  <a:lnTo>
                    <a:pt x="2624" y="1544"/>
                  </a:lnTo>
                  <a:lnTo>
                    <a:pt x="2696" y="1608"/>
                  </a:lnTo>
                  <a:lnTo>
                    <a:pt x="2776" y="1664"/>
                  </a:lnTo>
                  <a:lnTo>
                    <a:pt x="2864" y="1720"/>
                  </a:lnTo>
                  <a:lnTo>
                    <a:pt x="2952" y="1776"/>
                  </a:lnTo>
                  <a:lnTo>
                    <a:pt x="3072" y="1824"/>
                  </a:lnTo>
                  <a:lnTo>
                    <a:pt x="3216" y="1872"/>
                  </a:lnTo>
                  <a:lnTo>
                    <a:pt x="3376" y="1904"/>
                  </a:lnTo>
                  <a:lnTo>
                    <a:pt x="3536" y="1912"/>
                  </a:lnTo>
                  <a:lnTo>
                    <a:pt x="3944" y="1920"/>
                  </a:lnTo>
                </a:path>
              </a:pathLst>
            </a:custGeom>
            <a:noFill/>
            <a:ln w="38100" cmpd="sng">
              <a:solidFill>
                <a:srgbClr val="0099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FFFFFF"/>
                </a:solidFill>
                <a:effectLst/>
                <a:uLnTx/>
                <a:uFillTx/>
              </a:endParaRPr>
            </a:p>
          </p:txBody>
        </p:sp>
        <p:sp>
          <p:nvSpPr>
            <p:cNvPr id="207" name="Text Box 30"/>
            <p:cNvSpPr txBox="1">
              <a:spLocks noChangeArrowheads="1"/>
            </p:cNvSpPr>
            <p:nvPr/>
          </p:nvSpPr>
          <p:spPr bwMode="auto">
            <a:xfrm>
              <a:off x="1968" y="1776"/>
              <a:ext cx="576"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eaLnBrk="1" fontAlgn="auto" latinLnBrk="0" hangingPunct="1">
                <a:lnSpc>
                  <a:spcPct val="100000"/>
                </a:lnSpc>
                <a:spcBef>
                  <a:spcPct val="50000"/>
                </a:spcBef>
                <a:spcAft>
                  <a:spcPts val="0"/>
                </a:spcAft>
                <a:buClrTx/>
                <a:buSzTx/>
                <a:buFontTx/>
                <a:buNone/>
                <a:tabLst/>
                <a:defRPr/>
              </a:pPr>
              <a:r>
                <a:rPr kumimoji="0" lang="en-US" sz="1400" b="0" i="0" u="none" strike="noStrike" kern="0" cap="none" spc="0" normalizeH="0" baseline="0" noProof="0">
                  <a:ln>
                    <a:noFill/>
                  </a:ln>
                  <a:solidFill>
                    <a:srgbClr val="0099FF"/>
                  </a:solidFill>
                  <a:effectLst/>
                  <a:uLnTx/>
                  <a:uFillTx/>
                  <a:latin typeface="Trebuchet MS" pitchFamily="34" charset="0"/>
                </a:rPr>
                <a:t>1900</a:t>
              </a:r>
            </a:p>
          </p:txBody>
        </p:sp>
      </p:grpSp>
      <p:grpSp>
        <p:nvGrpSpPr>
          <p:cNvPr id="208" name="Group 34"/>
          <p:cNvGrpSpPr>
            <a:grpSpLocks/>
          </p:cNvGrpSpPr>
          <p:nvPr/>
        </p:nvGrpSpPr>
        <p:grpSpPr bwMode="auto">
          <a:xfrm>
            <a:off x="1733765" y="2604881"/>
            <a:ext cx="6261100" cy="3060700"/>
            <a:chOff x="1096" y="1200"/>
            <a:chExt cx="3944" cy="1928"/>
          </a:xfrm>
        </p:grpSpPr>
        <p:sp>
          <p:nvSpPr>
            <p:cNvPr id="209" name="Freeform 35"/>
            <p:cNvSpPr>
              <a:spLocks/>
            </p:cNvSpPr>
            <p:nvPr/>
          </p:nvSpPr>
          <p:spPr bwMode="auto">
            <a:xfrm>
              <a:off x="1096" y="1200"/>
              <a:ext cx="3944" cy="1928"/>
            </a:xfrm>
            <a:custGeom>
              <a:avLst/>
              <a:gdLst>
                <a:gd name="T0" fmla="*/ 0 w 3944"/>
                <a:gd name="T1" fmla="*/ 0 h 1928"/>
                <a:gd name="T2" fmla="*/ 8 w 3944"/>
                <a:gd name="T3" fmla="*/ 112 h 1928"/>
                <a:gd name="T4" fmla="*/ 16 w 3944"/>
                <a:gd name="T5" fmla="*/ 136 h 1928"/>
                <a:gd name="T6" fmla="*/ 32 w 3944"/>
                <a:gd name="T7" fmla="*/ 160 h 1928"/>
                <a:gd name="T8" fmla="*/ 48 w 3944"/>
                <a:gd name="T9" fmla="*/ 184 h 1928"/>
                <a:gd name="T10" fmla="*/ 72 w 3944"/>
                <a:gd name="T11" fmla="*/ 200 h 1928"/>
                <a:gd name="T12" fmla="*/ 152 w 3944"/>
                <a:gd name="T13" fmla="*/ 232 h 1928"/>
                <a:gd name="T14" fmla="*/ 256 w 3944"/>
                <a:gd name="T15" fmla="*/ 264 h 1928"/>
                <a:gd name="T16" fmla="*/ 384 w 3944"/>
                <a:gd name="T17" fmla="*/ 288 h 1928"/>
                <a:gd name="T18" fmla="*/ 560 w 3944"/>
                <a:gd name="T19" fmla="*/ 304 h 1928"/>
                <a:gd name="T20" fmla="*/ 1040 w 3944"/>
                <a:gd name="T21" fmla="*/ 344 h 1928"/>
                <a:gd name="T22" fmla="*/ 1304 w 3944"/>
                <a:gd name="T23" fmla="*/ 376 h 1928"/>
                <a:gd name="T24" fmla="*/ 1576 w 3944"/>
                <a:gd name="T25" fmla="*/ 424 h 1928"/>
                <a:gd name="T26" fmla="*/ 1704 w 3944"/>
                <a:gd name="T27" fmla="*/ 456 h 1928"/>
                <a:gd name="T28" fmla="*/ 1832 w 3944"/>
                <a:gd name="T29" fmla="*/ 496 h 1928"/>
                <a:gd name="T30" fmla="*/ 1952 w 3944"/>
                <a:gd name="T31" fmla="*/ 536 h 1928"/>
                <a:gd name="T32" fmla="*/ 2064 w 3944"/>
                <a:gd name="T33" fmla="*/ 584 h 1928"/>
                <a:gd name="T34" fmla="*/ 2160 w 3944"/>
                <a:gd name="T35" fmla="*/ 648 h 1928"/>
                <a:gd name="T36" fmla="*/ 2248 w 3944"/>
                <a:gd name="T37" fmla="*/ 704 h 1928"/>
                <a:gd name="T38" fmla="*/ 2320 w 3944"/>
                <a:gd name="T39" fmla="*/ 776 h 1928"/>
                <a:gd name="T40" fmla="*/ 2392 w 3944"/>
                <a:gd name="T41" fmla="*/ 848 h 1928"/>
                <a:gd name="T42" fmla="*/ 2448 w 3944"/>
                <a:gd name="T43" fmla="*/ 920 h 1928"/>
                <a:gd name="T44" fmla="*/ 2504 w 3944"/>
                <a:gd name="T45" fmla="*/ 1000 h 1928"/>
                <a:gd name="T46" fmla="*/ 2600 w 3944"/>
                <a:gd name="T47" fmla="*/ 1152 h 1928"/>
                <a:gd name="T48" fmla="*/ 2688 w 3944"/>
                <a:gd name="T49" fmla="*/ 1312 h 1928"/>
                <a:gd name="T50" fmla="*/ 2776 w 3944"/>
                <a:gd name="T51" fmla="*/ 1464 h 1928"/>
                <a:gd name="T52" fmla="*/ 2824 w 3944"/>
                <a:gd name="T53" fmla="*/ 1536 h 1928"/>
                <a:gd name="T54" fmla="*/ 2880 w 3944"/>
                <a:gd name="T55" fmla="*/ 1608 h 1928"/>
                <a:gd name="T56" fmla="*/ 2936 w 3944"/>
                <a:gd name="T57" fmla="*/ 1672 h 1928"/>
                <a:gd name="T58" fmla="*/ 3008 w 3944"/>
                <a:gd name="T59" fmla="*/ 1728 h 1928"/>
                <a:gd name="T60" fmla="*/ 3112 w 3944"/>
                <a:gd name="T61" fmla="*/ 1800 h 1928"/>
                <a:gd name="T62" fmla="*/ 3240 w 3944"/>
                <a:gd name="T63" fmla="*/ 1864 h 1928"/>
                <a:gd name="T64" fmla="*/ 3304 w 3944"/>
                <a:gd name="T65" fmla="*/ 1888 h 1928"/>
                <a:gd name="T66" fmla="*/ 3376 w 3944"/>
                <a:gd name="T67" fmla="*/ 1904 h 1928"/>
                <a:gd name="T68" fmla="*/ 3456 w 3944"/>
                <a:gd name="T69" fmla="*/ 1920 h 1928"/>
                <a:gd name="T70" fmla="*/ 3536 w 3944"/>
                <a:gd name="T71" fmla="*/ 1920 h 1928"/>
                <a:gd name="T72" fmla="*/ 3944 w 3944"/>
                <a:gd name="T73" fmla="*/ 1928 h 19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944" h="1928">
                  <a:moveTo>
                    <a:pt x="0" y="0"/>
                  </a:moveTo>
                  <a:lnTo>
                    <a:pt x="8" y="112"/>
                  </a:lnTo>
                  <a:lnTo>
                    <a:pt x="16" y="136"/>
                  </a:lnTo>
                  <a:lnTo>
                    <a:pt x="32" y="160"/>
                  </a:lnTo>
                  <a:lnTo>
                    <a:pt x="48" y="184"/>
                  </a:lnTo>
                  <a:lnTo>
                    <a:pt x="72" y="200"/>
                  </a:lnTo>
                  <a:lnTo>
                    <a:pt x="152" y="232"/>
                  </a:lnTo>
                  <a:lnTo>
                    <a:pt x="256" y="264"/>
                  </a:lnTo>
                  <a:lnTo>
                    <a:pt x="384" y="288"/>
                  </a:lnTo>
                  <a:lnTo>
                    <a:pt x="560" y="304"/>
                  </a:lnTo>
                  <a:lnTo>
                    <a:pt x="1040" y="344"/>
                  </a:lnTo>
                  <a:lnTo>
                    <a:pt x="1304" y="376"/>
                  </a:lnTo>
                  <a:lnTo>
                    <a:pt x="1576" y="424"/>
                  </a:lnTo>
                  <a:lnTo>
                    <a:pt x="1704" y="456"/>
                  </a:lnTo>
                  <a:lnTo>
                    <a:pt x="1832" y="496"/>
                  </a:lnTo>
                  <a:lnTo>
                    <a:pt x="1952" y="536"/>
                  </a:lnTo>
                  <a:lnTo>
                    <a:pt x="2064" y="584"/>
                  </a:lnTo>
                  <a:lnTo>
                    <a:pt x="2160" y="648"/>
                  </a:lnTo>
                  <a:lnTo>
                    <a:pt x="2248" y="704"/>
                  </a:lnTo>
                  <a:lnTo>
                    <a:pt x="2320" y="776"/>
                  </a:lnTo>
                  <a:lnTo>
                    <a:pt x="2392" y="848"/>
                  </a:lnTo>
                  <a:lnTo>
                    <a:pt x="2448" y="920"/>
                  </a:lnTo>
                  <a:lnTo>
                    <a:pt x="2504" y="1000"/>
                  </a:lnTo>
                  <a:lnTo>
                    <a:pt x="2600" y="1152"/>
                  </a:lnTo>
                  <a:lnTo>
                    <a:pt x="2688" y="1312"/>
                  </a:lnTo>
                  <a:lnTo>
                    <a:pt x="2776" y="1464"/>
                  </a:lnTo>
                  <a:lnTo>
                    <a:pt x="2824" y="1536"/>
                  </a:lnTo>
                  <a:lnTo>
                    <a:pt x="2880" y="1608"/>
                  </a:lnTo>
                  <a:lnTo>
                    <a:pt x="2936" y="1672"/>
                  </a:lnTo>
                  <a:lnTo>
                    <a:pt x="3008" y="1728"/>
                  </a:lnTo>
                  <a:lnTo>
                    <a:pt x="3112" y="1800"/>
                  </a:lnTo>
                  <a:lnTo>
                    <a:pt x="3240" y="1864"/>
                  </a:lnTo>
                  <a:lnTo>
                    <a:pt x="3304" y="1888"/>
                  </a:lnTo>
                  <a:lnTo>
                    <a:pt x="3376" y="1904"/>
                  </a:lnTo>
                  <a:lnTo>
                    <a:pt x="3456" y="1920"/>
                  </a:lnTo>
                  <a:lnTo>
                    <a:pt x="3536" y="1920"/>
                  </a:lnTo>
                  <a:lnTo>
                    <a:pt x="3944" y="1928"/>
                  </a:lnTo>
                </a:path>
              </a:pathLst>
            </a:custGeom>
            <a:noFill/>
            <a:ln w="38100" cmpd="sng">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FFFFFF"/>
                </a:solidFill>
                <a:effectLst/>
                <a:uLnTx/>
                <a:uFillTx/>
              </a:endParaRPr>
            </a:p>
          </p:txBody>
        </p:sp>
        <p:sp>
          <p:nvSpPr>
            <p:cNvPr id="210" name="Text Box 36"/>
            <p:cNvSpPr txBox="1">
              <a:spLocks noChangeArrowheads="1"/>
            </p:cNvSpPr>
            <p:nvPr/>
          </p:nvSpPr>
          <p:spPr bwMode="auto">
            <a:xfrm>
              <a:off x="2256" y="1590"/>
              <a:ext cx="576"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eaLnBrk="1" fontAlgn="auto" latinLnBrk="0" hangingPunct="1">
                <a:lnSpc>
                  <a:spcPct val="100000"/>
                </a:lnSpc>
                <a:spcBef>
                  <a:spcPct val="50000"/>
                </a:spcBef>
                <a:spcAft>
                  <a:spcPts val="0"/>
                </a:spcAft>
                <a:buClrTx/>
                <a:buSzTx/>
                <a:buFontTx/>
                <a:buNone/>
                <a:tabLst/>
                <a:defRPr/>
              </a:pPr>
              <a:r>
                <a:rPr kumimoji="0" lang="en-US" sz="1400" b="0" i="0" u="none" strike="noStrike" kern="0" cap="none" spc="0" normalizeH="0" baseline="0" noProof="0">
                  <a:ln>
                    <a:noFill/>
                  </a:ln>
                  <a:solidFill>
                    <a:srgbClr val="00FFFF"/>
                  </a:solidFill>
                  <a:effectLst/>
                  <a:uLnTx/>
                  <a:uFillTx/>
                  <a:latin typeface="Trebuchet MS" pitchFamily="34" charset="0"/>
                </a:rPr>
                <a:t>1935</a:t>
              </a:r>
            </a:p>
          </p:txBody>
        </p:sp>
      </p:grpSp>
      <p:grpSp>
        <p:nvGrpSpPr>
          <p:cNvPr id="211" name="Group 40"/>
          <p:cNvGrpSpPr>
            <a:grpSpLocks/>
          </p:cNvGrpSpPr>
          <p:nvPr/>
        </p:nvGrpSpPr>
        <p:grpSpPr bwMode="auto">
          <a:xfrm>
            <a:off x="1708365" y="2604881"/>
            <a:ext cx="6261100" cy="3048000"/>
            <a:chOff x="1080" y="1216"/>
            <a:chExt cx="3944" cy="1920"/>
          </a:xfrm>
        </p:grpSpPr>
        <p:sp>
          <p:nvSpPr>
            <p:cNvPr id="212" name="Freeform 41"/>
            <p:cNvSpPr>
              <a:spLocks/>
            </p:cNvSpPr>
            <p:nvPr/>
          </p:nvSpPr>
          <p:spPr bwMode="auto">
            <a:xfrm>
              <a:off x="1080" y="1216"/>
              <a:ext cx="3944" cy="1920"/>
            </a:xfrm>
            <a:custGeom>
              <a:avLst/>
              <a:gdLst>
                <a:gd name="T0" fmla="*/ 0 w 3944"/>
                <a:gd name="T1" fmla="*/ 0 h 1920"/>
                <a:gd name="T2" fmla="*/ 16 w 3944"/>
                <a:gd name="T3" fmla="*/ 48 h 1920"/>
                <a:gd name="T4" fmla="*/ 24 w 3944"/>
                <a:gd name="T5" fmla="*/ 64 h 1920"/>
                <a:gd name="T6" fmla="*/ 40 w 3944"/>
                <a:gd name="T7" fmla="*/ 88 h 1920"/>
                <a:gd name="T8" fmla="*/ 104 w 3944"/>
                <a:gd name="T9" fmla="*/ 120 h 1920"/>
                <a:gd name="T10" fmla="*/ 200 w 3944"/>
                <a:gd name="T11" fmla="*/ 144 h 1920"/>
                <a:gd name="T12" fmla="*/ 328 w 3944"/>
                <a:gd name="T13" fmla="*/ 168 h 1920"/>
                <a:gd name="T14" fmla="*/ 512 w 3944"/>
                <a:gd name="T15" fmla="*/ 176 h 1920"/>
                <a:gd name="T16" fmla="*/ 1008 w 3944"/>
                <a:gd name="T17" fmla="*/ 184 h 1920"/>
                <a:gd name="T18" fmla="*/ 1288 w 3944"/>
                <a:gd name="T19" fmla="*/ 200 h 1920"/>
                <a:gd name="T20" fmla="*/ 1584 w 3944"/>
                <a:gd name="T21" fmla="*/ 232 h 1920"/>
                <a:gd name="T22" fmla="*/ 1736 w 3944"/>
                <a:gd name="T23" fmla="*/ 256 h 1920"/>
                <a:gd name="T24" fmla="*/ 1880 w 3944"/>
                <a:gd name="T25" fmla="*/ 280 h 1920"/>
                <a:gd name="T26" fmla="*/ 2024 w 3944"/>
                <a:gd name="T27" fmla="*/ 320 h 1920"/>
                <a:gd name="T28" fmla="*/ 2160 w 3944"/>
                <a:gd name="T29" fmla="*/ 360 h 1920"/>
                <a:gd name="T30" fmla="*/ 2288 w 3944"/>
                <a:gd name="T31" fmla="*/ 416 h 1920"/>
                <a:gd name="T32" fmla="*/ 2400 w 3944"/>
                <a:gd name="T33" fmla="*/ 480 h 1920"/>
                <a:gd name="T34" fmla="*/ 2496 w 3944"/>
                <a:gd name="T35" fmla="*/ 560 h 1920"/>
                <a:gd name="T36" fmla="*/ 2576 w 3944"/>
                <a:gd name="T37" fmla="*/ 648 h 1920"/>
                <a:gd name="T38" fmla="*/ 2656 w 3944"/>
                <a:gd name="T39" fmla="*/ 744 h 1920"/>
                <a:gd name="T40" fmla="*/ 2720 w 3944"/>
                <a:gd name="T41" fmla="*/ 848 h 1920"/>
                <a:gd name="T42" fmla="*/ 2776 w 3944"/>
                <a:gd name="T43" fmla="*/ 952 h 1920"/>
                <a:gd name="T44" fmla="*/ 2824 w 3944"/>
                <a:gd name="T45" fmla="*/ 1064 h 1920"/>
                <a:gd name="T46" fmla="*/ 2912 w 3944"/>
                <a:gd name="T47" fmla="*/ 1272 h 1920"/>
                <a:gd name="T48" fmla="*/ 2992 w 3944"/>
                <a:gd name="T49" fmla="*/ 1472 h 1920"/>
                <a:gd name="T50" fmla="*/ 3032 w 3944"/>
                <a:gd name="T51" fmla="*/ 1560 h 1920"/>
                <a:gd name="T52" fmla="*/ 3080 w 3944"/>
                <a:gd name="T53" fmla="*/ 1640 h 1920"/>
                <a:gd name="T54" fmla="*/ 3128 w 3944"/>
                <a:gd name="T55" fmla="*/ 1712 h 1920"/>
                <a:gd name="T56" fmla="*/ 3184 w 3944"/>
                <a:gd name="T57" fmla="*/ 1768 h 1920"/>
                <a:gd name="T58" fmla="*/ 3288 w 3944"/>
                <a:gd name="T59" fmla="*/ 1840 h 1920"/>
                <a:gd name="T60" fmla="*/ 3384 w 3944"/>
                <a:gd name="T61" fmla="*/ 1888 h 1920"/>
                <a:gd name="T62" fmla="*/ 3480 w 3944"/>
                <a:gd name="T63" fmla="*/ 1912 h 1920"/>
                <a:gd name="T64" fmla="*/ 3592 w 3944"/>
                <a:gd name="T65" fmla="*/ 1920 h 1920"/>
                <a:gd name="T66" fmla="*/ 3944 w 3944"/>
                <a:gd name="T67" fmla="*/ 1920 h 192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944" h="1920">
                  <a:moveTo>
                    <a:pt x="0" y="0"/>
                  </a:moveTo>
                  <a:lnTo>
                    <a:pt x="16" y="48"/>
                  </a:lnTo>
                  <a:lnTo>
                    <a:pt x="24" y="64"/>
                  </a:lnTo>
                  <a:lnTo>
                    <a:pt x="40" y="88"/>
                  </a:lnTo>
                  <a:lnTo>
                    <a:pt x="104" y="120"/>
                  </a:lnTo>
                  <a:lnTo>
                    <a:pt x="200" y="144"/>
                  </a:lnTo>
                  <a:lnTo>
                    <a:pt x="328" y="168"/>
                  </a:lnTo>
                  <a:lnTo>
                    <a:pt x="512" y="176"/>
                  </a:lnTo>
                  <a:lnTo>
                    <a:pt x="1008" y="184"/>
                  </a:lnTo>
                  <a:lnTo>
                    <a:pt x="1288" y="200"/>
                  </a:lnTo>
                  <a:lnTo>
                    <a:pt x="1584" y="232"/>
                  </a:lnTo>
                  <a:lnTo>
                    <a:pt x="1736" y="256"/>
                  </a:lnTo>
                  <a:lnTo>
                    <a:pt x="1880" y="280"/>
                  </a:lnTo>
                  <a:lnTo>
                    <a:pt x="2024" y="320"/>
                  </a:lnTo>
                  <a:lnTo>
                    <a:pt x="2160" y="360"/>
                  </a:lnTo>
                  <a:lnTo>
                    <a:pt x="2288" y="416"/>
                  </a:lnTo>
                  <a:lnTo>
                    <a:pt x="2400" y="480"/>
                  </a:lnTo>
                  <a:lnTo>
                    <a:pt x="2496" y="560"/>
                  </a:lnTo>
                  <a:lnTo>
                    <a:pt x="2576" y="648"/>
                  </a:lnTo>
                  <a:lnTo>
                    <a:pt x="2656" y="744"/>
                  </a:lnTo>
                  <a:lnTo>
                    <a:pt x="2720" y="848"/>
                  </a:lnTo>
                  <a:lnTo>
                    <a:pt x="2776" y="952"/>
                  </a:lnTo>
                  <a:lnTo>
                    <a:pt x="2824" y="1064"/>
                  </a:lnTo>
                  <a:lnTo>
                    <a:pt x="2912" y="1272"/>
                  </a:lnTo>
                  <a:lnTo>
                    <a:pt x="2992" y="1472"/>
                  </a:lnTo>
                  <a:lnTo>
                    <a:pt x="3032" y="1560"/>
                  </a:lnTo>
                  <a:lnTo>
                    <a:pt x="3080" y="1640"/>
                  </a:lnTo>
                  <a:lnTo>
                    <a:pt x="3128" y="1712"/>
                  </a:lnTo>
                  <a:lnTo>
                    <a:pt x="3184" y="1768"/>
                  </a:lnTo>
                  <a:lnTo>
                    <a:pt x="3288" y="1840"/>
                  </a:lnTo>
                  <a:lnTo>
                    <a:pt x="3384" y="1888"/>
                  </a:lnTo>
                  <a:lnTo>
                    <a:pt x="3480" y="1912"/>
                  </a:lnTo>
                  <a:lnTo>
                    <a:pt x="3592" y="1920"/>
                  </a:lnTo>
                  <a:lnTo>
                    <a:pt x="3944" y="1920"/>
                  </a:lnTo>
                </a:path>
              </a:pathLst>
            </a:custGeom>
            <a:noFill/>
            <a:ln w="38100" cmpd="sng">
              <a:solidFill>
                <a:srgbClr val="FF99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FFFFFF"/>
                </a:solidFill>
                <a:effectLst/>
                <a:uLnTx/>
                <a:uFillTx/>
              </a:endParaRPr>
            </a:p>
          </p:txBody>
        </p:sp>
        <p:sp>
          <p:nvSpPr>
            <p:cNvPr id="213" name="Text Box 42"/>
            <p:cNvSpPr txBox="1">
              <a:spLocks noChangeArrowheads="1"/>
            </p:cNvSpPr>
            <p:nvPr/>
          </p:nvSpPr>
          <p:spPr bwMode="auto">
            <a:xfrm>
              <a:off x="2640" y="1488"/>
              <a:ext cx="576"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eaLnBrk="1" fontAlgn="auto" latinLnBrk="0" hangingPunct="1">
                <a:lnSpc>
                  <a:spcPct val="100000"/>
                </a:lnSpc>
                <a:spcBef>
                  <a:spcPct val="50000"/>
                </a:spcBef>
                <a:spcAft>
                  <a:spcPts val="0"/>
                </a:spcAft>
                <a:buClrTx/>
                <a:buSzTx/>
                <a:buFontTx/>
                <a:buNone/>
                <a:tabLst/>
                <a:defRPr/>
              </a:pPr>
              <a:r>
                <a:rPr kumimoji="0" lang="en-US" sz="1400" b="0" i="0" u="none" strike="noStrike" kern="0" cap="none" spc="0" normalizeH="0" baseline="0" noProof="0">
                  <a:ln>
                    <a:noFill/>
                  </a:ln>
                  <a:solidFill>
                    <a:srgbClr val="FF9900"/>
                  </a:solidFill>
                  <a:effectLst/>
                  <a:uLnTx/>
                  <a:uFillTx/>
                  <a:latin typeface="Trebuchet MS" pitchFamily="34" charset="0"/>
                </a:rPr>
                <a:t>1960</a:t>
              </a:r>
            </a:p>
          </p:txBody>
        </p:sp>
      </p:grpSp>
      <p:grpSp>
        <p:nvGrpSpPr>
          <p:cNvPr id="214" name="Group 47"/>
          <p:cNvGrpSpPr>
            <a:grpSpLocks/>
          </p:cNvGrpSpPr>
          <p:nvPr/>
        </p:nvGrpSpPr>
        <p:grpSpPr bwMode="auto">
          <a:xfrm>
            <a:off x="1708365" y="2604881"/>
            <a:ext cx="6262687" cy="3098800"/>
            <a:chOff x="1080" y="1216"/>
            <a:chExt cx="3945" cy="1952"/>
          </a:xfrm>
        </p:grpSpPr>
        <p:sp>
          <p:nvSpPr>
            <p:cNvPr id="215" name="Line 48"/>
            <p:cNvSpPr>
              <a:spLocks noChangeShapeType="1"/>
            </p:cNvSpPr>
            <p:nvPr/>
          </p:nvSpPr>
          <p:spPr bwMode="auto">
            <a:xfrm flipV="1">
              <a:off x="5024" y="3120"/>
              <a:ext cx="1" cy="48"/>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FFFFFF"/>
                </a:solidFill>
                <a:effectLst/>
                <a:uLnTx/>
                <a:uFillTx/>
              </a:endParaRPr>
            </a:p>
          </p:txBody>
        </p:sp>
        <p:sp>
          <p:nvSpPr>
            <p:cNvPr id="216" name="Line 49"/>
            <p:cNvSpPr>
              <a:spLocks noChangeShapeType="1"/>
            </p:cNvSpPr>
            <p:nvPr/>
          </p:nvSpPr>
          <p:spPr bwMode="auto">
            <a:xfrm>
              <a:off x="1080" y="1216"/>
              <a:ext cx="8" cy="24"/>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FFFFFF"/>
                </a:solidFill>
                <a:effectLst/>
                <a:uLnTx/>
                <a:uFillTx/>
              </a:endParaRPr>
            </a:p>
          </p:txBody>
        </p:sp>
        <p:sp>
          <p:nvSpPr>
            <p:cNvPr id="217" name="Line 50"/>
            <p:cNvSpPr>
              <a:spLocks noChangeShapeType="1"/>
            </p:cNvSpPr>
            <p:nvPr/>
          </p:nvSpPr>
          <p:spPr bwMode="auto">
            <a:xfrm>
              <a:off x="1104" y="1256"/>
              <a:ext cx="24" cy="16"/>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FFFFFF"/>
                </a:solidFill>
                <a:effectLst/>
                <a:uLnTx/>
                <a:uFillTx/>
              </a:endParaRPr>
            </a:p>
          </p:txBody>
        </p:sp>
        <p:sp>
          <p:nvSpPr>
            <p:cNvPr id="218" name="Line 51"/>
            <p:cNvSpPr>
              <a:spLocks noChangeShapeType="1"/>
            </p:cNvSpPr>
            <p:nvPr/>
          </p:nvSpPr>
          <p:spPr bwMode="auto">
            <a:xfrm>
              <a:off x="1144" y="1280"/>
              <a:ext cx="24" cy="8"/>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FFFFFF"/>
                </a:solidFill>
                <a:effectLst/>
                <a:uLnTx/>
                <a:uFillTx/>
              </a:endParaRPr>
            </a:p>
          </p:txBody>
        </p:sp>
        <p:sp>
          <p:nvSpPr>
            <p:cNvPr id="219" name="Line 52"/>
            <p:cNvSpPr>
              <a:spLocks noChangeShapeType="1"/>
            </p:cNvSpPr>
            <p:nvPr/>
          </p:nvSpPr>
          <p:spPr bwMode="auto">
            <a:xfrm>
              <a:off x="1192" y="1296"/>
              <a:ext cx="24" cy="8"/>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FFFFFF"/>
                </a:solidFill>
                <a:effectLst/>
                <a:uLnTx/>
                <a:uFillTx/>
              </a:endParaRPr>
            </a:p>
          </p:txBody>
        </p:sp>
        <p:sp>
          <p:nvSpPr>
            <p:cNvPr id="220" name="Line 53"/>
            <p:cNvSpPr>
              <a:spLocks noChangeShapeType="1"/>
            </p:cNvSpPr>
            <p:nvPr/>
          </p:nvSpPr>
          <p:spPr bwMode="auto">
            <a:xfrm>
              <a:off x="1240" y="1312"/>
              <a:ext cx="16" cy="8"/>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FFFFFF"/>
                </a:solidFill>
                <a:effectLst/>
                <a:uLnTx/>
                <a:uFillTx/>
              </a:endParaRPr>
            </a:p>
          </p:txBody>
        </p:sp>
        <p:sp>
          <p:nvSpPr>
            <p:cNvPr id="221" name="Line 54"/>
            <p:cNvSpPr>
              <a:spLocks noChangeShapeType="1"/>
            </p:cNvSpPr>
            <p:nvPr/>
          </p:nvSpPr>
          <p:spPr bwMode="auto">
            <a:xfrm>
              <a:off x="1280" y="1328"/>
              <a:ext cx="24" cy="1"/>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FFFFFF"/>
                </a:solidFill>
                <a:effectLst/>
                <a:uLnTx/>
                <a:uFillTx/>
              </a:endParaRPr>
            </a:p>
          </p:txBody>
        </p:sp>
        <p:sp>
          <p:nvSpPr>
            <p:cNvPr id="222" name="Line 55"/>
            <p:cNvSpPr>
              <a:spLocks noChangeShapeType="1"/>
            </p:cNvSpPr>
            <p:nvPr/>
          </p:nvSpPr>
          <p:spPr bwMode="auto">
            <a:xfrm>
              <a:off x="1328" y="1336"/>
              <a:ext cx="8" cy="1"/>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FFFFFF"/>
                </a:solidFill>
                <a:effectLst/>
                <a:uLnTx/>
                <a:uFillTx/>
              </a:endParaRPr>
            </a:p>
          </p:txBody>
        </p:sp>
        <p:sp>
          <p:nvSpPr>
            <p:cNvPr id="223" name="Line 56"/>
            <p:cNvSpPr>
              <a:spLocks noChangeShapeType="1"/>
            </p:cNvSpPr>
            <p:nvPr/>
          </p:nvSpPr>
          <p:spPr bwMode="auto">
            <a:xfrm>
              <a:off x="1336" y="1336"/>
              <a:ext cx="16" cy="1"/>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FFFFFF"/>
                </a:solidFill>
                <a:effectLst/>
                <a:uLnTx/>
                <a:uFillTx/>
              </a:endParaRPr>
            </a:p>
          </p:txBody>
        </p:sp>
        <p:sp>
          <p:nvSpPr>
            <p:cNvPr id="224" name="Line 57"/>
            <p:cNvSpPr>
              <a:spLocks noChangeShapeType="1"/>
            </p:cNvSpPr>
            <p:nvPr/>
          </p:nvSpPr>
          <p:spPr bwMode="auto">
            <a:xfrm>
              <a:off x="1376" y="1344"/>
              <a:ext cx="24" cy="1"/>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FFFFFF"/>
                </a:solidFill>
                <a:effectLst/>
                <a:uLnTx/>
                <a:uFillTx/>
              </a:endParaRPr>
            </a:p>
          </p:txBody>
        </p:sp>
        <p:sp>
          <p:nvSpPr>
            <p:cNvPr id="225" name="Line 58"/>
            <p:cNvSpPr>
              <a:spLocks noChangeShapeType="1"/>
            </p:cNvSpPr>
            <p:nvPr/>
          </p:nvSpPr>
          <p:spPr bwMode="auto">
            <a:xfrm>
              <a:off x="1424" y="1344"/>
              <a:ext cx="24" cy="1"/>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FFFFFF"/>
                </a:solidFill>
                <a:effectLst/>
                <a:uLnTx/>
                <a:uFillTx/>
              </a:endParaRPr>
            </a:p>
          </p:txBody>
        </p:sp>
        <p:sp>
          <p:nvSpPr>
            <p:cNvPr id="226" name="Line 59"/>
            <p:cNvSpPr>
              <a:spLocks noChangeShapeType="1"/>
            </p:cNvSpPr>
            <p:nvPr/>
          </p:nvSpPr>
          <p:spPr bwMode="auto">
            <a:xfrm>
              <a:off x="1472" y="1344"/>
              <a:ext cx="24" cy="1"/>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FFFFFF"/>
                </a:solidFill>
                <a:effectLst/>
                <a:uLnTx/>
                <a:uFillTx/>
              </a:endParaRPr>
            </a:p>
          </p:txBody>
        </p:sp>
        <p:sp>
          <p:nvSpPr>
            <p:cNvPr id="227" name="Line 60"/>
            <p:cNvSpPr>
              <a:spLocks noChangeShapeType="1"/>
            </p:cNvSpPr>
            <p:nvPr/>
          </p:nvSpPr>
          <p:spPr bwMode="auto">
            <a:xfrm>
              <a:off x="1520" y="1344"/>
              <a:ext cx="24" cy="8"/>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FFFFFF"/>
                </a:solidFill>
                <a:effectLst/>
                <a:uLnTx/>
                <a:uFillTx/>
              </a:endParaRPr>
            </a:p>
          </p:txBody>
        </p:sp>
        <p:sp>
          <p:nvSpPr>
            <p:cNvPr id="228" name="Line 61"/>
            <p:cNvSpPr>
              <a:spLocks noChangeShapeType="1"/>
            </p:cNvSpPr>
            <p:nvPr/>
          </p:nvSpPr>
          <p:spPr bwMode="auto">
            <a:xfrm>
              <a:off x="1568" y="1352"/>
              <a:ext cx="24" cy="1"/>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FFFFFF"/>
                </a:solidFill>
                <a:effectLst/>
                <a:uLnTx/>
                <a:uFillTx/>
              </a:endParaRPr>
            </a:p>
          </p:txBody>
        </p:sp>
        <p:sp>
          <p:nvSpPr>
            <p:cNvPr id="229" name="Line 62"/>
            <p:cNvSpPr>
              <a:spLocks noChangeShapeType="1"/>
            </p:cNvSpPr>
            <p:nvPr/>
          </p:nvSpPr>
          <p:spPr bwMode="auto">
            <a:xfrm>
              <a:off x="1616" y="1352"/>
              <a:ext cx="16" cy="1"/>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FFFFFF"/>
                </a:solidFill>
                <a:effectLst/>
                <a:uLnTx/>
                <a:uFillTx/>
              </a:endParaRPr>
            </a:p>
          </p:txBody>
        </p:sp>
        <p:sp>
          <p:nvSpPr>
            <p:cNvPr id="230" name="Line 63"/>
            <p:cNvSpPr>
              <a:spLocks noChangeShapeType="1"/>
            </p:cNvSpPr>
            <p:nvPr/>
          </p:nvSpPr>
          <p:spPr bwMode="auto">
            <a:xfrm>
              <a:off x="1632" y="1352"/>
              <a:ext cx="8" cy="1"/>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FFFFFF"/>
                </a:solidFill>
                <a:effectLst/>
                <a:uLnTx/>
                <a:uFillTx/>
              </a:endParaRPr>
            </a:p>
          </p:txBody>
        </p:sp>
        <p:sp>
          <p:nvSpPr>
            <p:cNvPr id="231" name="Line 64"/>
            <p:cNvSpPr>
              <a:spLocks noChangeShapeType="1"/>
            </p:cNvSpPr>
            <p:nvPr/>
          </p:nvSpPr>
          <p:spPr bwMode="auto">
            <a:xfrm>
              <a:off x="1664" y="1352"/>
              <a:ext cx="24" cy="1"/>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FFFFFF"/>
                </a:solidFill>
                <a:effectLst/>
                <a:uLnTx/>
                <a:uFillTx/>
              </a:endParaRPr>
            </a:p>
          </p:txBody>
        </p:sp>
        <p:sp>
          <p:nvSpPr>
            <p:cNvPr id="232" name="Line 65"/>
            <p:cNvSpPr>
              <a:spLocks noChangeShapeType="1"/>
            </p:cNvSpPr>
            <p:nvPr/>
          </p:nvSpPr>
          <p:spPr bwMode="auto">
            <a:xfrm>
              <a:off x="1712" y="1352"/>
              <a:ext cx="24" cy="1"/>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FFFFFF"/>
                </a:solidFill>
                <a:effectLst/>
                <a:uLnTx/>
                <a:uFillTx/>
              </a:endParaRPr>
            </a:p>
          </p:txBody>
        </p:sp>
        <p:sp>
          <p:nvSpPr>
            <p:cNvPr id="233" name="Line 66"/>
            <p:cNvSpPr>
              <a:spLocks noChangeShapeType="1"/>
            </p:cNvSpPr>
            <p:nvPr/>
          </p:nvSpPr>
          <p:spPr bwMode="auto">
            <a:xfrm>
              <a:off x="1760" y="1352"/>
              <a:ext cx="24" cy="1"/>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FFFFFF"/>
                </a:solidFill>
                <a:effectLst/>
                <a:uLnTx/>
                <a:uFillTx/>
              </a:endParaRPr>
            </a:p>
          </p:txBody>
        </p:sp>
        <p:sp>
          <p:nvSpPr>
            <p:cNvPr id="234" name="Line 67"/>
            <p:cNvSpPr>
              <a:spLocks noChangeShapeType="1"/>
            </p:cNvSpPr>
            <p:nvPr/>
          </p:nvSpPr>
          <p:spPr bwMode="auto">
            <a:xfrm>
              <a:off x="1808" y="1352"/>
              <a:ext cx="24" cy="1"/>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FFFFFF"/>
                </a:solidFill>
                <a:effectLst/>
                <a:uLnTx/>
                <a:uFillTx/>
              </a:endParaRPr>
            </a:p>
          </p:txBody>
        </p:sp>
        <p:sp>
          <p:nvSpPr>
            <p:cNvPr id="235" name="Line 68"/>
            <p:cNvSpPr>
              <a:spLocks noChangeShapeType="1"/>
            </p:cNvSpPr>
            <p:nvPr/>
          </p:nvSpPr>
          <p:spPr bwMode="auto">
            <a:xfrm>
              <a:off x="1856" y="1352"/>
              <a:ext cx="24" cy="1"/>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FFFFFF"/>
                </a:solidFill>
                <a:effectLst/>
                <a:uLnTx/>
                <a:uFillTx/>
              </a:endParaRPr>
            </a:p>
          </p:txBody>
        </p:sp>
        <p:sp>
          <p:nvSpPr>
            <p:cNvPr id="236" name="Line 69"/>
            <p:cNvSpPr>
              <a:spLocks noChangeShapeType="1"/>
            </p:cNvSpPr>
            <p:nvPr/>
          </p:nvSpPr>
          <p:spPr bwMode="auto">
            <a:xfrm>
              <a:off x="1904" y="1352"/>
              <a:ext cx="24" cy="8"/>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FFFFFF"/>
                </a:solidFill>
                <a:effectLst/>
                <a:uLnTx/>
                <a:uFillTx/>
              </a:endParaRPr>
            </a:p>
          </p:txBody>
        </p:sp>
        <p:sp>
          <p:nvSpPr>
            <p:cNvPr id="237" name="Line 70"/>
            <p:cNvSpPr>
              <a:spLocks noChangeShapeType="1"/>
            </p:cNvSpPr>
            <p:nvPr/>
          </p:nvSpPr>
          <p:spPr bwMode="auto">
            <a:xfrm>
              <a:off x="1952" y="1360"/>
              <a:ext cx="24" cy="1"/>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FFFFFF"/>
                </a:solidFill>
                <a:effectLst/>
                <a:uLnTx/>
                <a:uFillTx/>
              </a:endParaRPr>
            </a:p>
          </p:txBody>
        </p:sp>
        <p:sp>
          <p:nvSpPr>
            <p:cNvPr id="238" name="Line 71"/>
            <p:cNvSpPr>
              <a:spLocks noChangeShapeType="1"/>
            </p:cNvSpPr>
            <p:nvPr/>
          </p:nvSpPr>
          <p:spPr bwMode="auto">
            <a:xfrm>
              <a:off x="2000" y="1360"/>
              <a:ext cx="24" cy="1"/>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FFFFFF"/>
                </a:solidFill>
                <a:effectLst/>
                <a:uLnTx/>
                <a:uFillTx/>
              </a:endParaRPr>
            </a:p>
          </p:txBody>
        </p:sp>
        <p:sp>
          <p:nvSpPr>
            <p:cNvPr id="239" name="Line 72"/>
            <p:cNvSpPr>
              <a:spLocks noChangeShapeType="1"/>
            </p:cNvSpPr>
            <p:nvPr/>
          </p:nvSpPr>
          <p:spPr bwMode="auto">
            <a:xfrm>
              <a:off x="2048" y="1360"/>
              <a:ext cx="24" cy="1"/>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FFFFFF"/>
                </a:solidFill>
                <a:effectLst/>
                <a:uLnTx/>
                <a:uFillTx/>
              </a:endParaRPr>
            </a:p>
          </p:txBody>
        </p:sp>
        <p:sp>
          <p:nvSpPr>
            <p:cNvPr id="240" name="Line 73"/>
            <p:cNvSpPr>
              <a:spLocks noChangeShapeType="1"/>
            </p:cNvSpPr>
            <p:nvPr/>
          </p:nvSpPr>
          <p:spPr bwMode="auto">
            <a:xfrm>
              <a:off x="2096" y="1360"/>
              <a:ext cx="24" cy="1"/>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FFFFFF"/>
                </a:solidFill>
                <a:effectLst/>
                <a:uLnTx/>
                <a:uFillTx/>
              </a:endParaRPr>
            </a:p>
          </p:txBody>
        </p:sp>
        <p:sp>
          <p:nvSpPr>
            <p:cNvPr id="241" name="Line 74"/>
            <p:cNvSpPr>
              <a:spLocks noChangeShapeType="1"/>
            </p:cNvSpPr>
            <p:nvPr/>
          </p:nvSpPr>
          <p:spPr bwMode="auto">
            <a:xfrm>
              <a:off x="2144" y="1360"/>
              <a:ext cx="24" cy="1"/>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FFFFFF"/>
                </a:solidFill>
                <a:effectLst/>
                <a:uLnTx/>
                <a:uFillTx/>
              </a:endParaRPr>
            </a:p>
          </p:txBody>
        </p:sp>
        <p:sp>
          <p:nvSpPr>
            <p:cNvPr id="242" name="Line 75"/>
            <p:cNvSpPr>
              <a:spLocks noChangeShapeType="1"/>
            </p:cNvSpPr>
            <p:nvPr/>
          </p:nvSpPr>
          <p:spPr bwMode="auto">
            <a:xfrm>
              <a:off x="2192" y="1360"/>
              <a:ext cx="8" cy="1"/>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FFFFFF"/>
                </a:solidFill>
                <a:effectLst/>
                <a:uLnTx/>
                <a:uFillTx/>
              </a:endParaRPr>
            </a:p>
          </p:txBody>
        </p:sp>
        <p:sp>
          <p:nvSpPr>
            <p:cNvPr id="243" name="Line 76"/>
            <p:cNvSpPr>
              <a:spLocks noChangeShapeType="1"/>
            </p:cNvSpPr>
            <p:nvPr/>
          </p:nvSpPr>
          <p:spPr bwMode="auto">
            <a:xfrm>
              <a:off x="2200" y="1360"/>
              <a:ext cx="16" cy="1"/>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FFFFFF"/>
                </a:solidFill>
                <a:effectLst/>
                <a:uLnTx/>
                <a:uFillTx/>
              </a:endParaRPr>
            </a:p>
          </p:txBody>
        </p:sp>
        <p:sp>
          <p:nvSpPr>
            <p:cNvPr id="244" name="Line 77"/>
            <p:cNvSpPr>
              <a:spLocks noChangeShapeType="1"/>
            </p:cNvSpPr>
            <p:nvPr/>
          </p:nvSpPr>
          <p:spPr bwMode="auto">
            <a:xfrm>
              <a:off x="2240" y="1360"/>
              <a:ext cx="24" cy="1"/>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FFFFFF"/>
                </a:solidFill>
                <a:effectLst/>
                <a:uLnTx/>
                <a:uFillTx/>
              </a:endParaRPr>
            </a:p>
          </p:txBody>
        </p:sp>
        <p:sp>
          <p:nvSpPr>
            <p:cNvPr id="245" name="Line 78"/>
            <p:cNvSpPr>
              <a:spLocks noChangeShapeType="1"/>
            </p:cNvSpPr>
            <p:nvPr/>
          </p:nvSpPr>
          <p:spPr bwMode="auto">
            <a:xfrm>
              <a:off x="2288" y="1360"/>
              <a:ext cx="24" cy="1"/>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FFFFFF"/>
                </a:solidFill>
                <a:effectLst/>
                <a:uLnTx/>
                <a:uFillTx/>
              </a:endParaRPr>
            </a:p>
          </p:txBody>
        </p:sp>
        <p:sp>
          <p:nvSpPr>
            <p:cNvPr id="246" name="Line 79"/>
            <p:cNvSpPr>
              <a:spLocks noChangeShapeType="1"/>
            </p:cNvSpPr>
            <p:nvPr/>
          </p:nvSpPr>
          <p:spPr bwMode="auto">
            <a:xfrm>
              <a:off x="2336" y="1360"/>
              <a:ext cx="24" cy="8"/>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FFFFFF"/>
                </a:solidFill>
                <a:effectLst/>
                <a:uLnTx/>
                <a:uFillTx/>
              </a:endParaRPr>
            </a:p>
          </p:txBody>
        </p:sp>
        <p:sp>
          <p:nvSpPr>
            <p:cNvPr id="247" name="Line 80"/>
            <p:cNvSpPr>
              <a:spLocks noChangeShapeType="1"/>
            </p:cNvSpPr>
            <p:nvPr/>
          </p:nvSpPr>
          <p:spPr bwMode="auto">
            <a:xfrm>
              <a:off x="2384" y="1368"/>
              <a:ext cx="24" cy="1"/>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FFFFFF"/>
                </a:solidFill>
                <a:effectLst/>
                <a:uLnTx/>
                <a:uFillTx/>
              </a:endParaRPr>
            </a:p>
          </p:txBody>
        </p:sp>
        <p:sp>
          <p:nvSpPr>
            <p:cNvPr id="248" name="Line 81"/>
            <p:cNvSpPr>
              <a:spLocks noChangeShapeType="1"/>
            </p:cNvSpPr>
            <p:nvPr/>
          </p:nvSpPr>
          <p:spPr bwMode="auto">
            <a:xfrm>
              <a:off x="2432" y="1368"/>
              <a:ext cx="24" cy="1"/>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FFFFFF"/>
                </a:solidFill>
                <a:effectLst/>
                <a:uLnTx/>
                <a:uFillTx/>
              </a:endParaRPr>
            </a:p>
          </p:txBody>
        </p:sp>
        <p:sp>
          <p:nvSpPr>
            <p:cNvPr id="249" name="Line 82"/>
            <p:cNvSpPr>
              <a:spLocks noChangeShapeType="1"/>
            </p:cNvSpPr>
            <p:nvPr/>
          </p:nvSpPr>
          <p:spPr bwMode="auto">
            <a:xfrm>
              <a:off x="2480" y="1368"/>
              <a:ext cx="24" cy="1"/>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FFFFFF"/>
                </a:solidFill>
                <a:effectLst/>
                <a:uLnTx/>
                <a:uFillTx/>
              </a:endParaRPr>
            </a:p>
          </p:txBody>
        </p:sp>
        <p:sp>
          <p:nvSpPr>
            <p:cNvPr id="250" name="Line 83"/>
            <p:cNvSpPr>
              <a:spLocks noChangeShapeType="1"/>
            </p:cNvSpPr>
            <p:nvPr/>
          </p:nvSpPr>
          <p:spPr bwMode="auto">
            <a:xfrm>
              <a:off x="2528" y="1368"/>
              <a:ext cx="24" cy="1"/>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FFFFFF"/>
                </a:solidFill>
                <a:effectLst/>
                <a:uLnTx/>
                <a:uFillTx/>
              </a:endParaRPr>
            </a:p>
          </p:txBody>
        </p:sp>
        <p:sp>
          <p:nvSpPr>
            <p:cNvPr id="251" name="Line 84"/>
            <p:cNvSpPr>
              <a:spLocks noChangeShapeType="1"/>
            </p:cNvSpPr>
            <p:nvPr/>
          </p:nvSpPr>
          <p:spPr bwMode="auto">
            <a:xfrm>
              <a:off x="2576" y="1376"/>
              <a:ext cx="24" cy="1"/>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FFFFFF"/>
                </a:solidFill>
                <a:effectLst/>
                <a:uLnTx/>
                <a:uFillTx/>
              </a:endParaRPr>
            </a:p>
          </p:txBody>
        </p:sp>
        <p:sp>
          <p:nvSpPr>
            <p:cNvPr id="252" name="Line 85"/>
            <p:cNvSpPr>
              <a:spLocks noChangeShapeType="1"/>
            </p:cNvSpPr>
            <p:nvPr/>
          </p:nvSpPr>
          <p:spPr bwMode="auto">
            <a:xfrm>
              <a:off x="2624" y="1376"/>
              <a:ext cx="24" cy="1"/>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FFFFFF"/>
                </a:solidFill>
                <a:effectLst/>
                <a:uLnTx/>
                <a:uFillTx/>
              </a:endParaRPr>
            </a:p>
          </p:txBody>
        </p:sp>
        <p:sp>
          <p:nvSpPr>
            <p:cNvPr id="253" name="Line 86"/>
            <p:cNvSpPr>
              <a:spLocks noChangeShapeType="1"/>
            </p:cNvSpPr>
            <p:nvPr/>
          </p:nvSpPr>
          <p:spPr bwMode="auto">
            <a:xfrm>
              <a:off x="2672" y="1384"/>
              <a:ext cx="24" cy="1"/>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FFFFFF"/>
                </a:solidFill>
                <a:effectLst/>
                <a:uLnTx/>
                <a:uFillTx/>
              </a:endParaRPr>
            </a:p>
          </p:txBody>
        </p:sp>
        <p:sp>
          <p:nvSpPr>
            <p:cNvPr id="254" name="Line 87"/>
            <p:cNvSpPr>
              <a:spLocks noChangeShapeType="1"/>
            </p:cNvSpPr>
            <p:nvPr/>
          </p:nvSpPr>
          <p:spPr bwMode="auto">
            <a:xfrm>
              <a:off x="2720" y="1384"/>
              <a:ext cx="24" cy="1"/>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FFFFFF"/>
                </a:solidFill>
                <a:effectLst/>
                <a:uLnTx/>
                <a:uFillTx/>
              </a:endParaRPr>
            </a:p>
          </p:txBody>
        </p:sp>
        <p:sp>
          <p:nvSpPr>
            <p:cNvPr id="255" name="Line 88"/>
            <p:cNvSpPr>
              <a:spLocks noChangeShapeType="1"/>
            </p:cNvSpPr>
            <p:nvPr/>
          </p:nvSpPr>
          <p:spPr bwMode="auto">
            <a:xfrm>
              <a:off x="2768" y="1392"/>
              <a:ext cx="24" cy="1"/>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FFFFFF"/>
                </a:solidFill>
                <a:effectLst/>
                <a:uLnTx/>
                <a:uFillTx/>
              </a:endParaRPr>
            </a:p>
          </p:txBody>
        </p:sp>
        <p:sp>
          <p:nvSpPr>
            <p:cNvPr id="256" name="Line 89"/>
            <p:cNvSpPr>
              <a:spLocks noChangeShapeType="1"/>
            </p:cNvSpPr>
            <p:nvPr/>
          </p:nvSpPr>
          <p:spPr bwMode="auto">
            <a:xfrm>
              <a:off x="2816" y="1392"/>
              <a:ext cx="1" cy="1"/>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FFFFFF"/>
                </a:solidFill>
                <a:effectLst/>
                <a:uLnTx/>
                <a:uFillTx/>
              </a:endParaRPr>
            </a:p>
          </p:txBody>
        </p:sp>
        <p:sp>
          <p:nvSpPr>
            <p:cNvPr id="257" name="Line 90"/>
            <p:cNvSpPr>
              <a:spLocks noChangeShapeType="1"/>
            </p:cNvSpPr>
            <p:nvPr/>
          </p:nvSpPr>
          <p:spPr bwMode="auto">
            <a:xfrm>
              <a:off x="2816" y="1392"/>
              <a:ext cx="24" cy="1"/>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FFFFFF"/>
                </a:solidFill>
                <a:effectLst/>
                <a:uLnTx/>
                <a:uFillTx/>
              </a:endParaRPr>
            </a:p>
          </p:txBody>
        </p:sp>
        <p:sp>
          <p:nvSpPr>
            <p:cNvPr id="258" name="Line 91"/>
            <p:cNvSpPr>
              <a:spLocks noChangeShapeType="1"/>
            </p:cNvSpPr>
            <p:nvPr/>
          </p:nvSpPr>
          <p:spPr bwMode="auto">
            <a:xfrm>
              <a:off x="2864" y="1400"/>
              <a:ext cx="24" cy="1"/>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FFFFFF"/>
                </a:solidFill>
                <a:effectLst/>
                <a:uLnTx/>
                <a:uFillTx/>
              </a:endParaRPr>
            </a:p>
          </p:txBody>
        </p:sp>
        <p:sp>
          <p:nvSpPr>
            <p:cNvPr id="259" name="Line 92"/>
            <p:cNvSpPr>
              <a:spLocks noChangeShapeType="1"/>
            </p:cNvSpPr>
            <p:nvPr/>
          </p:nvSpPr>
          <p:spPr bwMode="auto">
            <a:xfrm>
              <a:off x="2912" y="1400"/>
              <a:ext cx="24" cy="8"/>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FFFFFF"/>
                </a:solidFill>
                <a:effectLst/>
                <a:uLnTx/>
                <a:uFillTx/>
              </a:endParaRPr>
            </a:p>
          </p:txBody>
        </p:sp>
        <p:sp>
          <p:nvSpPr>
            <p:cNvPr id="260" name="Line 93"/>
            <p:cNvSpPr>
              <a:spLocks noChangeShapeType="1"/>
            </p:cNvSpPr>
            <p:nvPr/>
          </p:nvSpPr>
          <p:spPr bwMode="auto">
            <a:xfrm>
              <a:off x="2960" y="1408"/>
              <a:ext cx="24" cy="8"/>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FFFFFF"/>
                </a:solidFill>
                <a:effectLst/>
                <a:uLnTx/>
                <a:uFillTx/>
              </a:endParaRPr>
            </a:p>
          </p:txBody>
        </p:sp>
        <p:sp>
          <p:nvSpPr>
            <p:cNvPr id="261" name="Line 94"/>
            <p:cNvSpPr>
              <a:spLocks noChangeShapeType="1"/>
            </p:cNvSpPr>
            <p:nvPr/>
          </p:nvSpPr>
          <p:spPr bwMode="auto">
            <a:xfrm>
              <a:off x="3008" y="1416"/>
              <a:ext cx="24" cy="8"/>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FFFFFF"/>
                </a:solidFill>
                <a:effectLst/>
                <a:uLnTx/>
                <a:uFillTx/>
              </a:endParaRPr>
            </a:p>
          </p:txBody>
        </p:sp>
        <p:sp>
          <p:nvSpPr>
            <p:cNvPr id="262" name="Line 95"/>
            <p:cNvSpPr>
              <a:spLocks noChangeShapeType="1"/>
            </p:cNvSpPr>
            <p:nvPr/>
          </p:nvSpPr>
          <p:spPr bwMode="auto">
            <a:xfrm>
              <a:off x="3056" y="1424"/>
              <a:ext cx="24" cy="8"/>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FFFFFF"/>
                </a:solidFill>
                <a:effectLst/>
                <a:uLnTx/>
                <a:uFillTx/>
              </a:endParaRPr>
            </a:p>
          </p:txBody>
        </p:sp>
        <p:sp>
          <p:nvSpPr>
            <p:cNvPr id="263" name="Line 96"/>
            <p:cNvSpPr>
              <a:spLocks noChangeShapeType="1"/>
            </p:cNvSpPr>
            <p:nvPr/>
          </p:nvSpPr>
          <p:spPr bwMode="auto">
            <a:xfrm>
              <a:off x="3104" y="1440"/>
              <a:ext cx="16" cy="1"/>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FFFFFF"/>
                </a:solidFill>
                <a:effectLst/>
                <a:uLnTx/>
                <a:uFillTx/>
              </a:endParaRPr>
            </a:p>
          </p:txBody>
        </p:sp>
        <p:sp>
          <p:nvSpPr>
            <p:cNvPr id="264" name="Line 97"/>
            <p:cNvSpPr>
              <a:spLocks noChangeShapeType="1"/>
            </p:cNvSpPr>
            <p:nvPr/>
          </p:nvSpPr>
          <p:spPr bwMode="auto">
            <a:xfrm>
              <a:off x="3144" y="1448"/>
              <a:ext cx="24" cy="1"/>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FFFFFF"/>
                </a:solidFill>
                <a:effectLst/>
                <a:uLnTx/>
                <a:uFillTx/>
              </a:endParaRPr>
            </a:p>
          </p:txBody>
        </p:sp>
        <p:sp>
          <p:nvSpPr>
            <p:cNvPr id="265" name="Line 98"/>
            <p:cNvSpPr>
              <a:spLocks noChangeShapeType="1"/>
            </p:cNvSpPr>
            <p:nvPr/>
          </p:nvSpPr>
          <p:spPr bwMode="auto">
            <a:xfrm>
              <a:off x="3192" y="1456"/>
              <a:ext cx="24" cy="8"/>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FFFFFF"/>
                </a:solidFill>
                <a:effectLst/>
                <a:uLnTx/>
                <a:uFillTx/>
              </a:endParaRPr>
            </a:p>
          </p:txBody>
        </p:sp>
        <p:sp>
          <p:nvSpPr>
            <p:cNvPr id="266" name="Line 99"/>
            <p:cNvSpPr>
              <a:spLocks noChangeShapeType="1"/>
            </p:cNvSpPr>
            <p:nvPr/>
          </p:nvSpPr>
          <p:spPr bwMode="auto">
            <a:xfrm>
              <a:off x="3240" y="1472"/>
              <a:ext cx="24" cy="8"/>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FFFFFF"/>
                </a:solidFill>
                <a:effectLst/>
                <a:uLnTx/>
                <a:uFillTx/>
              </a:endParaRPr>
            </a:p>
          </p:txBody>
        </p:sp>
        <p:sp>
          <p:nvSpPr>
            <p:cNvPr id="267" name="Line 100"/>
            <p:cNvSpPr>
              <a:spLocks noChangeShapeType="1"/>
            </p:cNvSpPr>
            <p:nvPr/>
          </p:nvSpPr>
          <p:spPr bwMode="auto">
            <a:xfrm>
              <a:off x="3288" y="1488"/>
              <a:ext cx="1" cy="1"/>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FFFFFF"/>
                </a:solidFill>
                <a:effectLst/>
                <a:uLnTx/>
                <a:uFillTx/>
              </a:endParaRPr>
            </a:p>
          </p:txBody>
        </p:sp>
        <p:sp>
          <p:nvSpPr>
            <p:cNvPr id="268" name="Line 101"/>
            <p:cNvSpPr>
              <a:spLocks noChangeShapeType="1"/>
            </p:cNvSpPr>
            <p:nvPr/>
          </p:nvSpPr>
          <p:spPr bwMode="auto">
            <a:xfrm>
              <a:off x="3288" y="1488"/>
              <a:ext cx="16" cy="8"/>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FFFFFF"/>
                </a:solidFill>
                <a:effectLst/>
                <a:uLnTx/>
                <a:uFillTx/>
              </a:endParaRPr>
            </a:p>
          </p:txBody>
        </p:sp>
        <p:sp>
          <p:nvSpPr>
            <p:cNvPr id="269" name="Line 102"/>
            <p:cNvSpPr>
              <a:spLocks noChangeShapeType="1"/>
            </p:cNvSpPr>
            <p:nvPr/>
          </p:nvSpPr>
          <p:spPr bwMode="auto">
            <a:xfrm>
              <a:off x="3328" y="1512"/>
              <a:ext cx="24" cy="8"/>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FFFFFF"/>
                </a:solidFill>
                <a:effectLst/>
                <a:uLnTx/>
                <a:uFillTx/>
              </a:endParaRPr>
            </a:p>
          </p:txBody>
        </p:sp>
        <p:sp>
          <p:nvSpPr>
            <p:cNvPr id="270" name="Line 103"/>
            <p:cNvSpPr>
              <a:spLocks noChangeShapeType="1"/>
            </p:cNvSpPr>
            <p:nvPr/>
          </p:nvSpPr>
          <p:spPr bwMode="auto">
            <a:xfrm>
              <a:off x="3368" y="1536"/>
              <a:ext cx="24" cy="8"/>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FFFFFF"/>
                </a:solidFill>
                <a:effectLst/>
                <a:uLnTx/>
                <a:uFillTx/>
              </a:endParaRPr>
            </a:p>
          </p:txBody>
        </p:sp>
        <p:sp>
          <p:nvSpPr>
            <p:cNvPr id="271" name="Line 104"/>
            <p:cNvSpPr>
              <a:spLocks noChangeShapeType="1"/>
            </p:cNvSpPr>
            <p:nvPr/>
          </p:nvSpPr>
          <p:spPr bwMode="auto">
            <a:xfrm>
              <a:off x="3408" y="1560"/>
              <a:ext cx="24" cy="16"/>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FFFFFF"/>
                </a:solidFill>
                <a:effectLst/>
                <a:uLnTx/>
                <a:uFillTx/>
              </a:endParaRPr>
            </a:p>
          </p:txBody>
        </p:sp>
        <p:sp>
          <p:nvSpPr>
            <p:cNvPr id="272" name="Line 105"/>
            <p:cNvSpPr>
              <a:spLocks noChangeShapeType="1"/>
            </p:cNvSpPr>
            <p:nvPr/>
          </p:nvSpPr>
          <p:spPr bwMode="auto">
            <a:xfrm>
              <a:off x="3448" y="1584"/>
              <a:ext cx="16" cy="16"/>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FFFFFF"/>
                </a:solidFill>
                <a:effectLst/>
                <a:uLnTx/>
                <a:uFillTx/>
              </a:endParaRPr>
            </a:p>
          </p:txBody>
        </p:sp>
        <p:sp>
          <p:nvSpPr>
            <p:cNvPr id="273" name="Line 106"/>
            <p:cNvSpPr>
              <a:spLocks noChangeShapeType="1"/>
            </p:cNvSpPr>
            <p:nvPr/>
          </p:nvSpPr>
          <p:spPr bwMode="auto">
            <a:xfrm>
              <a:off x="3488" y="1616"/>
              <a:ext cx="1" cy="1"/>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FFFFFF"/>
                </a:solidFill>
                <a:effectLst/>
                <a:uLnTx/>
                <a:uFillTx/>
              </a:endParaRPr>
            </a:p>
          </p:txBody>
        </p:sp>
        <p:sp>
          <p:nvSpPr>
            <p:cNvPr id="274" name="Line 107"/>
            <p:cNvSpPr>
              <a:spLocks noChangeShapeType="1"/>
            </p:cNvSpPr>
            <p:nvPr/>
          </p:nvSpPr>
          <p:spPr bwMode="auto">
            <a:xfrm>
              <a:off x="3488" y="1616"/>
              <a:ext cx="16" cy="16"/>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FFFFFF"/>
                </a:solidFill>
                <a:effectLst/>
                <a:uLnTx/>
                <a:uFillTx/>
              </a:endParaRPr>
            </a:p>
          </p:txBody>
        </p:sp>
        <p:sp>
          <p:nvSpPr>
            <p:cNvPr id="275" name="Line 108"/>
            <p:cNvSpPr>
              <a:spLocks noChangeShapeType="1"/>
            </p:cNvSpPr>
            <p:nvPr/>
          </p:nvSpPr>
          <p:spPr bwMode="auto">
            <a:xfrm>
              <a:off x="3520" y="1648"/>
              <a:ext cx="16" cy="24"/>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FFFFFF"/>
                </a:solidFill>
                <a:effectLst/>
                <a:uLnTx/>
                <a:uFillTx/>
              </a:endParaRPr>
            </a:p>
          </p:txBody>
        </p:sp>
        <p:sp>
          <p:nvSpPr>
            <p:cNvPr id="276" name="Line 109"/>
            <p:cNvSpPr>
              <a:spLocks noChangeShapeType="1"/>
            </p:cNvSpPr>
            <p:nvPr/>
          </p:nvSpPr>
          <p:spPr bwMode="auto">
            <a:xfrm>
              <a:off x="3552" y="1688"/>
              <a:ext cx="16" cy="16"/>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FFFFFF"/>
                </a:solidFill>
                <a:effectLst/>
                <a:uLnTx/>
                <a:uFillTx/>
              </a:endParaRPr>
            </a:p>
          </p:txBody>
        </p:sp>
        <p:sp>
          <p:nvSpPr>
            <p:cNvPr id="277" name="Line 110"/>
            <p:cNvSpPr>
              <a:spLocks noChangeShapeType="1"/>
            </p:cNvSpPr>
            <p:nvPr/>
          </p:nvSpPr>
          <p:spPr bwMode="auto">
            <a:xfrm>
              <a:off x="3584" y="1720"/>
              <a:ext cx="16" cy="16"/>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FFFFFF"/>
                </a:solidFill>
                <a:effectLst/>
                <a:uLnTx/>
                <a:uFillTx/>
              </a:endParaRPr>
            </a:p>
          </p:txBody>
        </p:sp>
        <p:sp>
          <p:nvSpPr>
            <p:cNvPr id="278" name="Line 111"/>
            <p:cNvSpPr>
              <a:spLocks noChangeShapeType="1"/>
            </p:cNvSpPr>
            <p:nvPr/>
          </p:nvSpPr>
          <p:spPr bwMode="auto">
            <a:xfrm>
              <a:off x="3616" y="1760"/>
              <a:ext cx="16" cy="16"/>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FFFFFF"/>
                </a:solidFill>
                <a:effectLst/>
                <a:uLnTx/>
                <a:uFillTx/>
              </a:endParaRPr>
            </a:p>
          </p:txBody>
        </p:sp>
        <p:sp>
          <p:nvSpPr>
            <p:cNvPr id="279" name="Line 112"/>
            <p:cNvSpPr>
              <a:spLocks noChangeShapeType="1"/>
            </p:cNvSpPr>
            <p:nvPr/>
          </p:nvSpPr>
          <p:spPr bwMode="auto">
            <a:xfrm>
              <a:off x="3648" y="1792"/>
              <a:ext cx="16" cy="24"/>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FFFFFF"/>
                </a:solidFill>
                <a:effectLst/>
                <a:uLnTx/>
                <a:uFillTx/>
              </a:endParaRPr>
            </a:p>
          </p:txBody>
        </p:sp>
        <p:sp>
          <p:nvSpPr>
            <p:cNvPr id="280" name="Line 113"/>
            <p:cNvSpPr>
              <a:spLocks noChangeShapeType="1"/>
            </p:cNvSpPr>
            <p:nvPr/>
          </p:nvSpPr>
          <p:spPr bwMode="auto">
            <a:xfrm>
              <a:off x="3672" y="1832"/>
              <a:ext cx="16" cy="24"/>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FFFFFF"/>
                </a:solidFill>
                <a:effectLst/>
                <a:uLnTx/>
                <a:uFillTx/>
              </a:endParaRPr>
            </a:p>
          </p:txBody>
        </p:sp>
        <p:sp>
          <p:nvSpPr>
            <p:cNvPr id="281" name="Line 114"/>
            <p:cNvSpPr>
              <a:spLocks noChangeShapeType="1"/>
            </p:cNvSpPr>
            <p:nvPr/>
          </p:nvSpPr>
          <p:spPr bwMode="auto">
            <a:xfrm>
              <a:off x="3696" y="1872"/>
              <a:ext cx="16" cy="24"/>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FFFFFF"/>
                </a:solidFill>
                <a:effectLst/>
                <a:uLnTx/>
                <a:uFillTx/>
              </a:endParaRPr>
            </a:p>
          </p:txBody>
        </p:sp>
        <p:sp>
          <p:nvSpPr>
            <p:cNvPr id="282" name="Line 115"/>
            <p:cNvSpPr>
              <a:spLocks noChangeShapeType="1"/>
            </p:cNvSpPr>
            <p:nvPr/>
          </p:nvSpPr>
          <p:spPr bwMode="auto">
            <a:xfrm>
              <a:off x="3720" y="1912"/>
              <a:ext cx="16" cy="24"/>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FFFFFF"/>
                </a:solidFill>
                <a:effectLst/>
                <a:uLnTx/>
                <a:uFillTx/>
              </a:endParaRPr>
            </a:p>
          </p:txBody>
        </p:sp>
        <p:sp>
          <p:nvSpPr>
            <p:cNvPr id="283" name="Line 116"/>
            <p:cNvSpPr>
              <a:spLocks noChangeShapeType="1"/>
            </p:cNvSpPr>
            <p:nvPr/>
          </p:nvSpPr>
          <p:spPr bwMode="auto">
            <a:xfrm>
              <a:off x="3744" y="1960"/>
              <a:ext cx="16" cy="16"/>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FFFFFF"/>
                </a:solidFill>
                <a:effectLst/>
                <a:uLnTx/>
                <a:uFillTx/>
              </a:endParaRPr>
            </a:p>
          </p:txBody>
        </p:sp>
        <p:sp>
          <p:nvSpPr>
            <p:cNvPr id="284" name="Line 117"/>
            <p:cNvSpPr>
              <a:spLocks noChangeShapeType="1"/>
            </p:cNvSpPr>
            <p:nvPr/>
          </p:nvSpPr>
          <p:spPr bwMode="auto">
            <a:xfrm>
              <a:off x="3768" y="2000"/>
              <a:ext cx="8" cy="8"/>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FFFFFF"/>
                </a:solidFill>
                <a:effectLst/>
                <a:uLnTx/>
                <a:uFillTx/>
              </a:endParaRPr>
            </a:p>
          </p:txBody>
        </p:sp>
        <p:sp>
          <p:nvSpPr>
            <p:cNvPr id="285" name="Line 118"/>
            <p:cNvSpPr>
              <a:spLocks noChangeShapeType="1"/>
            </p:cNvSpPr>
            <p:nvPr/>
          </p:nvSpPr>
          <p:spPr bwMode="auto">
            <a:xfrm>
              <a:off x="3776" y="2008"/>
              <a:ext cx="8" cy="16"/>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FFFFFF"/>
                </a:solidFill>
                <a:effectLst/>
                <a:uLnTx/>
                <a:uFillTx/>
              </a:endParaRPr>
            </a:p>
          </p:txBody>
        </p:sp>
        <p:sp>
          <p:nvSpPr>
            <p:cNvPr id="286" name="Line 119"/>
            <p:cNvSpPr>
              <a:spLocks noChangeShapeType="1"/>
            </p:cNvSpPr>
            <p:nvPr/>
          </p:nvSpPr>
          <p:spPr bwMode="auto">
            <a:xfrm>
              <a:off x="3792" y="2040"/>
              <a:ext cx="8" cy="24"/>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FFFFFF"/>
                </a:solidFill>
                <a:effectLst/>
                <a:uLnTx/>
                <a:uFillTx/>
              </a:endParaRPr>
            </a:p>
          </p:txBody>
        </p:sp>
        <p:sp>
          <p:nvSpPr>
            <p:cNvPr id="287" name="Line 120"/>
            <p:cNvSpPr>
              <a:spLocks noChangeShapeType="1"/>
            </p:cNvSpPr>
            <p:nvPr/>
          </p:nvSpPr>
          <p:spPr bwMode="auto">
            <a:xfrm>
              <a:off x="3816" y="2088"/>
              <a:ext cx="8" cy="16"/>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FFFFFF"/>
                </a:solidFill>
                <a:effectLst/>
                <a:uLnTx/>
                <a:uFillTx/>
              </a:endParaRPr>
            </a:p>
          </p:txBody>
        </p:sp>
        <p:sp>
          <p:nvSpPr>
            <p:cNvPr id="288" name="Line 121"/>
            <p:cNvSpPr>
              <a:spLocks noChangeShapeType="1"/>
            </p:cNvSpPr>
            <p:nvPr/>
          </p:nvSpPr>
          <p:spPr bwMode="auto">
            <a:xfrm>
              <a:off x="3832" y="2128"/>
              <a:ext cx="16" cy="24"/>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FFFFFF"/>
                </a:solidFill>
                <a:effectLst/>
                <a:uLnTx/>
                <a:uFillTx/>
              </a:endParaRPr>
            </a:p>
          </p:txBody>
        </p:sp>
        <p:sp>
          <p:nvSpPr>
            <p:cNvPr id="289" name="Line 122"/>
            <p:cNvSpPr>
              <a:spLocks noChangeShapeType="1"/>
            </p:cNvSpPr>
            <p:nvPr/>
          </p:nvSpPr>
          <p:spPr bwMode="auto">
            <a:xfrm>
              <a:off x="3856" y="2168"/>
              <a:ext cx="16" cy="24"/>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FFFFFF"/>
                </a:solidFill>
                <a:effectLst/>
                <a:uLnTx/>
                <a:uFillTx/>
              </a:endParaRPr>
            </a:p>
          </p:txBody>
        </p:sp>
        <p:sp>
          <p:nvSpPr>
            <p:cNvPr id="290" name="Line 123"/>
            <p:cNvSpPr>
              <a:spLocks noChangeShapeType="1"/>
            </p:cNvSpPr>
            <p:nvPr/>
          </p:nvSpPr>
          <p:spPr bwMode="auto">
            <a:xfrm>
              <a:off x="3880" y="2216"/>
              <a:ext cx="8" cy="16"/>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FFFFFF"/>
                </a:solidFill>
                <a:effectLst/>
                <a:uLnTx/>
                <a:uFillTx/>
              </a:endParaRPr>
            </a:p>
          </p:txBody>
        </p:sp>
        <p:sp>
          <p:nvSpPr>
            <p:cNvPr id="291" name="Line 124"/>
            <p:cNvSpPr>
              <a:spLocks noChangeShapeType="1"/>
            </p:cNvSpPr>
            <p:nvPr/>
          </p:nvSpPr>
          <p:spPr bwMode="auto">
            <a:xfrm>
              <a:off x="3888" y="2232"/>
              <a:ext cx="1" cy="1"/>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FFFFFF"/>
                </a:solidFill>
                <a:effectLst/>
                <a:uLnTx/>
                <a:uFillTx/>
              </a:endParaRPr>
            </a:p>
          </p:txBody>
        </p:sp>
        <p:sp>
          <p:nvSpPr>
            <p:cNvPr id="292" name="Line 125"/>
            <p:cNvSpPr>
              <a:spLocks noChangeShapeType="1"/>
            </p:cNvSpPr>
            <p:nvPr/>
          </p:nvSpPr>
          <p:spPr bwMode="auto">
            <a:xfrm>
              <a:off x="3896" y="2256"/>
              <a:ext cx="8" cy="24"/>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FFFFFF"/>
                </a:solidFill>
                <a:effectLst/>
                <a:uLnTx/>
                <a:uFillTx/>
              </a:endParaRPr>
            </a:p>
          </p:txBody>
        </p:sp>
        <p:sp>
          <p:nvSpPr>
            <p:cNvPr id="293" name="Line 126"/>
            <p:cNvSpPr>
              <a:spLocks noChangeShapeType="1"/>
            </p:cNvSpPr>
            <p:nvPr/>
          </p:nvSpPr>
          <p:spPr bwMode="auto">
            <a:xfrm>
              <a:off x="3920" y="2304"/>
              <a:ext cx="8" cy="24"/>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FFFFFF"/>
                </a:solidFill>
                <a:effectLst/>
                <a:uLnTx/>
                <a:uFillTx/>
              </a:endParaRPr>
            </a:p>
          </p:txBody>
        </p:sp>
        <p:sp>
          <p:nvSpPr>
            <p:cNvPr id="294" name="Line 127"/>
            <p:cNvSpPr>
              <a:spLocks noChangeShapeType="1"/>
            </p:cNvSpPr>
            <p:nvPr/>
          </p:nvSpPr>
          <p:spPr bwMode="auto">
            <a:xfrm>
              <a:off x="3936" y="2344"/>
              <a:ext cx="8" cy="24"/>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FFFFFF"/>
                </a:solidFill>
                <a:effectLst/>
                <a:uLnTx/>
                <a:uFillTx/>
              </a:endParaRPr>
            </a:p>
          </p:txBody>
        </p:sp>
        <p:sp>
          <p:nvSpPr>
            <p:cNvPr id="295" name="Line 128"/>
            <p:cNvSpPr>
              <a:spLocks noChangeShapeType="1"/>
            </p:cNvSpPr>
            <p:nvPr/>
          </p:nvSpPr>
          <p:spPr bwMode="auto">
            <a:xfrm>
              <a:off x="3952" y="2392"/>
              <a:ext cx="8" cy="24"/>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FFFFFF"/>
                </a:solidFill>
                <a:effectLst/>
                <a:uLnTx/>
                <a:uFillTx/>
              </a:endParaRPr>
            </a:p>
          </p:txBody>
        </p:sp>
        <p:sp>
          <p:nvSpPr>
            <p:cNvPr id="296" name="Line 129"/>
            <p:cNvSpPr>
              <a:spLocks noChangeShapeType="1"/>
            </p:cNvSpPr>
            <p:nvPr/>
          </p:nvSpPr>
          <p:spPr bwMode="auto">
            <a:xfrm>
              <a:off x="3968" y="2432"/>
              <a:ext cx="8" cy="24"/>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FFFFFF"/>
                </a:solidFill>
                <a:effectLst/>
                <a:uLnTx/>
                <a:uFillTx/>
              </a:endParaRPr>
            </a:p>
          </p:txBody>
        </p:sp>
        <p:sp>
          <p:nvSpPr>
            <p:cNvPr id="297" name="Line 130"/>
            <p:cNvSpPr>
              <a:spLocks noChangeShapeType="1"/>
            </p:cNvSpPr>
            <p:nvPr/>
          </p:nvSpPr>
          <p:spPr bwMode="auto">
            <a:xfrm>
              <a:off x="3984" y="2480"/>
              <a:ext cx="16" cy="24"/>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FFFFFF"/>
                </a:solidFill>
                <a:effectLst/>
                <a:uLnTx/>
                <a:uFillTx/>
              </a:endParaRPr>
            </a:p>
          </p:txBody>
        </p:sp>
        <p:sp>
          <p:nvSpPr>
            <p:cNvPr id="298" name="Line 131"/>
            <p:cNvSpPr>
              <a:spLocks noChangeShapeType="1"/>
            </p:cNvSpPr>
            <p:nvPr/>
          </p:nvSpPr>
          <p:spPr bwMode="auto">
            <a:xfrm>
              <a:off x="4008" y="2528"/>
              <a:ext cx="8" cy="16"/>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FFFFFF"/>
                </a:solidFill>
                <a:effectLst/>
                <a:uLnTx/>
                <a:uFillTx/>
              </a:endParaRPr>
            </a:p>
          </p:txBody>
        </p:sp>
        <p:sp>
          <p:nvSpPr>
            <p:cNvPr id="299" name="Line 132"/>
            <p:cNvSpPr>
              <a:spLocks noChangeShapeType="1"/>
            </p:cNvSpPr>
            <p:nvPr/>
          </p:nvSpPr>
          <p:spPr bwMode="auto">
            <a:xfrm>
              <a:off x="4024" y="2568"/>
              <a:ext cx="8" cy="24"/>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FFFFFF"/>
                </a:solidFill>
                <a:effectLst/>
                <a:uLnTx/>
                <a:uFillTx/>
              </a:endParaRPr>
            </a:p>
          </p:txBody>
        </p:sp>
        <p:sp>
          <p:nvSpPr>
            <p:cNvPr id="300" name="Line 133"/>
            <p:cNvSpPr>
              <a:spLocks noChangeShapeType="1"/>
            </p:cNvSpPr>
            <p:nvPr/>
          </p:nvSpPr>
          <p:spPr bwMode="auto">
            <a:xfrm>
              <a:off x="4040" y="2616"/>
              <a:ext cx="8" cy="24"/>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FFFFFF"/>
                </a:solidFill>
                <a:effectLst/>
                <a:uLnTx/>
                <a:uFillTx/>
              </a:endParaRPr>
            </a:p>
          </p:txBody>
        </p:sp>
        <p:sp>
          <p:nvSpPr>
            <p:cNvPr id="301" name="Line 134"/>
            <p:cNvSpPr>
              <a:spLocks noChangeShapeType="1"/>
            </p:cNvSpPr>
            <p:nvPr/>
          </p:nvSpPr>
          <p:spPr bwMode="auto">
            <a:xfrm>
              <a:off x="4056" y="2656"/>
              <a:ext cx="8" cy="16"/>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FFFFFF"/>
                </a:solidFill>
                <a:effectLst/>
                <a:uLnTx/>
                <a:uFillTx/>
              </a:endParaRPr>
            </a:p>
          </p:txBody>
        </p:sp>
        <p:sp>
          <p:nvSpPr>
            <p:cNvPr id="302" name="Line 135"/>
            <p:cNvSpPr>
              <a:spLocks noChangeShapeType="1"/>
            </p:cNvSpPr>
            <p:nvPr/>
          </p:nvSpPr>
          <p:spPr bwMode="auto">
            <a:xfrm>
              <a:off x="4064" y="2672"/>
              <a:ext cx="8" cy="8"/>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FFFFFF"/>
                </a:solidFill>
                <a:effectLst/>
                <a:uLnTx/>
                <a:uFillTx/>
              </a:endParaRPr>
            </a:p>
          </p:txBody>
        </p:sp>
        <p:sp>
          <p:nvSpPr>
            <p:cNvPr id="303" name="Line 136"/>
            <p:cNvSpPr>
              <a:spLocks noChangeShapeType="1"/>
            </p:cNvSpPr>
            <p:nvPr/>
          </p:nvSpPr>
          <p:spPr bwMode="auto">
            <a:xfrm>
              <a:off x="4080" y="2704"/>
              <a:ext cx="8" cy="16"/>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FFFFFF"/>
                </a:solidFill>
                <a:effectLst/>
                <a:uLnTx/>
                <a:uFillTx/>
              </a:endParaRPr>
            </a:p>
          </p:txBody>
        </p:sp>
        <p:sp>
          <p:nvSpPr>
            <p:cNvPr id="304" name="Line 137"/>
            <p:cNvSpPr>
              <a:spLocks noChangeShapeType="1"/>
            </p:cNvSpPr>
            <p:nvPr/>
          </p:nvSpPr>
          <p:spPr bwMode="auto">
            <a:xfrm>
              <a:off x="4104" y="2744"/>
              <a:ext cx="8" cy="24"/>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FFFFFF"/>
                </a:solidFill>
                <a:effectLst/>
                <a:uLnTx/>
                <a:uFillTx/>
              </a:endParaRPr>
            </a:p>
          </p:txBody>
        </p:sp>
        <p:sp>
          <p:nvSpPr>
            <p:cNvPr id="305" name="Line 138"/>
            <p:cNvSpPr>
              <a:spLocks noChangeShapeType="1"/>
            </p:cNvSpPr>
            <p:nvPr/>
          </p:nvSpPr>
          <p:spPr bwMode="auto">
            <a:xfrm>
              <a:off x="4128" y="2784"/>
              <a:ext cx="8" cy="24"/>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FFFFFF"/>
                </a:solidFill>
                <a:effectLst/>
                <a:uLnTx/>
                <a:uFillTx/>
              </a:endParaRPr>
            </a:p>
          </p:txBody>
        </p:sp>
        <p:sp>
          <p:nvSpPr>
            <p:cNvPr id="306" name="Line 139"/>
            <p:cNvSpPr>
              <a:spLocks noChangeShapeType="1"/>
            </p:cNvSpPr>
            <p:nvPr/>
          </p:nvSpPr>
          <p:spPr bwMode="auto">
            <a:xfrm>
              <a:off x="4144" y="2832"/>
              <a:ext cx="8" cy="8"/>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FFFFFF"/>
                </a:solidFill>
                <a:effectLst/>
                <a:uLnTx/>
                <a:uFillTx/>
              </a:endParaRPr>
            </a:p>
          </p:txBody>
        </p:sp>
        <p:sp>
          <p:nvSpPr>
            <p:cNvPr id="307" name="Line 140"/>
            <p:cNvSpPr>
              <a:spLocks noChangeShapeType="1"/>
            </p:cNvSpPr>
            <p:nvPr/>
          </p:nvSpPr>
          <p:spPr bwMode="auto">
            <a:xfrm>
              <a:off x="4152" y="2840"/>
              <a:ext cx="8" cy="8"/>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FFFFFF"/>
                </a:solidFill>
                <a:effectLst/>
                <a:uLnTx/>
                <a:uFillTx/>
              </a:endParaRPr>
            </a:p>
          </p:txBody>
        </p:sp>
        <p:sp>
          <p:nvSpPr>
            <p:cNvPr id="308" name="Line 141"/>
            <p:cNvSpPr>
              <a:spLocks noChangeShapeType="1"/>
            </p:cNvSpPr>
            <p:nvPr/>
          </p:nvSpPr>
          <p:spPr bwMode="auto">
            <a:xfrm>
              <a:off x="4168" y="2872"/>
              <a:ext cx="16" cy="24"/>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FFFFFF"/>
                </a:solidFill>
                <a:effectLst/>
                <a:uLnTx/>
                <a:uFillTx/>
              </a:endParaRPr>
            </a:p>
          </p:txBody>
        </p:sp>
        <p:sp>
          <p:nvSpPr>
            <p:cNvPr id="309" name="Line 142"/>
            <p:cNvSpPr>
              <a:spLocks noChangeShapeType="1"/>
            </p:cNvSpPr>
            <p:nvPr/>
          </p:nvSpPr>
          <p:spPr bwMode="auto">
            <a:xfrm>
              <a:off x="4192" y="2912"/>
              <a:ext cx="16" cy="16"/>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FFFFFF"/>
                </a:solidFill>
                <a:effectLst/>
                <a:uLnTx/>
                <a:uFillTx/>
              </a:endParaRPr>
            </a:p>
          </p:txBody>
        </p:sp>
        <p:sp>
          <p:nvSpPr>
            <p:cNvPr id="310" name="Line 143"/>
            <p:cNvSpPr>
              <a:spLocks noChangeShapeType="1"/>
            </p:cNvSpPr>
            <p:nvPr/>
          </p:nvSpPr>
          <p:spPr bwMode="auto">
            <a:xfrm>
              <a:off x="4224" y="2944"/>
              <a:ext cx="16" cy="16"/>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FFFFFF"/>
                </a:solidFill>
                <a:effectLst/>
                <a:uLnTx/>
                <a:uFillTx/>
              </a:endParaRPr>
            </a:p>
          </p:txBody>
        </p:sp>
        <p:sp>
          <p:nvSpPr>
            <p:cNvPr id="311" name="Line 144"/>
            <p:cNvSpPr>
              <a:spLocks noChangeShapeType="1"/>
            </p:cNvSpPr>
            <p:nvPr/>
          </p:nvSpPr>
          <p:spPr bwMode="auto">
            <a:xfrm>
              <a:off x="4240" y="2960"/>
              <a:ext cx="8" cy="1"/>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FFFFFF"/>
                </a:solidFill>
                <a:effectLst/>
                <a:uLnTx/>
                <a:uFillTx/>
              </a:endParaRPr>
            </a:p>
          </p:txBody>
        </p:sp>
        <p:sp>
          <p:nvSpPr>
            <p:cNvPr id="312" name="Line 145"/>
            <p:cNvSpPr>
              <a:spLocks noChangeShapeType="1"/>
            </p:cNvSpPr>
            <p:nvPr/>
          </p:nvSpPr>
          <p:spPr bwMode="auto">
            <a:xfrm>
              <a:off x="4264" y="2976"/>
              <a:ext cx="16" cy="16"/>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FFFFFF"/>
                </a:solidFill>
                <a:effectLst/>
                <a:uLnTx/>
                <a:uFillTx/>
              </a:endParaRPr>
            </a:p>
          </p:txBody>
        </p:sp>
        <p:sp>
          <p:nvSpPr>
            <p:cNvPr id="313" name="Line 146"/>
            <p:cNvSpPr>
              <a:spLocks noChangeShapeType="1"/>
            </p:cNvSpPr>
            <p:nvPr/>
          </p:nvSpPr>
          <p:spPr bwMode="auto">
            <a:xfrm>
              <a:off x="4304" y="3008"/>
              <a:ext cx="16" cy="16"/>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FFFFFF"/>
                </a:solidFill>
                <a:effectLst/>
                <a:uLnTx/>
                <a:uFillTx/>
              </a:endParaRPr>
            </a:p>
          </p:txBody>
        </p:sp>
        <p:sp>
          <p:nvSpPr>
            <p:cNvPr id="314" name="Line 147"/>
            <p:cNvSpPr>
              <a:spLocks noChangeShapeType="1"/>
            </p:cNvSpPr>
            <p:nvPr/>
          </p:nvSpPr>
          <p:spPr bwMode="auto">
            <a:xfrm>
              <a:off x="4336" y="3040"/>
              <a:ext cx="24" cy="8"/>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FFFFFF"/>
                </a:solidFill>
                <a:effectLst/>
                <a:uLnTx/>
                <a:uFillTx/>
              </a:endParaRPr>
            </a:p>
          </p:txBody>
        </p:sp>
        <p:sp>
          <p:nvSpPr>
            <p:cNvPr id="315" name="Line 148"/>
            <p:cNvSpPr>
              <a:spLocks noChangeShapeType="1"/>
            </p:cNvSpPr>
            <p:nvPr/>
          </p:nvSpPr>
          <p:spPr bwMode="auto">
            <a:xfrm>
              <a:off x="4376" y="3064"/>
              <a:ext cx="24" cy="8"/>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FFFFFF"/>
                </a:solidFill>
                <a:effectLst/>
                <a:uLnTx/>
                <a:uFillTx/>
              </a:endParaRPr>
            </a:p>
          </p:txBody>
        </p:sp>
        <p:sp>
          <p:nvSpPr>
            <p:cNvPr id="316" name="Line 149"/>
            <p:cNvSpPr>
              <a:spLocks noChangeShapeType="1"/>
            </p:cNvSpPr>
            <p:nvPr/>
          </p:nvSpPr>
          <p:spPr bwMode="auto">
            <a:xfrm>
              <a:off x="4424" y="3088"/>
              <a:ext cx="1" cy="1"/>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FFFFFF"/>
                </a:solidFill>
                <a:effectLst/>
                <a:uLnTx/>
                <a:uFillTx/>
              </a:endParaRPr>
            </a:p>
          </p:txBody>
        </p:sp>
        <p:sp>
          <p:nvSpPr>
            <p:cNvPr id="317" name="Line 150"/>
            <p:cNvSpPr>
              <a:spLocks noChangeShapeType="1"/>
            </p:cNvSpPr>
            <p:nvPr/>
          </p:nvSpPr>
          <p:spPr bwMode="auto">
            <a:xfrm>
              <a:off x="4424" y="3088"/>
              <a:ext cx="16" cy="8"/>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FFFFFF"/>
                </a:solidFill>
                <a:effectLst/>
                <a:uLnTx/>
                <a:uFillTx/>
              </a:endParaRPr>
            </a:p>
          </p:txBody>
        </p:sp>
        <p:sp>
          <p:nvSpPr>
            <p:cNvPr id="318" name="Line 151"/>
            <p:cNvSpPr>
              <a:spLocks noChangeShapeType="1"/>
            </p:cNvSpPr>
            <p:nvPr/>
          </p:nvSpPr>
          <p:spPr bwMode="auto">
            <a:xfrm>
              <a:off x="4464" y="3104"/>
              <a:ext cx="8" cy="1"/>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FFFFFF"/>
                </a:solidFill>
                <a:effectLst/>
                <a:uLnTx/>
                <a:uFillTx/>
              </a:endParaRPr>
            </a:p>
          </p:txBody>
        </p:sp>
        <p:sp>
          <p:nvSpPr>
            <p:cNvPr id="319" name="Line 152"/>
            <p:cNvSpPr>
              <a:spLocks noChangeShapeType="1"/>
            </p:cNvSpPr>
            <p:nvPr/>
          </p:nvSpPr>
          <p:spPr bwMode="auto">
            <a:xfrm>
              <a:off x="4472" y="3104"/>
              <a:ext cx="16" cy="8"/>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FFFFFF"/>
                </a:solidFill>
                <a:effectLst/>
                <a:uLnTx/>
                <a:uFillTx/>
              </a:endParaRPr>
            </a:p>
          </p:txBody>
        </p:sp>
        <p:sp>
          <p:nvSpPr>
            <p:cNvPr id="320" name="Line 153"/>
            <p:cNvSpPr>
              <a:spLocks noChangeShapeType="1"/>
            </p:cNvSpPr>
            <p:nvPr/>
          </p:nvSpPr>
          <p:spPr bwMode="auto">
            <a:xfrm>
              <a:off x="4512" y="3112"/>
              <a:ext cx="16" cy="8"/>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FFFFFF"/>
                </a:solidFill>
                <a:effectLst/>
                <a:uLnTx/>
                <a:uFillTx/>
              </a:endParaRPr>
            </a:p>
          </p:txBody>
        </p:sp>
        <p:sp>
          <p:nvSpPr>
            <p:cNvPr id="321" name="Line 154"/>
            <p:cNvSpPr>
              <a:spLocks noChangeShapeType="1"/>
            </p:cNvSpPr>
            <p:nvPr/>
          </p:nvSpPr>
          <p:spPr bwMode="auto">
            <a:xfrm>
              <a:off x="4528" y="3120"/>
              <a:ext cx="8" cy="1"/>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FFFFFF"/>
                </a:solidFill>
                <a:effectLst/>
                <a:uLnTx/>
                <a:uFillTx/>
              </a:endParaRPr>
            </a:p>
          </p:txBody>
        </p:sp>
        <p:sp>
          <p:nvSpPr>
            <p:cNvPr id="322" name="Line 155"/>
            <p:cNvSpPr>
              <a:spLocks noChangeShapeType="1"/>
            </p:cNvSpPr>
            <p:nvPr/>
          </p:nvSpPr>
          <p:spPr bwMode="auto">
            <a:xfrm>
              <a:off x="4560" y="3128"/>
              <a:ext cx="24" cy="1"/>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FFFFFF"/>
                </a:solidFill>
                <a:effectLst/>
                <a:uLnTx/>
                <a:uFillTx/>
              </a:endParaRPr>
            </a:p>
          </p:txBody>
        </p:sp>
        <p:sp>
          <p:nvSpPr>
            <p:cNvPr id="323" name="Line 156"/>
            <p:cNvSpPr>
              <a:spLocks noChangeShapeType="1"/>
            </p:cNvSpPr>
            <p:nvPr/>
          </p:nvSpPr>
          <p:spPr bwMode="auto">
            <a:xfrm>
              <a:off x="4608" y="3128"/>
              <a:ext cx="24" cy="8"/>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FFFFFF"/>
                </a:solidFill>
                <a:effectLst/>
                <a:uLnTx/>
                <a:uFillTx/>
              </a:endParaRPr>
            </a:p>
          </p:txBody>
        </p:sp>
        <p:sp>
          <p:nvSpPr>
            <p:cNvPr id="324" name="Line 157"/>
            <p:cNvSpPr>
              <a:spLocks noChangeShapeType="1"/>
            </p:cNvSpPr>
            <p:nvPr/>
          </p:nvSpPr>
          <p:spPr bwMode="auto">
            <a:xfrm>
              <a:off x="4656" y="3136"/>
              <a:ext cx="1" cy="1"/>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FFFFFF"/>
                </a:solidFill>
                <a:effectLst/>
                <a:uLnTx/>
                <a:uFillTx/>
              </a:endParaRPr>
            </a:p>
          </p:txBody>
        </p:sp>
        <p:sp>
          <p:nvSpPr>
            <p:cNvPr id="325" name="Line 158"/>
            <p:cNvSpPr>
              <a:spLocks noChangeShapeType="1"/>
            </p:cNvSpPr>
            <p:nvPr/>
          </p:nvSpPr>
          <p:spPr bwMode="auto">
            <a:xfrm>
              <a:off x="4656" y="3136"/>
              <a:ext cx="24" cy="1"/>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FFFFFF"/>
                </a:solidFill>
                <a:effectLst/>
                <a:uLnTx/>
                <a:uFillTx/>
              </a:endParaRPr>
            </a:p>
          </p:txBody>
        </p:sp>
        <p:sp>
          <p:nvSpPr>
            <p:cNvPr id="326" name="Line 159"/>
            <p:cNvSpPr>
              <a:spLocks noChangeShapeType="1"/>
            </p:cNvSpPr>
            <p:nvPr/>
          </p:nvSpPr>
          <p:spPr bwMode="auto">
            <a:xfrm>
              <a:off x="4704" y="3136"/>
              <a:ext cx="24" cy="1"/>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FFFFFF"/>
                </a:solidFill>
                <a:effectLst/>
                <a:uLnTx/>
                <a:uFillTx/>
              </a:endParaRPr>
            </a:p>
          </p:txBody>
        </p:sp>
        <p:sp>
          <p:nvSpPr>
            <p:cNvPr id="327" name="Line 160"/>
            <p:cNvSpPr>
              <a:spLocks noChangeShapeType="1"/>
            </p:cNvSpPr>
            <p:nvPr/>
          </p:nvSpPr>
          <p:spPr bwMode="auto">
            <a:xfrm>
              <a:off x="4752" y="3136"/>
              <a:ext cx="24" cy="1"/>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FFFFFF"/>
                </a:solidFill>
                <a:effectLst/>
                <a:uLnTx/>
                <a:uFillTx/>
              </a:endParaRPr>
            </a:p>
          </p:txBody>
        </p:sp>
        <p:sp>
          <p:nvSpPr>
            <p:cNvPr id="328" name="Line 161"/>
            <p:cNvSpPr>
              <a:spLocks noChangeShapeType="1"/>
            </p:cNvSpPr>
            <p:nvPr/>
          </p:nvSpPr>
          <p:spPr bwMode="auto">
            <a:xfrm>
              <a:off x="4800" y="3136"/>
              <a:ext cx="24" cy="1"/>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FFFFFF"/>
                </a:solidFill>
                <a:effectLst/>
                <a:uLnTx/>
                <a:uFillTx/>
              </a:endParaRPr>
            </a:p>
          </p:txBody>
        </p:sp>
        <p:sp>
          <p:nvSpPr>
            <p:cNvPr id="329" name="Line 162"/>
            <p:cNvSpPr>
              <a:spLocks noChangeShapeType="1"/>
            </p:cNvSpPr>
            <p:nvPr/>
          </p:nvSpPr>
          <p:spPr bwMode="auto">
            <a:xfrm>
              <a:off x="4848" y="3136"/>
              <a:ext cx="24" cy="1"/>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FFFFFF"/>
                </a:solidFill>
                <a:effectLst/>
                <a:uLnTx/>
                <a:uFillTx/>
              </a:endParaRPr>
            </a:p>
          </p:txBody>
        </p:sp>
        <p:sp>
          <p:nvSpPr>
            <p:cNvPr id="330" name="Line 163"/>
            <p:cNvSpPr>
              <a:spLocks noChangeShapeType="1"/>
            </p:cNvSpPr>
            <p:nvPr/>
          </p:nvSpPr>
          <p:spPr bwMode="auto">
            <a:xfrm>
              <a:off x="4896" y="3136"/>
              <a:ext cx="24" cy="1"/>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FFFFFF"/>
                </a:solidFill>
                <a:effectLst/>
                <a:uLnTx/>
                <a:uFillTx/>
              </a:endParaRPr>
            </a:p>
          </p:txBody>
        </p:sp>
        <p:sp>
          <p:nvSpPr>
            <p:cNvPr id="331" name="Line 164"/>
            <p:cNvSpPr>
              <a:spLocks noChangeShapeType="1"/>
            </p:cNvSpPr>
            <p:nvPr/>
          </p:nvSpPr>
          <p:spPr bwMode="auto">
            <a:xfrm>
              <a:off x="4944" y="3136"/>
              <a:ext cx="24" cy="1"/>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FFFFFF"/>
                </a:solidFill>
                <a:effectLst/>
                <a:uLnTx/>
                <a:uFillTx/>
              </a:endParaRPr>
            </a:p>
          </p:txBody>
        </p:sp>
        <p:sp>
          <p:nvSpPr>
            <p:cNvPr id="332" name="Line 165"/>
            <p:cNvSpPr>
              <a:spLocks noChangeShapeType="1"/>
            </p:cNvSpPr>
            <p:nvPr/>
          </p:nvSpPr>
          <p:spPr bwMode="auto">
            <a:xfrm>
              <a:off x="2472" y="1368"/>
              <a:ext cx="24" cy="1"/>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FFFFFF"/>
                </a:solidFill>
                <a:effectLst/>
                <a:uLnTx/>
                <a:uFillTx/>
              </a:endParaRPr>
            </a:p>
          </p:txBody>
        </p:sp>
        <p:sp>
          <p:nvSpPr>
            <p:cNvPr id="333" name="Line 166"/>
            <p:cNvSpPr>
              <a:spLocks noChangeShapeType="1"/>
            </p:cNvSpPr>
            <p:nvPr/>
          </p:nvSpPr>
          <p:spPr bwMode="auto">
            <a:xfrm>
              <a:off x="2520" y="1376"/>
              <a:ext cx="24" cy="1"/>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FFFFFF"/>
                </a:solidFill>
                <a:effectLst/>
                <a:uLnTx/>
                <a:uFillTx/>
              </a:endParaRPr>
            </a:p>
          </p:txBody>
        </p:sp>
        <p:sp>
          <p:nvSpPr>
            <p:cNvPr id="334" name="Line 167"/>
            <p:cNvSpPr>
              <a:spLocks noChangeShapeType="1"/>
            </p:cNvSpPr>
            <p:nvPr/>
          </p:nvSpPr>
          <p:spPr bwMode="auto">
            <a:xfrm>
              <a:off x="2568" y="1384"/>
              <a:ext cx="24" cy="1"/>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FFFFFF"/>
                </a:solidFill>
                <a:effectLst/>
                <a:uLnTx/>
                <a:uFillTx/>
              </a:endParaRPr>
            </a:p>
          </p:txBody>
        </p:sp>
        <p:sp>
          <p:nvSpPr>
            <p:cNvPr id="335" name="Line 168"/>
            <p:cNvSpPr>
              <a:spLocks noChangeShapeType="1"/>
            </p:cNvSpPr>
            <p:nvPr/>
          </p:nvSpPr>
          <p:spPr bwMode="auto">
            <a:xfrm>
              <a:off x="2616" y="1392"/>
              <a:ext cx="24" cy="1"/>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FFFFFF"/>
                </a:solidFill>
                <a:effectLst/>
                <a:uLnTx/>
                <a:uFillTx/>
              </a:endParaRPr>
            </a:p>
          </p:txBody>
        </p:sp>
        <p:sp>
          <p:nvSpPr>
            <p:cNvPr id="336" name="Line 169"/>
            <p:cNvSpPr>
              <a:spLocks noChangeShapeType="1"/>
            </p:cNvSpPr>
            <p:nvPr/>
          </p:nvSpPr>
          <p:spPr bwMode="auto">
            <a:xfrm>
              <a:off x="2664" y="1400"/>
              <a:ext cx="24" cy="1"/>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FFFFFF"/>
                </a:solidFill>
                <a:effectLst/>
                <a:uLnTx/>
                <a:uFillTx/>
              </a:endParaRPr>
            </a:p>
          </p:txBody>
        </p:sp>
        <p:sp>
          <p:nvSpPr>
            <p:cNvPr id="337" name="Line 170"/>
            <p:cNvSpPr>
              <a:spLocks noChangeShapeType="1"/>
            </p:cNvSpPr>
            <p:nvPr/>
          </p:nvSpPr>
          <p:spPr bwMode="auto">
            <a:xfrm>
              <a:off x="2712" y="1400"/>
              <a:ext cx="24" cy="8"/>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FFFFFF"/>
                </a:solidFill>
                <a:effectLst/>
                <a:uLnTx/>
                <a:uFillTx/>
              </a:endParaRPr>
            </a:p>
          </p:txBody>
        </p:sp>
        <p:sp>
          <p:nvSpPr>
            <p:cNvPr id="338" name="Line 171"/>
            <p:cNvSpPr>
              <a:spLocks noChangeShapeType="1"/>
            </p:cNvSpPr>
            <p:nvPr/>
          </p:nvSpPr>
          <p:spPr bwMode="auto">
            <a:xfrm>
              <a:off x="2760" y="1416"/>
              <a:ext cx="16" cy="1"/>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FFFFFF"/>
                </a:solidFill>
                <a:effectLst/>
                <a:uLnTx/>
                <a:uFillTx/>
              </a:endParaRPr>
            </a:p>
          </p:txBody>
        </p:sp>
        <p:sp>
          <p:nvSpPr>
            <p:cNvPr id="339" name="Line 172"/>
            <p:cNvSpPr>
              <a:spLocks noChangeShapeType="1"/>
            </p:cNvSpPr>
            <p:nvPr/>
          </p:nvSpPr>
          <p:spPr bwMode="auto">
            <a:xfrm>
              <a:off x="2800" y="1424"/>
              <a:ext cx="24" cy="8"/>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FFFFFF"/>
                </a:solidFill>
                <a:effectLst/>
                <a:uLnTx/>
                <a:uFillTx/>
              </a:endParaRPr>
            </a:p>
          </p:txBody>
        </p:sp>
        <p:sp>
          <p:nvSpPr>
            <p:cNvPr id="340" name="Line 173"/>
            <p:cNvSpPr>
              <a:spLocks noChangeShapeType="1"/>
            </p:cNvSpPr>
            <p:nvPr/>
          </p:nvSpPr>
          <p:spPr bwMode="auto">
            <a:xfrm>
              <a:off x="2848" y="1432"/>
              <a:ext cx="24" cy="8"/>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FFFFFF"/>
                </a:solidFill>
                <a:effectLst/>
                <a:uLnTx/>
                <a:uFillTx/>
              </a:endParaRPr>
            </a:p>
          </p:txBody>
        </p:sp>
        <p:sp>
          <p:nvSpPr>
            <p:cNvPr id="341" name="Line 174"/>
            <p:cNvSpPr>
              <a:spLocks noChangeShapeType="1"/>
            </p:cNvSpPr>
            <p:nvPr/>
          </p:nvSpPr>
          <p:spPr bwMode="auto">
            <a:xfrm>
              <a:off x="2896" y="1440"/>
              <a:ext cx="24" cy="8"/>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FFFFFF"/>
                </a:solidFill>
                <a:effectLst/>
                <a:uLnTx/>
                <a:uFillTx/>
              </a:endParaRPr>
            </a:p>
          </p:txBody>
        </p:sp>
        <p:sp>
          <p:nvSpPr>
            <p:cNvPr id="342" name="Line 175"/>
            <p:cNvSpPr>
              <a:spLocks noChangeShapeType="1"/>
            </p:cNvSpPr>
            <p:nvPr/>
          </p:nvSpPr>
          <p:spPr bwMode="auto">
            <a:xfrm>
              <a:off x="2944" y="1456"/>
              <a:ext cx="24" cy="1"/>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FFFFFF"/>
                </a:solidFill>
                <a:effectLst/>
                <a:uLnTx/>
                <a:uFillTx/>
              </a:endParaRPr>
            </a:p>
          </p:txBody>
        </p:sp>
        <p:sp>
          <p:nvSpPr>
            <p:cNvPr id="343" name="Line 176"/>
            <p:cNvSpPr>
              <a:spLocks noChangeShapeType="1"/>
            </p:cNvSpPr>
            <p:nvPr/>
          </p:nvSpPr>
          <p:spPr bwMode="auto">
            <a:xfrm>
              <a:off x="2992" y="1464"/>
              <a:ext cx="24" cy="8"/>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FFFFFF"/>
                </a:solidFill>
                <a:effectLst/>
                <a:uLnTx/>
                <a:uFillTx/>
              </a:endParaRPr>
            </a:p>
          </p:txBody>
        </p:sp>
        <p:sp>
          <p:nvSpPr>
            <p:cNvPr id="344" name="Line 177"/>
            <p:cNvSpPr>
              <a:spLocks noChangeShapeType="1"/>
            </p:cNvSpPr>
            <p:nvPr/>
          </p:nvSpPr>
          <p:spPr bwMode="auto">
            <a:xfrm>
              <a:off x="3040" y="1480"/>
              <a:ext cx="24" cy="8"/>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FFFFFF"/>
                </a:solidFill>
                <a:effectLst/>
                <a:uLnTx/>
                <a:uFillTx/>
              </a:endParaRPr>
            </a:p>
          </p:txBody>
        </p:sp>
        <p:sp>
          <p:nvSpPr>
            <p:cNvPr id="345" name="Line 178"/>
            <p:cNvSpPr>
              <a:spLocks noChangeShapeType="1"/>
            </p:cNvSpPr>
            <p:nvPr/>
          </p:nvSpPr>
          <p:spPr bwMode="auto">
            <a:xfrm>
              <a:off x="3080" y="1488"/>
              <a:ext cx="24" cy="8"/>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FFFFFF"/>
                </a:solidFill>
                <a:effectLst/>
                <a:uLnTx/>
                <a:uFillTx/>
              </a:endParaRPr>
            </a:p>
          </p:txBody>
        </p:sp>
        <p:sp>
          <p:nvSpPr>
            <p:cNvPr id="346" name="Line 179"/>
            <p:cNvSpPr>
              <a:spLocks noChangeShapeType="1"/>
            </p:cNvSpPr>
            <p:nvPr/>
          </p:nvSpPr>
          <p:spPr bwMode="auto">
            <a:xfrm>
              <a:off x="3128" y="1504"/>
              <a:ext cx="24" cy="8"/>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FFFFFF"/>
                </a:solidFill>
                <a:effectLst/>
                <a:uLnTx/>
                <a:uFillTx/>
              </a:endParaRPr>
            </a:p>
          </p:txBody>
        </p:sp>
        <p:sp>
          <p:nvSpPr>
            <p:cNvPr id="347" name="Line 180"/>
            <p:cNvSpPr>
              <a:spLocks noChangeShapeType="1"/>
            </p:cNvSpPr>
            <p:nvPr/>
          </p:nvSpPr>
          <p:spPr bwMode="auto">
            <a:xfrm>
              <a:off x="3176" y="1520"/>
              <a:ext cx="16" cy="16"/>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FFFFFF"/>
                </a:solidFill>
                <a:effectLst/>
                <a:uLnTx/>
                <a:uFillTx/>
              </a:endParaRPr>
            </a:p>
          </p:txBody>
        </p:sp>
        <p:sp>
          <p:nvSpPr>
            <p:cNvPr id="348" name="Line 181"/>
            <p:cNvSpPr>
              <a:spLocks noChangeShapeType="1"/>
            </p:cNvSpPr>
            <p:nvPr/>
          </p:nvSpPr>
          <p:spPr bwMode="auto">
            <a:xfrm>
              <a:off x="3216" y="1544"/>
              <a:ext cx="24" cy="8"/>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FFFFFF"/>
                </a:solidFill>
                <a:effectLst/>
                <a:uLnTx/>
                <a:uFillTx/>
              </a:endParaRPr>
            </a:p>
          </p:txBody>
        </p:sp>
        <p:sp>
          <p:nvSpPr>
            <p:cNvPr id="349" name="Line 182"/>
            <p:cNvSpPr>
              <a:spLocks noChangeShapeType="1"/>
            </p:cNvSpPr>
            <p:nvPr/>
          </p:nvSpPr>
          <p:spPr bwMode="auto">
            <a:xfrm>
              <a:off x="3264" y="1560"/>
              <a:ext cx="16" cy="8"/>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FFFFFF"/>
                </a:solidFill>
                <a:effectLst/>
                <a:uLnTx/>
                <a:uFillTx/>
              </a:endParaRPr>
            </a:p>
          </p:txBody>
        </p:sp>
        <p:sp>
          <p:nvSpPr>
            <p:cNvPr id="350" name="Line 183"/>
            <p:cNvSpPr>
              <a:spLocks noChangeShapeType="1"/>
            </p:cNvSpPr>
            <p:nvPr/>
          </p:nvSpPr>
          <p:spPr bwMode="auto">
            <a:xfrm>
              <a:off x="3304" y="1584"/>
              <a:ext cx="24" cy="8"/>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FFFFFF"/>
                </a:solidFill>
                <a:effectLst/>
                <a:uLnTx/>
                <a:uFillTx/>
              </a:endParaRPr>
            </a:p>
          </p:txBody>
        </p:sp>
        <p:sp>
          <p:nvSpPr>
            <p:cNvPr id="351" name="Line 184"/>
            <p:cNvSpPr>
              <a:spLocks noChangeShapeType="1"/>
            </p:cNvSpPr>
            <p:nvPr/>
          </p:nvSpPr>
          <p:spPr bwMode="auto">
            <a:xfrm>
              <a:off x="3344" y="1600"/>
              <a:ext cx="24" cy="16"/>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FFFFFF"/>
                </a:solidFill>
                <a:effectLst/>
                <a:uLnTx/>
                <a:uFillTx/>
              </a:endParaRPr>
            </a:p>
          </p:txBody>
        </p:sp>
        <p:sp>
          <p:nvSpPr>
            <p:cNvPr id="352" name="Line 185"/>
            <p:cNvSpPr>
              <a:spLocks noChangeShapeType="1"/>
            </p:cNvSpPr>
            <p:nvPr/>
          </p:nvSpPr>
          <p:spPr bwMode="auto">
            <a:xfrm>
              <a:off x="3392" y="1624"/>
              <a:ext cx="16" cy="16"/>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FFFFFF"/>
                </a:solidFill>
                <a:effectLst/>
                <a:uLnTx/>
                <a:uFillTx/>
              </a:endParaRPr>
            </a:p>
          </p:txBody>
        </p:sp>
        <p:sp>
          <p:nvSpPr>
            <p:cNvPr id="353" name="Line 186"/>
            <p:cNvSpPr>
              <a:spLocks noChangeShapeType="1"/>
            </p:cNvSpPr>
            <p:nvPr/>
          </p:nvSpPr>
          <p:spPr bwMode="auto">
            <a:xfrm>
              <a:off x="3432" y="1648"/>
              <a:ext cx="16" cy="16"/>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FFFFFF"/>
                </a:solidFill>
                <a:effectLst/>
                <a:uLnTx/>
                <a:uFillTx/>
              </a:endParaRPr>
            </a:p>
          </p:txBody>
        </p:sp>
        <p:sp>
          <p:nvSpPr>
            <p:cNvPr id="354" name="Line 187"/>
            <p:cNvSpPr>
              <a:spLocks noChangeShapeType="1"/>
            </p:cNvSpPr>
            <p:nvPr/>
          </p:nvSpPr>
          <p:spPr bwMode="auto">
            <a:xfrm>
              <a:off x="3464" y="1680"/>
              <a:ext cx="24" cy="16"/>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FFFFFF"/>
                </a:solidFill>
                <a:effectLst/>
                <a:uLnTx/>
                <a:uFillTx/>
              </a:endParaRPr>
            </a:p>
          </p:txBody>
        </p:sp>
        <p:sp>
          <p:nvSpPr>
            <p:cNvPr id="355" name="Line 188"/>
            <p:cNvSpPr>
              <a:spLocks noChangeShapeType="1"/>
            </p:cNvSpPr>
            <p:nvPr/>
          </p:nvSpPr>
          <p:spPr bwMode="auto">
            <a:xfrm>
              <a:off x="3504" y="1712"/>
              <a:ext cx="8" cy="8"/>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FFFFFF"/>
                </a:solidFill>
                <a:effectLst/>
                <a:uLnTx/>
                <a:uFillTx/>
              </a:endParaRPr>
            </a:p>
          </p:txBody>
        </p:sp>
        <p:sp>
          <p:nvSpPr>
            <p:cNvPr id="356" name="Text Box 189"/>
            <p:cNvSpPr txBox="1">
              <a:spLocks noChangeArrowheads="1"/>
            </p:cNvSpPr>
            <p:nvPr/>
          </p:nvSpPr>
          <p:spPr bwMode="auto">
            <a:xfrm>
              <a:off x="2928" y="1248"/>
              <a:ext cx="576"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eaLnBrk="1" fontAlgn="auto" latinLnBrk="0" hangingPunct="1">
                <a:lnSpc>
                  <a:spcPct val="100000"/>
                </a:lnSpc>
                <a:spcBef>
                  <a:spcPct val="50000"/>
                </a:spcBef>
                <a:spcAft>
                  <a:spcPts val="0"/>
                </a:spcAft>
                <a:buClrTx/>
                <a:buSzTx/>
                <a:buFontTx/>
                <a:buNone/>
                <a:tabLst/>
                <a:defRPr/>
              </a:pPr>
              <a:r>
                <a:rPr kumimoji="0" lang="en-US" sz="1400" b="0" i="0" u="none" strike="noStrike" kern="0" cap="none" spc="0" normalizeH="0" baseline="0" noProof="0">
                  <a:ln>
                    <a:noFill/>
                  </a:ln>
                  <a:solidFill>
                    <a:srgbClr val="FF0000"/>
                  </a:solidFill>
                  <a:effectLst/>
                  <a:uLnTx/>
                  <a:uFillTx/>
                  <a:latin typeface="Trebuchet MS" pitchFamily="34" charset="0"/>
                </a:rPr>
                <a:t>1980</a:t>
              </a:r>
            </a:p>
          </p:txBody>
        </p:sp>
      </p:grpSp>
      <p:sp>
        <p:nvSpPr>
          <p:cNvPr id="6" name="Freeform 5"/>
          <p:cNvSpPr/>
          <p:nvPr/>
        </p:nvSpPr>
        <p:spPr bwMode="auto">
          <a:xfrm>
            <a:off x="1709952" y="2627106"/>
            <a:ext cx="5705475" cy="3021660"/>
          </a:xfrm>
          <a:custGeom>
            <a:avLst/>
            <a:gdLst>
              <a:gd name="connsiteX0" fmla="*/ 0 w 5705475"/>
              <a:gd name="connsiteY0" fmla="*/ 0 h 3021660"/>
              <a:gd name="connsiteX1" fmla="*/ 400050 w 5705475"/>
              <a:gd name="connsiteY1" fmla="*/ 1514475 h 3021660"/>
              <a:gd name="connsiteX2" fmla="*/ 1838325 w 5705475"/>
              <a:gd name="connsiteY2" fmla="*/ 2181225 h 3021660"/>
              <a:gd name="connsiteX3" fmla="*/ 3829050 w 5705475"/>
              <a:gd name="connsiteY3" fmla="*/ 2743200 h 3021660"/>
              <a:gd name="connsiteX4" fmla="*/ 4914900 w 5705475"/>
              <a:gd name="connsiteY4" fmla="*/ 2981325 h 3021660"/>
              <a:gd name="connsiteX5" fmla="*/ 5705475 w 5705475"/>
              <a:gd name="connsiteY5" fmla="*/ 3019425 h 3021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05475" h="3021660">
                <a:moveTo>
                  <a:pt x="0" y="0"/>
                </a:moveTo>
                <a:cubicBezTo>
                  <a:pt x="46831" y="575469"/>
                  <a:pt x="93663" y="1150938"/>
                  <a:pt x="400050" y="1514475"/>
                </a:cubicBezTo>
                <a:cubicBezTo>
                  <a:pt x="706437" y="1878012"/>
                  <a:pt x="1266825" y="1976438"/>
                  <a:pt x="1838325" y="2181225"/>
                </a:cubicBezTo>
                <a:cubicBezTo>
                  <a:pt x="2409825" y="2386012"/>
                  <a:pt x="3316288" y="2609850"/>
                  <a:pt x="3829050" y="2743200"/>
                </a:cubicBezTo>
                <a:cubicBezTo>
                  <a:pt x="4341812" y="2876550"/>
                  <a:pt x="4602163" y="2935288"/>
                  <a:pt x="4914900" y="2981325"/>
                </a:cubicBezTo>
                <a:cubicBezTo>
                  <a:pt x="5227637" y="3027362"/>
                  <a:pt x="5466556" y="3023393"/>
                  <a:pt x="5705475" y="3019425"/>
                </a:cubicBezTo>
              </a:path>
            </a:pathLst>
          </a:custGeom>
          <a:noFill/>
          <a:ln w="38100" cap="flat" cmpd="sng" algn="ctr">
            <a:solidFill>
              <a:srgbClr val="00206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1" i="0" u="none" strike="noStrike" cap="none" normalizeH="0" baseline="0" smtClean="0">
              <a:ln>
                <a:noFill/>
              </a:ln>
              <a:solidFill>
                <a:schemeClr val="tx1"/>
              </a:solidFill>
              <a:effectLst/>
              <a:latin typeface="Times New Roman" pitchFamily="18" charset="0"/>
            </a:endParaRPr>
          </a:p>
        </p:txBody>
      </p:sp>
      <p:grpSp>
        <p:nvGrpSpPr>
          <p:cNvPr id="185" name="Group 2"/>
          <p:cNvGrpSpPr>
            <a:grpSpLocks/>
          </p:cNvGrpSpPr>
          <p:nvPr/>
        </p:nvGrpSpPr>
        <p:grpSpPr bwMode="auto">
          <a:xfrm>
            <a:off x="1014627" y="2508044"/>
            <a:ext cx="7053263" cy="3729037"/>
            <a:chOff x="643" y="1152"/>
            <a:chExt cx="4443" cy="2349"/>
          </a:xfrm>
        </p:grpSpPr>
        <p:sp>
          <p:nvSpPr>
            <p:cNvPr id="186" name="Line 3"/>
            <p:cNvSpPr>
              <a:spLocks noChangeShapeType="1"/>
            </p:cNvSpPr>
            <p:nvPr/>
          </p:nvSpPr>
          <p:spPr bwMode="auto">
            <a:xfrm>
              <a:off x="1080" y="1208"/>
              <a:ext cx="1" cy="1928"/>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FFFFFF"/>
                </a:solidFill>
                <a:effectLst/>
                <a:uLnTx/>
                <a:uFillTx/>
              </a:endParaRPr>
            </a:p>
          </p:txBody>
        </p:sp>
        <p:sp>
          <p:nvSpPr>
            <p:cNvPr id="187" name="Line 4"/>
            <p:cNvSpPr>
              <a:spLocks noChangeShapeType="1"/>
            </p:cNvSpPr>
            <p:nvPr/>
          </p:nvSpPr>
          <p:spPr bwMode="auto">
            <a:xfrm>
              <a:off x="1068" y="3136"/>
              <a:ext cx="3952" cy="1"/>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srgbClr val="FFFFFF"/>
                </a:solidFill>
                <a:effectLst/>
                <a:uLnTx/>
                <a:uFillTx/>
              </a:endParaRPr>
            </a:p>
          </p:txBody>
        </p:sp>
        <p:sp>
          <p:nvSpPr>
            <p:cNvPr id="188" name="Rectangle 5"/>
            <p:cNvSpPr>
              <a:spLocks noChangeArrowheads="1"/>
            </p:cNvSpPr>
            <p:nvPr/>
          </p:nvSpPr>
          <p:spPr bwMode="auto">
            <a:xfrm>
              <a:off x="848" y="1152"/>
              <a:ext cx="150"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smtClean="0">
                  <a:ln>
                    <a:noFill/>
                  </a:ln>
                  <a:solidFill>
                    <a:srgbClr val="000000"/>
                  </a:solidFill>
                  <a:effectLst/>
                  <a:uLnTx/>
                  <a:uFillTx/>
                  <a:latin typeface="Trebuchet MS" pitchFamily="34" charset="0"/>
                </a:rPr>
                <a:t>100</a:t>
              </a:r>
              <a:endParaRPr kumimoji="0" lang="en-US" sz="2000" b="0" i="0" u="none" strike="noStrike" kern="0" cap="none" spc="0" normalizeH="0" baseline="0" noProof="0" smtClean="0">
                <a:ln>
                  <a:noFill/>
                </a:ln>
                <a:solidFill>
                  <a:srgbClr val="FFFFFF"/>
                </a:solidFill>
                <a:effectLst/>
                <a:uLnTx/>
                <a:uFillTx/>
                <a:latin typeface="Trebuchet MS" pitchFamily="34" charset="0"/>
              </a:endParaRPr>
            </a:p>
          </p:txBody>
        </p:sp>
        <p:sp>
          <p:nvSpPr>
            <p:cNvPr id="189" name="Rectangle 6"/>
            <p:cNvSpPr>
              <a:spLocks noChangeArrowheads="1"/>
            </p:cNvSpPr>
            <p:nvPr/>
          </p:nvSpPr>
          <p:spPr bwMode="auto">
            <a:xfrm>
              <a:off x="904" y="1536"/>
              <a:ext cx="100"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smtClean="0">
                  <a:ln>
                    <a:noFill/>
                  </a:ln>
                  <a:solidFill>
                    <a:srgbClr val="000000"/>
                  </a:solidFill>
                  <a:effectLst/>
                  <a:uLnTx/>
                  <a:uFillTx/>
                  <a:latin typeface="Trebuchet MS" pitchFamily="34" charset="0"/>
                </a:rPr>
                <a:t>80</a:t>
              </a:r>
              <a:endParaRPr kumimoji="0" lang="en-US" sz="2000" b="0" i="0" u="none" strike="noStrike" kern="0" cap="none" spc="0" normalizeH="0" baseline="0" noProof="0" smtClean="0">
                <a:ln>
                  <a:noFill/>
                </a:ln>
                <a:solidFill>
                  <a:srgbClr val="FFFFFF"/>
                </a:solidFill>
                <a:effectLst/>
                <a:uLnTx/>
                <a:uFillTx/>
                <a:latin typeface="Trebuchet MS" pitchFamily="34" charset="0"/>
              </a:endParaRPr>
            </a:p>
          </p:txBody>
        </p:sp>
        <p:sp>
          <p:nvSpPr>
            <p:cNvPr id="190" name="Rectangle 7"/>
            <p:cNvSpPr>
              <a:spLocks noChangeArrowheads="1"/>
            </p:cNvSpPr>
            <p:nvPr/>
          </p:nvSpPr>
          <p:spPr bwMode="auto">
            <a:xfrm>
              <a:off x="904" y="1912"/>
              <a:ext cx="100"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smtClean="0">
                  <a:ln>
                    <a:noFill/>
                  </a:ln>
                  <a:solidFill>
                    <a:srgbClr val="000000"/>
                  </a:solidFill>
                  <a:effectLst/>
                  <a:uLnTx/>
                  <a:uFillTx/>
                  <a:latin typeface="Trebuchet MS" pitchFamily="34" charset="0"/>
                </a:rPr>
                <a:t>60</a:t>
              </a:r>
              <a:endParaRPr kumimoji="0" lang="en-US" sz="2000" b="0" i="0" u="none" strike="noStrike" kern="0" cap="none" spc="0" normalizeH="0" baseline="0" noProof="0" smtClean="0">
                <a:ln>
                  <a:noFill/>
                </a:ln>
                <a:solidFill>
                  <a:srgbClr val="FFFFFF"/>
                </a:solidFill>
                <a:effectLst/>
                <a:uLnTx/>
                <a:uFillTx/>
                <a:latin typeface="Trebuchet MS" pitchFamily="34" charset="0"/>
              </a:endParaRPr>
            </a:p>
          </p:txBody>
        </p:sp>
        <p:sp>
          <p:nvSpPr>
            <p:cNvPr id="191" name="Rectangle 8"/>
            <p:cNvSpPr>
              <a:spLocks noChangeArrowheads="1"/>
            </p:cNvSpPr>
            <p:nvPr/>
          </p:nvSpPr>
          <p:spPr bwMode="auto">
            <a:xfrm>
              <a:off x="904" y="2296"/>
              <a:ext cx="100"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smtClean="0">
                  <a:ln>
                    <a:noFill/>
                  </a:ln>
                  <a:solidFill>
                    <a:srgbClr val="000000"/>
                  </a:solidFill>
                  <a:effectLst/>
                  <a:uLnTx/>
                  <a:uFillTx/>
                  <a:latin typeface="Trebuchet MS" pitchFamily="34" charset="0"/>
                </a:rPr>
                <a:t>40</a:t>
              </a:r>
              <a:endParaRPr kumimoji="0" lang="en-US" sz="2000" b="0" i="0" u="none" strike="noStrike" kern="0" cap="none" spc="0" normalizeH="0" baseline="0" noProof="0" smtClean="0">
                <a:ln>
                  <a:noFill/>
                </a:ln>
                <a:solidFill>
                  <a:srgbClr val="FFFFFF"/>
                </a:solidFill>
                <a:effectLst/>
                <a:uLnTx/>
                <a:uFillTx/>
                <a:latin typeface="Trebuchet MS" pitchFamily="34" charset="0"/>
              </a:endParaRPr>
            </a:p>
          </p:txBody>
        </p:sp>
        <p:sp>
          <p:nvSpPr>
            <p:cNvPr id="192" name="Rectangle 9"/>
            <p:cNvSpPr>
              <a:spLocks noChangeArrowheads="1"/>
            </p:cNvSpPr>
            <p:nvPr/>
          </p:nvSpPr>
          <p:spPr bwMode="auto">
            <a:xfrm>
              <a:off x="904" y="2680"/>
              <a:ext cx="100"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smtClean="0">
                  <a:ln>
                    <a:noFill/>
                  </a:ln>
                  <a:solidFill>
                    <a:srgbClr val="000000"/>
                  </a:solidFill>
                  <a:effectLst/>
                  <a:uLnTx/>
                  <a:uFillTx/>
                  <a:latin typeface="Trebuchet MS" pitchFamily="34" charset="0"/>
                </a:rPr>
                <a:t>20</a:t>
              </a:r>
              <a:endParaRPr kumimoji="0" lang="en-US" sz="2000" b="0" i="0" u="none" strike="noStrike" kern="0" cap="none" spc="0" normalizeH="0" baseline="0" noProof="0" smtClean="0">
                <a:ln>
                  <a:noFill/>
                </a:ln>
                <a:solidFill>
                  <a:srgbClr val="FFFFFF"/>
                </a:solidFill>
                <a:effectLst/>
                <a:uLnTx/>
                <a:uFillTx/>
                <a:latin typeface="Trebuchet MS" pitchFamily="34" charset="0"/>
              </a:endParaRPr>
            </a:p>
          </p:txBody>
        </p:sp>
        <p:sp>
          <p:nvSpPr>
            <p:cNvPr id="193" name="Rectangle 10"/>
            <p:cNvSpPr>
              <a:spLocks noChangeArrowheads="1"/>
            </p:cNvSpPr>
            <p:nvPr/>
          </p:nvSpPr>
          <p:spPr bwMode="auto">
            <a:xfrm>
              <a:off x="952" y="3072"/>
              <a:ext cx="50"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smtClean="0">
                  <a:ln>
                    <a:noFill/>
                  </a:ln>
                  <a:solidFill>
                    <a:srgbClr val="000000"/>
                  </a:solidFill>
                  <a:effectLst/>
                  <a:uLnTx/>
                  <a:uFillTx/>
                  <a:latin typeface="Trebuchet MS" pitchFamily="34" charset="0"/>
                </a:rPr>
                <a:t>0</a:t>
              </a:r>
              <a:endParaRPr kumimoji="0" lang="en-US" sz="2000" b="0" i="0" u="none" strike="noStrike" kern="0" cap="none" spc="0" normalizeH="0" baseline="0" noProof="0" smtClean="0">
                <a:ln>
                  <a:noFill/>
                </a:ln>
                <a:solidFill>
                  <a:srgbClr val="FFFFFF"/>
                </a:solidFill>
                <a:effectLst/>
                <a:uLnTx/>
                <a:uFillTx/>
                <a:latin typeface="Trebuchet MS" pitchFamily="34" charset="0"/>
              </a:endParaRPr>
            </a:p>
          </p:txBody>
        </p:sp>
        <p:sp>
          <p:nvSpPr>
            <p:cNvPr id="194" name="Rectangle 11"/>
            <p:cNvSpPr>
              <a:spLocks noChangeArrowheads="1"/>
            </p:cNvSpPr>
            <p:nvPr/>
          </p:nvSpPr>
          <p:spPr bwMode="auto">
            <a:xfrm>
              <a:off x="1048" y="3184"/>
              <a:ext cx="50"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smtClean="0">
                  <a:ln>
                    <a:noFill/>
                  </a:ln>
                  <a:solidFill>
                    <a:srgbClr val="000000"/>
                  </a:solidFill>
                  <a:effectLst/>
                  <a:uLnTx/>
                  <a:uFillTx/>
                  <a:latin typeface="Trebuchet MS" pitchFamily="34" charset="0"/>
                </a:rPr>
                <a:t>0</a:t>
              </a:r>
              <a:endParaRPr kumimoji="0" lang="en-US" sz="2000" b="0" i="0" u="none" strike="noStrike" kern="0" cap="none" spc="0" normalizeH="0" baseline="0" noProof="0" smtClean="0">
                <a:ln>
                  <a:noFill/>
                </a:ln>
                <a:solidFill>
                  <a:srgbClr val="FFFFFF"/>
                </a:solidFill>
                <a:effectLst/>
                <a:uLnTx/>
                <a:uFillTx/>
                <a:latin typeface="Trebuchet MS" pitchFamily="34" charset="0"/>
              </a:endParaRPr>
            </a:p>
          </p:txBody>
        </p:sp>
        <p:sp>
          <p:nvSpPr>
            <p:cNvPr id="195" name="Rectangle 12"/>
            <p:cNvSpPr>
              <a:spLocks noChangeArrowheads="1"/>
            </p:cNvSpPr>
            <p:nvPr/>
          </p:nvSpPr>
          <p:spPr bwMode="auto">
            <a:xfrm>
              <a:off x="1808" y="3184"/>
              <a:ext cx="100"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smtClean="0">
                  <a:ln>
                    <a:noFill/>
                  </a:ln>
                  <a:solidFill>
                    <a:srgbClr val="000000"/>
                  </a:solidFill>
                  <a:effectLst/>
                  <a:uLnTx/>
                  <a:uFillTx/>
                  <a:latin typeface="Trebuchet MS" pitchFamily="34" charset="0"/>
                </a:rPr>
                <a:t>20</a:t>
              </a:r>
              <a:endParaRPr kumimoji="0" lang="en-US" sz="2000" b="0" i="0" u="none" strike="noStrike" kern="0" cap="none" spc="0" normalizeH="0" baseline="0" noProof="0" smtClean="0">
                <a:ln>
                  <a:noFill/>
                </a:ln>
                <a:solidFill>
                  <a:srgbClr val="FFFFFF"/>
                </a:solidFill>
                <a:effectLst/>
                <a:uLnTx/>
                <a:uFillTx/>
                <a:latin typeface="Trebuchet MS" pitchFamily="34" charset="0"/>
              </a:endParaRPr>
            </a:p>
          </p:txBody>
        </p:sp>
        <p:sp>
          <p:nvSpPr>
            <p:cNvPr id="196" name="Rectangle 13"/>
            <p:cNvSpPr>
              <a:spLocks noChangeArrowheads="1"/>
            </p:cNvSpPr>
            <p:nvPr/>
          </p:nvSpPr>
          <p:spPr bwMode="auto">
            <a:xfrm>
              <a:off x="2600" y="3184"/>
              <a:ext cx="100"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smtClean="0">
                  <a:ln>
                    <a:noFill/>
                  </a:ln>
                  <a:solidFill>
                    <a:srgbClr val="000000"/>
                  </a:solidFill>
                  <a:effectLst/>
                  <a:uLnTx/>
                  <a:uFillTx/>
                  <a:latin typeface="Trebuchet MS" pitchFamily="34" charset="0"/>
                </a:rPr>
                <a:t>40</a:t>
              </a:r>
              <a:endParaRPr kumimoji="0" lang="en-US" sz="2000" b="0" i="0" u="none" strike="noStrike" kern="0" cap="none" spc="0" normalizeH="0" baseline="0" noProof="0" smtClean="0">
                <a:ln>
                  <a:noFill/>
                </a:ln>
                <a:solidFill>
                  <a:srgbClr val="FFFFFF"/>
                </a:solidFill>
                <a:effectLst/>
                <a:uLnTx/>
                <a:uFillTx/>
                <a:latin typeface="Trebuchet MS" pitchFamily="34" charset="0"/>
              </a:endParaRPr>
            </a:p>
          </p:txBody>
        </p:sp>
        <p:sp>
          <p:nvSpPr>
            <p:cNvPr id="197" name="Rectangle 14"/>
            <p:cNvSpPr>
              <a:spLocks noChangeArrowheads="1"/>
            </p:cNvSpPr>
            <p:nvPr/>
          </p:nvSpPr>
          <p:spPr bwMode="auto">
            <a:xfrm>
              <a:off x="3416" y="3184"/>
              <a:ext cx="100"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smtClean="0">
                  <a:ln>
                    <a:noFill/>
                  </a:ln>
                  <a:solidFill>
                    <a:srgbClr val="000000"/>
                  </a:solidFill>
                  <a:effectLst/>
                  <a:uLnTx/>
                  <a:uFillTx/>
                  <a:latin typeface="Trebuchet MS" pitchFamily="34" charset="0"/>
                </a:rPr>
                <a:t>60</a:t>
              </a:r>
              <a:endParaRPr kumimoji="0" lang="en-US" sz="2000" b="0" i="0" u="none" strike="noStrike" kern="0" cap="none" spc="0" normalizeH="0" baseline="0" noProof="0" smtClean="0">
                <a:ln>
                  <a:noFill/>
                </a:ln>
                <a:solidFill>
                  <a:srgbClr val="FFFFFF"/>
                </a:solidFill>
                <a:effectLst/>
                <a:uLnTx/>
                <a:uFillTx/>
                <a:latin typeface="Trebuchet MS" pitchFamily="34" charset="0"/>
              </a:endParaRPr>
            </a:p>
          </p:txBody>
        </p:sp>
        <p:sp>
          <p:nvSpPr>
            <p:cNvPr id="198" name="Rectangle 15"/>
            <p:cNvSpPr>
              <a:spLocks noChangeArrowheads="1"/>
            </p:cNvSpPr>
            <p:nvPr/>
          </p:nvSpPr>
          <p:spPr bwMode="auto">
            <a:xfrm>
              <a:off x="4192" y="3184"/>
              <a:ext cx="100"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smtClean="0">
                  <a:ln>
                    <a:noFill/>
                  </a:ln>
                  <a:solidFill>
                    <a:srgbClr val="000000"/>
                  </a:solidFill>
                  <a:effectLst/>
                  <a:uLnTx/>
                  <a:uFillTx/>
                  <a:latin typeface="Trebuchet MS" pitchFamily="34" charset="0"/>
                </a:rPr>
                <a:t>80</a:t>
              </a:r>
              <a:endParaRPr kumimoji="0" lang="en-US" sz="2000" b="0" i="0" u="none" strike="noStrike" kern="0" cap="none" spc="0" normalizeH="0" baseline="0" noProof="0" smtClean="0">
                <a:ln>
                  <a:noFill/>
                </a:ln>
                <a:solidFill>
                  <a:srgbClr val="FFFFFF"/>
                </a:solidFill>
                <a:effectLst/>
                <a:uLnTx/>
                <a:uFillTx/>
                <a:latin typeface="Trebuchet MS" pitchFamily="34" charset="0"/>
              </a:endParaRPr>
            </a:p>
          </p:txBody>
        </p:sp>
        <p:sp>
          <p:nvSpPr>
            <p:cNvPr id="199" name="Rectangle 16"/>
            <p:cNvSpPr>
              <a:spLocks noChangeArrowheads="1"/>
            </p:cNvSpPr>
            <p:nvPr/>
          </p:nvSpPr>
          <p:spPr bwMode="auto">
            <a:xfrm>
              <a:off x="4936" y="3184"/>
              <a:ext cx="150"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smtClean="0">
                  <a:ln>
                    <a:noFill/>
                  </a:ln>
                  <a:solidFill>
                    <a:srgbClr val="000000"/>
                  </a:solidFill>
                  <a:effectLst/>
                  <a:uLnTx/>
                  <a:uFillTx/>
                  <a:latin typeface="Trebuchet MS" pitchFamily="34" charset="0"/>
                </a:rPr>
                <a:t>100</a:t>
              </a:r>
              <a:endParaRPr kumimoji="0" lang="en-US" sz="2000" b="0" i="0" u="none" strike="noStrike" kern="0" cap="none" spc="0" normalizeH="0" baseline="0" noProof="0" smtClean="0">
                <a:ln>
                  <a:noFill/>
                </a:ln>
                <a:solidFill>
                  <a:srgbClr val="FFFFFF"/>
                </a:solidFill>
                <a:effectLst/>
                <a:uLnTx/>
                <a:uFillTx/>
                <a:latin typeface="Trebuchet MS" pitchFamily="34" charset="0"/>
              </a:endParaRPr>
            </a:p>
          </p:txBody>
        </p:sp>
        <p:sp>
          <p:nvSpPr>
            <p:cNvPr id="200" name="Rectangle 17"/>
            <p:cNvSpPr>
              <a:spLocks noChangeArrowheads="1"/>
            </p:cNvSpPr>
            <p:nvPr/>
          </p:nvSpPr>
          <p:spPr bwMode="auto">
            <a:xfrm>
              <a:off x="2776" y="3328"/>
              <a:ext cx="71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rgbClr val="000000"/>
                  </a:solidFill>
                  <a:effectLst/>
                  <a:uLnTx/>
                  <a:uFillTx/>
                  <a:latin typeface="Trebuchet MS" pitchFamily="34" charset="0"/>
                </a:rPr>
                <a:t>age (years)</a:t>
              </a:r>
              <a:endParaRPr kumimoji="0" lang="en-US" sz="2000" b="0" i="0" u="none" strike="noStrike" kern="0" cap="none" spc="0" normalizeH="0" baseline="0" noProof="0" dirty="0" smtClean="0">
                <a:ln>
                  <a:noFill/>
                </a:ln>
                <a:solidFill>
                  <a:srgbClr val="FFFFFF"/>
                </a:solidFill>
                <a:effectLst/>
                <a:uLnTx/>
                <a:uFillTx/>
                <a:latin typeface="Trebuchet MS" pitchFamily="34" charset="0"/>
              </a:endParaRPr>
            </a:p>
          </p:txBody>
        </p:sp>
        <p:sp>
          <p:nvSpPr>
            <p:cNvPr id="201" name="Text Box 18"/>
            <p:cNvSpPr txBox="1">
              <a:spLocks noChangeArrowheads="1"/>
            </p:cNvSpPr>
            <p:nvPr/>
          </p:nvSpPr>
          <p:spPr bwMode="auto">
            <a:xfrm rot="-5400000">
              <a:off x="447" y="1949"/>
              <a:ext cx="62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Trebuchet MS" pitchFamily="34" charset="0"/>
                </a:rPr>
                <a:t>survival</a:t>
              </a:r>
            </a:p>
          </p:txBody>
        </p:sp>
      </p:grpSp>
      <p:pic>
        <p:nvPicPr>
          <p:cNvPr id="151555" name="Picture 3"/>
          <p:cNvPicPr>
            <a:picLocks noChangeAspect="1" noChangeArrowheads="1"/>
          </p:cNvPicPr>
          <p:nvPr/>
        </p:nvPicPr>
        <p:blipFill>
          <a:blip r:embed="rId3" cstate="email">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a:fillRect/>
          </a:stretch>
        </p:blipFill>
        <p:spPr bwMode="auto">
          <a:xfrm>
            <a:off x="1448015" y="5916406"/>
            <a:ext cx="1411288" cy="94159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1556" name="Picture 4"/>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843803" y="5962444"/>
            <a:ext cx="2995397" cy="61436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9" name="Text Box 22"/>
          <p:cNvSpPr txBox="1">
            <a:spLocks noChangeArrowheads="1"/>
          </p:cNvSpPr>
          <p:nvPr/>
        </p:nvSpPr>
        <p:spPr bwMode="auto">
          <a:xfrm>
            <a:off x="1929027" y="4560681"/>
            <a:ext cx="1228725"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eaLnBrk="1" fontAlgn="auto" latinLnBrk="0" hangingPunct="1">
              <a:lnSpc>
                <a:spcPct val="100000"/>
              </a:lnSpc>
              <a:spcBef>
                <a:spcPct val="50000"/>
              </a:spcBef>
              <a:spcAft>
                <a:spcPts val="0"/>
              </a:spcAft>
              <a:buClrTx/>
              <a:buSzTx/>
              <a:buFontTx/>
              <a:buNone/>
              <a:tabLst/>
              <a:defRPr/>
            </a:pPr>
            <a:r>
              <a:rPr kumimoji="0" lang="en-US" sz="1400" b="0" i="0" u="none" strike="noStrike" kern="0" cap="none" spc="0" normalizeH="0" baseline="0" noProof="0" dirty="0" smtClean="0">
                <a:ln>
                  <a:noFill/>
                </a:ln>
                <a:solidFill>
                  <a:srgbClr val="002060"/>
                </a:solidFill>
                <a:effectLst/>
                <a:uLnTx/>
                <a:uFillTx/>
                <a:latin typeface="Trebuchet MS" pitchFamily="34" charset="0"/>
              </a:rPr>
              <a:t>In our evolutionary past</a:t>
            </a:r>
            <a:endParaRPr kumimoji="0" lang="en-US" sz="1400" b="0" i="0" u="none" strike="noStrike" kern="0" cap="none" spc="0" normalizeH="0" baseline="0" noProof="0" dirty="0">
              <a:ln>
                <a:noFill/>
              </a:ln>
              <a:solidFill>
                <a:srgbClr val="002060"/>
              </a:solidFill>
              <a:effectLst/>
              <a:uLnTx/>
              <a:uFillTx/>
              <a:latin typeface="Trebuchet MS" pitchFamily="34" charset="0"/>
            </a:endParaRPr>
          </a:p>
        </p:txBody>
      </p:sp>
      <p:sp>
        <p:nvSpPr>
          <p:cNvPr id="182" name="Rectangle 181"/>
          <p:cNvSpPr/>
          <p:nvPr/>
        </p:nvSpPr>
        <p:spPr>
          <a:xfrm>
            <a:off x="1340066" y="838200"/>
            <a:ext cx="6813334" cy="1015663"/>
          </a:xfrm>
          <a:prstGeom prst="rect">
            <a:avLst/>
          </a:prstGeom>
        </p:spPr>
        <p:txBody>
          <a:bodyPr wrap="square">
            <a:spAutoFit/>
          </a:bodyPr>
          <a:lstStyle/>
          <a:p>
            <a:pPr algn="ctr" eaLnBrk="1" hangingPunct="1">
              <a:lnSpc>
                <a:spcPct val="150000"/>
              </a:lnSpc>
            </a:pPr>
            <a:r>
              <a:rPr lang="en-GB" sz="2000" dirty="0" smtClean="0">
                <a:solidFill>
                  <a:srgbClr val="0070C0"/>
                </a:solidFill>
                <a:latin typeface="Trebuchet MS" panose="020B0603020202020204" pitchFamily="34" charset="0"/>
                <a:cs typeface="Calibri" pitchFamily="34" charset="0"/>
              </a:rPr>
              <a:t>Constraining </a:t>
            </a:r>
            <a:r>
              <a:rPr lang="en-GB" sz="2000" b="1" u="sng" dirty="0" smtClean="0">
                <a:solidFill>
                  <a:srgbClr val="0070C0"/>
                </a:solidFill>
                <a:latin typeface="Trebuchet MS" panose="020B0603020202020204" pitchFamily="34" charset="0"/>
                <a:cs typeface="Calibri" pitchFamily="34" charset="0"/>
              </a:rPr>
              <a:t>environmental mortality</a:t>
            </a:r>
            <a:r>
              <a:rPr lang="en-GB" sz="2000" dirty="0" smtClean="0">
                <a:solidFill>
                  <a:srgbClr val="0070C0"/>
                </a:solidFill>
                <a:latin typeface="Trebuchet MS" panose="020B0603020202020204" pitchFamily="34" charset="0"/>
                <a:cs typeface="Calibri" pitchFamily="34" charset="0"/>
              </a:rPr>
              <a:t> in human population has exposed life in the selection shadow</a:t>
            </a:r>
            <a:endParaRPr lang="en-GB" sz="2000" dirty="0">
              <a:solidFill>
                <a:srgbClr val="0070C0"/>
              </a:solidFill>
              <a:latin typeface="Trebuchet MS" panose="020B0603020202020204" pitchFamily="34" charset="0"/>
              <a:cs typeface="Calibri" pitchFamily="34" charset="0"/>
            </a:endParaRPr>
          </a:p>
        </p:txBody>
      </p:sp>
      <p:sp>
        <p:nvSpPr>
          <p:cNvPr id="183" name="Rectangle 182"/>
          <p:cNvSpPr/>
          <p:nvPr/>
        </p:nvSpPr>
        <p:spPr>
          <a:xfrm rot="5400000">
            <a:off x="6415001" y="3959826"/>
            <a:ext cx="2667000" cy="369332"/>
          </a:xfrm>
          <a:prstGeom prst="rect">
            <a:avLst/>
          </a:prstGeom>
        </p:spPr>
        <p:txBody>
          <a:bodyPr wrap="square">
            <a:spAutoFit/>
          </a:bodyPr>
          <a:lstStyle/>
          <a:p>
            <a:pPr algn="ctr" eaLnBrk="1" hangingPunct="1"/>
            <a:r>
              <a:rPr lang="en-GB" sz="1800" b="1" dirty="0" smtClean="0">
                <a:solidFill>
                  <a:srgbClr val="FFFFFF"/>
                </a:solidFill>
                <a:latin typeface="Trebuchet MS" panose="020B0603020202020204" pitchFamily="34" charset="0"/>
                <a:cs typeface="Calibri" pitchFamily="34" charset="0"/>
              </a:rPr>
              <a:t>selection shadow</a:t>
            </a:r>
            <a:endParaRPr lang="en-GB" sz="1800" dirty="0">
              <a:solidFill>
                <a:srgbClr val="FFFFFF"/>
              </a:solidFill>
              <a:latin typeface="Trebuchet MS" panose="020B0603020202020204" pitchFamily="34" charset="0"/>
              <a:cs typeface="Calibri" pitchFamily="34" charset="0"/>
            </a:endParaRPr>
          </a:p>
        </p:txBody>
      </p:sp>
    </p:spTree>
    <p:extLst>
      <p:ext uri="{BB962C8B-B14F-4D97-AF65-F5344CB8AC3E}">
        <p14:creationId xmlns:p14="http://schemas.microsoft.com/office/powerpoint/2010/main" val="97858672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p:cNvSpPr>
            <a:spLocks noChangeArrowheads="1"/>
          </p:cNvSpPr>
          <p:nvPr/>
        </p:nvSpPr>
        <p:spPr bwMode="auto">
          <a:xfrm>
            <a:off x="1324015" y="137200"/>
            <a:ext cx="694936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r>
              <a:rPr lang="en-US" sz="3200" dirty="0" smtClean="0">
                <a:solidFill>
                  <a:srgbClr val="002060"/>
                </a:solidFill>
                <a:latin typeface="Berlin Sans FB" panose="020E0602020502020306" pitchFamily="34" charset="0"/>
                <a:cs typeface="Calibri" pitchFamily="34" charset="0"/>
              </a:rPr>
              <a:t>Evolutionary explanation of ageing</a:t>
            </a:r>
            <a:endParaRPr lang="en-US" sz="3200" b="1" dirty="0" smtClean="0">
              <a:solidFill>
                <a:srgbClr val="002060"/>
              </a:solidFill>
              <a:latin typeface="Berlin Sans FB" panose="020E0602020502020306" pitchFamily="34" charset="0"/>
              <a:cs typeface="Calibri" pitchFamily="34" charset="0"/>
            </a:endParaRPr>
          </a:p>
        </p:txBody>
      </p:sp>
      <p:pic>
        <p:nvPicPr>
          <p:cNvPr id="3" name="Picture 3"/>
          <p:cNvPicPr>
            <a:picLocks noChangeAspect="1" noChangeArrowheads="1"/>
          </p:cNvPicPr>
          <p:nvPr/>
        </p:nvPicPr>
        <p:blipFill>
          <a:blip r:embed="rId3" cstate="email">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a:fillRect/>
          </a:stretch>
        </p:blipFill>
        <p:spPr bwMode="auto">
          <a:xfrm>
            <a:off x="176212" y="5764006"/>
            <a:ext cx="1411288" cy="94159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4"/>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069698" y="5927622"/>
            <a:ext cx="2995397" cy="61436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 Box 17"/>
          <p:cNvSpPr txBox="1">
            <a:spLocks noChangeArrowheads="1"/>
          </p:cNvSpPr>
          <p:nvPr/>
        </p:nvSpPr>
        <p:spPr bwMode="auto">
          <a:xfrm>
            <a:off x="581826" y="1375350"/>
            <a:ext cx="2999574" cy="35548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itchFamily="18" charset="0"/>
              </a:defRPr>
            </a:lvl1pPr>
            <a:lvl2pPr marL="579438">
              <a:defRPr sz="2400">
                <a:solidFill>
                  <a:schemeClr val="tx1"/>
                </a:solidFill>
                <a:latin typeface="Times New Roman" pitchFamily="18" charset="0"/>
              </a:defRPr>
            </a:lvl2pPr>
            <a:lvl3pPr>
              <a:defRPr sz="2400">
                <a:solidFill>
                  <a:schemeClr val="tx1"/>
                </a:solidFill>
                <a:latin typeface="Times New Roman" pitchFamily="18" charset="0"/>
              </a:defRPr>
            </a:lvl3pPr>
            <a:lvl4pPr>
              <a:defRPr sz="2400">
                <a:solidFill>
                  <a:schemeClr val="tx1"/>
                </a:solidFill>
                <a:latin typeface="Times New Roman" pitchFamily="18" charset="0"/>
              </a:defRPr>
            </a:lvl4pPr>
            <a:lvl5pPr>
              <a:defRPr sz="2400">
                <a:solidFill>
                  <a:schemeClr val="tx1"/>
                </a:solidFill>
                <a:latin typeface="Times New Roman" pitchFamily="18" charset="0"/>
              </a:defRPr>
            </a:lvl5pPr>
            <a:lvl6pPr eaLnBrk="0" fontAlgn="base" hangingPunct="0">
              <a:spcBef>
                <a:spcPct val="0"/>
              </a:spcBef>
              <a:spcAft>
                <a:spcPct val="0"/>
              </a:spcAft>
              <a:defRPr sz="2400">
                <a:solidFill>
                  <a:schemeClr val="tx1"/>
                </a:solidFill>
                <a:latin typeface="Times New Roman" pitchFamily="18" charset="0"/>
              </a:defRPr>
            </a:lvl6pPr>
            <a:lvl7pPr eaLnBrk="0" fontAlgn="base" hangingPunct="0">
              <a:spcBef>
                <a:spcPct val="0"/>
              </a:spcBef>
              <a:spcAft>
                <a:spcPct val="0"/>
              </a:spcAft>
              <a:defRPr sz="2400">
                <a:solidFill>
                  <a:schemeClr val="tx1"/>
                </a:solidFill>
                <a:latin typeface="Times New Roman" pitchFamily="18" charset="0"/>
              </a:defRPr>
            </a:lvl7pPr>
            <a:lvl8pPr eaLnBrk="0" fontAlgn="base" hangingPunct="0">
              <a:spcBef>
                <a:spcPct val="0"/>
              </a:spcBef>
              <a:spcAft>
                <a:spcPct val="0"/>
              </a:spcAft>
              <a:defRPr sz="2400">
                <a:solidFill>
                  <a:schemeClr val="tx1"/>
                </a:solidFill>
                <a:latin typeface="Times New Roman" pitchFamily="18" charset="0"/>
              </a:defRPr>
            </a:lvl8pPr>
            <a:lvl9pPr eaLnBrk="0" fontAlgn="base" hangingPunct="0">
              <a:spcBef>
                <a:spcPct val="0"/>
              </a:spcBef>
              <a:spcAft>
                <a:spcPct val="0"/>
              </a:spcAft>
              <a:defRPr sz="2400">
                <a:solidFill>
                  <a:schemeClr val="tx1"/>
                </a:solidFill>
                <a:latin typeface="Times New Roman" pitchFamily="18" charset="0"/>
              </a:defRPr>
            </a:lvl9pPr>
          </a:lstStyle>
          <a:p>
            <a:pPr marL="342900" indent="-342900">
              <a:spcBef>
                <a:spcPct val="50000"/>
              </a:spcBef>
              <a:buClr>
                <a:srgbClr val="0070C0"/>
              </a:buClr>
              <a:buFont typeface="Courier New" panose="02070309020205020404" pitchFamily="49" charset="0"/>
              <a:buChar char="o"/>
            </a:pPr>
            <a:r>
              <a:rPr lang="en-GB" sz="1800" dirty="0" smtClean="0">
                <a:solidFill>
                  <a:srgbClr val="002060"/>
                </a:solidFill>
                <a:latin typeface="Trebuchet MS" pitchFamily="34" charset="0"/>
              </a:rPr>
              <a:t>Strong selection for early life fitness at the expense of late-life health</a:t>
            </a:r>
          </a:p>
          <a:p>
            <a:pPr marL="342900" indent="-342900">
              <a:spcBef>
                <a:spcPct val="50000"/>
              </a:spcBef>
              <a:buClr>
                <a:srgbClr val="0070C0"/>
              </a:buClr>
              <a:buFont typeface="Courier New" panose="02070309020205020404" pitchFamily="49" charset="0"/>
              <a:buChar char="o"/>
            </a:pPr>
            <a:r>
              <a:rPr lang="en-GB" sz="1800" dirty="0" smtClean="0">
                <a:solidFill>
                  <a:srgbClr val="0070C0"/>
                </a:solidFill>
                <a:latin typeface="Trebuchet MS" pitchFamily="34" charset="0"/>
              </a:rPr>
              <a:t>Late-life consequences</a:t>
            </a:r>
          </a:p>
          <a:p>
            <a:pPr marL="342900" indent="-342900">
              <a:spcBef>
                <a:spcPct val="50000"/>
              </a:spcBef>
              <a:buClr>
                <a:srgbClr val="0070C0"/>
              </a:buClr>
              <a:buFont typeface="Courier New" panose="02070309020205020404" pitchFamily="49" charset="0"/>
              <a:buChar char="o"/>
            </a:pPr>
            <a:r>
              <a:rPr lang="en-GB" sz="1800" dirty="0" smtClean="0">
                <a:solidFill>
                  <a:srgbClr val="002060"/>
                </a:solidFill>
                <a:latin typeface="Trebuchet MS" pitchFamily="34" charset="0"/>
              </a:rPr>
              <a:t>Selection for genes with antagonistic pleiotropic effects</a:t>
            </a:r>
            <a:endParaRPr lang="en-GB" sz="1800" dirty="0">
              <a:solidFill>
                <a:srgbClr val="002060"/>
              </a:solidFill>
              <a:latin typeface="Trebuchet MS" pitchFamily="34" charset="0"/>
            </a:endParaRPr>
          </a:p>
          <a:p>
            <a:pPr marL="342900" indent="-342900">
              <a:spcBef>
                <a:spcPct val="50000"/>
              </a:spcBef>
              <a:buClr>
                <a:srgbClr val="0070C0"/>
              </a:buClr>
              <a:buFont typeface="Courier New" panose="02070309020205020404" pitchFamily="49" charset="0"/>
              <a:buChar char="o"/>
            </a:pPr>
            <a:r>
              <a:rPr lang="en-GB" sz="1800" dirty="0" smtClean="0">
                <a:solidFill>
                  <a:srgbClr val="0070C0"/>
                </a:solidFill>
                <a:latin typeface="Trebuchet MS" pitchFamily="34" charset="0"/>
              </a:rPr>
              <a:t>Common principles: public phenotypes and mechanisms</a:t>
            </a:r>
            <a:endParaRPr lang="en-US" sz="1800" dirty="0">
              <a:solidFill>
                <a:srgbClr val="0070C0"/>
              </a:solidFill>
              <a:latin typeface="Trebuchet MS" pitchFamily="34" charset="0"/>
            </a:endParaRPr>
          </a:p>
        </p:txBody>
      </p:sp>
      <p:sp>
        <p:nvSpPr>
          <p:cNvPr id="6" name="Text Box 17"/>
          <p:cNvSpPr txBox="1">
            <a:spLocks noChangeArrowheads="1"/>
          </p:cNvSpPr>
          <p:nvPr/>
        </p:nvSpPr>
        <p:spPr bwMode="auto">
          <a:xfrm>
            <a:off x="5943600" y="1371600"/>
            <a:ext cx="2923374" cy="3693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itchFamily="18" charset="0"/>
              </a:defRPr>
            </a:lvl1pPr>
            <a:lvl2pPr marL="579438">
              <a:defRPr sz="2400">
                <a:solidFill>
                  <a:schemeClr val="tx1"/>
                </a:solidFill>
                <a:latin typeface="Times New Roman" pitchFamily="18" charset="0"/>
              </a:defRPr>
            </a:lvl2pPr>
            <a:lvl3pPr>
              <a:defRPr sz="2400">
                <a:solidFill>
                  <a:schemeClr val="tx1"/>
                </a:solidFill>
                <a:latin typeface="Times New Roman" pitchFamily="18" charset="0"/>
              </a:defRPr>
            </a:lvl3pPr>
            <a:lvl4pPr>
              <a:defRPr sz="2400">
                <a:solidFill>
                  <a:schemeClr val="tx1"/>
                </a:solidFill>
                <a:latin typeface="Times New Roman" pitchFamily="18" charset="0"/>
              </a:defRPr>
            </a:lvl4pPr>
            <a:lvl5pPr>
              <a:defRPr sz="2400">
                <a:solidFill>
                  <a:schemeClr val="tx1"/>
                </a:solidFill>
                <a:latin typeface="Times New Roman" pitchFamily="18" charset="0"/>
              </a:defRPr>
            </a:lvl5pPr>
            <a:lvl6pPr eaLnBrk="0" fontAlgn="base" hangingPunct="0">
              <a:spcBef>
                <a:spcPct val="0"/>
              </a:spcBef>
              <a:spcAft>
                <a:spcPct val="0"/>
              </a:spcAft>
              <a:defRPr sz="2400">
                <a:solidFill>
                  <a:schemeClr val="tx1"/>
                </a:solidFill>
                <a:latin typeface="Times New Roman" pitchFamily="18" charset="0"/>
              </a:defRPr>
            </a:lvl6pPr>
            <a:lvl7pPr eaLnBrk="0" fontAlgn="base" hangingPunct="0">
              <a:spcBef>
                <a:spcPct val="0"/>
              </a:spcBef>
              <a:spcAft>
                <a:spcPct val="0"/>
              </a:spcAft>
              <a:defRPr sz="2400">
                <a:solidFill>
                  <a:schemeClr val="tx1"/>
                </a:solidFill>
                <a:latin typeface="Times New Roman" pitchFamily="18" charset="0"/>
              </a:defRPr>
            </a:lvl7pPr>
            <a:lvl8pPr eaLnBrk="0" fontAlgn="base" hangingPunct="0">
              <a:spcBef>
                <a:spcPct val="0"/>
              </a:spcBef>
              <a:spcAft>
                <a:spcPct val="0"/>
              </a:spcAft>
              <a:defRPr sz="2400">
                <a:solidFill>
                  <a:schemeClr val="tx1"/>
                </a:solidFill>
                <a:latin typeface="Times New Roman" pitchFamily="18" charset="0"/>
              </a:defRPr>
            </a:lvl8pPr>
            <a:lvl9pPr eaLnBrk="0" fontAlgn="base" hangingPunct="0">
              <a:spcBef>
                <a:spcPct val="0"/>
              </a:spcBef>
              <a:spcAft>
                <a:spcPct val="0"/>
              </a:spcAft>
              <a:defRPr sz="2400">
                <a:solidFill>
                  <a:schemeClr val="tx1"/>
                </a:solidFill>
                <a:latin typeface="Times New Roman" pitchFamily="18" charset="0"/>
              </a:defRPr>
            </a:lvl9pPr>
          </a:lstStyle>
          <a:p>
            <a:pPr marL="342900" indent="-342900">
              <a:spcBef>
                <a:spcPct val="50000"/>
              </a:spcBef>
              <a:buClr>
                <a:srgbClr val="0070C0"/>
              </a:buClr>
              <a:buFont typeface="Courier New" panose="02070309020205020404" pitchFamily="49" charset="0"/>
              <a:buChar char="o"/>
            </a:pPr>
            <a:r>
              <a:rPr lang="en-GB" sz="1800" dirty="0" smtClean="0">
                <a:solidFill>
                  <a:srgbClr val="0070C0"/>
                </a:solidFill>
                <a:latin typeface="Trebuchet MS" pitchFamily="34" charset="0"/>
              </a:rPr>
              <a:t>Lack of selection for late-life fitness/health</a:t>
            </a:r>
          </a:p>
          <a:p>
            <a:pPr marL="342900" indent="-342900">
              <a:spcBef>
                <a:spcPct val="50000"/>
              </a:spcBef>
              <a:buClr>
                <a:srgbClr val="0070C0"/>
              </a:buClr>
              <a:buFont typeface="Courier New" panose="02070309020205020404" pitchFamily="49" charset="0"/>
              <a:buChar char="o"/>
            </a:pPr>
            <a:endParaRPr lang="en-GB" sz="1800" dirty="0" smtClean="0">
              <a:solidFill>
                <a:srgbClr val="0070C0"/>
              </a:solidFill>
              <a:latin typeface="Trebuchet MS" pitchFamily="34" charset="0"/>
            </a:endParaRPr>
          </a:p>
          <a:p>
            <a:pPr marL="342900" indent="-342900">
              <a:spcBef>
                <a:spcPct val="50000"/>
              </a:spcBef>
              <a:buClr>
                <a:srgbClr val="0070C0"/>
              </a:buClr>
              <a:buFont typeface="Courier New" panose="02070309020205020404" pitchFamily="49" charset="0"/>
              <a:buChar char="o"/>
            </a:pPr>
            <a:r>
              <a:rPr lang="en-GB" sz="1800" dirty="0" smtClean="0">
                <a:solidFill>
                  <a:srgbClr val="002060"/>
                </a:solidFill>
                <a:latin typeface="Trebuchet MS" pitchFamily="34" charset="0"/>
              </a:rPr>
              <a:t>No early-life consequences</a:t>
            </a:r>
          </a:p>
          <a:p>
            <a:pPr marL="342900" indent="-342900">
              <a:spcBef>
                <a:spcPct val="50000"/>
              </a:spcBef>
              <a:buClr>
                <a:srgbClr val="0070C0"/>
              </a:buClr>
              <a:buFont typeface="Courier New" panose="02070309020205020404" pitchFamily="49" charset="0"/>
              <a:buChar char="o"/>
            </a:pPr>
            <a:r>
              <a:rPr lang="en-GB" sz="1800" dirty="0" smtClean="0">
                <a:solidFill>
                  <a:srgbClr val="0070C0"/>
                </a:solidFill>
                <a:latin typeface="Trebuchet MS" pitchFamily="34" charset="0"/>
              </a:rPr>
              <a:t>Accumulation of deleterious mutations with late-life effects </a:t>
            </a:r>
            <a:endParaRPr lang="en-GB" sz="1800" dirty="0">
              <a:solidFill>
                <a:srgbClr val="0070C0"/>
              </a:solidFill>
              <a:latin typeface="Trebuchet MS" pitchFamily="34" charset="0"/>
            </a:endParaRPr>
          </a:p>
          <a:p>
            <a:pPr marL="342900" indent="-342900">
              <a:spcBef>
                <a:spcPct val="50000"/>
              </a:spcBef>
              <a:buClr>
                <a:srgbClr val="0070C0"/>
              </a:buClr>
              <a:buFont typeface="Courier New" panose="02070309020205020404" pitchFamily="49" charset="0"/>
              <a:buChar char="o"/>
            </a:pPr>
            <a:r>
              <a:rPr lang="en-GB" sz="1800" dirty="0" smtClean="0">
                <a:solidFill>
                  <a:srgbClr val="002060"/>
                </a:solidFill>
                <a:latin typeface="Trebuchet MS" pitchFamily="34" charset="0"/>
              </a:rPr>
              <a:t>Contingency: private phenotypes and mechanisms</a:t>
            </a:r>
          </a:p>
        </p:txBody>
      </p:sp>
      <p:sp>
        <p:nvSpPr>
          <p:cNvPr id="7" name="Rectangle 6"/>
          <p:cNvSpPr/>
          <p:nvPr/>
        </p:nvSpPr>
        <p:spPr>
          <a:xfrm>
            <a:off x="2149951" y="685800"/>
            <a:ext cx="5297487" cy="707886"/>
          </a:xfrm>
          <a:prstGeom prst="rect">
            <a:avLst/>
          </a:prstGeom>
        </p:spPr>
        <p:txBody>
          <a:bodyPr wrap="square">
            <a:spAutoFit/>
          </a:bodyPr>
          <a:lstStyle/>
          <a:p>
            <a:pPr algn="ctr" eaLnBrk="1" hangingPunct="1"/>
            <a:r>
              <a:rPr lang="en-GB" sz="2000" dirty="0" smtClean="0">
                <a:solidFill>
                  <a:srgbClr val="C00000"/>
                </a:solidFill>
                <a:latin typeface="Trebuchet MS" panose="020B0603020202020204" pitchFamily="34" charset="0"/>
                <a:cs typeface="Calibri" pitchFamily="34" charset="0"/>
              </a:rPr>
              <a:t>Ageing is </a:t>
            </a:r>
            <a:r>
              <a:rPr lang="en-GB" sz="2000" b="1" u="sng" dirty="0" smtClean="0">
                <a:solidFill>
                  <a:srgbClr val="C00000"/>
                </a:solidFill>
                <a:latin typeface="Trebuchet MS" panose="020B0603020202020204" pitchFamily="34" charset="0"/>
                <a:cs typeface="Calibri" pitchFamily="34" charset="0"/>
              </a:rPr>
              <a:t>non-adaptive</a:t>
            </a:r>
            <a:r>
              <a:rPr lang="en-GB" sz="2000" dirty="0" smtClean="0">
                <a:solidFill>
                  <a:srgbClr val="C00000"/>
                </a:solidFill>
                <a:latin typeface="Trebuchet MS" panose="020B0603020202020204" pitchFamily="34" charset="0"/>
                <a:cs typeface="Calibri" pitchFamily="34" charset="0"/>
              </a:rPr>
              <a:t> and mechanisms evolved via two main routes</a:t>
            </a:r>
            <a:endParaRPr lang="en-GB" sz="2000" dirty="0">
              <a:solidFill>
                <a:srgbClr val="C00000"/>
              </a:solidFill>
              <a:latin typeface="Trebuchet MS" panose="020B0603020202020204" pitchFamily="34" charset="0"/>
              <a:cs typeface="Calibri" pitchFamily="34" charset="0"/>
            </a:endParaRPr>
          </a:p>
        </p:txBody>
      </p:sp>
      <p:sp>
        <p:nvSpPr>
          <p:cNvPr id="8" name="Rectangle 7"/>
          <p:cNvSpPr/>
          <p:nvPr/>
        </p:nvSpPr>
        <p:spPr>
          <a:xfrm>
            <a:off x="457200" y="5166074"/>
            <a:ext cx="3124200" cy="369332"/>
          </a:xfrm>
          <a:prstGeom prst="rect">
            <a:avLst/>
          </a:prstGeom>
        </p:spPr>
        <p:txBody>
          <a:bodyPr wrap="square">
            <a:spAutoFit/>
          </a:bodyPr>
          <a:lstStyle/>
          <a:p>
            <a:pPr algn="ctr" eaLnBrk="1" hangingPunct="1"/>
            <a:r>
              <a:rPr lang="en-GB" sz="1800" b="1" u="sng" dirty="0" smtClean="0">
                <a:solidFill>
                  <a:srgbClr val="C00000"/>
                </a:solidFill>
                <a:latin typeface="Trebuchet MS" panose="020B0603020202020204" pitchFamily="34" charset="0"/>
                <a:cs typeface="Calibri" pitchFamily="34" charset="0"/>
              </a:rPr>
              <a:t>Public</a:t>
            </a:r>
            <a:r>
              <a:rPr lang="en-GB" sz="1800" dirty="0" smtClean="0">
                <a:solidFill>
                  <a:srgbClr val="C00000"/>
                </a:solidFill>
                <a:latin typeface="Trebuchet MS" panose="020B0603020202020204" pitchFamily="34" charset="0"/>
                <a:cs typeface="Calibri" pitchFamily="34" charset="0"/>
              </a:rPr>
              <a:t> - Shared</a:t>
            </a:r>
            <a:endParaRPr lang="en-GB" sz="1800" dirty="0">
              <a:solidFill>
                <a:srgbClr val="C00000"/>
              </a:solidFill>
              <a:latin typeface="Trebuchet MS" panose="020B0603020202020204" pitchFamily="34" charset="0"/>
              <a:cs typeface="Calibri" pitchFamily="34" charset="0"/>
            </a:endParaRPr>
          </a:p>
        </p:txBody>
      </p:sp>
      <p:sp>
        <p:nvSpPr>
          <p:cNvPr id="9" name="Rectangle 8"/>
          <p:cNvSpPr/>
          <p:nvPr/>
        </p:nvSpPr>
        <p:spPr>
          <a:xfrm>
            <a:off x="5867400" y="5162550"/>
            <a:ext cx="3124200" cy="369332"/>
          </a:xfrm>
          <a:prstGeom prst="rect">
            <a:avLst/>
          </a:prstGeom>
        </p:spPr>
        <p:txBody>
          <a:bodyPr wrap="square">
            <a:spAutoFit/>
          </a:bodyPr>
          <a:lstStyle/>
          <a:p>
            <a:pPr algn="ctr" eaLnBrk="1" hangingPunct="1"/>
            <a:r>
              <a:rPr lang="en-GB" sz="1800" b="1" u="sng" dirty="0" smtClean="0">
                <a:solidFill>
                  <a:srgbClr val="C00000"/>
                </a:solidFill>
                <a:latin typeface="Trebuchet MS" panose="020B0603020202020204" pitchFamily="34" charset="0"/>
                <a:cs typeface="Calibri" pitchFamily="34" charset="0"/>
              </a:rPr>
              <a:t>Private</a:t>
            </a:r>
            <a:r>
              <a:rPr lang="en-GB" sz="1800" dirty="0" smtClean="0">
                <a:solidFill>
                  <a:srgbClr val="C00000"/>
                </a:solidFill>
                <a:latin typeface="Trebuchet MS" panose="020B0603020202020204" pitchFamily="34" charset="0"/>
                <a:cs typeface="Calibri" pitchFamily="34" charset="0"/>
              </a:rPr>
              <a:t> - Unique</a:t>
            </a:r>
            <a:endParaRPr lang="en-GB" sz="1800" dirty="0">
              <a:solidFill>
                <a:srgbClr val="C00000"/>
              </a:solidFill>
              <a:latin typeface="Trebuchet MS" panose="020B0603020202020204" pitchFamily="34" charset="0"/>
              <a:cs typeface="Calibri" pitchFamily="34" charset="0"/>
            </a:endParaRPr>
          </a:p>
        </p:txBody>
      </p:sp>
    </p:spTree>
    <p:extLst>
      <p:ext uri="{BB962C8B-B14F-4D97-AF65-F5344CB8AC3E}">
        <p14:creationId xmlns:p14="http://schemas.microsoft.com/office/powerpoint/2010/main" val="3203036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theme/theme1.xml><?xml version="1.0" encoding="utf-8"?>
<a:theme xmlns:a="http://schemas.openxmlformats.org/drawingml/2006/main" name="4_Standaardontwerp">
  <a:themeElements>
    <a:clrScheme name="2_Standaardontwerp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2_Standaardontwerp">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2_Standaardontwerp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Standaardontwerp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Standaardontwerp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Standaardontwerp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Standaardontwerp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Standaardontwerp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Standaardontwerp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_Default Design">
  <a:themeElements>
    <a:clrScheme name="">
      <a:dk1>
        <a:srgbClr val="808080"/>
      </a:dk1>
      <a:lt1>
        <a:srgbClr val="00FF00"/>
      </a:lt1>
      <a:dk2>
        <a:srgbClr val="D60093"/>
      </a:dk2>
      <a:lt2>
        <a:srgbClr val="000000"/>
      </a:lt2>
      <a:accent1>
        <a:srgbClr val="00CC99"/>
      </a:accent1>
      <a:accent2>
        <a:srgbClr val="3333CC"/>
      </a:accent2>
      <a:accent3>
        <a:srgbClr val="E8AAC8"/>
      </a:accent3>
      <a:accent4>
        <a:srgbClr val="00DA00"/>
      </a:accent4>
      <a:accent5>
        <a:srgbClr val="AAE2CA"/>
      </a:accent5>
      <a:accent6>
        <a:srgbClr val="2D2DB9"/>
      </a:accent6>
      <a:hlink>
        <a:srgbClr val="CCCCFF"/>
      </a:hlink>
      <a:folHlink>
        <a:srgbClr val="B2B2B2"/>
      </a:folHlink>
    </a:clrScheme>
    <a:fontScheme name="2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2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Default Design">
  <a:themeElements>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9_Default Design">
  <a:themeElements>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1"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1"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Standarddesign">
  <a:themeElements>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rd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1"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1"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5_Default Design">
  <a:themeElements>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5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5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5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5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5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5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5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5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5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5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5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5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icyclus3">
  <a:themeElements>
    <a:clrScheme name="bicyclus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icyclus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icyclus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icyclus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icyclus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icyclus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icyclus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icyclus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icyclus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5_Office Theme">
  <a:themeElements>
    <a:clrScheme name="">
      <a:dk1>
        <a:srgbClr val="808080"/>
      </a:dk1>
      <a:lt1>
        <a:srgbClr val="00FF00"/>
      </a:lt1>
      <a:dk2>
        <a:srgbClr val="D60093"/>
      </a:dk2>
      <a:lt2>
        <a:srgbClr val="000000"/>
      </a:lt2>
      <a:accent1>
        <a:srgbClr val="00CC99"/>
      </a:accent1>
      <a:accent2>
        <a:srgbClr val="3333CC"/>
      </a:accent2>
      <a:accent3>
        <a:srgbClr val="E8AAC8"/>
      </a:accent3>
      <a:accent4>
        <a:srgbClr val="00DA00"/>
      </a:accent4>
      <a:accent5>
        <a:srgbClr val="AAE2CA"/>
      </a:accent5>
      <a:accent6>
        <a:srgbClr val="2D2DB9"/>
      </a:accent6>
      <a:hlink>
        <a:srgbClr val="CCCCFF"/>
      </a:hlink>
      <a:folHlink>
        <a:srgbClr val="B2B2B2"/>
      </a:folHlink>
    </a:clrScheme>
    <a:fontScheme name="Office Them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6_Default Design">
  <a:themeElements>
    <a:clrScheme name="4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4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4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4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4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4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4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4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4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7_Default Design">
  <a:themeElements>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1"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1"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11391</TotalTime>
  <Words>1537</Words>
  <Application>Microsoft Office PowerPoint</Application>
  <PresentationFormat>Diavoorstelling (4:3)</PresentationFormat>
  <Paragraphs>248</Paragraphs>
  <Slides>37</Slides>
  <Notes>20</Notes>
  <HiddenSlides>0</HiddenSlides>
  <MMClips>0</MMClips>
  <ScaleCrop>false</ScaleCrop>
  <HeadingPairs>
    <vt:vector size="8" baseType="variant">
      <vt:variant>
        <vt:lpstr>Gebruikte lettertypen</vt:lpstr>
      </vt:variant>
      <vt:variant>
        <vt:i4>12</vt:i4>
      </vt:variant>
      <vt:variant>
        <vt:lpstr>Thema</vt:lpstr>
      </vt:variant>
      <vt:variant>
        <vt:i4>16</vt:i4>
      </vt:variant>
      <vt:variant>
        <vt:lpstr>Ingesloten OLE-bronprogramma's</vt:lpstr>
      </vt:variant>
      <vt:variant>
        <vt:i4>1</vt:i4>
      </vt:variant>
      <vt:variant>
        <vt:lpstr>Diatitels</vt:lpstr>
      </vt:variant>
      <vt:variant>
        <vt:i4>37</vt:i4>
      </vt:variant>
    </vt:vector>
  </HeadingPairs>
  <TitlesOfParts>
    <vt:vector size="66" baseType="lpstr">
      <vt:lpstr>CommonBullets</vt:lpstr>
      <vt:lpstr>Century Gothic</vt:lpstr>
      <vt:lpstr>Berlin Sans FB Demi</vt:lpstr>
      <vt:lpstr>Cambria Math</vt:lpstr>
      <vt:lpstr>Calibri</vt:lpstr>
      <vt:lpstr>Trebuchet MS</vt:lpstr>
      <vt:lpstr>Arial</vt:lpstr>
      <vt:lpstr>Times New Roman</vt:lpstr>
      <vt:lpstr>Courier New</vt:lpstr>
      <vt:lpstr>Verdana</vt:lpstr>
      <vt:lpstr>Tahoma</vt:lpstr>
      <vt:lpstr>Berlin Sans FB</vt:lpstr>
      <vt:lpstr>4_Standaardontwerp</vt:lpstr>
      <vt:lpstr>bicyclus3</vt:lpstr>
      <vt:lpstr>14_Default Design</vt:lpstr>
      <vt:lpstr>5_Office Theme</vt:lpstr>
      <vt:lpstr>Default Design</vt:lpstr>
      <vt:lpstr>6_Default Design</vt:lpstr>
      <vt:lpstr>25_Default Design</vt:lpstr>
      <vt:lpstr>7_Default Design</vt:lpstr>
      <vt:lpstr>7_Office Theme</vt:lpstr>
      <vt:lpstr>2_Default Design</vt:lpstr>
      <vt:lpstr>1_Default Design</vt:lpstr>
      <vt:lpstr>9_Default Design</vt:lpstr>
      <vt:lpstr>Standarddesign</vt:lpstr>
      <vt:lpstr>11_Default Design</vt:lpstr>
      <vt:lpstr>15_Default Design</vt:lpstr>
      <vt:lpstr>Kantoorthema</vt:lpstr>
      <vt:lpstr>Canvas Drawing</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University Leiden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zwaan</dc:creator>
  <cp:lastModifiedBy>Windows User</cp:lastModifiedBy>
  <cp:revision>513</cp:revision>
  <cp:lastPrinted>2017-12-08T16:59:02Z</cp:lastPrinted>
  <dcterms:created xsi:type="dcterms:W3CDTF">2000-02-15T08:24:05Z</dcterms:created>
  <dcterms:modified xsi:type="dcterms:W3CDTF">2018-01-13T11:06:40Z</dcterms:modified>
</cp:coreProperties>
</file>