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C6C19-4BB6-415A-9604-95F7A47E8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F9A101-7018-4BF3-A177-84D1ABF00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B9210E-2E40-46C4-AFBB-028CFB57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BF9CB4-ED8C-44F5-9283-0DDE6E6B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B04CCB-827C-4F36-B1F8-B2A4EA70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22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2192D-7FF1-467B-9E76-9A1C2F16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121E2F-E157-42AA-9730-A236DC2F6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BC30C5-C5CB-400D-B75D-96F4FDA1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7020D2-C32B-4912-A9E3-973E477E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87DA14-83C6-4987-8A07-2E2377E2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77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B64CF25-06A0-4F27-A166-79D46F9A5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5114E5-3483-4FA9-9612-40D84959F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3A1966-DD66-4765-B99B-17E21D83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44D19A-6662-4E66-BD57-DE35539E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7D477A-2D22-4343-9CA0-03D8A081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46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11D22-E89E-425A-A786-8F6A17B3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D8ABCB-54AF-4C48-8B8C-00EEF63D7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DBD8F7-71B2-4C21-B09E-7E0EC648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8AA0DA-C041-44E3-9454-752D2856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B2BDB9-0C75-4B0C-B04A-2640EB4C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58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FC1E2-BE4E-45D0-B721-1CB5BBEB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4DB5D8-98C9-4AB6-8338-35861FB32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096770-590D-4D31-B2F6-6D3B5DEE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A3C60-86EB-4784-8394-C166388A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B1A211-AFE6-48F9-8366-7A0E77B2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1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56C65-269F-48D1-B31C-51FB4620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7FA486-5EFF-4737-9D15-2E3702975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BC0B26-65B0-4173-BD80-741429A7C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83EE1C-98A8-4EF4-90C7-AA96AB9E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18ADC8-4F1F-4556-8C59-3D3F2BDB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E53C9A-3C5E-4843-BE3B-A02A68D5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26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4E924-F04B-41A5-9CC0-E4C7F3E0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56FEDE-C172-422A-8C8B-F733BB85B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17A48A-80ED-408C-95C7-26CE4C83E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8F58F6-7DD5-44C7-B718-F64F744F1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E663F0-4601-4976-A488-AD9FA4BFE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DC16C6F-75BE-4B9D-9E54-69E6E50E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9B4BB0A-5E99-42F3-9C12-C7F4402C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2AACD7-9CFE-474E-91DC-5232F4A9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91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36951-E809-4DEE-8B73-9D33610B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C41143-72CE-4C44-852C-73B03DB5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980B83-E17E-4B4A-B416-95D9A4C8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E4CA0F-79C7-4502-9A44-501FB45E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12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6EF7379-0D33-45BC-A7B4-00AAB4AE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052336C-8110-47CB-8A37-8C8BBD15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AE6CB7-B630-45EF-A364-1EF484DF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59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ACD68-6616-497E-8E92-E50EA4C9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B5DF29-2E67-4187-B787-5E78DC59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32E009-2D4F-4497-ADF0-D101723A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F70A30-8261-44FE-9ACE-130B6A44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7DBBDB-2E29-45AE-AC7F-11AB9DB8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4015C7-E84E-4805-A502-55831876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76525-59EE-439A-8C97-8CB4115B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E1F359-BD9D-48C7-B19F-975448F1A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7F387C-A503-4B84-916F-6CF1B2A86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13E31C-2767-4557-BEFA-2B7B761D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3517C2-81A5-4A9E-BE81-69001928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BD0294-67E7-47BA-93B3-D0CE8175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9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398074-9BC6-415B-9CAE-B2F1FD2F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5744FC-176B-40E3-A763-A3643E519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DF9C99-4CEB-4EC5-8750-C73A13D5B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188F-FE76-4F71-AFBF-2A766E12D243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748B88-B7DE-4EA4-BD18-9F431EE09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8085EB-5646-417E-9825-4ADEE4B40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5F4C-4DEE-4472-8BF7-DCE85629D2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2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6601"/>
          </a:xfrm>
        </p:spPr>
      </p:pic>
    </p:spTree>
    <p:extLst>
      <p:ext uri="{BB962C8B-B14F-4D97-AF65-F5344CB8AC3E}">
        <p14:creationId xmlns:p14="http://schemas.microsoft.com/office/powerpoint/2010/main" val="102734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8.	Vaccinaties maken je zieker dan de ziekte 	zelf. </a:t>
            </a:r>
          </a:p>
        </p:txBody>
      </p:sp>
    </p:spTree>
    <p:extLst>
      <p:ext uri="{BB962C8B-B14F-4D97-AF65-F5344CB8AC3E}">
        <p14:creationId xmlns:p14="http://schemas.microsoft.com/office/powerpoint/2010/main" val="147681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9.	Iedereen moet de griepprik krijgen. </a:t>
            </a:r>
          </a:p>
        </p:txBody>
      </p:sp>
    </p:spTree>
    <p:extLst>
      <p:ext uri="{BB962C8B-B14F-4D97-AF65-F5344CB8AC3E}">
        <p14:creationId xmlns:p14="http://schemas.microsoft.com/office/powerpoint/2010/main" val="248668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10.	Er moeten vaccinaties komen tegen alle 	ziektes.</a:t>
            </a:r>
          </a:p>
        </p:txBody>
      </p:sp>
    </p:spTree>
    <p:extLst>
      <p:ext uri="{BB962C8B-B14F-4D97-AF65-F5344CB8AC3E}">
        <p14:creationId xmlns:p14="http://schemas.microsoft.com/office/powerpoint/2010/main" val="240185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11.	Infectieziekten maken je sterker.</a:t>
            </a:r>
          </a:p>
        </p:txBody>
      </p:sp>
    </p:spTree>
    <p:extLst>
      <p:ext uri="{BB962C8B-B14F-4D97-AF65-F5344CB8AC3E}">
        <p14:creationId xmlns:p14="http://schemas.microsoft.com/office/powerpoint/2010/main" val="269896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12.	Het is onnatuurlijk om bij een vaccinatie 	dode of verzwakte ziekteverwekkers in te 	spuiten.</a:t>
            </a:r>
          </a:p>
        </p:txBody>
      </p:sp>
    </p:spTree>
    <p:extLst>
      <p:ext uri="{BB962C8B-B14F-4D97-AF65-F5344CB8AC3E}">
        <p14:creationId xmlns:p14="http://schemas.microsoft.com/office/powerpoint/2010/main" val="360965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13.	Vaccinaties zijn overbodig omdat de 	meeste ziekten bijna niet meer 	voorkomen.</a:t>
            </a:r>
          </a:p>
        </p:txBody>
      </p:sp>
    </p:spTree>
    <p:extLst>
      <p:ext uri="{BB962C8B-B14F-4D97-AF65-F5344CB8AC3E}">
        <p14:creationId xmlns:p14="http://schemas.microsoft.com/office/powerpoint/2010/main" val="195694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71DE42-BD15-4BDC-A3BF-22B903D8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1.	Mensen die een vaccinatie weigeren zijn 	egoïstisch. </a:t>
            </a:r>
          </a:p>
        </p:txBody>
      </p:sp>
    </p:spTree>
    <p:extLst>
      <p:ext uri="{BB962C8B-B14F-4D97-AF65-F5344CB8AC3E}">
        <p14:creationId xmlns:p14="http://schemas.microsoft.com/office/powerpoint/2010/main" val="107383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2.	Jongeren moeten vanaf hun 12e jaar zelf 	beslissen over vaccinatie.</a:t>
            </a:r>
          </a:p>
        </p:txBody>
      </p:sp>
    </p:spTree>
    <p:extLst>
      <p:ext uri="{BB962C8B-B14F-4D97-AF65-F5344CB8AC3E}">
        <p14:creationId xmlns:p14="http://schemas.microsoft.com/office/powerpoint/2010/main" val="79526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3.	Scholen moeten alleen gevaccineerde 	leerlingen toelaten.</a:t>
            </a:r>
          </a:p>
        </p:txBody>
      </p:sp>
    </p:spTree>
    <p:extLst>
      <p:ext uri="{BB962C8B-B14F-4D97-AF65-F5344CB8AC3E}">
        <p14:creationId xmlns:p14="http://schemas.microsoft.com/office/powerpoint/2010/main" val="10221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4.	Vaccinaties zijn overbodig voor jongeren 	want hun immuunsysteem is sterk genoeg.</a:t>
            </a:r>
          </a:p>
        </p:txBody>
      </p:sp>
    </p:spTree>
    <p:extLst>
      <p:ext uri="{BB962C8B-B14F-4D97-AF65-F5344CB8AC3E}">
        <p14:creationId xmlns:p14="http://schemas.microsoft.com/office/powerpoint/2010/main" val="4618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5.	Jongens moeten ook de HPV-vaccinatie 	aangeboden krijgen.</a:t>
            </a:r>
          </a:p>
        </p:txBody>
      </p:sp>
    </p:spTree>
    <p:extLst>
      <p:ext uri="{BB962C8B-B14F-4D97-AF65-F5344CB8AC3E}">
        <p14:creationId xmlns:p14="http://schemas.microsoft.com/office/powerpoint/2010/main" val="169063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6.	Mazelen krijgen is helemaal niet zo erg. </a:t>
            </a:r>
          </a:p>
        </p:txBody>
      </p:sp>
    </p:spTree>
    <p:extLst>
      <p:ext uri="{BB962C8B-B14F-4D97-AF65-F5344CB8AC3E}">
        <p14:creationId xmlns:p14="http://schemas.microsoft.com/office/powerpoint/2010/main" val="64242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26EE-F14F-4909-8325-F0FF1D40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284618-EB65-4A3E-B5E0-D03162C6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89" y="1825625"/>
            <a:ext cx="7726022" cy="435133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20C84D9-5A5A-497D-8A8D-C8EE85D44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"/>
            <a:ext cx="12192000" cy="68666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2B2A0D2-9504-4455-A8D5-4D123F3C003A}"/>
              </a:ext>
            </a:extLst>
          </p:cNvPr>
          <p:cNvSpPr/>
          <p:nvPr/>
        </p:nvSpPr>
        <p:spPr>
          <a:xfrm>
            <a:off x="944880" y="956995"/>
            <a:ext cx="939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7.	Een meningokokkenvaccinatie is onnodig 	want de kans op meningokokkenziekte is 	klein.</a:t>
            </a:r>
          </a:p>
        </p:txBody>
      </p:sp>
    </p:spTree>
    <p:extLst>
      <p:ext uri="{BB962C8B-B14F-4D97-AF65-F5344CB8AC3E}">
        <p14:creationId xmlns:p14="http://schemas.microsoft.com/office/powerpoint/2010/main" val="13081955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</Words>
  <Application>Microsoft Office PowerPoint</Application>
  <PresentationFormat>Breedbeeld</PresentationFormat>
  <Paragraphs>13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Bahnschrift SemiCondensed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Tycho Malmberg</dc:creator>
  <cp:lastModifiedBy>Tycho Malmberg</cp:lastModifiedBy>
  <cp:revision>4</cp:revision>
  <dcterms:created xsi:type="dcterms:W3CDTF">2019-04-09T14:29:00Z</dcterms:created>
  <dcterms:modified xsi:type="dcterms:W3CDTF">2019-04-10T09:01:52Z</dcterms:modified>
</cp:coreProperties>
</file>