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6"/>
  </p:notesMasterIdLst>
  <p:sldIdLst>
    <p:sldId id="256" r:id="rId5"/>
    <p:sldId id="260" r:id="rId6"/>
    <p:sldId id="283" r:id="rId7"/>
    <p:sldId id="264" r:id="rId8"/>
    <p:sldId id="268" r:id="rId9"/>
    <p:sldId id="269" r:id="rId10"/>
    <p:sldId id="278" r:id="rId11"/>
    <p:sldId id="262" r:id="rId12"/>
    <p:sldId id="287" r:id="rId13"/>
    <p:sldId id="288" r:id="rId14"/>
    <p:sldId id="289" r:id="rId15"/>
    <p:sldId id="290" r:id="rId16"/>
    <p:sldId id="291" r:id="rId17"/>
    <p:sldId id="292" r:id="rId18"/>
    <p:sldId id="294" r:id="rId19"/>
    <p:sldId id="295" r:id="rId20"/>
    <p:sldId id="296" r:id="rId21"/>
    <p:sldId id="310" r:id="rId22"/>
    <p:sldId id="297" r:id="rId23"/>
    <p:sldId id="284" r:id="rId24"/>
    <p:sldId id="286" r:id="rId25"/>
    <p:sldId id="298" r:id="rId26"/>
    <p:sldId id="299" r:id="rId27"/>
    <p:sldId id="300" r:id="rId28"/>
    <p:sldId id="301" r:id="rId29"/>
    <p:sldId id="302" r:id="rId30"/>
    <p:sldId id="265" r:id="rId31"/>
    <p:sldId id="272" r:id="rId32"/>
    <p:sldId id="279" r:id="rId33"/>
    <p:sldId id="273" r:id="rId34"/>
    <p:sldId id="280" r:id="rId35"/>
    <p:sldId id="281" r:id="rId36"/>
    <p:sldId id="303" r:id="rId37"/>
    <p:sldId id="307" r:id="rId38"/>
    <p:sldId id="304" r:id="rId39"/>
    <p:sldId id="305" r:id="rId40"/>
    <p:sldId id="306" r:id="rId41"/>
    <p:sldId id="308" r:id="rId42"/>
    <p:sldId id="267" r:id="rId43"/>
    <p:sldId id="277" r:id="rId44"/>
    <p:sldId id="270" r:id="rId45"/>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BFF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05" autoAdjust="0"/>
    <p:restoredTop sz="85899" autoAdjust="0"/>
  </p:normalViewPr>
  <p:slideViewPr>
    <p:cSldViewPr>
      <p:cViewPr varScale="1">
        <p:scale>
          <a:sx n="52" d="100"/>
          <a:sy n="52" d="100"/>
        </p:scale>
        <p:origin x="1888"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867922CC-C102-4C91-B207-3654CC7E20E3}" type="datetimeFigureOut">
              <a:rPr lang="en-US" smtClean="0"/>
              <a:pPr/>
              <a:t>5/18/2022</a:t>
            </a:fld>
            <a:endParaRPr lang="en-US"/>
          </a:p>
        </p:txBody>
      </p:sp>
      <p:sp>
        <p:nvSpPr>
          <p:cNvPr id="4" name="Tijdelijke aanduiding voor dia-afbeelding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en-US"/>
          </a:p>
        </p:txBody>
      </p:sp>
      <p:sp>
        <p:nvSpPr>
          <p:cNvPr id="5" name="Tijdelijke aanduiding voor notities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Tijdelijke aanduiding voor voettekst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A4416E6D-5796-4911-A910-781D9EB81B8E}" type="slidenum">
              <a:rPr lang="en-US" smtClean="0"/>
              <a:pPr/>
              <a:t>‹#›</a:t>
            </a:fld>
            <a:endParaRPr lang="en-US"/>
          </a:p>
        </p:txBody>
      </p:sp>
    </p:spTree>
    <p:extLst>
      <p:ext uri="{BB962C8B-B14F-4D97-AF65-F5344CB8AC3E}">
        <p14:creationId xmlns:p14="http://schemas.microsoft.com/office/powerpoint/2010/main" val="3266575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CpRTge0awsQ"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https://www.youtube.com/watch?v=CpRTge0awsQ</a:t>
            </a:r>
            <a:r>
              <a:rPr lang="en-US" sz="1200" dirty="0"/>
              <a:t>  </a:t>
            </a:r>
            <a:endParaRPr lang="nl-NL" sz="1200" dirty="0"/>
          </a:p>
          <a:p>
            <a:endParaRPr lang="nl-NL" dirty="0"/>
          </a:p>
          <a:p>
            <a:r>
              <a:rPr lang="nl-NL" dirty="0"/>
              <a:t>Lieve </a:t>
            </a:r>
            <a:r>
              <a:rPr lang="nl-NL" dirty="0" err="1"/>
              <a:t>lita</a:t>
            </a:r>
            <a:r>
              <a:rPr lang="nl-NL" dirty="0"/>
              <a:t> doos rond laten gaan met meest bizarre vraag die je ooit hebt gehad? Of waar je zelf met mond voor tanden stond</a:t>
            </a:r>
          </a:p>
          <a:p>
            <a:r>
              <a:rPr lang="nl-NL" dirty="0"/>
              <a:t>Uitwisselen perfecte werkvormen. </a:t>
            </a:r>
          </a:p>
        </p:txBody>
      </p:sp>
      <p:sp>
        <p:nvSpPr>
          <p:cNvPr id="4" name="Tijdelijke aanduiding voor dianummer 3"/>
          <p:cNvSpPr>
            <a:spLocks noGrp="1"/>
          </p:cNvSpPr>
          <p:nvPr>
            <p:ph type="sldNum" sz="quarter" idx="10"/>
          </p:nvPr>
        </p:nvSpPr>
        <p:spPr/>
        <p:txBody>
          <a:bodyPr/>
          <a:lstStyle/>
          <a:p>
            <a:fld id="{A4416E6D-5796-4911-A910-781D9EB81B8E}" type="slidenum">
              <a:rPr lang="en-US" smtClean="0"/>
              <a:pPr/>
              <a:t>1</a:t>
            </a:fld>
            <a:endParaRPr lang="en-US"/>
          </a:p>
        </p:txBody>
      </p:sp>
    </p:spTree>
    <p:extLst>
      <p:ext uri="{BB962C8B-B14F-4D97-AF65-F5344CB8AC3E}">
        <p14:creationId xmlns:p14="http://schemas.microsoft.com/office/powerpoint/2010/main" val="579857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416E6D-5796-4911-A910-781D9EB81B8E}" type="slidenum">
              <a:rPr lang="en-US" smtClean="0"/>
              <a:pPr/>
              <a:t>8</a:t>
            </a:fld>
            <a:endParaRPr lang="en-US"/>
          </a:p>
        </p:txBody>
      </p:sp>
    </p:spTree>
    <p:extLst>
      <p:ext uri="{BB962C8B-B14F-4D97-AF65-F5344CB8AC3E}">
        <p14:creationId xmlns:p14="http://schemas.microsoft.com/office/powerpoint/2010/main" val="465574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Welke inhoud koppel je aan de seksdozen?</a:t>
            </a:r>
          </a:p>
          <a:p>
            <a:endParaRPr lang="nl-NL" dirty="0"/>
          </a:p>
        </p:txBody>
      </p:sp>
      <p:sp>
        <p:nvSpPr>
          <p:cNvPr id="4" name="Tijdelijke aanduiding voor dianummer 3"/>
          <p:cNvSpPr>
            <a:spLocks noGrp="1"/>
          </p:cNvSpPr>
          <p:nvPr>
            <p:ph type="sldNum" sz="quarter" idx="10"/>
          </p:nvPr>
        </p:nvSpPr>
        <p:spPr/>
        <p:txBody>
          <a:bodyPr/>
          <a:lstStyle/>
          <a:p>
            <a:fld id="{00A5133D-D3B4-4BFD-97CA-003965F08684}" type="slidenum">
              <a:rPr lang="nl-NL" smtClean="0"/>
              <a:t>31</a:t>
            </a:fld>
            <a:endParaRPr lang="nl-NL"/>
          </a:p>
        </p:txBody>
      </p:sp>
    </p:spTree>
    <p:extLst>
      <p:ext uri="{BB962C8B-B14F-4D97-AF65-F5344CB8AC3E}">
        <p14:creationId xmlns:p14="http://schemas.microsoft.com/office/powerpoint/2010/main" val="3747438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Condoom omdoen, wie doet dat wel of niet en bij wie? Hoe doe je dat? En in het donker? Is die </a:t>
            </a:r>
            <a:r>
              <a:rPr lang="nl-NL" dirty="0" err="1"/>
              <a:t>piepschuime</a:t>
            </a:r>
            <a:r>
              <a:rPr lang="nl-NL" dirty="0"/>
              <a:t> penis wel realistisch? </a:t>
            </a:r>
          </a:p>
          <a:p>
            <a:endParaRPr lang="nl-NL" dirty="0"/>
          </a:p>
        </p:txBody>
      </p:sp>
      <p:sp>
        <p:nvSpPr>
          <p:cNvPr id="4" name="Tijdelijke aanduiding voor dianummer 3"/>
          <p:cNvSpPr>
            <a:spLocks noGrp="1"/>
          </p:cNvSpPr>
          <p:nvPr>
            <p:ph type="sldNum" sz="quarter" idx="10"/>
          </p:nvPr>
        </p:nvSpPr>
        <p:spPr/>
        <p:txBody>
          <a:bodyPr/>
          <a:lstStyle/>
          <a:p>
            <a:fld id="{00A5133D-D3B4-4BFD-97CA-003965F08684}" type="slidenum">
              <a:rPr lang="nl-NL" smtClean="0"/>
              <a:t>32</a:t>
            </a:fld>
            <a:endParaRPr lang="nl-NL"/>
          </a:p>
        </p:txBody>
      </p:sp>
    </p:spTree>
    <p:extLst>
      <p:ext uri="{BB962C8B-B14F-4D97-AF65-F5344CB8AC3E}">
        <p14:creationId xmlns:p14="http://schemas.microsoft.com/office/powerpoint/2010/main" val="1642600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A4416E6D-5796-4911-A910-781D9EB81B8E}" type="slidenum">
              <a:rPr lang="en-US" smtClean="0"/>
              <a:pPr/>
              <a:t>33</a:t>
            </a:fld>
            <a:endParaRPr lang="en-US"/>
          </a:p>
        </p:txBody>
      </p:sp>
    </p:spTree>
    <p:extLst>
      <p:ext uri="{BB962C8B-B14F-4D97-AF65-F5344CB8AC3E}">
        <p14:creationId xmlns:p14="http://schemas.microsoft.com/office/powerpoint/2010/main" val="4184971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A4416E6D-5796-4911-A910-781D9EB81B8E}" type="slidenum">
              <a:rPr lang="en-US" smtClean="0"/>
              <a:pPr/>
              <a:t>37</a:t>
            </a:fld>
            <a:endParaRPr lang="en-US"/>
          </a:p>
        </p:txBody>
      </p:sp>
    </p:spTree>
    <p:extLst>
      <p:ext uri="{BB962C8B-B14F-4D97-AF65-F5344CB8AC3E}">
        <p14:creationId xmlns:p14="http://schemas.microsoft.com/office/powerpoint/2010/main" val="2936053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https://www.movisie.nl/sites/movisie.nl/files/2021-03/Handreiking-LHBTI-Feiten-Cijfers-2021.pdf</a:t>
            </a:r>
          </a:p>
        </p:txBody>
      </p:sp>
      <p:sp>
        <p:nvSpPr>
          <p:cNvPr id="4" name="Slide Number Placeholder 3"/>
          <p:cNvSpPr>
            <a:spLocks noGrp="1"/>
          </p:cNvSpPr>
          <p:nvPr>
            <p:ph type="sldNum" sz="quarter" idx="5"/>
          </p:nvPr>
        </p:nvSpPr>
        <p:spPr/>
        <p:txBody>
          <a:bodyPr/>
          <a:lstStyle/>
          <a:p>
            <a:fld id="{A4416E6D-5796-4911-A910-781D9EB81B8E}" type="slidenum">
              <a:rPr lang="en-US" smtClean="0"/>
              <a:pPr/>
              <a:t>38</a:t>
            </a:fld>
            <a:endParaRPr lang="en-US"/>
          </a:p>
        </p:txBody>
      </p:sp>
    </p:spTree>
    <p:extLst>
      <p:ext uri="{BB962C8B-B14F-4D97-AF65-F5344CB8AC3E}">
        <p14:creationId xmlns:p14="http://schemas.microsoft.com/office/powerpoint/2010/main" val="2779144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5656" name="Rectangle 56"/>
          <p:cNvSpPr>
            <a:spLocks noGrp="1" noChangeArrowheads="1"/>
          </p:cNvSpPr>
          <p:nvPr>
            <p:ph type="ctrTitle" sz="quarter"/>
          </p:nvPr>
        </p:nvSpPr>
        <p:spPr>
          <a:xfrm>
            <a:off x="1798638" y="2286000"/>
            <a:ext cx="6583362" cy="579438"/>
          </a:xfrm>
        </p:spPr>
        <p:txBody>
          <a:bodyPr anchor="t"/>
          <a:lstStyle>
            <a:lvl1pPr>
              <a:defRPr/>
            </a:lvl1pPr>
          </a:lstStyle>
          <a:p>
            <a:r>
              <a:rPr lang="nl-NL"/>
              <a:t>Klik om de stijl te bewerken</a:t>
            </a:r>
            <a:endParaRPr lang="en-US"/>
          </a:p>
        </p:txBody>
      </p:sp>
      <p:sp>
        <p:nvSpPr>
          <p:cNvPr id="25657" name="Rectangle 57"/>
          <p:cNvSpPr>
            <a:spLocks noGrp="1" noChangeArrowheads="1"/>
          </p:cNvSpPr>
          <p:nvPr>
            <p:ph type="subTitle" sz="quarter" idx="1"/>
          </p:nvPr>
        </p:nvSpPr>
        <p:spPr>
          <a:xfrm>
            <a:off x="1798638" y="3886200"/>
            <a:ext cx="6583362" cy="581025"/>
          </a:xfrm>
        </p:spPr>
        <p:txBody>
          <a:bodyPr/>
          <a:lstStyle>
            <a:lvl1pPr marL="0" indent="0">
              <a:lnSpc>
                <a:spcPct val="80000"/>
              </a:lnSpc>
              <a:buFont typeface="Zapf Dingbats" charset="2"/>
              <a:buNone/>
              <a:defRPr sz="2000"/>
            </a:lvl1pPr>
          </a:lstStyle>
          <a:p>
            <a:r>
              <a:rPr lang="nl-NL"/>
              <a:t>Klik om het opmaakprofiel van de modelondertitel te bewerken</a:t>
            </a:r>
            <a:endParaRPr lang="en-US"/>
          </a:p>
        </p:txBody>
      </p:sp>
      <p:sp>
        <p:nvSpPr>
          <p:cNvPr id="25659" name="Rectangle 59"/>
          <p:cNvSpPr>
            <a:spLocks noGrp="1" noChangeArrowheads="1"/>
          </p:cNvSpPr>
          <p:nvPr>
            <p:ph type="dt" sz="quarter" idx="2"/>
          </p:nvPr>
        </p:nvSpPr>
        <p:spPr/>
        <p:txBody>
          <a:bodyPr/>
          <a:lstStyle>
            <a:lvl1pPr>
              <a:defRPr/>
            </a:lvl1pPr>
          </a:lstStyle>
          <a:p>
            <a:fld id="{72318013-B59F-4642-A1A8-03038F18F38A}" type="datetime1">
              <a:rPr lang="en-US" smtClean="0"/>
              <a:pPr/>
              <a:t>5/18/2022</a:t>
            </a:fld>
            <a:endParaRPr lang="en-US"/>
          </a:p>
        </p:txBody>
      </p:sp>
      <p:sp>
        <p:nvSpPr>
          <p:cNvPr id="25660" name="Rectangle 60"/>
          <p:cNvSpPr>
            <a:spLocks noGrp="1" noChangeArrowheads="1"/>
          </p:cNvSpPr>
          <p:nvPr>
            <p:ph type="sldNum" sz="quarter" idx="4"/>
          </p:nvPr>
        </p:nvSpPr>
        <p:spPr/>
        <p:txBody>
          <a:bodyPr/>
          <a:lstStyle>
            <a:lvl1pPr>
              <a:defRPr/>
            </a:lvl1pPr>
          </a:lstStyle>
          <a:p>
            <a:fld id="{8E5E5D02-478D-4D25-952E-3526AB36D74F}" type="slidenum">
              <a:rPr lang="en-US" smtClean="0"/>
              <a:pPr/>
              <a:t>‹#›</a:t>
            </a:fld>
            <a:endParaRPr lang="en-US"/>
          </a:p>
        </p:txBody>
      </p:sp>
      <p:sp>
        <p:nvSpPr>
          <p:cNvPr id="25661" name="Rectangle 61"/>
          <p:cNvSpPr>
            <a:spLocks noGrp="1" noChangeArrowheads="1"/>
          </p:cNvSpPr>
          <p:nvPr>
            <p:ph type="ftr" sz="quarter" idx="3"/>
          </p:nvPr>
        </p:nvSpPr>
        <p:spPr/>
        <p:txBody>
          <a:bodyPr/>
          <a:lstStyle>
            <a:lvl1pPr>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lvl1pPr>
              <a:defRPr/>
            </a:lvl1pPr>
          </a:lstStyle>
          <a:p>
            <a:fld id="{090D240E-3633-4004-911A-97FB863DCFC3}" type="datetime1">
              <a:rPr lang="en-US" smtClean="0"/>
              <a:pPr/>
              <a:t>5/18/2022</a:t>
            </a:fld>
            <a:endParaRPr lang="en-US"/>
          </a:p>
        </p:txBody>
      </p:sp>
      <p:sp>
        <p:nvSpPr>
          <p:cNvPr id="5" name="Tijdelijke aanduiding voor dianummer 4"/>
          <p:cNvSpPr>
            <a:spLocks noGrp="1"/>
          </p:cNvSpPr>
          <p:nvPr>
            <p:ph type="sldNum" sz="quarter" idx="11"/>
          </p:nvPr>
        </p:nvSpPr>
        <p:spPr/>
        <p:txBody>
          <a:bodyPr/>
          <a:lstStyle>
            <a:lvl1pPr>
              <a:defRPr/>
            </a:lvl1pPr>
          </a:lstStyle>
          <a:p>
            <a:fld id="{8E5E5D02-478D-4D25-952E-3526AB36D74F}" type="slidenum">
              <a:rPr lang="en-US" smtClean="0"/>
              <a:pPr/>
              <a:t>‹#›</a:t>
            </a:fld>
            <a:endParaRPr lang="en-US"/>
          </a:p>
        </p:txBody>
      </p:sp>
      <p:sp>
        <p:nvSpPr>
          <p:cNvPr id="6" name="Tijdelijke aanduiding voor voettekst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73850" y="609600"/>
            <a:ext cx="1970088" cy="3779838"/>
          </a:xfrm>
        </p:spPr>
        <p:txBody>
          <a:bodyPr vert="eaVert"/>
          <a:lstStyle/>
          <a:p>
            <a:r>
              <a:rPr lang="nl-NL"/>
              <a:t>Klik om de stijl te bewerken</a:t>
            </a:r>
            <a:endParaRPr lang="en-US"/>
          </a:p>
        </p:txBody>
      </p:sp>
      <p:sp>
        <p:nvSpPr>
          <p:cNvPr id="3" name="Tijdelijke aanduiding voor verticale tekst 2"/>
          <p:cNvSpPr>
            <a:spLocks noGrp="1"/>
          </p:cNvSpPr>
          <p:nvPr>
            <p:ph type="body" orient="vert" idx="1"/>
          </p:nvPr>
        </p:nvSpPr>
        <p:spPr>
          <a:xfrm>
            <a:off x="762000" y="609600"/>
            <a:ext cx="5759450" cy="3779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lvl1pPr>
              <a:defRPr/>
            </a:lvl1pPr>
          </a:lstStyle>
          <a:p>
            <a:fld id="{D1CFA34D-B5A6-4DF9-9FCE-13F57A284898}" type="datetime1">
              <a:rPr lang="en-US" smtClean="0"/>
              <a:pPr/>
              <a:t>5/18/2022</a:t>
            </a:fld>
            <a:endParaRPr lang="en-US"/>
          </a:p>
        </p:txBody>
      </p:sp>
      <p:sp>
        <p:nvSpPr>
          <p:cNvPr id="5" name="Tijdelijke aanduiding voor dianummer 4"/>
          <p:cNvSpPr>
            <a:spLocks noGrp="1"/>
          </p:cNvSpPr>
          <p:nvPr>
            <p:ph type="sldNum" sz="quarter" idx="11"/>
          </p:nvPr>
        </p:nvSpPr>
        <p:spPr/>
        <p:txBody>
          <a:bodyPr/>
          <a:lstStyle>
            <a:lvl1pPr>
              <a:defRPr/>
            </a:lvl1pPr>
          </a:lstStyle>
          <a:p>
            <a:fld id="{8E5E5D02-478D-4D25-952E-3526AB36D74F}" type="slidenum">
              <a:rPr lang="en-US" smtClean="0"/>
              <a:pPr/>
              <a:t>‹#›</a:t>
            </a:fld>
            <a:endParaRPr lang="en-US"/>
          </a:p>
        </p:txBody>
      </p:sp>
      <p:sp>
        <p:nvSpPr>
          <p:cNvPr id="6" name="Tijdelijke aanduiding voor voettekst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el, inhoud en tekst">
    <p:spTree>
      <p:nvGrpSpPr>
        <p:cNvPr id="1" name=""/>
        <p:cNvGrpSpPr/>
        <p:nvPr/>
      </p:nvGrpSpPr>
      <p:grpSpPr>
        <a:xfrm>
          <a:off x="0" y="0"/>
          <a:ext cx="0" cy="0"/>
          <a:chOff x="0" y="0"/>
          <a:chExt cx="0" cy="0"/>
        </a:xfrm>
      </p:grpSpPr>
      <p:sp>
        <p:nvSpPr>
          <p:cNvPr id="2" name="Titel 1"/>
          <p:cNvSpPr>
            <a:spLocks noGrp="1"/>
          </p:cNvSpPr>
          <p:nvPr>
            <p:ph type="title"/>
          </p:nvPr>
        </p:nvSpPr>
        <p:spPr>
          <a:xfrm>
            <a:off x="838200" y="609600"/>
            <a:ext cx="6172200" cy="579438"/>
          </a:xfrm>
        </p:spPr>
        <p:txBody>
          <a:bodyPr/>
          <a:lstStyle/>
          <a:p>
            <a:r>
              <a:rPr lang="nl-NL"/>
              <a:t>Klik om de stijl te bewerken</a:t>
            </a:r>
            <a:endParaRPr lang="en-US"/>
          </a:p>
        </p:txBody>
      </p:sp>
      <p:sp>
        <p:nvSpPr>
          <p:cNvPr id="3" name="Tijdelijke aanduiding voor inhoud 2"/>
          <p:cNvSpPr>
            <a:spLocks noGrp="1"/>
          </p:cNvSpPr>
          <p:nvPr>
            <p:ph sz="half" idx="1"/>
          </p:nvPr>
        </p:nvSpPr>
        <p:spPr>
          <a:xfrm>
            <a:off x="762000" y="1762125"/>
            <a:ext cx="3863975" cy="26273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tekst 3"/>
          <p:cNvSpPr>
            <a:spLocks noGrp="1"/>
          </p:cNvSpPr>
          <p:nvPr>
            <p:ph type="body" sz="half" idx="2"/>
          </p:nvPr>
        </p:nvSpPr>
        <p:spPr>
          <a:xfrm>
            <a:off x="4778375" y="1762125"/>
            <a:ext cx="3865563" cy="26273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datum 4"/>
          <p:cNvSpPr>
            <a:spLocks noGrp="1"/>
          </p:cNvSpPr>
          <p:nvPr>
            <p:ph type="dt" sz="half" idx="10"/>
          </p:nvPr>
        </p:nvSpPr>
        <p:spPr>
          <a:xfrm>
            <a:off x="762000" y="6248400"/>
            <a:ext cx="1371600" cy="457200"/>
          </a:xfrm>
        </p:spPr>
        <p:txBody>
          <a:bodyPr/>
          <a:lstStyle>
            <a:lvl1pPr>
              <a:defRPr/>
            </a:lvl1pPr>
          </a:lstStyle>
          <a:p>
            <a:fld id="{1D38C669-5C0C-4908-ADDF-88BCECB0CC9B}" type="datetime1">
              <a:rPr lang="en-US" smtClean="0"/>
              <a:pPr/>
              <a:t>5/18/2022</a:t>
            </a:fld>
            <a:endParaRPr lang="en-US"/>
          </a:p>
        </p:txBody>
      </p:sp>
      <p:sp>
        <p:nvSpPr>
          <p:cNvPr id="6" name="Tijdelijke aanduiding voor dianummer 5"/>
          <p:cNvSpPr>
            <a:spLocks noGrp="1"/>
          </p:cNvSpPr>
          <p:nvPr>
            <p:ph type="sldNum" sz="quarter" idx="11"/>
          </p:nvPr>
        </p:nvSpPr>
        <p:spPr>
          <a:xfrm>
            <a:off x="6553200" y="6248400"/>
            <a:ext cx="1905000" cy="457200"/>
          </a:xfrm>
        </p:spPr>
        <p:txBody>
          <a:bodyPr/>
          <a:lstStyle>
            <a:lvl1pPr>
              <a:defRPr/>
            </a:lvl1pPr>
          </a:lstStyle>
          <a:p>
            <a:fld id="{8E5E5D02-478D-4D25-952E-3526AB36D74F}" type="slidenum">
              <a:rPr lang="en-US" smtClean="0"/>
              <a:pPr/>
              <a:t>‹#›</a:t>
            </a:fld>
            <a:endParaRPr lang="en-US"/>
          </a:p>
        </p:txBody>
      </p:sp>
      <p:sp>
        <p:nvSpPr>
          <p:cNvPr id="7" name="Tijdelijke aanduiding voor voettekst 6"/>
          <p:cNvSpPr>
            <a:spLocks noGrp="1"/>
          </p:cNvSpPr>
          <p:nvPr>
            <p:ph type="ftr" sz="quarter" idx="12"/>
          </p:nvPr>
        </p:nvSpPr>
        <p:spPr>
          <a:xfrm>
            <a:off x="3124200" y="6248400"/>
            <a:ext cx="2895600" cy="457200"/>
          </a:xfrm>
        </p:spPr>
        <p:txBody>
          <a:bodyPr/>
          <a:lstStyle>
            <a:lvl1pPr>
              <a:defRPr/>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AndTx" preserve="1">
  <p:cSld name="Titel, grafiek en tekst">
    <p:spTree>
      <p:nvGrpSpPr>
        <p:cNvPr id="1" name=""/>
        <p:cNvGrpSpPr/>
        <p:nvPr/>
      </p:nvGrpSpPr>
      <p:grpSpPr>
        <a:xfrm>
          <a:off x="0" y="0"/>
          <a:ext cx="0" cy="0"/>
          <a:chOff x="0" y="0"/>
          <a:chExt cx="0" cy="0"/>
        </a:xfrm>
      </p:grpSpPr>
      <p:sp>
        <p:nvSpPr>
          <p:cNvPr id="2" name="Titel 1"/>
          <p:cNvSpPr>
            <a:spLocks noGrp="1"/>
          </p:cNvSpPr>
          <p:nvPr>
            <p:ph type="title"/>
          </p:nvPr>
        </p:nvSpPr>
        <p:spPr>
          <a:xfrm>
            <a:off x="838200" y="609600"/>
            <a:ext cx="6172200" cy="579438"/>
          </a:xfrm>
        </p:spPr>
        <p:txBody>
          <a:bodyPr/>
          <a:lstStyle/>
          <a:p>
            <a:r>
              <a:rPr lang="nl-NL"/>
              <a:t>Klik om de stijl te bewerken</a:t>
            </a:r>
            <a:endParaRPr lang="en-US"/>
          </a:p>
        </p:txBody>
      </p:sp>
      <p:sp>
        <p:nvSpPr>
          <p:cNvPr id="3" name="Tijdelijke aanduiding voor grafiek 2"/>
          <p:cNvSpPr>
            <a:spLocks noGrp="1"/>
          </p:cNvSpPr>
          <p:nvPr>
            <p:ph type="chart" sz="half" idx="1"/>
          </p:nvPr>
        </p:nvSpPr>
        <p:spPr>
          <a:xfrm>
            <a:off x="762000" y="1762125"/>
            <a:ext cx="3863975" cy="2627313"/>
          </a:xfrm>
        </p:spPr>
        <p:txBody>
          <a:bodyPr/>
          <a:lstStyle/>
          <a:p>
            <a:r>
              <a:rPr lang="nl-NL"/>
              <a:t>Klik op het pictogram als u een grafiek wilt toevoegen</a:t>
            </a:r>
            <a:endParaRPr lang="en-US"/>
          </a:p>
        </p:txBody>
      </p:sp>
      <p:sp>
        <p:nvSpPr>
          <p:cNvPr id="4" name="Tijdelijke aanduiding voor tekst 3"/>
          <p:cNvSpPr>
            <a:spLocks noGrp="1"/>
          </p:cNvSpPr>
          <p:nvPr>
            <p:ph type="body" sz="half" idx="2"/>
          </p:nvPr>
        </p:nvSpPr>
        <p:spPr>
          <a:xfrm>
            <a:off x="4778375" y="1762125"/>
            <a:ext cx="3865563" cy="26273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datum 4"/>
          <p:cNvSpPr>
            <a:spLocks noGrp="1"/>
          </p:cNvSpPr>
          <p:nvPr>
            <p:ph type="dt" sz="half" idx="10"/>
          </p:nvPr>
        </p:nvSpPr>
        <p:spPr>
          <a:xfrm>
            <a:off x="762000" y="6248400"/>
            <a:ext cx="1371600" cy="457200"/>
          </a:xfrm>
        </p:spPr>
        <p:txBody>
          <a:bodyPr/>
          <a:lstStyle>
            <a:lvl1pPr>
              <a:defRPr/>
            </a:lvl1pPr>
          </a:lstStyle>
          <a:p>
            <a:fld id="{417719A4-FC90-4F6A-B20F-B676C0852459}" type="datetime1">
              <a:rPr lang="en-US" smtClean="0"/>
              <a:pPr/>
              <a:t>5/18/2022</a:t>
            </a:fld>
            <a:endParaRPr lang="en-US"/>
          </a:p>
        </p:txBody>
      </p:sp>
      <p:sp>
        <p:nvSpPr>
          <p:cNvPr id="6" name="Tijdelijke aanduiding voor dianummer 5"/>
          <p:cNvSpPr>
            <a:spLocks noGrp="1"/>
          </p:cNvSpPr>
          <p:nvPr>
            <p:ph type="sldNum" sz="quarter" idx="11"/>
          </p:nvPr>
        </p:nvSpPr>
        <p:spPr>
          <a:xfrm>
            <a:off x="6553200" y="6248400"/>
            <a:ext cx="1905000" cy="457200"/>
          </a:xfrm>
        </p:spPr>
        <p:txBody>
          <a:bodyPr/>
          <a:lstStyle>
            <a:lvl1pPr>
              <a:defRPr/>
            </a:lvl1pPr>
          </a:lstStyle>
          <a:p>
            <a:fld id="{8E5E5D02-478D-4D25-952E-3526AB36D74F}" type="slidenum">
              <a:rPr lang="en-US" smtClean="0"/>
              <a:pPr/>
              <a:t>‹#›</a:t>
            </a:fld>
            <a:endParaRPr lang="en-US"/>
          </a:p>
        </p:txBody>
      </p:sp>
      <p:sp>
        <p:nvSpPr>
          <p:cNvPr id="7" name="Tijdelijke aanduiding voor voettekst 6"/>
          <p:cNvSpPr>
            <a:spLocks noGrp="1"/>
          </p:cNvSpPr>
          <p:nvPr>
            <p:ph type="ftr" sz="quarter" idx="12"/>
          </p:nvPr>
        </p:nvSpPr>
        <p:spPr>
          <a:xfrm>
            <a:off x="3124200" y="6248400"/>
            <a:ext cx="2895600" cy="457200"/>
          </a:xfrm>
        </p:spPr>
        <p:txBody>
          <a:bodyPr/>
          <a:lstStyle>
            <a:lvl1pPr>
              <a:defRPr/>
            </a:lvl1p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el en diagram of organigram">
    <p:spTree>
      <p:nvGrpSpPr>
        <p:cNvPr id="1" name=""/>
        <p:cNvGrpSpPr/>
        <p:nvPr/>
      </p:nvGrpSpPr>
      <p:grpSpPr>
        <a:xfrm>
          <a:off x="0" y="0"/>
          <a:ext cx="0" cy="0"/>
          <a:chOff x="0" y="0"/>
          <a:chExt cx="0" cy="0"/>
        </a:xfrm>
      </p:grpSpPr>
      <p:sp>
        <p:nvSpPr>
          <p:cNvPr id="2" name="Titel 1"/>
          <p:cNvSpPr>
            <a:spLocks noGrp="1"/>
          </p:cNvSpPr>
          <p:nvPr>
            <p:ph type="title"/>
          </p:nvPr>
        </p:nvSpPr>
        <p:spPr>
          <a:xfrm>
            <a:off x="838200" y="609600"/>
            <a:ext cx="6172200" cy="579438"/>
          </a:xfrm>
        </p:spPr>
        <p:txBody>
          <a:bodyPr/>
          <a:lstStyle/>
          <a:p>
            <a:r>
              <a:rPr lang="nl-NL"/>
              <a:t>Klik om de stijl te bewerken</a:t>
            </a:r>
            <a:endParaRPr lang="en-US"/>
          </a:p>
        </p:txBody>
      </p:sp>
      <p:sp>
        <p:nvSpPr>
          <p:cNvPr id="3" name="Tijdelijke aanduiding voor SmartArt 2"/>
          <p:cNvSpPr>
            <a:spLocks noGrp="1"/>
          </p:cNvSpPr>
          <p:nvPr>
            <p:ph type="dgm" idx="1"/>
          </p:nvPr>
        </p:nvSpPr>
        <p:spPr>
          <a:xfrm>
            <a:off x="762000" y="1762125"/>
            <a:ext cx="7881938" cy="2627313"/>
          </a:xfrm>
        </p:spPr>
        <p:txBody>
          <a:bodyPr/>
          <a:lstStyle/>
          <a:p>
            <a:r>
              <a:rPr lang="nl-NL"/>
              <a:t>Klik op het pictogram als u een SmartArt-afbeelding wilt toevoegen</a:t>
            </a:r>
            <a:endParaRPr lang="en-US"/>
          </a:p>
        </p:txBody>
      </p:sp>
      <p:sp>
        <p:nvSpPr>
          <p:cNvPr id="4" name="Tijdelijke aanduiding voor datum 3"/>
          <p:cNvSpPr>
            <a:spLocks noGrp="1"/>
          </p:cNvSpPr>
          <p:nvPr>
            <p:ph type="dt" sz="half" idx="10"/>
          </p:nvPr>
        </p:nvSpPr>
        <p:spPr>
          <a:xfrm>
            <a:off x="762000" y="6248400"/>
            <a:ext cx="1371600" cy="457200"/>
          </a:xfrm>
        </p:spPr>
        <p:txBody>
          <a:bodyPr/>
          <a:lstStyle>
            <a:lvl1pPr>
              <a:defRPr/>
            </a:lvl1pPr>
          </a:lstStyle>
          <a:p>
            <a:fld id="{65454569-C592-47DD-B84D-D5558EA6C091}" type="datetime1">
              <a:rPr lang="en-US" smtClean="0"/>
              <a:pPr/>
              <a:t>5/18/2022</a:t>
            </a:fld>
            <a:endParaRPr lang="en-US"/>
          </a:p>
        </p:txBody>
      </p:sp>
      <p:sp>
        <p:nvSpPr>
          <p:cNvPr id="5" name="Tijdelijke aanduiding voor dianummer 4"/>
          <p:cNvSpPr>
            <a:spLocks noGrp="1"/>
          </p:cNvSpPr>
          <p:nvPr>
            <p:ph type="sldNum" sz="quarter" idx="11"/>
          </p:nvPr>
        </p:nvSpPr>
        <p:spPr>
          <a:xfrm>
            <a:off x="6553200" y="6248400"/>
            <a:ext cx="1905000" cy="457200"/>
          </a:xfrm>
        </p:spPr>
        <p:txBody>
          <a:bodyPr/>
          <a:lstStyle>
            <a:lvl1pPr>
              <a:defRPr/>
            </a:lvl1pPr>
          </a:lstStyle>
          <a:p>
            <a:fld id="{8E5E5D02-478D-4D25-952E-3526AB36D74F}" type="slidenum">
              <a:rPr lang="en-US" smtClean="0"/>
              <a:pPr/>
              <a:t>‹#›</a:t>
            </a:fld>
            <a:endParaRPr lang="en-US"/>
          </a:p>
        </p:txBody>
      </p:sp>
      <p:sp>
        <p:nvSpPr>
          <p:cNvPr id="6" name="Tijdelijke aanduiding voor voettekst 5"/>
          <p:cNvSpPr>
            <a:spLocks noGrp="1"/>
          </p:cNvSpPr>
          <p:nvPr>
            <p:ph type="ftr" sz="quarter" idx="12"/>
          </p:nvPr>
        </p:nvSpPr>
        <p:spPr>
          <a:xfrm>
            <a:off x="3124200" y="6248400"/>
            <a:ext cx="2895600" cy="457200"/>
          </a:xfrm>
        </p:spPr>
        <p:txBody>
          <a:bodyPr/>
          <a:lstStyle>
            <a:lvl1pPr>
              <a:defRPr/>
            </a:lvl1pPr>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838200" y="609600"/>
            <a:ext cx="6172200" cy="579438"/>
          </a:xfrm>
        </p:spPr>
        <p:txBody>
          <a:bodyPr/>
          <a:lstStyle/>
          <a:p>
            <a:r>
              <a:rPr lang="nl-NL"/>
              <a:t>Klik om de stijl te bewerken</a:t>
            </a:r>
            <a:endParaRPr lang="en-US"/>
          </a:p>
        </p:txBody>
      </p:sp>
      <p:sp>
        <p:nvSpPr>
          <p:cNvPr id="3" name="Tijdelijke aanduiding voor tabel 2"/>
          <p:cNvSpPr>
            <a:spLocks noGrp="1"/>
          </p:cNvSpPr>
          <p:nvPr>
            <p:ph type="tbl" idx="1"/>
          </p:nvPr>
        </p:nvSpPr>
        <p:spPr>
          <a:xfrm>
            <a:off x="762000" y="1762125"/>
            <a:ext cx="7881938" cy="2627313"/>
          </a:xfrm>
        </p:spPr>
        <p:txBody>
          <a:bodyPr/>
          <a:lstStyle/>
          <a:p>
            <a:r>
              <a:rPr lang="nl-NL"/>
              <a:t>Klik op het pictogram als u een tabel wilt toevoegen</a:t>
            </a:r>
            <a:endParaRPr lang="en-US"/>
          </a:p>
        </p:txBody>
      </p:sp>
      <p:sp>
        <p:nvSpPr>
          <p:cNvPr id="4" name="Tijdelijke aanduiding voor datum 3"/>
          <p:cNvSpPr>
            <a:spLocks noGrp="1"/>
          </p:cNvSpPr>
          <p:nvPr>
            <p:ph type="dt" sz="half" idx="10"/>
          </p:nvPr>
        </p:nvSpPr>
        <p:spPr>
          <a:xfrm>
            <a:off x="762000" y="6248400"/>
            <a:ext cx="1371600" cy="457200"/>
          </a:xfrm>
        </p:spPr>
        <p:txBody>
          <a:bodyPr/>
          <a:lstStyle>
            <a:lvl1pPr>
              <a:defRPr/>
            </a:lvl1pPr>
          </a:lstStyle>
          <a:p>
            <a:fld id="{A14AED1F-9A79-4C08-B2EB-B1BA202F3A4B}" type="datetime1">
              <a:rPr lang="en-US" smtClean="0"/>
              <a:pPr/>
              <a:t>5/18/2022</a:t>
            </a:fld>
            <a:endParaRPr lang="en-US"/>
          </a:p>
        </p:txBody>
      </p:sp>
      <p:sp>
        <p:nvSpPr>
          <p:cNvPr id="5" name="Tijdelijke aanduiding voor dianummer 4"/>
          <p:cNvSpPr>
            <a:spLocks noGrp="1"/>
          </p:cNvSpPr>
          <p:nvPr>
            <p:ph type="sldNum" sz="quarter" idx="11"/>
          </p:nvPr>
        </p:nvSpPr>
        <p:spPr>
          <a:xfrm>
            <a:off x="6553200" y="6248400"/>
            <a:ext cx="1905000" cy="457200"/>
          </a:xfrm>
        </p:spPr>
        <p:txBody>
          <a:bodyPr/>
          <a:lstStyle>
            <a:lvl1pPr>
              <a:defRPr/>
            </a:lvl1pPr>
          </a:lstStyle>
          <a:p>
            <a:fld id="{8E5E5D02-478D-4D25-952E-3526AB36D74F}" type="slidenum">
              <a:rPr lang="en-US" smtClean="0"/>
              <a:pPr/>
              <a:t>‹#›</a:t>
            </a:fld>
            <a:endParaRPr lang="en-US"/>
          </a:p>
        </p:txBody>
      </p:sp>
      <p:sp>
        <p:nvSpPr>
          <p:cNvPr id="6" name="Tijdelijke aanduiding voor voettekst 5"/>
          <p:cNvSpPr>
            <a:spLocks noGrp="1"/>
          </p:cNvSpPr>
          <p:nvPr>
            <p:ph type="ftr" sz="quarter" idx="12"/>
          </p:nvPr>
        </p:nvSpPr>
        <p:spPr>
          <a:xfrm>
            <a:off x="3124200" y="6248400"/>
            <a:ext cx="2895600" cy="457200"/>
          </a:xfrm>
        </p:spPr>
        <p:txBody>
          <a:bodyPr/>
          <a:lstStyle>
            <a:lvl1pPr>
              <a:defRPr/>
            </a:lvl1p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838200" y="609600"/>
            <a:ext cx="6172200" cy="579438"/>
          </a:xfrm>
        </p:spPr>
        <p:txBody>
          <a:bodyPr/>
          <a:lstStyle/>
          <a:p>
            <a:r>
              <a:rPr lang="nl-NL"/>
              <a:t>Klik om de stijl te bewerken</a:t>
            </a:r>
            <a:endParaRPr lang="en-US"/>
          </a:p>
        </p:txBody>
      </p:sp>
      <p:sp>
        <p:nvSpPr>
          <p:cNvPr id="3" name="Tijdelijke aanduiding voor tekst 2"/>
          <p:cNvSpPr>
            <a:spLocks noGrp="1"/>
          </p:cNvSpPr>
          <p:nvPr>
            <p:ph type="body" sz="half" idx="1"/>
          </p:nvPr>
        </p:nvSpPr>
        <p:spPr>
          <a:xfrm>
            <a:off x="762000" y="1762125"/>
            <a:ext cx="3863975" cy="26273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inhoud 3"/>
          <p:cNvSpPr>
            <a:spLocks noGrp="1"/>
          </p:cNvSpPr>
          <p:nvPr>
            <p:ph sz="half" idx="2"/>
          </p:nvPr>
        </p:nvSpPr>
        <p:spPr>
          <a:xfrm>
            <a:off x="4778375" y="1762125"/>
            <a:ext cx="3865563" cy="26273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datum 4"/>
          <p:cNvSpPr>
            <a:spLocks noGrp="1"/>
          </p:cNvSpPr>
          <p:nvPr>
            <p:ph type="dt" sz="half" idx="10"/>
          </p:nvPr>
        </p:nvSpPr>
        <p:spPr>
          <a:xfrm>
            <a:off x="762000" y="6248400"/>
            <a:ext cx="1371600" cy="457200"/>
          </a:xfrm>
        </p:spPr>
        <p:txBody>
          <a:bodyPr/>
          <a:lstStyle>
            <a:lvl1pPr>
              <a:defRPr/>
            </a:lvl1pPr>
          </a:lstStyle>
          <a:p>
            <a:fld id="{F74CEC43-B466-4805-B564-E4497CE701D4}" type="datetime1">
              <a:rPr lang="en-US" smtClean="0"/>
              <a:pPr/>
              <a:t>5/18/2022</a:t>
            </a:fld>
            <a:endParaRPr lang="en-US"/>
          </a:p>
        </p:txBody>
      </p:sp>
      <p:sp>
        <p:nvSpPr>
          <p:cNvPr id="6" name="Tijdelijke aanduiding voor dianummer 5"/>
          <p:cNvSpPr>
            <a:spLocks noGrp="1"/>
          </p:cNvSpPr>
          <p:nvPr>
            <p:ph type="sldNum" sz="quarter" idx="11"/>
          </p:nvPr>
        </p:nvSpPr>
        <p:spPr>
          <a:xfrm>
            <a:off x="6553200" y="6248400"/>
            <a:ext cx="1905000" cy="457200"/>
          </a:xfrm>
        </p:spPr>
        <p:txBody>
          <a:bodyPr/>
          <a:lstStyle>
            <a:lvl1pPr>
              <a:defRPr/>
            </a:lvl1pPr>
          </a:lstStyle>
          <a:p>
            <a:fld id="{8E5E5D02-478D-4D25-952E-3526AB36D74F}" type="slidenum">
              <a:rPr lang="en-US" smtClean="0"/>
              <a:pPr/>
              <a:t>‹#›</a:t>
            </a:fld>
            <a:endParaRPr lang="en-US"/>
          </a:p>
        </p:txBody>
      </p:sp>
      <p:sp>
        <p:nvSpPr>
          <p:cNvPr id="7" name="Tijdelijke aanduiding voor voettekst 6"/>
          <p:cNvSpPr>
            <a:spLocks noGrp="1"/>
          </p:cNvSpPr>
          <p:nvPr>
            <p:ph type="ftr" sz="quarter" idx="12"/>
          </p:nvPr>
        </p:nvSpPr>
        <p:spPr>
          <a:xfrm>
            <a:off x="3124200" y="6248400"/>
            <a:ext cx="2895600" cy="457200"/>
          </a:xfrm>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lvl1pPr>
              <a:defRPr/>
            </a:lvl1pPr>
          </a:lstStyle>
          <a:p>
            <a:fld id="{6E6E3DDC-86E8-454F-8E06-8A3F6C3F223D}" type="datetime1">
              <a:rPr lang="en-US" smtClean="0"/>
              <a:pPr/>
              <a:t>5/18/2022</a:t>
            </a:fld>
            <a:endParaRPr lang="en-US"/>
          </a:p>
        </p:txBody>
      </p:sp>
      <p:sp>
        <p:nvSpPr>
          <p:cNvPr id="5" name="Tijdelijke aanduiding voor dianummer 4"/>
          <p:cNvSpPr>
            <a:spLocks noGrp="1"/>
          </p:cNvSpPr>
          <p:nvPr>
            <p:ph type="sldNum" sz="quarter" idx="11"/>
          </p:nvPr>
        </p:nvSpPr>
        <p:spPr/>
        <p:txBody>
          <a:bodyPr/>
          <a:lstStyle>
            <a:lvl1pPr>
              <a:defRPr/>
            </a:lvl1pPr>
          </a:lstStyle>
          <a:p>
            <a:fld id="{8E5E5D02-478D-4D25-952E-3526AB36D74F}" type="slidenum">
              <a:rPr lang="en-US" smtClean="0"/>
              <a:pPr/>
              <a:t>‹#›</a:t>
            </a:fld>
            <a:endParaRPr lang="en-US"/>
          </a:p>
        </p:txBody>
      </p:sp>
      <p:sp>
        <p:nvSpPr>
          <p:cNvPr id="6" name="Tijdelijke aanduiding voor voettekst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fld id="{2C932C16-046C-4205-A35C-066D8D593528}" type="datetime1">
              <a:rPr lang="en-US" smtClean="0"/>
              <a:pPr/>
              <a:t>5/18/2022</a:t>
            </a:fld>
            <a:endParaRPr lang="en-US"/>
          </a:p>
        </p:txBody>
      </p:sp>
      <p:sp>
        <p:nvSpPr>
          <p:cNvPr id="5" name="Tijdelijke aanduiding voor dianummer 4"/>
          <p:cNvSpPr>
            <a:spLocks noGrp="1"/>
          </p:cNvSpPr>
          <p:nvPr>
            <p:ph type="sldNum" sz="quarter" idx="11"/>
          </p:nvPr>
        </p:nvSpPr>
        <p:spPr/>
        <p:txBody>
          <a:bodyPr/>
          <a:lstStyle>
            <a:lvl1pPr>
              <a:defRPr/>
            </a:lvl1pPr>
          </a:lstStyle>
          <a:p>
            <a:fld id="{8E5E5D02-478D-4D25-952E-3526AB36D74F}" type="slidenum">
              <a:rPr lang="en-US" smtClean="0"/>
              <a:pPr/>
              <a:t>‹#›</a:t>
            </a:fld>
            <a:endParaRPr lang="en-US"/>
          </a:p>
        </p:txBody>
      </p:sp>
      <p:sp>
        <p:nvSpPr>
          <p:cNvPr id="6" name="Tijdelijke aanduiding voor voettekst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sz="half" idx="1"/>
          </p:nvPr>
        </p:nvSpPr>
        <p:spPr>
          <a:xfrm>
            <a:off x="762000" y="1762125"/>
            <a:ext cx="3863975" cy="2627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inhoud 3"/>
          <p:cNvSpPr>
            <a:spLocks noGrp="1"/>
          </p:cNvSpPr>
          <p:nvPr>
            <p:ph sz="half" idx="2"/>
          </p:nvPr>
        </p:nvSpPr>
        <p:spPr>
          <a:xfrm>
            <a:off x="4778375" y="1762125"/>
            <a:ext cx="3865563" cy="2627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datum 4"/>
          <p:cNvSpPr>
            <a:spLocks noGrp="1"/>
          </p:cNvSpPr>
          <p:nvPr>
            <p:ph type="dt" sz="half" idx="10"/>
          </p:nvPr>
        </p:nvSpPr>
        <p:spPr/>
        <p:txBody>
          <a:bodyPr/>
          <a:lstStyle>
            <a:lvl1pPr>
              <a:defRPr/>
            </a:lvl1pPr>
          </a:lstStyle>
          <a:p>
            <a:fld id="{3DF936C2-79DB-42ED-AD98-78FB2F0AA895}" type="datetime1">
              <a:rPr lang="en-US" smtClean="0"/>
              <a:pPr/>
              <a:t>5/18/2022</a:t>
            </a:fld>
            <a:endParaRPr lang="en-US"/>
          </a:p>
        </p:txBody>
      </p:sp>
      <p:sp>
        <p:nvSpPr>
          <p:cNvPr id="6" name="Tijdelijke aanduiding voor dianummer 5"/>
          <p:cNvSpPr>
            <a:spLocks noGrp="1"/>
          </p:cNvSpPr>
          <p:nvPr>
            <p:ph type="sldNum" sz="quarter" idx="11"/>
          </p:nvPr>
        </p:nvSpPr>
        <p:spPr/>
        <p:txBody>
          <a:bodyPr/>
          <a:lstStyle>
            <a:lvl1pPr>
              <a:defRPr/>
            </a:lvl1pPr>
          </a:lstStyle>
          <a:p>
            <a:fld id="{8E5E5D02-478D-4D25-952E-3526AB36D74F}" type="slidenum">
              <a:rPr lang="en-US" smtClean="0"/>
              <a:pPr/>
              <a:t>‹#›</a:t>
            </a:fld>
            <a:endParaRPr lang="en-US"/>
          </a:p>
        </p:txBody>
      </p:sp>
      <p:sp>
        <p:nvSpPr>
          <p:cNvPr id="7" name="Tijdelijke aanduiding voor voettekst 6"/>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Tijdelijke aanduiding voor datum 6"/>
          <p:cNvSpPr>
            <a:spLocks noGrp="1"/>
          </p:cNvSpPr>
          <p:nvPr>
            <p:ph type="dt" sz="half" idx="10"/>
          </p:nvPr>
        </p:nvSpPr>
        <p:spPr/>
        <p:txBody>
          <a:bodyPr/>
          <a:lstStyle>
            <a:lvl1pPr>
              <a:defRPr/>
            </a:lvl1pPr>
          </a:lstStyle>
          <a:p>
            <a:fld id="{7D3DDC85-9EA9-40F9-B244-933FAD3A1AEA}" type="datetime1">
              <a:rPr lang="en-US" smtClean="0"/>
              <a:pPr/>
              <a:t>5/18/2022</a:t>
            </a:fld>
            <a:endParaRPr lang="en-US"/>
          </a:p>
        </p:txBody>
      </p:sp>
      <p:sp>
        <p:nvSpPr>
          <p:cNvPr id="8" name="Tijdelijke aanduiding voor dianummer 7"/>
          <p:cNvSpPr>
            <a:spLocks noGrp="1"/>
          </p:cNvSpPr>
          <p:nvPr>
            <p:ph type="sldNum" sz="quarter" idx="11"/>
          </p:nvPr>
        </p:nvSpPr>
        <p:spPr/>
        <p:txBody>
          <a:bodyPr/>
          <a:lstStyle>
            <a:lvl1pPr>
              <a:defRPr/>
            </a:lvl1pPr>
          </a:lstStyle>
          <a:p>
            <a:fld id="{8E5E5D02-478D-4D25-952E-3526AB36D74F}" type="slidenum">
              <a:rPr lang="en-US" smtClean="0"/>
              <a:pPr/>
              <a:t>‹#›</a:t>
            </a:fld>
            <a:endParaRPr lang="en-US"/>
          </a:p>
        </p:txBody>
      </p:sp>
      <p:sp>
        <p:nvSpPr>
          <p:cNvPr id="9" name="Tijdelijke aanduiding voor voettekst 8"/>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datum 2"/>
          <p:cNvSpPr>
            <a:spLocks noGrp="1"/>
          </p:cNvSpPr>
          <p:nvPr>
            <p:ph type="dt" sz="half" idx="10"/>
          </p:nvPr>
        </p:nvSpPr>
        <p:spPr/>
        <p:txBody>
          <a:bodyPr/>
          <a:lstStyle>
            <a:lvl1pPr>
              <a:defRPr/>
            </a:lvl1pPr>
          </a:lstStyle>
          <a:p>
            <a:fld id="{2116FCF2-63FF-4CC3-925B-7D7D87A69D0B}" type="datetime1">
              <a:rPr lang="en-US" smtClean="0"/>
              <a:pPr/>
              <a:t>5/18/2022</a:t>
            </a:fld>
            <a:endParaRPr lang="en-US"/>
          </a:p>
        </p:txBody>
      </p:sp>
      <p:sp>
        <p:nvSpPr>
          <p:cNvPr id="4" name="Tijdelijke aanduiding voor dianummer 3"/>
          <p:cNvSpPr>
            <a:spLocks noGrp="1"/>
          </p:cNvSpPr>
          <p:nvPr>
            <p:ph type="sldNum" sz="quarter" idx="11"/>
          </p:nvPr>
        </p:nvSpPr>
        <p:spPr/>
        <p:txBody>
          <a:bodyPr/>
          <a:lstStyle>
            <a:lvl1pPr>
              <a:defRPr/>
            </a:lvl1pPr>
          </a:lstStyle>
          <a:p>
            <a:fld id="{8E5E5D02-478D-4D25-952E-3526AB36D74F}" type="slidenum">
              <a:rPr lang="en-US" smtClean="0"/>
              <a:pPr/>
              <a:t>‹#›</a:t>
            </a:fld>
            <a:endParaRPr lang="en-US"/>
          </a:p>
        </p:txBody>
      </p:sp>
      <p:sp>
        <p:nvSpPr>
          <p:cNvPr id="5" name="Tijdelijke aanduiding voor voettekst 4"/>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fld id="{2C29B3BA-5E24-4DAD-9C33-44FF871CAC18}" type="datetime1">
              <a:rPr lang="en-US" smtClean="0"/>
              <a:pPr/>
              <a:t>5/18/2022</a:t>
            </a:fld>
            <a:endParaRPr lang="en-US"/>
          </a:p>
        </p:txBody>
      </p:sp>
      <p:sp>
        <p:nvSpPr>
          <p:cNvPr id="3" name="Tijdelijke aanduiding voor dianummer 2"/>
          <p:cNvSpPr>
            <a:spLocks noGrp="1"/>
          </p:cNvSpPr>
          <p:nvPr>
            <p:ph type="sldNum" sz="quarter" idx="11"/>
          </p:nvPr>
        </p:nvSpPr>
        <p:spPr/>
        <p:txBody>
          <a:bodyPr/>
          <a:lstStyle>
            <a:lvl1pPr>
              <a:defRPr/>
            </a:lvl1pPr>
          </a:lstStyle>
          <a:p>
            <a:fld id="{8E5E5D02-478D-4D25-952E-3526AB36D74F}" type="slidenum">
              <a:rPr lang="en-US" smtClean="0"/>
              <a:pPr/>
              <a:t>‹#›</a:t>
            </a:fld>
            <a:endParaRPr lang="en-US"/>
          </a:p>
        </p:txBody>
      </p:sp>
      <p:sp>
        <p:nvSpPr>
          <p:cNvPr id="4" name="Tijdelijke aanduiding voor voettekst 3"/>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vl1pPr>
          </a:lstStyle>
          <a:p>
            <a:fld id="{F73DC0B1-C3BF-4865-934C-D60E94FE398D}" type="datetime1">
              <a:rPr lang="en-US" smtClean="0"/>
              <a:pPr/>
              <a:t>5/18/2022</a:t>
            </a:fld>
            <a:endParaRPr lang="en-US"/>
          </a:p>
        </p:txBody>
      </p:sp>
      <p:sp>
        <p:nvSpPr>
          <p:cNvPr id="6" name="Tijdelijke aanduiding voor dianummer 5"/>
          <p:cNvSpPr>
            <a:spLocks noGrp="1"/>
          </p:cNvSpPr>
          <p:nvPr>
            <p:ph type="sldNum" sz="quarter" idx="11"/>
          </p:nvPr>
        </p:nvSpPr>
        <p:spPr/>
        <p:txBody>
          <a:bodyPr/>
          <a:lstStyle>
            <a:lvl1pPr>
              <a:defRPr/>
            </a:lvl1pPr>
          </a:lstStyle>
          <a:p>
            <a:fld id="{8E5E5D02-478D-4D25-952E-3526AB36D74F}" type="slidenum">
              <a:rPr lang="en-US" smtClean="0"/>
              <a:pPr/>
              <a:t>‹#›</a:t>
            </a:fld>
            <a:endParaRPr lang="en-US"/>
          </a:p>
        </p:txBody>
      </p:sp>
      <p:sp>
        <p:nvSpPr>
          <p:cNvPr id="7" name="Tijdelijke aanduiding voor voettekst 6"/>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vl1pPr>
          </a:lstStyle>
          <a:p>
            <a:fld id="{43E49F90-1C5B-4A4F-B05A-2F485BEBC2C1}" type="datetime1">
              <a:rPr lang="en-US" smtClean="0"/>
              <a:pPr/>
              <a:t>5/18/2022</a:t>
            </a:fld>
            <a:endParaRPr lang="en-US"/>
          </a:p>
        </p:txBody>
      </p:sp>
      <p:sp>
        <p:nvSpPr>
          <p:cNvPr id="6" name="Tijdelijke aanduiding voor dianummer 5"/>
          <p:cNvSpPr>
            <a:spLocks noGrp="1"/>
          </p:cNvSpPr>
          <p:nvPr>
            <p:ph type="sldNum" sz="quarter" idx="11"/>
          </p:nvPr>
        </p:nvSpPr>
        <p:spPr/>
        <p:txBody>
          <a:bodyPr/>
          <a:lstStyle>
            <a:lvl1pPr>
              <a:defRPr/>
            </a:lvl1pPr>
          </a:lstStyle>
          <a:p>
            <a:fld id="{8E5E5D02-478D-4D25-952E-3526AB36D74F}" type="slidenum">
              <a:rPr lang="en-US" smtClean="0"/>
              <a:pPr/>
              <a:t>‹#›</a:t>
            </a:fld>
            <a:endParaRPr lang="en-US"/>
          </a:p>
        </p:txBody>
      </p:sp>
      <p:sp>
        <p:nvSpPr>
          <p:cNvPr id="7" name="Tijdelijke aanduiding voor voettekst 6"/>
          <p:cNvSpPr>
            <a:spLocks noGrp="1"/>
          </p:cNvSpPr>
          <p:nvPr>
            <p:ph type="ftr" sz="quarter"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sp>
        <p:nvSpPr>
          <p:cNvPr id="24618" name="Rectangle 42"/>
          <p:cNvSpPr>
            <a:spLocks noGrp="1" noChangeArrowheads="1"/>
          </p:cNvSpPr>
          <p:nvPr>
            <p:ph type="title"/>
          </p:nvPr>
        </p:nvSpPr>
        <p:spPr bwMode="auto">
          <a:xfrm>
            <a:off x="838200" y="609600"/>
            <a:ext cx="6172200" cy="5794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lvl="0"/>
            <a:r>
              <a:rPr lang="en-US"/>
              <a:t>Klik om het opmaakprofiel te bewerken</a:t>
            </a:r>
          </a:p>
        </p:txBody>
      </p:sp>
      <p:sp>
        <p:nvSpPr>
          <p:cNvPr id="24623" name="Rectangle 47"/>
          <p:cNvSpPr>
            <a:spLocks noGrp="1" noChangeAspect="1" noChangeArrowheads="1"/>
          </p:cNvSpPr>
          <p:nvPr>
            <p:ph type="body" idx="1"/>
          </p:nvPr>
        </p:nvSpPr>
        <p:spPr bwMode="auto">
          <a:xfrm>
            <a:off x="762000" y="1762125"/>
            <a:ext cx="7881938" cy="2627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a:t>Klik om de opmaakprofielen van de modeltekst te bewerken</a:t>
            </a:r>
          </a:p>
          <a:p>
            <a:pPr lvl="1"/>
            <a:r>
              <a:rPr lang="en-US"/>
              <a:t>Tweede niveau</a:t>
            </a:r>
          </a:p>
          <a:p>
            <a:pPr lvl="2"/>
            <a:r>
              <a:rPr lang="en-US"/>
              <a:t>Derde niveau</a:t>
            </a:r>
          </a:p>
          <a:p>
            <a:pPr lvl="3"/>
            <a:r>
              <a:rPr lang="en-US"/>
              <a:t>Vierde niveau</a:t>
            </a:r>
          </a:p>
          <a:p>
            <a:pPr lvl="4"/>
            <a:r>
              <a:rPr lang="en-US"/>
              <a:t>Vijfde niveau</a:t>
            </a:r>
          </a:p>
        </p:txBody>
      </p:sp>
      <p:sp>
        <p:nvSpPr>
          <p:cNvPr id="24624" name="Rectangle 48"/>
          <p:cNvSpPr>
            <a:spLocks noGrp="1" noChangeArrowheads="1"/>
          </p:cNvSpPr>
          <p:nvPr>
            <p:ph type="dt" sz="half" idx="2"/>
          </p:nvPr>
        </p:nvSpPr>
        <p:spPr bwMode="auto">
          <a:xfrm>
            <a:off x="762000" y="6248400"/>
            <a:ext cx="13716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defRPr sz="1000">
                <a:solidFill>
                  <a:schemeClr val="accent1"/>
                </a:solidFill>
              </a:defRPr>
            </a:lvl1pPr>
          </a:lstStyle>
          <a:p>
            <a:fld id="{71FE756A-45BC-4E03-B459-BF55306301A6}" type="datetime1">
              <a:rPr lang="en-US" smtClean="0"/>
              <a:pPr/>
              <a:t>5/18/2022</a:t>
            </a:fld>
            <a:endParaRPr lang="en-US"/>
          </a:p>
        </p:txBody>
      </p:sp>
      <p:sp>
        <p:nvSpPr>
          <p:cNvPr id="24625" name="Rectangle 49"/>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r">
              <a:defRPr sz="1000">
                <a:solidFill>
                  <a:schemeClr val="accent1"/>
                </a:solidFill>
              </a:defRPr>
            </a:lvl1pPr>
          </a:lstStyle>
          <a:p>
            <a:fld id="{8E5E5D02-478D-4D25-952E-3526AB36D74F}" type="slidenum">
              <a:rPr lang="en-US" smtClean="0"/>
              <a:pPr/>
              <a:t>‹#›</a:t>
            </a:fld>
            <a:endParaRPr lang="en-US"/>
          </a:p>
        </p:txBody>
      </p:sp>
      <p:sp>
        <p:nvSpPr>
          <p:cNvPr id="24626" name="Rectangle 5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ctr">
              <a:defRPr sz="1000">
                <a:solidFill>
                  <a:schemeClr val="accent1"/>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Arial" charset="0"/>
        </a:defRPr>
      </a:lvl2pPr>
      <a:lvl3pPr algn="l" rtl="0" eaLnBrk="1" fontAlgn="base" hangingPunct="1">
        <a:spcBef>
          <a:spcPct val="0"/>
        </a:spcBef>
        <a:spcAft>
          <a:spcPct val="0"/>
        </a:spcAft>
        <a:defRPr sz="3200" b="1">
          <a:solidFill>
            <a:srgbClr val="000000"/>
          </a:solidFill>
          <a:latin typeface="Arial" charset="0"/>
        </a:defRPr>
      </a:lvl3pPr>
      <a:lvl4pPr algn="l" rtl="0" eaLnBrk="1" fontAlgn="base" hangingPunct="1">
        <a:spcBef>
          <a:spcPct val="0"/>
        </a:spcBef>
        <a:spcAft>
          <a:spcPct val="0"/>
        </a:spcAft>
        <a:defRPr sz="3200" b="1">
          <a:solidFill>
            <a:srgbClr val="000000"/>
          </a:solidFill>
          <a:latin typeface="Arial" charset="0"/>
        </a:defRPr>
      </a:lvl4pPr>
      <a:lvl5pPr algn="l" rtl="0" eaLnBrk="1" fontAlgn="base" hangingPunct="1">
        <a:spcBef>
          <a:spcPct val="0"/>
        </a:spcBef>
        <a:spcAft>
          <a:spcPct val="0"/>
        </a:spcAft>
        <a:defRPr sz="3200" b="1">
          <a:solidFill>
            <a:srgbClr val="000000"/>
          </a:solidFill>
          <a:latin typeface="Arial" charset="0"/>
        </a:defRPr>
      </a:lvl5pPr>
      <a:lvl6pPr marL="457200" algn="l" rtl="0" eaLnBrk="1" fontAlgn="base" hangingPunct="1">
        <a:spcBef>
          <a:spcPct val="0"/>
        </a:spcBef>
        <a:spcAft>
          <a:spcPct val="0"/>
        </a:spcAft>
        <a:defRPr sz="3200" b="1">
          <a:solidFill>
            <a:srgbClr val="000000"/>
          </a:solidFill>
          <a:latin typeface="Arial" charset="0"/>
        </a:defRPr>
      </a:lvl6pPr>
      <a:lvl7pPr marL="914400" algn="l" rtl="0" eaLnBrk="1" fontAlgn="base" hangingPunct="1">
        <a:spcBef>
          <a:spcPct val="0"/>
        </a:spcBef>
        <a:spcAft>
          <a:spcPct val="0"/>
        </a:spcAft>
        <a:defRPr sz="3200" b="1">
          <a:solidFill>
            <a:srgbClr val="000000"/>
          </a:solidFill>
          <a:latin typeface="Arial" charset="0"/>
        </a:defRPr>
      </a:lvl7pPr>
      <a:lvl8pPr marL="1371600" algn="l" rtl="0" eaLnBrk="1" fontAlgn="base" hangingPunct="1">
        <a:spcBef>
          <a:spcPct val="0"/>
        </a:spcBef>
        <a:spcAft>
          <a:spcPct val="0"/>
        </a:spcAft>
        <a:defRPr sz="3200" b="1">
          <a:solidFill>
            <a:srgbClr val="000000"/>
          </a:solidFill>
          <a:latin typeface="Arial" charset="0"/>
        </a:defRPr>
      </a:lvl8pPr>
      <a:lvl9pPr marL="1828800" algn="l" rtl="0" eaLnBrk="1" fontAlgn="base" hangingPunct="1">
        <a:spcBef>
          <a:spcPct val="0"/>
        </a:spcBef>
        <a:spcAft>
          <a:spcPct val="0"/>
        </a:spcAft>
        <a:defRPr sz="3200" b="1">
          <a:solidFill>
            <a:srgbClr val="000000"/>
          </a:solidFill>
          <a:latin typeface="Arial" charset="0"/>
        </a:defRPr>
      </a:lvl9pPr>
    </p:titleStyle>
    <p:bodyStyle>
      <a:lvl1pPr marL="342900" indent="-342900" algn="l" rtl="0" eaLnBrk="1" fontAlgn="base" hangingPunct="1">
        <a:spcBef>
          <a:spcPct val="20000"/>
        </a:spcBef>
        <a:spcAft>
          <a:spcPct val="0"/>
        </a:spcAft>
        <a:buClr>
          <a:srgbClr val="ED0010"/>
        </a:buClr>
        <a:buSzPct val="60000"/>
        <a:buFont typeface="Zapf Dingbats" charset="2"/>
        <a:buChar char="n"/>
        <a:defRPr sz="2800">
          <a:solidFill>
            <a:srgbClr val="000000"/>
          </a:solidFill>
          <a:latin typeface="+mn-lt"/>
          <a:ea typeface="+mn-ea"/>
          <a:cs typeface="+mn-cs"/>
        </a:defRPr>
      </a:lvl1pPr>
      <a:lvl2pPr marL="819150" indent="-285750" algn="l" rtl="0" eaLnBrk="1" fontAlgn="base" hangingPunct="1">
        <a:spcBef>
          <a:spcPct val="20000"/>
        </a:spcBef>
        <a:spcAft>
          <a:spcPct val="0"/>
        </a:spcAft>
        <a:buClr>
          <a:schemeClr val="accent1"/>
        </a:buClr>
        <a:buSzPct val="60000"/>
        <a:buFont typeface="Zapf Dingbats" charset="2"/>
        <a:buChar char="n"/>
        <a:defRPr sz="2600">
          <a:solidFill>
            <a:srgbClr val="000000"/>
          </a:solidFill>
          <a:latin typeface="+mn-lt"/>
        </a:defRPr>
      </a:lvl2pPr>
      <a:lvl3pPr marL="1143000" indent="-228600" algn="l" rtl="0" eaLnBrk="1" fontAlgn="base" hangingPunct="1">
        <a:spcBef>
          <a:spcPct val="20000"/>
        </a:spcBef>
        <a:spcAft>
          <a:spcPct val="0"/>
        </a:spcAft>
        <a:buClr>
          <a:schemeClr val="accent1"/>
        </a:buClr>
        <a:buSzPct val="60000"/>
        <a:buFont typeface="Zapf Dingbats" charset="2"/>
        <a:buChar char="n"/>
        <a:defRPr sz="2400">
          <a:solidFill>
            <a:srgbClr val="000000"/>
          </a:solidFill>
          <a:latin typeface="+mn-lt"/>
        </a:defRPr>
      </a:lvl3pPr>
      <a:lvl4pPr marL="1562100" indent="-228600" algn="l" rtl="0" eaLnBrk="1" fontAlgn="base" hangingPunct="1">
        <a:spcBef>
          <a:spcPct val="20000"/>
        </a:spcBef>
        <a:spcAft>
          <a:spcPct val="0"/>
        </a:spcAft>
        <a:buClr>
          <a:schemeClr val="accent1"/>
        </a:buClr>
        <a:buSzPct val="60000"/>
        <a:buFont typeface="Zapf Dingbats" charset="2"/>
        <a:buChar char="n"/>
        <a:defRPr sz="2200">
          <a:solidFill>
            <a:srgbClr val="000000"/>
          </a:solidFill>
          <a:latin typeface="+mn-lt"/>
        </a:defRPr>
      </a:lvl4pPr>
      <a:lvl5pPr marL="1981200" indent="-228600" algn="l" rtl="0" eaLnBrk="1" fontAlgn="base" hangingPunct="1">
        <a:spcBef>
          <a:spcPct val="20000"/>
        </a:spcBef>
        <a:spcAft>
          <a:spcPct val="0"/>
        </a:spcAft>
        <a:buClr>
          <a:schemeClr val="accent1"/>
        </a:buClr>
        <a:buSzPct val="60000"/>
        <a:buFont typeface="Zapf Dingbats" charset="2"/>
        <a:buChar char="n"/>
        <a:defRPr sz="2000">
          <a:solidFill>
            <a:srgbClr val="000000"/>
          </a:solidFill>
          <a:latin typeface="+mn-lt"/>
        </a:defRPr>
      </a:lvl5pPr>
      <a:lvl6pPr marL="2438400" indent="-228600" algn="l" rtl="0" eaLnBrk="1" fontAlgn="base" hangingPunct="1">
        <a:spcBef>
          <a:spcPct val="20000"/>
        </a:spcBef>
        <a:spcAft>
          <a:spcPct val="0"/>
        </a:spcAft>
        <a:buClr>
          <a:schemeClr val="accent1"/>
        </a:buClr>
        <a:buSzPct val="60000"/>
        <a:buFont typeface="Zapf Dingbats" charset="2"/>
        <a:buChar char="n"/>
        <a:defRPr sz="2000">
          <a:solidFill>
            <a:srgbClr val="000000"/>
          </a:solidFill>
          <a:latin typeface="+mn-lt"/>
        </a:defRPr>
      </a:lvl6pPr>
      <a:lvl7pPr marL="2895600" indent="-228600" algn="l" rtl="0" eaLnBrk="1" fontAlgn="base" hangingPunct="1">
        <a:spcBef>
          <a:spcPct val="20000"/>
        </a:spcBef>
        <a:spcAft>
          <a:spcPct val="0"/>
        </a:spcAft>
        <a:buClr>
          <a:schemeClr val="accent1"/>
        </a:buClr>
        <a:buSzPct val="60000"/>
        <a:buFont typeface="Zapf Dingbats" charset="2"/>
        <a:buChar char="n"/>
        <a:defRPr sz="2000">
          <a:solidFill>
            <a:srgbClr val="000000"/>
          </a:solidFill>
          <a:latin typeface="+mn-lt"/>
        </a:defRPr>
      </a:lvl7pPr>
      <a:lvl8pPr marL="3352800" indent="-228600" algn="l" rtl="0" eaLnBrk="1" fontAlgn="base" hangingPunct="1">
        <a:spcBef>
          <a:spcPct val="20000"/>
        </a:spcBef>
        <a:spcAft>
          <a:spcPct val="0"/>
        </a:spcAft>
        <a:buClr>
          <a:schemeClr val="accent1"/>
        </a:buClr>
        <a:buSzPct val="60000"/>
        <a:buFont typeface="Zapf Dingbats" charset="2"/>
        <a:buChar char="n"/>
        <a:defRPr sz="2000">
          <a:solidFill>
            <a:srgbClr val="000000"/>
          </a:solidFill>
          <a:latin typeface="+mn-lt"/>
        </a:defRPr>
      </a:lvl8pPr>
      <a:lvl9pPr marL="3810000" indent="-228600" algn="l" rtl="0" eaLnBrk="1" fontAlgn="base" hangingPunct="1">
        <a:spcBef>
          <a:spcPct val="20000"/>
        </a:spcBef>
        <a:spcAft>
          <a:spcPct val="0"/>
        </a:spcAft>
        <a:buClr>
          <a:schemeClr val="accent1"/>
        </a:buClr>
        <a:buSzPct val="60000"/>
        <a:buFont typeface="Zapf Dingbats" charset="2"/>
        <a:buChar char="n"/>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5Mbxnh1zMDs" TargetMode="External"/><Relationship Id="rId2" Type="http://schemas.openxmlformats.org/officeDocument/2006/relationships/hyperlink" Target="https://www.dumpert.nl/item/6600664_9aa8d28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nji.nl/cijfers/seksueel-gedra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https://www.youtube.com/embed/qy13FavwqPo"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sz="quarter"/>
          </p:nvPr>
        </p:nvSpPr>
        <p:spPr>
          <a:xfrm>
            <a:off x="971600" y="1628800"/>
            <a:ext cx="7632848" cy="1569660"/>
          </a:xfrm>
        </p:spPr>
        <p:txBody>
          <a:bodyPr/>
          <a:lstStyle/>
          <a:p>
            <a:pPr algn="ctr"/>
            <a:r>
              <a:rPr lang="nl-NL" dirty="0"/>
              <a:t>Relaties, seksualiteit en voortplanting</a:t>
            </a:r>
            <a:br>
              <a:rPr lang="nl-NL" dirty="0"/>
            </a:br>
            <a:br>
              <a:rPr lang="nl-NL" dirty="0"/>
            </a:br>
            <a:r>
              <a:rPr lang="nl-NL" dirty="0"/>
              <a:t>Hoe bespreek je dit?</a:t>
            </a:r>
            <a:endParaRPr lang="en-US" dirty="0"/>
          </a:p>
        </p:txBody>
      </p:sp>
      <p:sp>
        <p:nvSpPr>
          <p:cNvPr id="5" name="Tijdelijke aanduiding voor dianummer 4"/>
          <p:cNvSpPr>
            <a:spLocks noGrp="1"/>
          </p:cNvSpPr>
          <p:nvPr>
            <p:ph type="sldNum" sz="quarter" idx="4"/>
          </p:nvPr>
        </p:nvSpPr>
        <p:spPr/>
        <p:txBody>
          <a:bodyPr/>
          <a:lstStyle/>
          <a:p>
            <a:fld id="{8E5E5D02-478D-4D25-952E-3526AB36D74F}" type="slidenum">
              <a:rPr lang="en-US" smtClean="0"/>
              <a:pPr/>
              <a:t>1</a:t>
            </a:fld>
            <a:endParaRPr lang="en-US"/>
          </a:p>
        </p:txBody>
      </p:sp>
      <p:pic>
        <p:nvPicPr>
          <p:cNvPr id="6" name="Picture 2" descr="http://fastfacts.nl/sites/default/files/Seksualite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7498" y="4081437"/>
            <a:ext cx="3657600" cy="22955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 timeline&#10;&#10;Description automatically generated">
            <a:extLst>
              <a:ext uri="{FF2B5EF4-FFF2-40B4-BE49-F238E27FC236}">
                <a16:creationId xmlns:a16="http://schemas.microsoft.com/office/drawing/2014/main" id="{10280F0D-0FF9-4ACF-9979-D63E51185F18}"/>
              </a:ext>
            </a:extLst>
          </p:cNvPr>
          <p:cNvPicPr>
            <a:picLocks noChangeAspect="1"/>
          </p:cNvPicPr>
          <p:nvPr/>
        </p:nvPicPr>
        <p:blipFill>
          <a:blip r:embed="rId2"/>
          <a:stretch>
            <a:fillRect/>
          </a:stretch>
        </p:blipFill>
        <p:spPr>
          <a:xfrm>
            <a:off x="90488" y="1114033"/>
            <a:ext cx="8963025" cy="4907255"/>
          </a:xfrm>
          <a:prstGeom prst="rect">
            <a:avLst/>
          </a:prstGeom>
          <a:noFill/>
        </p:spPr>
      </p:pic>
      <p:sp>
        <p:nvSpPr>
          <p:cNvPr id="4" name="Slide Number Placeholder 3" hidden="1">
            <a:extLst>
              <a:ext uri="{FF2B5EF4-FFF2-40B4-BE49-F238E27FC236}">
                <a16:creationId xmlns:a16="http://schemas.microsoft.com/office/drawing/2014/main" id="{863A792A-6BFD-4278-A224-4307AD6AD67B}"/>
              </a:ext>
            </a:extLst>
          </p:cNvPr>
          <p:cNvSpPr>
            <a:spLocks noGrp="1"/>
          </p:cNvSpPr>
          <p:nvPr>
            <p:ph type="sldNum" sz="quarter" idx="11"/>
          </p:nvPr>
        </p:nvSpPr>
        <p:spPr/>
        <p:txBody>
          <a:bodyPr/>
          <a:lstStyle/>
          <a:p>
            <a:pPr>
              <a:spcAft>
                <a:spcPts val="600"/>
              </a:spcAft>
            </a:pPr>
            <a:fld id="{8E5E5D02-478D-4D25-952E-3526AB36D74F}" type="slidenum">
              <a:rPr lang="en-US" smtClean="0"/>
              <a:pPr>
                <a:spcAft>
                  <a:spcPts val="600"/>
                </a:spcAft>
              </a:pPr>
              <a:t>10</a:t>
            </a:fld>
            <a:endParaRPr lang="en-US"/>
          </a:p>
        </p:txBody>
      </p:sp>
      <p:sp>
        <p:nvSpPr>
          <p:cNvPr id="7" name="Title 1">
            <a:extLst>
              <a:ext uri="{FF2B5EF4-FFF2-40B4-BE49-F238E27FC236}">
                <a16:creationId xmlns:a16="http://schemas.microsoft.com/office/drawing/2014/main" id="{74925366-DE3F-4F5E-A495-DACB0BC3E461}"/>
              </a:ext>
            </a:extLst>
          </p:cNvPr>
          <p:cNvSpPr>
            <a:spLocks noGrp="1"/>
          </p:cNvSpPr>
          <p:nvPr>
            <p:ph type="title"/>
          </p:nvPr>
        </p:nvSpPr>
        <p:spPr>
          <a:xfrm>
            <a:off x="395536" y="390597"/>
            <a:ext cx="5958249" cy="584775"/>
          </a:xfrm>
        </p:spPr>
        <p:txBody>
          <a:bodyPr/>
          <a:lstStyle/>
          <a:p>
            <a:r>
              <a:rPr lang="nl-NL" dirty="0"/>
              <a:t>Activistisch gedrag</a:t>
            </a:r>
          </a:p>
        </p:txBody>
      </p:sp>
    </p:spTree>
    <p:extLst>
      <p:ext uri="{BB962C8B-B14F-4D97-AF65-F5344CB8AC3E}">
        <p14:creationId xmlns:p14="http://schemas.microsoft.com/office/powerpoint/2010/main" val="1472670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 pie chart&#10;&#10;Description automatically generated">
            <a:extLst>
              <a:ext uri="{FF2B5EF4-FFF2-40B4-BE49-F238E27FC236}">
                <a16:creationId xmlns:a16="http://schemas.microsoft.com/office/drawing/2014/main" id="{E18FF0EC-543E-40AA-803C-87B42E194745}"/>
              </a:ext>
            </a:extLst>
          </p:cNvPr>
          <p:cNvPicPr>
            <a:picLocks noChangeAspect="1"/>
          </p:cNvPicPr>
          <p:nvPr/>
        </p:nvPicPr>
        <p:blipFill>
          <a:blip r:embed="rId2"/>
          <a:stretch>
            <a:fillRect/>
          </a:stretch>
        </p:blipFill>
        <p:spPr>
          <a:xfrm>
            <a:off x="90487" y="1196752"/>
            <a:ext cx="8963025" cy="4974478"/>
          </a:xfrm>
          <a:prstGeom prst="rect">
            <a:avLst/>
          </a:prstGeom>
          <a:noFill/>
        </p:spPr>
      </p:pic>
      <p:sp>
        <p:nvSpPr>
          <p:cNvPr id="4" name="Slide Number Placeholder 3" hidden="1">
            <a:extLst>
              <a:ext uri="{FF2B5EF4-FFF2-40B4-BE49-F238E27FC236}">
                <a16:creationId xmlns:a16="http://schemas.microsoft.com/office/drawing/2014/main" id="{BF5CB0F9-290E-41D5-AC1E-1A63E289EB83}"/>
              </a:ext>
            </a:extLst>
          </p:cNvPr>
          <p:cNvSpPr>
            <a:spLocks noGrp="1"/>
          </p:cNvSpPr>
          <p:nvPr>
            <p:ph type="sldNum" sz="quarter" idx="11"/>
          </p:nvPr>
        </p:nvSpPr>
        <p:spPr/>
        <p:txBody>
          <a:bodyPr/>
          <a:lstStyle/>
          <a:p>
            <a:pPr>
              <a:spcAft>
                <a:spcPts val="600"/>
              </a:spcAft>
            </a:pPr>
            <a:fld id="{8E5E5D02-478D-4D25-952E-3526AB36D74F}" type="slidenum">
              <a:rPr lang="en-US" smtClean="0"/>
              <a:pPr>
                <a:spcAft>
                  <a:spcPts val="600"/>
                </a:spcAft>
              </a:pPr>
              <a:t>11</a:t>
            </a:fld>
            <a:endParaRPr lang="en-US"/>
          </a:p>
        </p:txBody>
      </p:sp>
      <p:sp>
        <p:nvSpPr>
          <p:cNvPr id="7" name="Title 1">
            <a:extLst>
              <a:ext uri="{FF2B5EF4-FFF2-40B4-BE49-F238E27FC236}">
                <a16:creationId xmlns:a16="http://schemas.microsoft.com/office/drawing/2014/main" id="{9136AA82-2388-44BC-BAC6-DA7EF3B7A8D0}"/>
              </a:ext>
            </a:extLst>
          </p:cNvPr>
          <p:cNvSpPr>
            <a:spLocks noGrp="1"/>
          </p:cNvSpPr>
          <p:nvPr>
            <p:ph type="title"/>
          </p:nvPr>
        </p:nvSpPr>
        <p:spPr>
          <a:xfrm>
            <a:off x="413951" y="545989"/>
            <a:ext cx="5958249" cy="584775"/>
          </a:xfrm>
        </p:spPr>
        <p:txBody>
          <a:bodyPr/>
          <a:lstStyle/>
          <a:p>
            <a:r>
              <a:rPr lang="nl-NL" dirty="0"/>
              <a:t>ABC-model</a:t>
            </a:r>
          </a:p>
        </p:txBody>
      </p:sp>
    </p:spTree>
    <p:extLst>
      <p:ext uri="{BB962C8B-B14F-4D97-AF65-F5344CB8AC3E}">
        <p14:creationId xmlns:p14="http://schemas.microsoft.com/office/powerpoint/2010/main" val="256001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1BD06-0429-439B-978E-57D3F10A753C}"/>
              </a:ext>
            </a:extLst>
          </p:cNvPr>
          <p:cNvSpPr>
            <a:spLocks noGrp="1"/>
          </p:cNvSpPr>
          <p:nvPr>
            <p:ph type="title"/>
          </p:nvPr>
        </p:nvSpPr>
        <p:spPr>
          <a:xfrm>
            <a:off x="838200" y="111820"/>
            <a:ext cx="6172200" cy="1300956"/>
          </a:xfrm>
        </p:spPr>
        <p:txBody>
          <a:bodyPr/>
          <a:lstStyle/>
          <a:p>
            <a:r>
              <a:rPr lang="nl-NL" dirty="0"/>
              <a:t>Rap </a:t>
            </a:r>
            <a:br>
              <a:rPr lang="nl-NL" dirty="0"/>
            </a:br>
            <a:r>
              <a:rPr lang="nl-NL" dirty="0" err="1"/>
              <a:t>Abou</a:t>
            </a:r>
            <a:r>
              <a:rPr lang="nl-NL" dirty="0"/>
              <a:t> </a:t>
            </a:r>
            <a:r>
              <a:rPr lang="nl-NL" dirty="0" err="1"/>
              <a:t>Dhar</a:t>
            </a:r>
            <a:endParaRPr lang="nl-NL" dirty="0"/>
          </a:p>
        </p:txBody>
      </p:sp>
      <p:sp>
        <p:nvSpPr>
          <p:cNvPr id="3" name="Content Placeholder 2">
            <a:extLst>
              <a:ext uri="{FF2B5EF4-FFF2-40B4-BE49-F238E27FC236}">
                <a16:creationId xmlns:a16="http://schemas.microsoft.com/office/drawing/2014/main" id="{FAFD9DC0-58B2-42E7-B5CD-F8FC5368584B}"/>
              </a:ext>
            </a:extLst>
          </p:cNvPr>
          <p:cNvSpPr>
            <a:spLocks noGrp="1"/>
          </p:cNvSpPr>
          <p:nvPr>
            <p:ph idx="1"/>
          </p:nvPr>
        </p:nvSpPr>
        <p:spPr>
          <a:xfrm>
            <a:off x="762000" y="1762125"/>
            <a:ext cx="7881938" cy="1040285"/>
          </a:xfrm>
        </p:spPr>
        <p:txBody>
          <a:bodyPr/>
          <a:lstStyle/>
          <a:p>
            <a:pPr marL="0" indent="0">
              <a:buNone/>
            </a:pPr>
            <a:r>
              <a:rPr lang="nl-NL" dirty="0">
                <a:hlinkClick r:id="rId2"/>
              </a:rPr>
              <a:t>https://www.dumpert.nl/item/6600664_9aa8d28f</a:t>
            </a:r>
            <a:endParaRPr lang="nl-NL" dirty="0"/>
          </a:p>
          <a:p>
            <a:endParaRPr lang="nl-NL" dirty="0"/>
          </a:p>
        </p:txBody>
      </p:sp>
      <p:sp>
        <p:nvSpPr>
          <p:cNvPr id="4" name="Slide Number Placeholder 3">
            <a:extLst>
              <a:ext uri="{FF2B5EF4-FFF2-40B4-BE49-F238E27FC236}">
                <a16:creationId xmlns:a16="http://schemas.microsoft.com/office/drawing/2014/main" id="{DF86E94A-F7EA-4CF1-887B-89121D30C471}"/>
              </a:ext>
            </a:extLst>
          </p:cNvPr>
          <p:cNvSpPr>
            <a:spLocks noGrp="1"/>
          </p:cNvSpPr>
          <p:nvPr>
            <p:ph type="sldNum" sz="quarter" idx="11"/>
          </p:nvPr>
        </p:nvSpPr>
        <p:spPr/>
        <p:txBody>
          <a:bodyPr/>
          <a:lstStyle/>
          <a:p>
            <a:fld id="{8E5E5D02-478D-4D25-952E-3526AB36D74F}" type="slidenum">
              <a:rPr lang="en-US" smtClean="0"/>
              <a:pPr/>
              <a:t>12</a:t>
            </a:fld>
            <a:endParaRPr lang="en-US"/>
          </a:p>
        </p:txBody>
      </p:sp>
      <p:sp>
        <p:nvSpPr>
          <p:cNvPr id="6" name="TextBox 5">
            <a:extLst>
              <a:ext uri="{FF2B5EF4-FFF2-40B4-BE49-F238E27FC236}">
                <a16:creationId xmlns:a16="http://schemas.microsoft.com/office/drawing/2014/main" id="{3698CF52-47D0-4855-A2BB-3F82A555AD8E}"/>
              </a:ext>
            </a:extLst>
          </p:cNvPr>
          <p:cNvSpPr txBox="1"/>
          <p:nvPr/>
        </p:nvSpPr>
        <p:spPr>
          <a:xfrm>
            <a:off x="838200" y="3244334"/>
            <a:ext cx="6019800" cy="1415772"/>
          </a:xfrm>
          <a:prstGeom prst="rect">
            <a:avLst/>
          </a:prstGeom>
          <a:noFill/>
        </p:spPr>
        <p:txBody>
          <a:bodyPr wrap="square">
            <a:spAutoFit/>
          </a:bodyPr>
          <a:lstStyle/>
          <a:p>
            <a:r>
              <a:rPr lang="nl-NL" sz="3200" b="1" i="0" u="none" strike="noStrike" baseline="0" dirty="0" err="1">
                <a:solidFill>
                  <a:srgbClr val="000000"/>
                </a:solidFill>
                <a:latin typeface="Calibri" panose="020F0502020204030204" pitchFamily="34" charset="0"/>
              </a:rPr>
              <a:t>Identitairverzet</a:t>
            </a:r>
            <a:r>
              <a:rPr lang="nl-NL" sz="3200" b="1" i="0" u="none" strike="noStrike" baseline="0" dirty="0">
                <a:solidFill>
                  <a:srgbClr val="000000"/>
                </a:solidFill>
                <a:latin typeface="Calibri" panose="020F0502020204030204" pitchFamily="34" charset="0"/>
              </a:rPr>
              <a:t>: oorlogsverklaring</a:t>
            </a:r>
          </a:p>
          <a:p>
            <a:endParaRPr lang="nl-NL" dirty="0">
              <a:solidFill>
                <a:srgbClr val="000000"/>
              </a:solidFill>
              <a:latin typeface="Calibri" panose="020F0502020204030204" pitchFamily="34" charset="0"/>
            </a:endParaRPr>
          </a:p>
          <a:p>
            <a:r>
              <a:rPr lang="nl-NL" dirty="0">
                <a:hlinkClick r:id="rId3"/>
              </a:rPr>
              <a:t>https://www.youtube.com/watch?v=5Mbxnh1zMDs</a:t>
            </a:r>
            <a:endParaRPr lang="nl-NL" dirty="0">
              <a:solidFill>
                <a:srgbClr val="000000"/>
              </a:solidFill>
              <a:latin typeface="Calibri" panose="020F0502020204030204" pitchFamily="34" charset="0"/>
            </a:endParaRPr>
          </a:p>
          <a:p>
            <a:endParaRPr lang="nl-NL" dirty="0"/>
          </a:p>
        </p:txBody>
      </p:sp>
    </p:spTree>
    <p:extLst>
      <p:ext uri="{BB962C8B-B14F-4D97-AF65-F5344CB8AC3E}">
        <p14:creationId xmlns:p14="http://schemas.microsoft.com/office/powerpoint/2010/main" val="3939760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8B940-B6FE-48C0-9418-045CB4D9F4F7}"/>
              </a:ext>
            </a:extLst>
          </p:cNvPr>
          <p:cNvSpPr>
            <a:spLocks noGrp="1"/>
          </p:cNvSpPr>
          <p:nvPr>
            <p:ph type="title"/>
          </p:nvPr>
        </p:nvSpPr>
        <p:spPr/>
        <p:txBody>
          <a:bodyPr/>
          <a:lstStyle/>
          <a:p>
            <a:endParaRPr lang="nl-NL"/>
          </a:p>
        </p:txBody>
      </p:sp>
      <p:sp>
        <p:nvSpPr>
          <p:cNvPr id="3" name="Content Placeholder 2">
            <a:extLst>
              <a:ext uri="{FF2B5EF4-FFF2-40B4-BE49-F238E27FC236}">
                <a16:creationId xmlns:a16="http://schemas.microsoft.com/office/drawing/2014/main" id="{54E8F644-7B66-4820-AD5F-1F8CBCC1181C}"/>
              </a:ext>
            </a:extLst>
          </p:cNvPr>
          <p:cNvSpPr>
            <a:spLocks noGrp="1"/>
          </p:cNvSpPr>
          <p:nvPr>
            <p:ph idx="1"/>
          </p:nvPr>
        </p:nvSpPr>
        <p:spPr/>
        <p:txBody>
          <a:bodyPr/>
          <a:lstStyle/>
          <a:p>
            <a:endParaRPr lang="nl-NL"/>
          </a:p>
        </p:txBody>
      </p:sp>
      <p:sp>
        <p:nvSpPr>
          <p:cNvPr id="4" name="Slide Number Placeholder 3">
            <a:extLst>
              <a:ext uri="{FF2B5EF4-FFF2-40B4-BE49-F238E27FC236}">
                <a16:creationId xmlns:a16="http://schemas.microsoft.com/office/drawing/2014/main" id="{373D91DC-3765-413C-8D58-5233C78ABD73}"/>
              </a:ext>
            </a:extLst>
          </p:cNvPr>
          <p:cNvSpPr>
            <a:spLocks noGrp="1"/>
          </p:cNvSpPr>
          <p:nvPr>
            <p:ph type="sldNum" sz="quarter" idx="11"/>
          </p:nvPr>
        </p:nvSpPr>
        <p:spPr/>
        <p:txBody>
          <a:bodyPr/>
          <a:lstStyle/>
          <a:p>
            <a:fld id="{8E5E5D02-478D-4D25-952E-3526AB36D74F}" type="slidenum">
              <a:rPr lang="en-US" smtClean="0"/>
              <a:pPr/>
              <a:t>13</a:t>
            </a:fld>
            <a:endParaRPr lang="en-US"/>
          </a:p>
        </p:txBody>
      </p:sp>
      <p:pic>
        <p:nvPicPr>
          <p:cNvPr id="6" name="Picture 5">
            <a:extLst>
              <a:ext uri="{FF2B5EF4-FFF2-40B4-BE49-F238E27FC236}">
                <a16:creationId xmlns:a16="http://schemas.microsoft.com/office/drawing/2014/main" id="{A6D9D7AA-9697-492F-9CEC-BBC61BD522A2}"/>
              </a:ext>
            </a:extLst>
          </p:cNvPr>
          <p:cNvPicPr>
            <a:picLocks noChangeAspect="1"/>
          </p:cNvPicPr>
          <p:nvPr/>
        </p:nvPicPr>
        <p:blipFill>
          <a:blip r:embed="rId2"/>
          <a:stretch>
            <a:fillRect/>
          </a:stretch>
        </p:blipFill>
        <p:spPr>
          <a:xfrm>
            <a:off x="0" y="128716"/>
            <a:ext cx="9144000" cy="6477000"/>
          </a:xfrm>
          <a:prstGeom prst="rect">
            <a:avLst/>
          </a:prstGeom>
        </p:spPr>
      </p:pic>
    </p:spTree>
    <p:extLst>
      <p:ext uri="{BB962C8B-B14F-4D97-AF65-F5344CB8AC3E}">
        <p14:creationId xmlns:p14="http://schemas.microsoft.com/office/powerpoint/2010/main" val="4205486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ADC7844-7423-44E0-8622-5C881632F410}"/>
              </a:ext>
            </a:extLst>
          </p:cNvPr>
          <p:cNvPicPr>
            <a:picLocks noChangeAspect="1"/>
          </p:cNvPicPr>
          <p:nvPr/>
        </p:nvPicPr>
        <p:blipFill>
          <a:blip r:embed="rId2"/>
          <a:stretch>
            <a:fillRect/>
          </a:stretch>
        </p:blipFill>
        <p:spPr>
          <a:xfrm>
            <a:off x="90488" y="202312"/>
            <a:ext cx="8963025" cy="6453377"/>
          </a:xfrm>
          <a:prstGeom prst="rect">
            <a:avLst/>
          </a:prstGeom>
          <a:noFill/>
        </p:spPr>
      </p:pic>
      <p:sp>
        <p:nvSpPr>
          <p:cNvPr id="4" name="Slide Number Placeholder 3" hidden="1">
            <a:extLst>
              <a:ext uri="{FF2B5EF4-FFF2-40B4-BE49-F238E27FC236}">
                <a16:creationId xmlns:a16="http://schemas.microsoft.com/office/drawing/2014/main" id="{05586370-55B1-4DC4-B180-7E780140B309}"/>
              </a:ext>
            </a:extLst>
          </p:cNvPr>
          <p:cNvSpPr>
            <a:spLocks noGrp="1"/>
          </p:cNvSpPr>
          <p:nvPr>
            <p:ph type="sldNum" sz="quarter" idx="11"/>
          </p:nvPr>
        </p:nvSpPr>
        <p:spPr/>
        <p:txBody>
          <a:bodyPr/>
          <a:lstStyle/>
          <a:p>
            <a:pPr>
              <a:spcAft>
                <a:spcPts val="600"/>
              </a:spcAft>
            </a:pPr>
            <a:fld id="{8E5E5D02-478D-4D25-952E-3526AB36D74F}" type="slidenum">
              <a:rPr lang="en-US" smtClean="0"/>
              <a:pPr>
                <a:spcAft>
                  <a:spcPts val="600"/>
                </a:spcAft>
              </a:pPr>
              <a:t>14</a:t>
            </a:fld>
            <a:endParaRPr lang="en-US"/>
          </a:p>
        </p:txBody>
      </p:sp>
    </p:spTree>
    <p:extLst>
      <p:ext uri="{BB962C8B-B14F-4D97-AF65-F5344CB8AC3E}">
        <p14:creationId xmlns:p14="http://schemas.microsoft.com/office/powerpoint/2010/main" val="3472071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D68762C-86E4-75CA-B8D3-25D80CC17569}"/>
              </a:ext>
            </a:extLst>
          </p:cNvPr>
          <p:cNvSpPr>
            <a:spLocks noGrp="1"/>
          </p:cNvSpPr>
          <p:nvPr>
            <p:ph type="title"/>
          </p:nvPr>
        </p:nvSpPr>
        <p:spPr>
          <a:xfrm>
            <a:off x="838200" y="609600"/>
            <a:ext cx="6172200" cy="579438"/>
          </a:xfrm>
        </p:spPr>
        <p:txBody>
          <a:bodyPr/>
          <a:lstStyle/>
          <a:p>
            <a:r>
              <a:rPr lang="en-US" dirty="0" err="1"/>
              <a:t>Wanneer</a:t>
            </a:r>
            <a:r>
              <a:rPr lang="en-US" dirty="0"/>
              <a:t> </a:t>
            </a:r>
            <a:r>
              <a:rPr lang="en-US" dirty="0" err="1"/>
              <a:t>begrenzen</a:t>
            </a:r>
            <a:r>
              <a:rPr lang="en-US" dirty="0"/>
              <a:t>?</a:t>
            </a:r>
          </a:p>
        </p:txBody>
      </p:sp>
      <p:pic>
        <p:nvPicPr>
          <p:cNvPr id="6" name="Picture 5">
            <a:extLst>
              <a:ext uri="{FF2B5EF4-FFF2-40B4-BE49-F238E27FC236}">
                <a16:creationId xmlns:a16="http://schemas.microsoft.com/office/drawing/2014/main" id="{326AA57D-1279-48A7-9517-AE2A60204688}"/>
              </a:ext>
            </a:extLst>
          </p:cNvPr>
          <p:cNvPicPr>
            <a:picLocks noChangeAspect="1"/>
          </p:cNvPicPr>
          <p:nvPr/>
        </p:nvPicPr>
        <p:blipFill>
          <a:blip r:embed="rId2"/>
          <a:stretch>
            <a:fillRect/>
          </a:stretch>
        </p:blipFill>
        <p:spPr>
          <a:xfrm>
            <a:off x="762000" y="1762155"/>
            <a:ext cx="7881938" cy="3724214"/>
          </a:xfrm>
          <a:prstGeom prst="rect">
            <a:avLst/>
          </a:prstGeom>
          <a:noFill/>
        </p:spPr>
      </p:pic>
      <p:sp>
        <p:nvSpPr>
          <p:cNvPr id="4" name="Slide Number Placeholder 3">
            <a:extLst>
              <a:ext uri="{FF2B5EF4-FFF2-40B4-BE49-F238E27FC236}">
                <a16:creationId xmlns:a16="http://schemas.microsoft.com/office/drawing/2014/main" id="{6FC71DF7-C31F-4A9C-8B06-A42D939279AA}"/>
              </a:ext>
            </a:extLst>
          </p:cNvPr>
          <p:cNvSpPr>
            <a:spLocks noGrp="1"/>
          </p:cNvSpPr>
          <p:nvPr>
            <p:ph type="sldNum" sz="quarter" idx="11"/>
          </p:nvPr>
        </p:nvSpPr>
        <p:spPr>
          <a:xfrm>
            <a:off x="6553200" y="6248400"/>
            <a:ext cx="1905000" cy="457200"/>
          </a:xfrm>
        </p:spPr>
        <p:txBody>
          <a:bodyPr wrap="none" anchor="ctr">
            <a:normAutofit/>
          </a:bodyPr>
          <a:lstStyle/>
          <a:p>
            <a:pPr>
              <a:spcAft>
                <a:spcPts val="600"/>
              </a:spcAft>
            </a:pPr>
            <a:fld id="{8E5E5D02-478D-4D25-952E-3526AB36D74F}" type="slidenum">
              <a:rPr lang="en-US" smtClean="0"/>
              <a:pPr>
                <a:spcAft>
                  <a:spcPts val="600"/>
                </a:spcAft>
              </a:pPr>
              <a:t>15</a:t>
            </a:fld>
            <a:endParaRPr lang="en-US"/>
          </a:p>
        </p:txBody>
      </p:sp>
      <p:sp>
        <p:nvSpPr>
          <p:cNvPr id="7" name="TextBox 6">
            <a:extLst>
              <a:ext uri="{FF2B5EF4-FFF2-40B4-BE49-F238E27FC236}">
                <a16:creationId xmlns:a16="http://schemas.microsoft.com/office/drawing/2014/main" id="{4BA06FE3-E2D2-1AF3-277D-0A1A3A945D86}"/>
              </a:ext>
            </a:extLst>
          </p:cNvPr>
          <p:cNvSpPr txBox="1"/>
          <p:nvPr/>
        </p:nvSpPr>
        <p:spPr>
          <a:xfrm>
            <a:off x="685800" y="4722674"/>
            <a:ext cx="7486600" cy="1200329"/>
          </a:xfrm>
          <a:prstGeom prst="rect">
            <a:avLst/>
          </a:prstGeom>
          <a:noFill/>
        </p:spPr>
        <p:txBody>
          <a:bodyPr wrap="square">
            <a:spAutoFit/>
          </a:bodyPr>
          <a:lstStyle/>
          <a:p>
            <a:r>
              <a:rPr lang="nl-NL" b="1" i="0" dirty="0">
                <a:solidFill>
                  <a:srgbClr val="202124"/>
                </a:solidFill>
                <a:effectLst/>
                <a:latin typeface="arial" panose="020B0604020202020204" pitchFamily="34" charset="0"/>
              </a:rPr>
              <a:t>Discriminatie</a:t>
            </a:r>
            <a:r>
              <a:rPr lang="nl-NL" b="0" i="0" dirty="0">
                <a:solidFill>
                  <a:srgbClr val="202124"/>
                </a:solidFill>
                <a:effectLst/>
                <a:latin typeface="arial" panose="020B0604020202020204" pitchFamily="34" charset="0"/>
              </a:rPr>
              <a:t> is mensen anders behandelen, achterstellen of uitsluiten op basis van (persoonlijke) kenmerken. Deze kenmerken worden discriminatiegronden genoemd. </a:t>
            </a:r>
            <a:r>
              <a:rPr lang="nl-NL" b="1" i="0" dirty="0">
                <a:solidFill>
                  <a:srgbClr val="202124"/>
                </a:solidFill>
                <a:effectLst/>
                <a:latin typeface="arial" panose="020B0604020202020204" pitchFamily="34" charset="0"/>
              </a:rPr>
              <a:t>Discriminatie</a:t>
            </a:r>
            <a:r>
              <a:rPr lang="nl-NL" b="0" i="0" dirty="0">
                <a:solidFill>
                  <a:srgbClr val="202124"/>
                </a:solidFill>
                <a:effectLst/>
                <a:latin typeface="arial" panose="020B0604020202020204" pitchFamily="34" charset="0"/>
              </a:rPr>
              <a:t> op de volgende gronden is wettelijk niet toegestaan.</a:t>
            </a:r>
            <a:endParaRPr lang="nl-NL" dirty="0"/>
          </a:p>
        </p:txBody>
      </p:sp>
    </p:spTree>
    <p:extLst>
      <p:ext uri="{BB962C8B-B14F-4D97-AF65-F5344CB8AC3E}">
        <p14:creationId xmlns:p14="http://schemas.microsoft.com/office/powerpoint/2010/main" val="62823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505F3-30EA-4E45-95A0-70F65E20B753}"/>
              </a:ext>
            </a:extLst>
          </p:cNvPr>
          <p:cNvSpPr>
            <a:spLocks noGrp="1"/>
          </p:cNvSpPr>
          <p:nvPr>
            <p:ph type="title"/>
          </p:nvPr>
        </p:nvSpPr>
        <p:spPr/>
        <p:txBody>
          <a:bodyPr/>
          <a:lstStyle/>
          <a:p>
            <a:r>
              <a:rPr lang="nl-NL" dirty="0"/>
              <a:t>Voorbeeld zin</a:t>
            </a:r>
          </a:p>
        </p:txBody>
      </p:sp>
      <p:sp>
        <p:nvSpPr>
          <p:cNvPr id="3" name="Content Placeholder 2">
            <a:extLst>
              <a:ext uri="{FF2B5EF4-FFF2-40B4-BE49-F238E27FC236}">
                <a16:creationId xmlns:a16="http://schemas.microsoft.com/office/drawing/2014/main" id="{230E59AC-83F3-463F-A9F8-70BF356CC85A}"/>
              </a:ext>
            </a:extLst>
          </p:cNvPr>
          <p:cNvSpPr>
            <a:spLocks noGrp="1"/>
          </p:cNvSpPr>
          <p:nvPr>
            <p:ph idx="1"/>
          </p:nvPr>
        </p:nvSpPr>
        <p:spPr>
          <a:xfrm>
            <a:off x="179512" y="5160552"/>
            <a:ext cx="7881938" cy="523220"/>
          </a:xfrm>
        </p:spPr>
        <p:txBody>
          <a:bodyPr/>
          <a:lstStyle/>
          <a:p>
            <a:r>
              <a:rPr lang="nl-NL" dirty="0"/>
              <a:t>GEEN IK-boodschap!</a:t>
            </a:r>
          </a:p>
        </p:txBody>
      </p:sp>
      <p:sp>
        <p:nvSpPr>
          <p:cNvPr id="4" name="Slide Number Placeholder 3">
            <a:extLst>
              <a:ext uri="{FF2B5EF4-FFF2-40B4-BE49-F238E27FC236}">
                <a16:creationId xmlns:a16="http://schemas.microsoft.com/office/drawing/2014/main" id="{99282AE0-D468-4FAB-9850-74CE67F1A93B}"/>
              </a:ext>
            </a:extLst>
          </p:cNvPr>
          <p:cNvSpPr>
            <a:spLocks noGrp="1"/>
          </p:cNvSpPr>
          <p:nvPr>
            <p:ph type="sldNum" sz="quarter" idx="11"/>
          </p:nvPr>
        </p:nvSpPr>
        <p:spPr/>
        <p:txBody>
          <a:bodyPr/>
          <a:lstStyle/>
          <a:p>
            <a:fld id="{8E5E5D02-478D-4D25-952E-3526AB36D74F}" type="slidenum">
              <a:rPr lang="en-US" smtClean="0"/>
              <a:pPr/>
              <a:t>16</a:t>
            </a:fld>
            <a:endParaRPr lang="en-US"/>
          </a:p>
        </p:txBody>
      </p:sp>
      <p:pic>
        <p:nvPicPr>
          <p:cNvPr id="6" name="Picture 5">
            <a:extLst>
              <a:ext uri="{FF2B5EF4-FFF2-40B4-BE49-F238E27FC236}">
                <a16:creationId xmlns:a16="http://schemas.microsoft.com/office/drawing/2014/main" id="{99A91B8C-D63F-4305-99D3-5BBEC6E76D05}"/>
              </a:ext>
            </a:extLst>
          </p:cNvPr>
          <p:cNvPicPr>
            <a:picLocks noChangeAspect="1"/>
          </p:cNvPicPr>
          <p:nvPr/>
        </p:nvPicPr>
        <p:blipFill>
          <a:blip r:embed="rId2"/>
          <a:stretch>
            <a:fillRect/>
          </a:stretch>
        </p:blipFill>
        <p:spPr>
          <a:xfrm>
            <a:off x="0" y="1738855"/>
            <a:ext cx="9144000" cy="3380289"/>
          </a:xfrm>
          <a:prstGeom prst="rect">
            <a:avLst/>
          </a:prstGeom>
        </p:spPr>
      </p:pic>
    </p:spTree>
    <p:extLst>
      <p:ext uri="{BB962C8B-B14F-4D97-AF65-F5344CB8AC3E}">
        <p14:creationId xmlns:p14="http://schemas.microsoft.com/office/powerpoint/2010/main" val="2447654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FE20D5-5931-4372-A6B8-18601446525F}"/>
              </a:ext>
            </a:extLst>
          </p:cNvPr>
          <p:cNvPicPr>
            <a:picLocks noChangeAspect="1"/>
          </p:cNvPicPr>
          <p:nvPr/>
        </p:nvPicPr>
        <p:blipFill>
          <a:blip r:embed="rId2"/>
          <a:stretch>
            <a:fillRect/>
          </a:stretch>
        </p:blipFill>
        <p:spPr>
          <a:xfrm>
            <a:off x="90488" y="964169"/>
            <a:ext cx="8963025" cy="4929662"/>
          </a:xfrm>
          <a:prstGeom prst="rect">
            <a:avLst/>
          </a:prstGeom>
          <a:noFill/>
        </p:spPr>
      </p:pic>
      <p:sp>
        <p:nvSpPr>
          <p:cNvPr id="4" name="Slide Number Placeholder 3" hidden="1">
            <a:extLst>
              <a:ext uri="{FF2B5EF4-FFF2-40B4-BE49-F238E27FC236}">
                <a16:creationId xmlns:a16="http://schemas.microsoft.com/office/drawing/2014/main" id="{FB8A428C-289F-47BA-B60E-BD646E804F61}"/>
              </a:ext>
            </a:extLst>
          </p:cNvPr>
          <p:cNvSpPr>
            <a:spLocks noGrp="1"/>
          </p:cNvSpPr>
          <p:nvPr>
            <p:ph type="sldNum" sz="quarter" idx="11"/>
          </p:nvPr>
        </p:nvSpPr>
        <p:spPr/>
        <p:txBody>
          <a:bodyPr/>
          <a:lstStyle/>
          <a:p>
            <a:pPr>
              <a:spcAft>
                <a:spcPts val="600"/>
              </a:spcAft>
            </a:pPr>
            <a:fld id="{8E5E5D02-478D-4D25-952E-3526AB36D74F}" type="slidenum">
              <a:rPr lang="en-US" smtClean="0"/>
              <a:pPr>
                <a:spcAft>
                  <a:spcPts val="600"/>
                </a:spcAft>
              </a:pPr>
              <a:t>17</a:t>
            </a:fld>
            <a:endParaRPr lang="en-US"/>
          </a:p>
        </p:txBody>
      </p:sp>
    </p:spTree>
    <p:extLst>
      <p:ext uri="{BB962C8B-B14F-4D97-AF65-F5344CB8AC3E}">
        <p14:creationId xmlns:p14="http://schemas.microsoft.com/office/powerpoint/2010/main" val="3264875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136F61-5577-6BAA-CEF2-29FA1C4018DA}"/>
              </a:ext>
            </a:extLst>
          </p:cNvPr>
          <p:cNvSpPr>
            <a:spLocks noGrp="1"/>
          </p:cNvSpPr>
          <p:nvPr>
            <p:ph type="body" idx="1"/>
          </p:nvPr>
        </p:nvSpPr>
        <p:spPr>
          <a:xfrm>
            <a:off x="722313" y="3699014"/>
            <a:ext cx="7772400" cy="707886"/>
          </a:xfrm>
        </p:spPr>
        <p:txBody>
          <a:bodyPr/>
          <a:lstStyle/>
          <a:p>
            <a:r>
              <a:rPr lang="nl-NL" sz="4000" dirty="0"/>
              <a:t>Alle moslims zijn geitenneukers</a:t>
            </a:r>
          </a:p>
        </p:txBody>
      </p:sp>
      <p:sp>
        <p:nvSpPr>
          <p:cNvPr id="4" name="Slide Number Placeholder 3">
            <a:extLst>
              <a:ext uri="{FF2B5EF4-FFF2-40B4-BE49-F238E27FC236}">
                <a16:creationId xmlns:a16="http://schemas.microsoft.com/office/drawing/2014/main" id="{D807E1A2-C77D-81EE-9257-5C12B2C12C03}"/>
              </a:ext>
            </a:extLst>
          </p:cNvPr>
          <p:cNvSpPr>
            <a:spLocks noGrp="1"/>
          </p:cNvSpPr>
          <p:nvPr>
            <p:ph type="sldNum" sz="quarter" idx="11"/>
          </p:nvPr>
        </p:nvSpPr>
        <p:spPr/>
        <p:txBody>
          <a:bodyPr/>
          <a:lstStyle/>
          <a:p>
            <a:fld id="{8E5E5D02-478D-4D25-952E-3526AB36D74F}" type="slidenum">
              <a:rPr lang="en-US" smtClean="0"/>
              <a:pPr/>
              <a:t>18</a:t>
            </a:fld>
            <a:endParaRPr lang="en-US"/>
          </a:p>
        </p:txBody>
      </p:sp>
    </p:spTree>
    <p:extLst>
      <p:ext uri="{BB962C8B-B14F-4D97-AF65-F5344CB8AC3E}">
        <p14:creationId xmlns:p14="http://schemas.microsoft.com/office/powerpoint/2010/main" val="1359965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9E5EAFEE-8B3B-4296-958E-55A53862E11B}"/>
              </a:ext>
            </a:extLst>
          </p:cNvPr>
          <p:cNvPicPr>
            <a:picLocks noChangeAspect="1"/>
          </p:cNvPicPr>
          <p:nvPr/>
        </p:nvPicPr>
        <p:blipFill>
          <a:blip r:embed="rId2"/>
          <a:stretch>
            <a:fillRect/>
          </a:stretch>
        </p:blipFill>
        <p:spPr>
          <a:xfrm>
            <a:off x="90488" y="135089"/>
            <a:ext cx="8963025" cy="6587823"/>
          </a:xfrm>
          <a:prstGeom prst="rect">
            <a:avLst/>
          </a:prstGeom>
          <a:noFill/>
        </p:spPr>
      </p:pic>
      <p:sp>
        <p:nvSpPr>
          <p:cNvPr id="4" name="Slide Number Placeholder 3" hidden="1">
            <a:extLst>
              <a:ext uri="{FF2B5EF4-FFF2-40B4-BE49-F238E27FC236}">
                <a16:creationId xmlns:a16="http://schemas.microsoft.com/office/drawing/2014/main" id="{B35C5D96-2234-40AB-86E9-DDCAC97C5650}"/>
              </a:ext>
            </a:extLst>
          </p:cNvPr>
          <p:cNvSpPr>
            <a:spLocks noGrp="1"/>
          </p:cNvSpPr>
          <p:nvPr>
            <p:ph type="sldNum" sz="quarter" idx="11"/>
          </p:nvPr>
        </p:nvSpPr>
        <p:spPr/>
        <p:txBody>
          <a:bodyPr/>
          <a:lstStyle/>
          <a:p>
            <a:pPr>
              <a:spcAft>
                <a:spcPts val="600"/>
              </a:spcAft>
            </a:pPr>
            <a:fld id="{8E5E5D02-478D-4D25-952E-3526AB36D74F}" type="slidenum">
              <a:rPr lang="en-US" smtClean="0"/>
              <a:pPr>
                <a:spcAft>
                  <a:spcPts val="600"/>
                </a:spcAft>
              </a:pPr>
              <a:t>19</a:t>
            </a:fld>
            <a:endParaRPr lang="en-US"/>
          </a:p>
        </p:txBody>
      </p:sp>
    </p:spTree>
    <p:extLst>
      <p:ext uri="{BB962C8B-B14F-4D97-AF65-F5344CB8AC3E}">
        <p14:creationId xmlns:p14="http://schemas.microsoft.com/office/powerpoint/2010/main" val="2878483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lcj.nl/static/image/10406/39/Cartoon%20Seksualite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5028" y="2997359"/>
            <a:ext cx="5256343" cy="38070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nl-NL" dirty="0"/>
              <a:t>Programma</a:t>
            </a:r>
            <a:endParaRPr lang="en-US" dirty="0"/>
          </a:p>
        </p:txBody>
      </p:sp>
      <p:sp>
        <p:nvSpPr>
          <p:cNvPr id="3" name="Content Placeholder 2"/>
          <p:cNvSpPr>
            <a:spLocks noGrp="1"/>
          </p:cNvSpPr>
          <p:nvPr>
            <p:ph idx="1"/>
          </p:nvPr>
        </p:nvSpPr>
        <p:spPr>
          <a:xfrm>
            <a:off x="762000" y="1762125"/>
            <a:ext cx="7881938" cy="4659737"/>
          </a:xfrm>
        </p:spPr>
        <p:txBody>
          <a:bodyPr/>
          <a:lstStyle/>
          <a:p>
            <a:r>
              <a:rPr lang="nl-NL" dirty="0"/>
              <a:t>Seksualiteit</a:t>
            </a:r>
            <a:r>
              <a:rPr lang="en-US" dirty="0"/>
              <a:t> wat /</a:t>
            </a:r>
            <a:r>
              <a:rPr lang="en-US" dirty="0" err="1"/>
              <a:t>waar</a:t>
            </a:r>
            <a:r>
              <a:rPr lang="en-US" dirty="0"/>
              <a:t>?</a:t>
            </a:r>
          </a:p>
          <a:p>
            <a:r>
              <a:rPr lang="nl-NL" dirty="0"/>
              <a:t>Seksualiteit hoe wil je dat?</a:t>
            </a:r>
          </a:p>
          <a:p>
            <a:r>
              <a:rPr lang="nl-NL" dirty="0"/>
              <a:t>Ethische gesprekken in de klas? </a:t>
            </a:r>
          </a:p>
          <a:p>
            <a:r>
              <a:rPr lang="nl-NL" dirty="0"/>
              <a:t>Werkvormen, wat werkt nu?</a:t>
            </a:r>
          </a:p>
          <a:p>
            <a:r>
              <a:rPr lang="nl-NL" dirty="0"/>
              <a:t>Werkvormen zelf </a:t>
            </a:r>
          </a:p>
          <a:p>
            <a:r>
              <a:rPr lang="nl-NL" dirty="0"/>
              <a:t>Lieve </a:t>
            </a:r>
            <a:r>
              <a:rPr lang="nl-NL" dirty="0" err="1"/>
              <a:t>Lita</a:t>
            </a:r>
            <a:r>
              <a:rPr lang="nl-NL" dirty="0"/>
              <a:t>:</a:t>
            </a:r>
          </a:p>
          <a:p>
            <a:pPr lvl="1"/>
            <a:r>
              <a:rPr lang="nl-NL" dirty="0"/>
              <a:t>Vragen in de klas</a:t>
            </a:r>
          </a:p>
          <a:p>
            <a:endParaRPr lang="nl-NL" dirty="0"/>
          </a:p>
          <a:p>
            <a:endParaRPr lang="nl-NL" dirty="0"/>
          </a:p>
        </p:txBody>
      </p:sp>
      <p:sp>
        <p:nvSpPr>
          <p:cNvPr id="5" name="Tijdelijke aanduiding voor dianummer 4"/>
          <p:cNvSpPr>
            <a:spLocks noGrp="1"/>
          </p:cNvSpPr>
          <p:nvPr>
            <p:ph type="sldNum" sz="quarter" idx="11"/>
          </p:nvPr>
        </p:nvSpPr>
        <p:spPr/>
        <p:txBody>
          <a:bodyPr/>
          <a:lstStyle/>
          <a:p>
            <a:fld id="{8E5E5D02-478D-4D25-952E-3526AB36D74F}" type="slidenum">
              <a:rPr lang="en-US" smtClean="0"/>
              <a:pPr/>
              <a:t>2</a:t>
            </a:fld>
            <a:endParaRPr lang="en-US"/>
          </a:p>
        </p:txBody>
      </p:sp>
    </p:spTree>
    <p:extLst>
      <p:ext uri="{BB962C8B-B14F-4D97-AF65-F5344CB8AC3E}">
        <p14:creationId xmlns:p14="http://schemas.microsoft.com/office/powerpoint/2010/main" val="1763457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6CD88-72F1-44CC-8B85-CE9E9C51F15A}"/>
              </a:ext>
            </a:extLst>
          </p:cNvPr>
          <p:cNvSpPr>
            <a:spLocks noGrp="1"/>
          </p:cNvSpPr>
          <p:nvPr>
            <p:ph type="title"/>
          </p:nvPr>
        </p:nvSpPr>
        <p:spPr/>
        <p:txBody>
          <a:bodyPr/>
          <a:lstStyle/>
          <a:p>
            <a:endParaRPr lang="nl-NL"/>
          </a:p>
        </p:txBody>
      </p:sp>
      <p:sp>
        <p:nvSpPr>
          <p:cNvPr id="3" name="Content Placeholder 2">
            <a:extLst>
              <a:ext uri="{FF2B5EF4-FFF2-40B4-BE49-F238E27FC236}">
                <a16:creationId xmlns:a16="http://schemas.microsoft.com/office/drawing/2014/main" id="{8CDD074E-0A0B-4573-BF8F-083CE9006924}"/>
              </a:ext>
            </a:extLst>
          </p:cNvPr>
          <p:cNvSpPr>
            <a:spLocks noGrp="1"/>
          </p:cNvSpPr>
          <p:nvPr>
            <p:ph idx="1"/>
          </p:nvPr>
        </p:nvSpPr>
        <p:spPr/>
        <p:txBody>
          <a:bodyPr/>
          <a:lstStyle/>
          <a:p>
            <a:endParaRPr lang="nl-NL"/>
          </a:p>
        </p:txBody>
      </p:sp>
      <p:sp>
        <p:nvSpPr>
          <p:cNvPr id="4" name="Slide Number Placeholder 3">
            <a:extLst>
              <a:ext uri="{FF2B5EF4-FFF2-40B4-BE49-F238E27FC236}">
                <a16:creationId xmlns:a16="http://schemas.microsoft.com/office/drawing/2014/main" id="{8C336B03-C308-4F59-B3B3-F4ADE1EB3E71}"/>
              </a:ext>
            </a:extLst>
          </p:cNvPr>
          <p:cNvSpPr>
            <a:spLocks noGrp="1"/>
          </p:cNvSpPr>
          <p:nvPr>
            <p:ph type="sldNum" sz="quarter" idx="11"/>
          </p:nvPr>
        </p:nvSpPr>
        <p:spPr/>
        <p:txBody>
          <a:bodyPr/>
          <a:lstStyle/>
          <a:p>
            <a:fld id="{8E5E5D02-478D-4D25-952E-3526AB36D74F}" type="slidenum">
              <a:rPr lang="en-US" smtClean="0"/>
              <a:pPr/>
              <a:t>20</a:t>
            </a:fld>
            <a:endParaRPr lang="en-US"/>
          </a:p>
        </p:txBody>
      </p:sp>
      <p:pic>
        <p:nvPicPr>
          <p:cNvPr id="6" name="Picture 5">
            <a:extLst>
              <a:ext uri="{FF2B5EF4-FFF2-40B4-BE49-F238E27FC236}">
                <a16:creationId xmlns:a16="http://schemas.microsoft.com/office/drawing/2014/main" id="{F26C8BCC-964D-403B-9EF9-84F29C9E0BBB}"/>
              </a:ext>
            </a:extLst>
          </p:cNvPr>
          <p:cNvPicPr>
            <a:picLocks noChangeAspect="1"/>
          </p:cNvPicPr>
          <p:nvPr/>
        </p:nvPicPr>
        <p:blipFill>
          <a:blip r:embed="rId2"/>
          <a:stretch>
            <a:fillRect/>
          </a:stretch>
        </p:blipFill>
        <p:spPr>
          <a:xfrm>
            <a:off x="-6716" y="266175"/>
            <a:ext cx="9144000" cy="6300936"/>
          </a:xfrm>
          <a:prstGeom prst="rect">
            <a:avLst/>
          </a:prstGeom>
        </p:spPr>
      </p:pic>
      <p:sp>
        <p:nvSpPr>
          <p:cNvPr id="8" name="TextBox 7">
            <a:extLst>
              <a:ext uri="{FF2B5EF4-FFF2-40B4-BE49-F238E27FC236}">
                <a16:creationId xmlns:a16="http://schemas.microsoft.com/office/drawing/2014/main" id="{65F43E0A-6E25-4317-BEB9-BB3BF892C6CA}"/>
              </a:ext>
            </a:extLst>
          </p:cNvPr>
          <p:cNvSpPr txBox="1"/>
          <p:nvPr/>
        </p:nvSpPr>
        <p:spPr>
          <a:xfrm>
            <a:off x="0" y="6427113"/>
            <a:ext cx="9405938" cy="430887"/>
          </a:xfrm>
          <a:prstGeom prst="rect">
            <a:avLst/>
          </a:prstGeom>
          <a:noFill/>
        </p:spPr>
        <p:txBody>
          <a:bodyPr wrap="square">
            <a:spAutoFit/>
          </a:bodyPr>
          <a:lstStyle/>
          <a:p>
            <a:r>
              <a:rPr lang="nl-NL" sz="1100" dirty="0"/>
              <a:t>https://www.hva.nl/binaries/content/assets/subsites/urban-education/projecten/handreiking_seksualiteit-bespreken-in-de-klas_urban_education_project11-16.pdf?1542640089127</a:t>
            </a:r>
          </a:p>
        </p:txBody>
      </p:sp>
      <p:sp>
        <p:nvSpPr>
          <p:cNvPr id="10" name="TextBox 9">
            <a:extLst>
              <a:ext uri="{FF2B5EF4-FFF2-40B4-BE49-F238E27FC236}">
                <a16:creationId xmlns:a16="http://schemas.microsoft.com/office/drawing/2014/main" id="{1E5CADAE-F817-4023-9F04-2976993AE5F1}"/>
              </a:ext>
            </a:extLst>
          </p:cNvPr>
          <p:cNvSpPr txBox="1"/>
          <p:nvPr/>
        </p:nvSpPr>
        <p:spPr>
          <a:xfrm>
            <a:off x="5220072" y="152400"/>
            <a:ext cx="3592953" cy="523220"/>
          </a:xfrm>
          <a:prstGeom prst="rect">
            <a:avLst/>
          </a:prstGeom>
          <a:solidFill>
            <a:srgbClr val="0070C0"/>
          </a:solidFill>
        </p:spPr>
        <p:txBody>
          <a:bodyPr wrap="square" rtlCol="0">
            <a:spAutoFit/>
          </a:bodyPr>
          <a:lstStyle/>
          <a:p>
            <a:r>
              <a:rPr lang="nl-NL" sz="2800" dirty="0">
                <a:solidFill>
                  <a:srgbClr val="FFFFFF"/>
                </a:solidFill>
              </a:rPr>
              <a:t>1. Afspraken maken</a:t>
            </a:r>
          </a:p>
        </p:txBody>
      </p:sp>
    </p:spTree>
    <p:extLst>
      <p:ext uri="{BB962C8B-B14F-4D97-AF65-F5344CB8AC3E}">
        <p14:creationId xmlns:p14="http://schemas.microsoft.com/office/powerpoint/2010/main" val="3218349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47850-2F25-4359-B0A0-244388641AB8}"/>
              </a:ext>
            </a:extLst>
          </p:cNvPr>
          <p:cNvSpPr>
            <a:spLocks noGrp="1"/>
          </p:cNvSpPr>
          <p:nvPr>
            <p:ph type="title"/>
          </p:nvPr>
        </p:nvSpPr>
        <p:spPr/>
        <p:txBody>
          <a:bodyPr/>
          <a:lstStyle/>
          <a:p>
            <a:r>
              <a:rPr lang="nl-NL" dirty="0"/>
              <a:t>Afspraken?</a:t>
            </a:r>
          </a:p>
        </p:txBody>
      </p:sp>
      <p:sp>
        <p:nvSpPr>
          <p:cNvPr id="3" name="Content Placeholder 2">
            <a:extLst>
              <a:ext uri="{FF2B5EF4-FFF2-40B4-BE49-F238E27FC236}">
                <a16:creationId xmlns:a16="http://schemas.microsoft.com/office/drawing/2014/main" id="{EF12A977-3ECF-4C7F-88E7-832114978E2C}"/>
              </a:ext>
            </a:extLst>
          </p:cNvPr>
          <p:cNvSpPr>
            <a:spLocks noGrp="1"/>
          </p:cNvSpPr>
          <p:nvPr>
            <p:ph idx="1"/>
          </p:nvPr>
        </p:nvSpPr>
        <p:spPr>
          <a:xfrm>
            <a:off x="762000" y="1762125"/>
            <a:ext cx="7881938" cy="4955203"/>
          </a:xfrm>
        </p:spPr>
        <p:txBody>
          <a:bodyPr/>
          <a:lstStyle/>
          <a:p>
            <a:pPr marL="0" indent="0">
              <a:buNone/>
            </a:pPr>
            <a:r>
              <a:rPr lang="nl-NL" sz="2000" dirty="0"/>
              <a:t>Andere mogelijke afspraken om veiligheid in de klas te vergroten</a:t>
            </a:r>
          </a:p>
          <a:p>
            <a:r>
              <a:rPr lang="nl-NL" sz="2000" dirty="0"/>
              <a:t>Er wordt niet gepest binnen de groep, niet tijdens de les en ook niet daarbuiten.</a:t>
            </a:r>
          </a:p>
          <a:p>
            <a:r>
              <a:rPr lang="nl-NL" sz="2000" dirty="0"/>
              <a:t>Je mag alle vragen stellen die je wilt en je hoeft je niet te schamen als je iets niet weet. Er is geen goed of fout en geen enkele vraag is raar.</a:t>
            </a:r>
          </a:p>
          <a:p>
            <a:r>
              <a:rPr lang="nl-NL" sz="2000" dirty="0"/>
              <a:t>Persoonlijke vragen die je niet wilt stellen in de groep mag je na afloop van de les stellen aan de docent of anoniem opschrijven en in een vragendoos doen.</a:t>
            </a:r>
          </a:p>
          <a:p>
            <a:r>
              <a:rPr lang="nl-NL" sz="2000" dirty="0"/>
              <a:t> Aan het begin van de les maken we afspraken over het gewenste taalgebruik en hier houden we ons ook aan. Denk hierbij aan afspraken over welke woorden je gebruikt voor geslachtsdelen (bijv. penis, lul, pik, plasser) of over bepaalde kwetsende woorden die niet hardop in de klas gezegd mogen worden.</a:t>
            </a:r>
          </a:p>
        </p:txBody>
      </p:sp>
      <p:sp>
        <p:nvSpPr>
          <p:cNvPr id="4" name="Slide Number Placeholder 3">
            <a:extLst>
              <a:ext uri="{FF2B5EF4-FFF2-40B4-BE49-F238E27FC236}">
                <a16:creationId xmlns:a16="http://schemas.microsoft.com/office/drawing/2014/main" id="{F1449E43-4177-4782-BA4F-7D3E0D23DBBF}"/>
              </a:ext>
            </a:extLst>
          </p:cNvPr>
          <p:cNvSpPr>
            <a:spLocks noGrp="1"/>
          </p:cNvSpPr>
          <p:nvPr>
            <p:ph type="sldNum" sz="quarter" idx="11"/>
          </p:nvPr>
        </p:nvSpPr>
        <p:spPr/>
        <p:txBody>
          <a:bodyPr/>
          <a:lstStyle/>
          <a:p>
            <a:fld id="{8E5E5D02-478D-4D25-952E-3526AB36D74F}" type="slidenum">
              <a:rPr lang="en-US" smtClean="0"/>
              <a:pPr/>
              <a:t>21</a:t>
            </a:fld>
            <a:endParaRPr lang="en-US"/>
          </a:p>
        </p:txBody>
      </p:sp>
    </p:spTree>
    <p:extLst>
      <p:ext uri="{BB962C8B-B14F-4D97-AF65-F5344CB8AC3E}">
        <p14:creationId xmlns:p14="http://schemas.microsoft.com/office/powerpoint/2010/main" val="2160260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64519A-29EA-4DE6-9F4C-7927A85D17D7}"/>
              </a:ext>
            </a:extLst>
          </p:cNvPr>
          <p:cNvSpPr>
            <a:spLocks noGrp="1"/>
          </p:cNvSpPr>
          <p:nvPr>
            <p:ph idx="1"/>
          </p:nvPr>
        </p:nvSpPr>
        <p:spPr/>
        <p:txBody>
          <a:bodyPr/>
          <a:lstStyle/>
          <a:p>
            <a:endParaRPr lang="nl-NL"/>
          </a:p>
        </p:txBody>
      </p:sp>
      <p:sp>
        <p:nvSpPr>
          <p:cNvPr id="4" name="Slide Number Placeholder 3">
            <a:extLst>
              <a:ext uri="{FF2B5EF4-FFF2-40B4-BE49-F238E27FC236}">
                <a16:creationId xmlns:a16="http://schemas.microsoft.com/office/drawing/2014/main" id="{01253434-C0BB-4CC4-A97A-169059CE6637}"/>
              </a:ext>
            </a:extLst>
          </p:cNvPr>
          <p:cNvSpPr>
            <a:spLocks noGrp="1"/>
          </p:cNvSpPr>
          <p:nvPr>
            <p:ph type="sldNum" sz="quarter" idx="11"/>
          </p:nvPr>
        </p:nvSpPr>
        <p:spPr/>
        <p:txBody>
          <a:bodyPr/>
          <a:lstStyle/>
          <a:p>
            <a:fld id="{8E5E5D02-478D-4D25-952E-3526AB36D74F}" type="slidenum">
              <a:rPr lang="en-US" smtClean="0"/>
              <a:pPr/>
              <a:t>22</a:t>
            </a:fld>
            <a:endParaRPr lang="en-US"/>
          </a:p>
        </p:txBody>
      </p:sp>
      <p:pic>
        <p:nvPicPr>
          <p:cNvPr id="6" name="Picture 5">
            <a:extLst>
              <a:ext uri="{FF2B5EF4-FFF2-40B4-BE49-F238E27FC236}">
                <a16:creationId xmlns:a16="http://schemas.microsoft.com/office/drawing/2014/main" id="{09D70A9D-9E6E-4D66-A9CE-8A2D4F194E03}"/>
              </a:ext>
            </a:extLst>
          </p:cNvPr>
          <p:cNvPicPr>
            <a:picLocks noChangeAspect="1"/>
          </p:cNvPicPr>
          <p:nvPr/>
        </p:nvPicPr>
        <p:blipFill>
          <a:blip r:embed="rId2"/>
          <a:stretch>
            <a:fillRect/>
          </a:stretch>
        </p:blipFill>
        <p:spPr>
          <a:xfrm>
            <a:off x="0" y="1021080"/>
            <a:ext cx="9144000" cy="4815840"/>
          </a:xfrm>
          <a:prstGeom prst="rect">
            <a:avLst/>
          </a:prstGeom>
        </p:spPr>
      </p:pic>
    </p:spTree>
    <p:extLst>
      <p:ext uri="{BB962C8B-B14F-4D97-AF65-F5344CB8AC3E}">
        <p14:creationId xmlns:p14="http://schemas.microsoft.com/office/powerpoint/2010/main" val="1237412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FA5253-4AD2-4C62-B0DF-22625E48CAAE}"/>
              </a:ext>
            </a:extLst>
          </p:cNvPr>
          <p:cNvSpPr>
            <a:spLocks noGrp="1"/>
          </p:cNvSpPr>
          <p:nvPr>
            <p:ph type="sldNum" sz="quarter" idx="11"/>
          </p:nvPr>
        </p:nvSpPr>
        <p:spPr/>
        <p:txBody>
          <a:bodyPr/>
          <a:lstStyle/>
          <a:p>
            <a:fld id="{8E5E5D02-478D-4D25-952E-3526AB36D74F}" type="slidenum">
              <a:rPr lang="en-US" smtClean="0"/>
              <a:pPr/>
              <a:t>23</a:t>
            </a:fld>
            <a:endParaRPr lang="en-US"/>
          </a:p>
        </p:txBody>
      </p:sp>
      <p:pic>
        <p:nvPicPr>
          <p:cNvPr id="6" name="Picture 5">
            <a:extLst>
              <a:ext uri="{FF2B5EF4-FFF2-40B4-BE49-F238E27FC236}">
                <a16:creationId xmlns:a16="http://schemas.microsoft.com/office/drawing/2014/main" id="{47DB25F6-B288-4840-B32F-1462A7B5A5AF}"/>
              </a:ext>
            </a:extLst>
          </p:cNvPr>
          <p:cNvPicPr>
            <a:picLocks noChangeAspect="1"/>
          </p:cNvPicPr>
          <p:nvPr/>
        </p:nvPicPr>
        <p:blipFill>
          <a:blip r:embed="rId2"/>
          <a:stretch>
            <a:fillRect/>
          </a:stretch>
        </p:blipFill>
        <p:spPr>
          <a:xfrm>
            <a:off x="0" y="1412776"/>
            <a:ext cx="9144000" cy="2894120"/>
          </a:xfrm>
          <a:prstGeom prst="rect">
            <a:avLst/>
          </a:prstGeom>
        </p:spPr>
      </p:pic>
    </p:spTree>
    <p:extLst>
      <p:ext uri="{BB962C8B-B14F-4D97-AF65-F5344CB8AC3E}">
        <p14:creationId xmlns:p14="http://schemas.microsoft.com/office/powerpoint/2010/main" val="4184576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8E1571-879B-4946-A58E-2B9CF2A2B1A5}"/>
              </a:ext>
            </a:extLst>
          </p:cNvPr>
          <p:cNvSpPr>
            <a:spLocks noGrp="1"/>
          </p:cNvSpPr>
          <p:nvPr>
            <p:ph idx="1"/>
          </p:nvPr>
        </p:nvSpPr>
        <p:spPr/>
        <p:txBody>
          <a:bodyPr/>
          <a:lstStyle/>
          <a:p>
            <a:endParaRPr lang="nl-NL"/>
          </a:p>
        </p:txBody>
      </p:sp>
      <p:sp>
        <p:nvSpPr>
          <p:cNvPr id="4" name="Slide Number Placeholder 3">
            <a:extLst>
              <a:ext uri="{FF2B5EF4-FFF2-40B4-BE49-F238E27FC236}">
                <a16:creationId xmlns:a16="http://schemas.microsoft.com/office/drawing/2014/main" id="{B774D993-D767-49AC-A020-FA1D967451D7}"/>
              </a:ext>
            </a:extLst>
          </p:cNvPr>
          <p:cNvSpPr>
            <a:spLocks noGrp="1"/>
          </p:cNvSpPr>
          <p:nvPr>
            <p:ph type="sldNum" sz="quarter" idx="11"/>
          </p:nvPr>
        </p:nvSpPr>
        <p:spPr/>
        <p:txBody>
          <a:bodyPr/>
          <a:lstStyle/>
          <a:p>
            <a:fld id="{8E5E5D02-478D-4D25-952E-3526AB36D74F}" type="slidenum">
              <a:rPr lang="en-US" smtClean="0"/>
              <a:pPr/>
              <a:t>24</a:t>
            </a:fld>
            <a:endParaRPr lang="en-US"/>
          </a:p>
        </p:txBody>
      </p:sp>
      <p:pic>
        <p:nvPicPr>
          <p:cNvPr id="6" name="Picture 5">
            <a:extLst>
              <a:ext uri="{FF2B5EF4-FFF2-40B4-BE49-F238E27FC236}">
                <a16:creationId xmlns:a16="http://schemas.microsoft.com/office/drawing/2014/main" id="{268524A1-FA1E-49B0-886D-85928BB0FF02}"/>
              </a:ext>
            </a:extLst>
          </p:cNvPr>
          <p:cNvPicPr>
            <a:picLocks noChangeAspect="1"/>
          </p:cNvPicPr>
          <p:nvPr/>
        </p:nvPicPr>
        <p:blipFill>
          <a:blip r:embed="rId2"/>
          <a:stretch>
            <a:fillRect/>
          </a:stretch>
        </p:blipFill>
        <p:spPr>
          <a:xfrm>
            <a:off x="0" y="1189038"/>
            <a:ext cx="9144000" cy="4880274"/>
          </a:xfrm>
          <a:prstGeom prst="rect">
            <a:avLst/>
          </a:prstGeom>
        </p:spPr>
      </p:pic>
    </p:spTree>
    <p:extLst>
      <p:ext uri="{BB962C8B-B14F-4D97-AF65-F5344CB8AC3E}">
        <p14:creationId xmlns:p14="http://schemas.microsoft.com/office/powerpoint/2010/main" val="1351130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27B8C0-7CB8-4267-85E8-F104BFDF92D0}"/>
              </a:ext>
            </a:extLst>
          </p:cNvPr>
          <p:cNvPicPr>
            <a:picLocks noChangeAspect="1"/>
          </p:cNvPicPr>
          <p:nvPr/>
        </p:nvPicPr>
        <p:blipFill>
          <a:blip r:embed="rId2"/>
          <a:stretch>
            <a:fillRect/>
          </a:stretch>
        </p:blipFill>
        <p:spPr>
          <a:xfrm>
            <a:off x="90487" y="1196752"/>
            <a:ext cx="8963025" cy="5019294"/>
          </a:xfrm>
          <a:prstGeom prst="rect">
            <a:avLst/>
          </a:prstGeom>
          <a:noFill/>
        </p:spPr>
      </p:pic>
      <p:sp>
        <p:nvSpPr>
          <p:cNvPr id="4" name="Slide Number Placeholder 3" hidden="1">
            <a:extLst>
              <a:ext uri="{FF2B5EF4-FFF2-40B4-BE49-F238E27FC236}">
                <a16:creationId xmlns:a16="http://schemas.microsoft.com/office/drawing/2014/main" id="{CE5B7F79-74B2-450A-BE32-3E84F378B704}"/>
              </a:ext>
            </a:extLst>
          </p:cNvPr>
          <p:cNvSpPr>
            <a:spLocks noGrp="1"/>
          </p:cNvSpPr>
          <p:nvPr>
            <p:ph type="sldNum" sz="quarter" idx="11"/>
          </p:nvPr>
        </p:nvSpPr>
        <p:spPr/>
        <p:txBody>
          <a:bodyPr/>
          <a:lstStyle/>
          <a:p>
            <a:pPr>
              <a:spcAft>
                <a:spcPts val="600"/>
              </a:spcAft>
            </a:pPr>
            <a:fld id="{8E5E5D02-478D-4D25-952E-3526AB36D74F}" type="slidenum">
              <a:rPr lang="en-US" smtClean="0"/>
              <a:pPr>
                <a:spcAft>
                  <a:spcPts val="600"/>
                </a:spcAft>
              </a:pPr>
              <a:t>25</a:t>
            </a:fld>
            <a:endParaRPr lang="en-US"/>
          </a:p>
        </p:txBody>
      </p:sp>
    </p:spTree>
    <p:extLst>
      <p:ext uri="{BB962C8B-B14F-4D97-AF65-F5344CB8AC3E}">
        <p14:creationId xmlns:p14="http://schemas.microsoft.com/office/powerpoint/2010/main" val="4249844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7E00F40-1557-4981-9C79-95DE84FB202B}"/>
              </a:ext>
            </a:extLst>
          </p:cNvPr>
          <p:cNvPicPr>
            <a:picLocks noChangeAspect="1"/>
          </p:cNvPicPr>
          <p:nvPr/>
        </p:nvPicPr>
        <p:blipFill>
          <a:blip r:embed="rId2"/>
          <a:stretch>
            <a:fillRect/>
          </a:stretch>
        </p:blipFill>
        <p:spPr>
          <a:xfrm>
            <a:off x="90487" y="1196752"/>
            <a:ext cx="8963025" cy="4929662"/>
          </a:xfrm>
          <a:prstGeom prst="rect">
            <a:avLst/>
          </a:prstGeom>
          <a:noFill/>
        </p:spPr>
      </p:pic>
      <p:sp>
        <p:nvSpPr>
          <p:cNvPr id="4" name="Slide Number Placeholder 3" hidden="1">
            <a:extLst>
              <a:ext uri="{FF2B5EF4-FFF2-40B4-BE49-F238E27FC236}">
                <a16:creationId xmlns:a16="http://schemas.microsoft.com/office/drawing/2014/main" id="{F8CCC607-A490-43A4-8342-BAD32BD02AD2}"/>
              </a:ext>
            </a:extLst>
          </p:cNvPr>
          <p:cNvSpPr>
            <a:spLocks noGrp="1"/>
          </p:cNvSpPr>
          <p:nvPr>
            <p:ph type="sldNum" sz="quarter" idx="11"/>
          </p:nvPr>
        </p:nvSpPr>
        <p:spPr/>
        <p:txBody>
          <a:bodyPr/>
          <a:lstStyle/>
          <a:p>
            <a:pPr>
              <a:spcAft>
                <a:spcPts val="600"/>
              </a:spcAft>
            </a:pPr>
            <a:fld id="{8E5E5D02-478D-4D25-952E-3526AB36D74F}" type="slidenum">
              <a:rPr lang="en-US" smtClean="0"/>
              <a:pPr>
                <a:spcAft>
                  <a:spcPts val="600"/>
                </a:spcAft>
              </a:pPr>
              <a:t>26</a:t>
            </a:fld>
            <a:endParaRPr lang="en-US"/>
          </a:p>
        </p:txBody>
      </p:sp>
    </p:spTree>
    <p:extLst>
      <p:ext uri="{BB962C8B-B14F-4D97-AF65-F5344CB8AC3E}">
        <p14:creationId xmlns:p14="http://schemas.microsoft.com/office/powerpoint/2010/main" val="1071378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4263"/>
            <a:ext cx="6172200" cy="584775"/>
          </a:xfrm>
        </p:spPr>
        <p:txBody>
          <a:bodyPr/>
          <a:lstStyle/>
          <a:p>
            <a:r>
              <a:rPr lang="en-US" dirty="0"/>
              <a:t>Je </a:t>
            </a:r>
            <a:r>
              <a:rPr lang="en-US" dirty="0" err="1"/>
              <a:t>houding</a:t>
            </a:r>
            <a:r>
              <a:rPr lang="en-US" dirty="0"/>
              <a:t> </a:t>
            </a:r>
            <a:r>
              <a:rPr lang="en-US" dirty="0" err="1"/>
              <a:t>als</a:t>
            </a:r>
            <a:r>
              <a:rPr lang="en-US" dirty="0"/>
              <a:t> docent</a:t>
            </a:r>
          </a:p>
        </p:txBody>
      </p:sp>
      <p:sp>
        <p:nvSpPr>
          <p:cNvPr id="3" name="Content Placeholder 2"/>
          <p:cNvSpPr>
            <a:spLocks noGrp="1"/>
          </p:cNvSpPr>
          <p:nvPr>
            <p:ph idx="1"/>
          </p:nvPr>
        </p:nvSpPr>
        <p:spPr>
          <a:xfrm>
            <a:off x="323528" y="1473783"/>
            <a:ext cx="4104456" cy="5293757"/>
          </a:xfrm>
        </p:spPr>
        <p:txBody>
          <a:bodyPr/>
          <a:lstStyle/>
          <a:p>
            <a:pPr lvl="1">
              <a:buClr>
                <a:srgbClr val="FF0000"/>
              </a:buClr>
            </a:pPr>
            <a:r>
              <a:rPr lang="nl-NL" dirty="0">
                <a:solidFill>
                  <a:schemeClr val="tx1"/>
                </a:solidFill>
              </a:rPr>
              <a:t>Hoe zou je zelf seksuele voorlichting willen geven?</a:t>
            </a:r>
          </a:p>
          <a:p>
            <a:pPr lvl="1">
              <a:buClr>
                <a:srgbClr val="FF0000"/>
              </a:buClr>
            </a:pPr>
            <a:r>
              <a:rPr lang="nl-NL" dirty="0"/>
              <a:t>Wat is je doel?</a:t>
            </a:r>
          </a:p>
          <a:p>
            <a:pPr lvl="1">
              <a:buClr>
                <a:srgbClr val="FF0000"/>
              </a:buClr>
            </a:pPr>
            <a:r>
              <a:rPr lang="nl-NL" dirty="0"/>
              <a:t>Welke positie neemt de docent in tijdens het gesprek over seksualiteit?</a:t>
            </a:r>
          </a:p>
          <a:p>
            <a:pPr lvl="1">
              <a:buClr>
                <a:srgbClr val="FF0000"/>
              </a:buClr>
            </a:pPr>
            <a:r>
              <a:rPr lang="nl-NL" dirty="0"/>
              <a:t>Mag de docent een mening uitdragen?</a:t>
            </a:r>
          </a:p>
          <a:p>
            <a:pPr lvl="1">
              <a:buClr>
                <a:srgbClr val="FF0000"/>
              </a:buClr>
            </a:pPr>
            <a:r>
              <a:rPr lang="nl-NL" dirty="0"/>
              <a:t>Sfeer in de klas?</a:t>
            </a:r>
            <a:endParaRPr lang="en-US" dirty="0"/>
          </a:p>
          <a:p>
            <a:pPr lvl="1"/>
            <a:endParaRPr lang="en-US" dirty="0"/>
          </a:p>
        </p:txBody>
      </p:sp>
      <p:sp>
        <p:nvSpPr>
          <p:cNvPr id="4" name="Slide Number Placeholder 3"/>
          <p:cNvSpPr>
            <a:spLocks noGrp="1"/>
          </p:cNvSpPr>
          <p:nvPr>
            <p:ph type="sldNum" sz="quarter" idx="11"/>
          </p:nvPr>
        </p:nvSpPr>
        <p:spPr/>
        <p:txBody>
          <a:bodyPr/>
          <a:lstStyle/>
          <a:p>
            <a:fld id="{8E5E5D02-478D-4D25-952E-3526AB36D74F}" type="slidenum">
              <a:rPr lang="en-US" smtClean="0"/>
              <a:pPr/>
              <a:t>27</a:t>
            </a:fld>
            <a:endParaRPr lang="en-US"/>
          </a:p>
        </p:txBody>
      </p:sp>
      <p:pic>
        <p:nvPicPr>
          <p:cNvPr id="2050" name="Picture 2" descr="http://i1.wp.com/www.gezondheidenco.nl/wp-content/uploads/2013/11/Youtube-NTR.jpg"/>
          <p:cNvPicPr>
            <a:picLocks noChangeAspect="1" noChangeArrowheads="1"/>
          </p:cNvPicPr>
          <p:nvPr/>
        </p:nvPicPr>
        <p:blipFill rotWithShape="1">
          <a:blip r:embed="rId2">
            <a:extLst>
              <a:ext uri="{28A0092B-C50C-407E-A947-70E740481C1C}">
                <a14:useLocalDpi xmlns:a14="http://schemas.microsoft.com/office/drawing/2010/main" val="0"/>
              </a:ext>
            </a:extLst>
          </a:blip>
          <a:srcRect l="20629" t="1913"/>
          <a:stretch/>
        </p:blipFill>
        <p:spPr bwMode="auto">
          <a:xfrm>
            <a:off x="4572000" y="2260439"/>
            <a:ext cx="4286605" cy="2916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298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Werkvormen? </a:t>
            </a:r>
          </a:p>
        </p:txBody>
      </p:sp>
      <p:sp>
        <p:nvSpPr>
          <p:cNvPr id="4" name="Tijdelijke aanduiding voor dianummer 3"/>
          <p:cNvSpPr>
            <a:spLocks noGrp="1"/>
          </p:cNvSpPr>
          <p:nvPr>
            <p:ph type="sldNum" sz="quarter" idx="11"/>
          </p:nvPr>
        </p:nvSpPr>
        <p:spPr/>
        <p:txBody>
          <a:bodyPr/>
          <a:lstStyle/>
          <a:p>
            <a:fld id="{8E5E5D02-478D-4D25-952E-3526AB36D74F}" type="slidenum">
              <a:rPr lang="en-US" smtClean="0"/>
              <a:pPr/>
              <a:t>28</a:t>
            </a:fld>
            <a:endParaRPr lang="en-US"/>
          </a:p>
        </p:txBody>
      </p:sp>
      <p:pic>
        <p:nvPicPr>
          <p:cNvPr id="1026" name="Picture 2" descr="Afbeeldingsresultaat voor lootjes trekken">
            <a:extLst>
              <a:ext uri="{FF2B5EF4-FFF2-40B4-BE49-F238E27FC236}">
                <a16:creationId xmlns:a16="http://schemas.microsoft.com/office/drawing/2014/main" id="{B1DB8F1A-3F5D-4F98-82F2-10B8C8000E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412776"/>
            <a:ext cx="6351488" cy="4763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945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Wat kan je doen?</a:t>
            </a:r>
          </a:p>
        </p:txBody>
      </p:sp>
      <p:sp>
        <p:nvSpPr>
          <p:cNvPr id="3" name="Tijdelijke aanduiding voor inhoud 2"/>
          <p:cNvSpPr>
            <a:spLocks noGrp="1"/>
          </p:cNvSpPr>
          <p:nvPr>
            <p:ph idx="1"/>
          </p:nvPr>
        </p:nvSpPr>
        <p:spPr>
          <a:xfrm>
            <a:off x="762000" y="1762125"/>
            <a:ext cx="7881938" cy="4331171"/>
          </a:xfrm>
        </p:spPr>
        <p:txBody>
          <a:bodyPr>
            <a:normAutofit fontScale="85000" lnSpcReduction="20000"/>
          </a:bodyPr>
          <a:lstStyle/>
          <a:p>
            <a:r>
              <a:rPr lang="nl-NL" dirty="0"/>
              <a:t>Opstartspellen </a:t>
            </a:r>
          </a:p>
          <a:p>
            <a:pPr lvl="1"/>
            <a:r>
              <a:rPr lang="nl-NL" dirty="0"/>
              <a:t>Woordenspel</a:t>
            </a:r>
          </a:p>
          <a:p>
            <a:endParaRPr lang="nl-NL" dirty="0"/>
          </a:p>
          <a:p>
            <a:r>
              <a:rPr lang="nl-NL" dirty="0"/>
              <a:t>Tijdens de les</a:t>
            </a:r>
          </a:p>
          <a:p>
            <a:pPr lvl="1"/>
            <a:r>
              <a:rPr lang="nl-NL" dirty="0"/>
              <a:t>Jongens en meisjes samen of juist apart</a:t>
            </a:r>
          </a:p>
          <a:p>
            <a:pPr lvl="2"/>
            <a:r>
              <a:rPr lang="nl-NL" dirty="0"/>
              <a:t>Eerste ronde de jongens, andere ronde alle mensen</a:t>
            </a:r>
          </a:p>
          <a:p>
            <a:pPr marL="685800" lvl="2" indent="0">
              <a:buNone/>
            </a:pPr>
            <a:r>
              <a:rPr lang="nl-NL" dirty="0"/>
              <a:t>	die nog niet zijn geweest. </a:t>
            </a:r>
          </a:p>
          <a:p>
            <a:pPr lvl="1"/>
            <a:r>
              <a:rPr lang="nl-NL" dirty="0"/>
              <a:t>Gastlessen: docent aanwezig of afwezig</a:t>
            </a:r>
          </a:p>
          <a:p>
            <a:pPr lvl="1"/>
            <a:r>
              <a:rPr lang="nl-NL" dirty="0"/>
              <a:t>In gesprek </a:t>
            </a:r>
          </a:p>
          <a:p>
            <a:pPr lvl="1"/>
            <a:r>
              <a:rPr lang="nl-NL" dirty="0"/>
              <a:t>Voorlichtingspakket door leerlingen</a:t>
            </a:r>
          </a:p>
          <a:p>
            <a:pPr marL="0" indent="0">
              <a:buNone/>
            </a:pPr>
            <a:endParaRPr lang="nl-NL" dirty="0"/>
          </a:p>
          <a:p>
            <a:r>
              <a:rPr lang="nl-NL" dirty="0"/>
              <a:t>Activiteiten</a:t>
            </a:r>
          </a:p>
          <a:p>
            <a:pPr marL="0" indent="0">
              <a:buNone/>
            </a:pPr>
            <a:endParaRPr lang="nl-NL" dirty="0"/>
          </a:p>
          <a:p>
            <a:endParaRPr lang="nl-NL" dirty="0"/>
          </a:p>
        </p:txBody>
      </p:sp>
      <p:pic>
        <p:nvPicPr>
          <p:cNvPr id="2050" name="Picture 2" descr="Afbeeldingsresultaat voor voel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9942" y="116560"/>
            <a:ext cx="3624058" cy="2718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401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604263"/>
            <a:ext cx="6172200" cy="584775"/>
          </a:xfrm>
        </p:spPr>
        <p:txBody>
          <a:bodyPr/>
          <a:lstStyle/>
          <a:p>
            <a:r>
              <a:rPr lang="nl-NL" b="1" dirty="0"/>
              <a:t>Anna Verdoes</a:t>
            </a:r>
          </a:p>
        </p:txBody>
      </p:sp>
      <p:sp>
        <p:nvSpPr>
          <p:cNvPr id="4" name="AutoShape 2" descr="Afbeeldingsresultaat voor hu"/>
          <p:cNvSpPr>
            <a:spLocks noGrp="1" noChangeAspect="1" noChangeArrowheads="1"/>
          </p:cNvSpPr>
          <p:nvPr>
            <p:ph idx="1"/>
          </p:nvPr>
        </p:nvSpPr>
        <p:spPr bwMode="auto">
          <a:xfrm>
            <a:off x="628650" y="1844824"/>
            <a:ext cx="7886700" cy="205133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spAutoFit/>
          </a:bodyPr>
          <a:lstStyle/>
          <a:p>
            <a:r>
              <a:rPr lang="nl-NL" dirty="0"/>
              <a:t>Wie ben ik?</a:t>
            </a:r>
          </a:p>
          <a:p>
            <a:r>
              <a:rPr lang="nl-NL" dirty="0"/>
              <a:t>Mijn ervaring als docent en lerarenopleiders</a:t>
            </a:r>
          </a:p>
          <a:p>
            <a:r>
              <a:rPr lang="nl-NL" dirty="0"/>
              <a:t>Waarom deze workshop?</a:t>
            </a:r>
          </a:p>
          <a:p>
            <a:pPr marL="0" indent="0">
              <a:buNone/>
            </a:pPr>
            <a:endParaRPr lang="nl-NL" dirty="0"/>
          </a:p>
        </p:txBody>
      </p:sp>
      <p:pic>
        <p:nvPicPr>
          <p:cNvPr id="1030" name="Picture 6" descr="Afbeeldingsresultaat voor h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3025" y="4221088"/>
            <a:ext cx="3714750" cy="2457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737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12 werkvormen</a:t>
            </a:r>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2252636467"/>
              </p:ext>
            </p:extLst>
          </p:nvPr>
        </p:nvGraphicFramePr>
        <p:xfrm>
          <a:off x="576262" y="1416392"/>
          <a:ext cx="7881938" cy="4820920"/>
        </p:xfrm>
        <a:graphic>
          <a:graphicData uri="http://schemas.openxmlformats.org/drawingml/2006/table">
            <a:tbl>
              <a:tblPr firstRow="1" bandRow="1">
                <a:tableStyleId>{8A107856-5554-42FB-B03E-39F5DBC370BA}</a:tableStyleId>
              </a:tblPr>
              <a:tblGrid>
                <a:gridCol w="4890120">
                  <a:extLst>
                    <a:ext uri="{9D8B030D-6E8A-4147-A177-3AD203B41FA5}">
                      <a16:colId xmlns:a16="http://schemas.microsoft.com/office/drawing/2014/main" val="3040717660"/>
                    </a:ext>
                  </a:extLst>
                </a:gridCol>
                <a:gridCol w="2991818">
                  <a:extLst>
                    <a:ext uri="{9D8B030D-6E8A-4147-A177-3AD203B41FA5}">
                      <a16:colId xmlns:a16="http://schemas.microsoft.com/office/drawing/2014/main" val="428192157"/>
                    </a:ext>
                  </a:extLst>
                </a:gridCol>
              </a:tblGrid>
              <a:tr h="370840">
                <a:tc>
                  <a:txBody>
                    <a:bodyPr/>
                    <a:lstStyle/>
                    <a:p>
                      <a:r>
                        <a:rPr lang="nl-NL" dirty="0"/>
                        <a:t>Thema</a:t>
                      </a:r>
                      <a:endParaRPr lang="nl-NL" dirty="0">
                        <a:solidFill>
                          <a:srgbClr val="FF0000"/>
                        </a:solidFill>
                      </a:endParaRPr>
                    </a:p>
                  </a:txBody>
                  <a:tcPr>
                    <a:solidFill>
                      <a:schemeClr val="accent2"/>
                    </a:solidFill>
                  </a:tcPr>
                </a:tc>
                <a:tc>
                  <a:txBody>
                    <a:bodyPr/>
                    <a:lstStyle/>
                    <a:p>
                      <a:r>
                        <a:rPr lang="nl-NL" dirty="0"/>
                        <a:t>Werkvorm </a:t>
                      </a:r>
                      <a:endParaRPr lang="nl-NL" dirty="0">
                        <a:solidFill>
                          <a:srgbClr val="FF0000"/>
                        </a:solidFill>
                      </a:endParaRPr>
                    </a:p>
                  </a:txBody>
                  <a:tcPr>
                    <a:solidFill>
                      <a:schemeClr val="accent2"/>
                    </a:solidFill>
                  </a:tcPr>
                </a:tc>
                <a:extLst>
                  <a:ext uri="{0D108BD9-81ED-4DB2-BD59-A6C34878D82A}">
                    <a16:rowId xmlns:a16="http://schemas.microsoft.com/office/drawing/2014/main" val="2083437297"/>
                  </a:ext>
                </a:extLst>
              </a:tr>
              <a:tr h="370840">
                <a:tc>
                  <a:txBody>
                    <a:bodyPr/>
                    <a:lstStyle/>
                    <a:p>
                      <a:r>
                        <a:rPr lang="nl-NL" dirty="0"/>
                        <a:t>Grenzen stellen</a:t>
                      </a:r>
                    </a:p>
                  </a:txBody>
                  <a:tcPr/>
                </a:tc>
                <a:tc>
                  <a:txBody>
                    <a:bodyPr/>
                    <a:lstStyle/>
                    <a:p>
                      <a:r>
                        <a:rPr lang="nl-NL" dirty="0"/>
                        <a:t>NEE! Of</a:t>
                      </a:r>
                      <a:r>
                        <a:rPr lang="nl-NL" baseline="0" dirty="0"/>
                        <a:t> Ja?</a:t>
                      </a:r>
                      <a:endParaRPr lang="nl-NL" dirty="0"/>
                    </a:p>
                  </a:txBody>
                  <a:tcPr/>
                </a:tc>
                <a:extLst>
                  <a:ext uri="{0D108BD9-81ED-4DB2-BD59-A6C34878D82A}">
                    <a16:rowId xmlns:a16="http://schemas.microsoft.com/office/drawing/2014/main" val="2285723539"/>
                  </a:ext>
                </a:extLst>
              </a:tr>
              <a:tr h="370840">
                <a:tc>
                  <a:txBody>
                    <a:bodyPr/>
                    <a:lstStyle/>
                    <a:p>
                      <a:r>
                        <a:rPr lang="nl-NL" sz="1800" dirty="0"/>
                        <a:t>Risico’s</a:t>
                      </a:r>
                      <a:r>
                        <a:rPr lang="nl-NL" sz="1800" baseline="0" dirty="0"/>
                        <a:t> inschatten en beslissingen nemen</a:t>
                      </a:r>
                      <a:endParaRPr lang="nl-NL" sz="1800" dirty="0"/>
                    </a:p>
                  </a:txBody>
                  <a:tcPr/>
                </a:tc>
                <a:tc>
                  <a:txBody>
                    <a:bodyPr/>
                    <a:lstStyle/>
                    <a:p>
                      <a:r>
                        <a:rPr lang="nl-NL" dirty="0"/>
                        <a:t>Waaghalzen</a:t>
                      </a:r>
                    </a:p>
                  </a:txBody>
                  <a:tcPr/>
                </a:tc>
                <a:extLst>
                  <a:ext uri="{0D108BD9-81ED-4DB2-BD59-A6C34878D82A}">
                    <a16:rowId xmlns:a16="http://schemas.microsoft.com/office/drawing/2014/main" val="2915565725"/>
                  </a:ext>
                </a:extLst>
              </a:tr>
              <a:tr h="370840">
                <a:tc>
                  <a:txBody>
                    <a:bodyPr/>
                    <a:lstStyle/>
                    <a:p>
                      <a:r>
                        <a:rPr lang="nl-NL" dirty="0"/>
                        <a:t>Taalgebruik</a:t>
                      </a:r>
                    </a:p>
                  </a:txBody>
                  <a:tcPr/>
                </a:tc>
                <a:tc>
                  <a:txBody>
                    <a:bodyPr/>
                    <a:lstStyle/>
                    <a:p>
                      <a:r>
                        <a:rPr lang="nl-NL" dirty="0"/>
                        <a:t>Hoe</a:t>
                      </a:r>
                      <a:r>
                        <a:rPr lang="nl-NL" baseline="0" dirty="0"/>
                        <a:t> </a:t>
                      </a:r>
                      <a:r>
                        <a:rPr lang="nl-NL" dirty="0"/>
                        <a:t>heet dat ook alweer?</a:t>
                      </a:r>
                    </a:p>
                  </a:txBody>
                  <a:tcPr/>
                </a:tc>
                <a:extLst>
                  <a:ext uri="{0D108BD9-81ED-4DB2-BD59-A6C34878D82A}">
                    <a16:rowId xmlns:a16="http://schemas.microsoft.com/office/drawing/2014/main" val="892336015"/>
                  </a:ext>
                </a:extLst>
              </a:tr>
              <a:tr h="370840">
                <a:tc>
                  <a:txBody>
                    <a:bodyPr/>
                    <a:lstStyle/>
                    <a:p>
                      <a:r>
                        <a:rPr lang="nl-NL" dirty="0"/>
                        <a:t>Seksualiteit wat is</a:t>
                      </a:r>
                      <a:r>
                        <a:rPr lang="nl-NL" baseline="0" dirty="0"/>
                        <a:t> dat?</a:t>
                      </a:r>
                      <a:endParaRPr lang="nl-NL" dirty="0"/>
                    </a:p>
                  </a:txBody>
                  <a:tcPr/>
                </a:tc>
                <a:tc>
                  <a:txBody>
                    <a:bodyPr/>
                    <a:lstStyle/>
                    <a:p>
                      <a:r>
                        <a:rPr lang="nl-NL" dirty="0"/>
                        <a:t>Seks: een bos</a:t>
                      </a:r>
                      <a:r>
                        <a:rPr lang="nl-NL" baseline="0" dirty="0"/>
                        <a:t> wortelen?</a:t>
                      </a:r>
                      <a:endParaRPr lang="nl-NL" dirty="0"/>
                    </a:p>
                  </a:txBody>
                  <a:tcPr/>
                </a:tc>
                <a:extLst>
                  <a:ext uri="{0D108BD9-81ED-4DB2-BD59-A6C34878D82A}">
                    <a16:rowId xmlns:a16="http://schemas.microsoft.com/office/drawing/2014/main" val="3637194547"/>
                  </a:ext>
                </a:extLst>
              </a:tr>
              <a:tr h="370840">
                <a:tc>
                  <a:txBody>
                    <a:bodyPr/>
                    <a:lstStyle/>
                    <a:p>
                      <a:r>
                        <a:rPr lang="nl-NL" dirty="0"/>
                        <a:t>Evaluatie </a:t>
                      </a:r>
                    </a:p>
                  </a:txBody>
                  <a:tcPr/>
                </a:tc>
                <a:tc>
                  <a:txBody>
                    <a:bodyPr/>
                    <a:lstStyle/>
                    <a:p>
                      <a:r>
                        <a:rPr lang="nl-NL" dirty="0"/>
                        <a:t>Een cadeautje voor jou</a:t>
                      </a:r>
                    </a:p>
                  </a:txBody>
                  <a:tcPr/>
                </a:tc>
                <a:extLst>
                  <a:ext uri="{0D108BD9-81ED-4DB2-BD59-A6C34878D82A}">
                    <a16:rowId xmlns:a16="http://schemas.microsoft.com/office/drawing/2014/main" val="3958122357"/>
                  </a:ext>
                </a:extLst>
              </a:tr>
              <a:tr h="370840">
                <a:tc>
                  <a:txBody>
                    <a:bodyPr/>
                    <a:lstStyle/>
                    <a:p>
                      <a:r>
                        <a:rPr lang="nl-NL" dirty="0"/>
                        <a:t>AIDS</a:t>
                      </a:r>
                    </a:p>
                  </a:txBody>
                  <a:tcPr/>
                </a:tc>
                <a:tc>
                  <a:txBody>
                    <a:bodyPr/>
                    <a:lstStyle/>
                    <a:p>
                      <a:r>
                        <a:rPr lang="nl-NL" dirty="0"/>
                        <a:t>Veilig verkeer</a:t>
                      </a:r>
                    </a:p>
                  </a:txBody>
                  <a:tcPr/>
                </a:tc>
                <a:extLst>
                  <a:ext uri="{0D108BD9-81ED-4DB2-BD59-A6C34878D82A}">
                    <a16:rowId xmlns:a16="http://schemas.microsoft.com/office/drawing/2014/main" val="738888314"/>
                  </a:ext>
                </a:extLst>
              </a:tr>
              <a:tr h="370840">
                <a:tc>
                  <a:txBody>
                    <a:bodyPr/>
                    <a:lstStyle/>
                    <a:p>
                      <a:r>
                        <a:rPr lang="nl-NL" dirty="0" err="1"/>
                        <a:t>SOA’s</a:t>
                      </a:r>
                      <a:r>
                        <a:rPr lang="nl-NL" dirty="0"/>
                        <a:t> </a:t>
                      </a:r>
                    </a:p>
                  </a:txBody>
                  <a:tcPr/>
                </a:tc>
                <a:tc>
                  <a:txBody>
                    <a:bodyPr/>
                    <a:lstStyle/>
                    <a:p>
                      <a:r>
                        <a:rPr lang="nl-NL" dirty="0"/>
                        <a:t>SOA kwartet</a:t>
                      </a:r>
                    </a:p>
                  </a:txBody>
                  <a:tcPr/>
                </a:tc>
                <a:extLst>
                  <a:ext uri="{0D108BD9-81ED-4DB2-BD59-A6C34878D82A}">
                    <a16:rowId xmlns:a16="http://schemas.microsoft.com/office/drawing/2014/main" val="2419192351"/>
                  </a:ext>
                </a:extLst>
              </a:tr>
              <a:tr h="370840">
                <a:tc>
                  <a:txBody>
                    <a:bodyPr/>
                    <a:lstStyle/>
                    <a:p>
                      <a:r>
                        <a:rPr lang="nl-NL" dirty="0"/>
                        <a:t>Relaties</a:t>
                      </a:r>
                    </a:p>
                  </a:txBody>
                  <a:tcPr/>
                </a:tc>
                <a:tc>
                  <a:txBody>
                    <a:bodyPr/>
                    <a:lstStyle/>
                    <a:p>
                      <a:r>
                        <a:rPr lang="nl-NL" dirty="0"/>
                        <a:t>De</a:t>
                      </a:r>
                      <a:r>
                        <a:rPr lang="nl-NL" baseline="0" dirty="0"/>
                        <a:t> ideale thuissituatie</a:t>
                      </a:r>
                      <a:endParaRPr lang="nl-NL" dirty="0"/>
                    </a:p>
                  </a:txBody>
                  <a:tcPr/>
                </a:tc>
                <a:extLst>
                  <a:ext uri="{0D108BD9-81ED-4DB2-BD59-A6C34878D82A}">
                    <a16:rowId xmlns:a16="http://schemas.microsoft.com/office/drawing/2014/main" val="2560573412"/>
                  </a:ext>
                </a:extLst>
              </a:tr>
              <a:tr h="370840">
                <a:tc>
                  <a:txBody>
                    <a:bodyPr/>
                    <a:lstStyle/>
                    <a:p>
                      <a:r>
                        <a:rPr lang="nl-NL" dirty="0"/>
                        <a:t>Relaties</a:t>
                      </a:r>
                    </a:p>
                  </a:txBody>
                  <a:tcPr/>
                </a:tc>
                <a:tc>
                  <a:txBody>
                    <a:bodyPr/>
                    <a:lstStyle/>
                    <a:p>
                      <a:r>
                        <a:rPr lang="nl-NL" dirty="0"/>
                        <a:t>Het </a:t>
                      </a:r>
                      <a:r>
                        <a:rPr lang="nl-NL" dirty="0" err="1"/>
                        <a:t>carrousselspel</a:t>
                      </a:r>
                      <a:endParaRPr lang="nl-NL" dirty="0"/>
                    </a:p>
                  </a:txBody>
                  <a:tcPr/>
                </a:tc>
                <a:extLst>
                  <a:ext uri="{0D108BD9-81ED-4DB2-BD59-A6C34878D82A}">
                    <a16:rowId xmlns:a16="http://schemas.microsoft.com/office/drawing/2014/main" val="2090174778"/>
                  </a:ext>
                </a:extLst>
              </a:tr>
              <a:tr h="370840">
                <a:tc>
                  <a:txBody>
                    <a:bodyPr/>
                    <a:lstStyle/>
                    <a:p>
                      <a:r>
                        <a:rPr lang="nl-NL" dirty="0"/>
                        <a:t>Anticonceptie</a:t>
                      </a:r>
                    </a:p>
                  </a:txBody>
                  <a:tcPr/>
                </a:tc>
                <a:tc>
                  <a:txBody>
                    <a:bodyPr/>
                    <a:lstStyle/>
                    <a:p>
                      <a:r>
                        <a:rPr lang="nl-NL" dirty="0"/>
                        <a:t>De AC-quiz</a:t>
                      </a:r>
                    </a:p>
                  </a:txBody>
                  <a:tcPr/>
                </a:tc>
                <a:extLst>
                  <a:ext uri="{0D108BD9-81ED-4DB2-BD59-A6C34878D82A}">
                    <a16:rowId xmlns:a16="http://schemas.microsoft.com/office/drawing/2014/main" val="474140239"/>
                  </a:ext>
                </a:extLst>
              </a:tr>
              <a:tr h="370840">
                <a:tc>
                  <a:txBody>
                    <a:bodyPr/>
                    <a:lstStyle/>
                    <a:p>
                      <a:r>
                        <a:rPr lang="nl-NL" dirty="0"/>
                        <a:t>Lichaamsbeleving</a:t>
                      </a:r>
                    </a:p>
                  </a:txBody>
                  <a:tcPr/>
                </a:tc>
                <a:tc>
                  <a:txBody>
                    <a:bodyPr/>
                    <a:lstStyle/>
                    <a:p>
                      <a:r>
                        <a:rPr lang="nl-NL" dirty="0"/>
                        <a:t>The beauty &amp; </a:t>
                      </a:r>
                      <a:r>
                        <a:rPr lang="nl-NL" dirty="0" err="1"/>
                        <a:t>the</a:t>
                      </a:r>
                      <a:r>
                        <a:rPr lang="nl-NL" baseline="0" dirty="0"/>
                        <a:t> </a:t>
                      </a:r>
                      <a:r>
                        <a:rPr lang="nl-NL" baseline="0" dirty="0" err="1"/>
                        <a:t>beast</a:t>
                      </a:r>
                      <a:endParaRPr lang="nl-NL" dirty="0"/>
                    </a:p>
                  </a:txBody>
                  <a:tcPr/>
                </a:tc>
                <a:extLst>
                  <a:ext uri="{0D108BD9-81ED-4DB2-BD59-A6C34878D82A}">
                    <a16:rowId xmlns:a16="http://schemas.microsoft.com/office/drawing/2014/main" val="41474743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Lichaamsbeleving</a:t>
                      </a:r>
                    </a:p>
                  </a:txBody>
                  <a:tcPr/>
                </a:tc>
                <a:tc>
                  <a:txBody>
                    <a:bodyPr/>
                    <a:lstStyle/>
                    <a:p>
                      <a:r>
                        <a:rPr lang="nl-NL" dirty="0"/>
                        <a:t>Plekjes met een kleurtje</a:t>
                      </a:r>
                    </a:p>
                  </a:txBody>
                  <a:tcPr/>
                </a:tc>
                <a:extLst>
                  <a:ext uri="{0D108BD9-81ED-4DB2-BD59-A6C34878D82A}">
                    <a16:rowId xmlns:a16="http://schemas.microsoft.com/office/drawing/2014/main" val="3036686742"/>
                  </a:ext>
                </a:extLst>
              </a:tr>
            </a:tbl>
          </a:graphicData>
        </a:graphic>
      </p:graphicFrame>
      <p:sp>
        <p:nvSpPr>
          <p:cNvPr id="4" name="Tijdelijke aanduiding voor dianummer 3"/>
          <p:cNvSpPr>
            <a:spLocks noGrp="1"/>
          </p:cNvSpPr>
          <p:nvPr>
            <p:ph type="sldNum" sz="quarter" idx="11"/>
          </p:nvPr>
        </p:nvSpPr>
        <p:spPr/>
        <p:txBody>
          <a:bodyPr/>
          <a:lstStyle/>
          <a:p>
            <a:fld id="{8E5E5D02-478D-4D25-952E-3526AB36D74F}" type="slidenum">
              <a:rPr lang="en-US" smtClean="0"/>
              <a:pPr/>
              <a:t>30</a:t>
            </a:fld>
            <a:endParaRPr lang="en-US"/>
          </a:p>
        </p:txBody>
      </p:sp>
    </p:spTree>
    <p:extLst>
      <p:ext uri="{BB962C8B-B14F-4D97-AF65-F5344CB8AC3E}">
        <p14:creationId xmlns:p14="http://schemas.microsoft.com/office/powerpoint/2010/main" val="31340947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1820"/>
            <a:ext cx="6172200" cy="1077218"/>
          </a:xfrm>
        </p:spPr>
        <p:txBody>
          <a:bodyPr/>
          <a:lstStyle/>
          <a:p>
            <a:r>
              <a:rPr lang="nl-NL" b="1" dirty="0"/>
              <a:t>Gesprek op gang brengen? Dozen</a:t>
            </a:r>
          </a:p>
        </p:txBody>
      </p:sp>
      <p:sp>
        <p:nvSpPr>
          <p:cNvPr id="3" name="Tijdelijke aanduiding voor inhoud 2"/>
          <p:cNvSpPr>
            <a:spLocks noGrp="1"/>
          </p:cNvSpPr>
          <p:nvPr>
            <p:ph idx="1"/>
          </p:nvPr>
        </p:nvSpPr>
        <p:spPr>
          <a:xfrm>
            <a:off x="762000" y="1762125"/>
            <a:ext cx="7881938" cy="2074414"/>
          </a:xfrm>
        </p:spPr>
        <p:txBody>
          <a:bodyPr/>
          <a:lstStyle/>
          <a:p>
            <a:r>
              <a:rPr lang="nl-NL" dirty="0"/>
              <a:t>Pluisje</a:t>
            </a:r>
          </a:p>
          <a:p>
            <a:r>
              <a:rPr lang="nl-NL" dirty="0"/>
              <a:t>Lekker voelen</a:t>
            </a:r>
          </a:p>
          <a:p>
            <a:r>
              <a:rPr lang="nl-NL" dirty="0"/>
              <a:t>Lieve </a:t>
            </a:r>
            <a:r>
              <a:rPr lang="nl-NL" dirty="0" err="1"/>
              <a:t>Lita</a:t>
            </a:r>
            <a:r>
              <a:rPr lang="nl-NL" dirty="0"/>
              <a:t>, doos van Pandora, black box</a:t>
            </a:r>
          </a:p>
          <a:p>
            <a:r>
              <a:rPr lang="nl-NL" dirty="0" err="1"/>
              <a:t>Kletsbox</a:t>
            </a:r>
            <a:r>
              <a:rPr lang="nl-NL" dirty="0"/>
              <a:t>?</a:t>
            </a:r>
          </a:p>
        </p:txBody>
      </p:sp>
      <p:sp>
        <p:nvSpPr>
          <p:cNvPr id="4" name="AutoShape 2" descr="Afbeeldingsresultaat voor seksuele voorlichting"/>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pic>
        <p:nvPicPr>
          <p:cNvPr id="4100" name="Picture 4" descr="http://www.gdskalliope.nl/wordpress/wp-content/uploads/seksuele-voorlichting-150x1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5635" y="3789040"/>
            <a:ext cx="3389336" cy="3389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9880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Knutselen</a:t>
            </a:r>
          </a:p>
        </p:txBody>
      </p:sp>
      <p:pic>
        <p:nvPicPr>
          <p:cNvPr id="5122" name="Picture 2" descr="Afbeeldingsresultaat voor knutselspull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9564" y="2125267"/>
            <a:ext cx="4844872" cy="3277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9436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467D8-20F6-B4EE-AA62-F56E2C687792}"/>
              </a:ext>
            </a:extLst>
          </p:cNvPr>
          <p:cNvSpPr>
            <a:spLocks noGrp="1"/>
          </p:cNvSpPr>
          <p:nvPr>
            <p:ph type="title"/>
          </p:nvPr>
        </p:nvSpPr>
        <p:spPr/>
        <p:txBody>
          <a:bodyPr/>
          <a:lstStyle/>
          <a:p>
            <a:r>
              <a:rPr lang="nl-NL" dirty="0"/>
              <a:t>Stellingen? </a:t>
            </a:r>
          </a:p>
        </p:txBody>
      </p:sp>
      <p:sp>
        <p:nvSpPr>
          <p:cNvPr id="3" name="Content Placeholder 2">
            <a:extLst>
              <a:ext uri="{FF2B5EF4-FFF2-40B4-BE49-F238E27FC236}">
                <a16:creationId xmlns:a16="http://schemas.microsoft.com/office/drawing/2014/main" id="{D2857B93-3445-7BBC-6098-48E949D5ECF8}"/>
              </a:ext>
            </a:extLst>
          </p:cNvPr>
          <p:cNvSpPr>
            <a:spLocks noGrp="1"/>
          </p:cNvSpPr>
          <p:nvPr>
            <p:ph idx="1"/>
          </p:nvPr>
        </p:nvSpPr>
        <p:spPr>
          <a:xfrm>
            <a:off x="709318" y="1556792"/>
            <a:ext cx="7881938" cy="5607689"/>
          </a:xfrm>
        </p:spPr>
        <p:txBody>
          <a:bodyPr/>
          <a:lstStyle/>
          <a:p>
            <a:r>
              <a:rPr lang="nl-NL" dirty="0"/>
              <a:t>Wat is de gemiddelde leeftijd in 2017 /2018 dat jongeren voor het eerst geslachtsgemeenschap hadden?</a:t>
            </a:r>
          </a:p>
          <a:p>
            <a:endParaRPr lang="nl-NL" dirty="0"/>
          </a:p>
          <a:p>
            <a:pPr marL="0" indent="0">
              <a:buNone/>
            </a:pPr>
            <a:r>
              <a:rPr lang="nl-NL" b="0" i="0" dirty="0">
                <a:solidFill>
                  <a:srgbClr val="515151"/>
                </a:solidFill>
                <a:effectLst/>
                <a:latin typeface="Unit Rounded Pro"/>
              </a:rPr>
              <a:t>Jongeren beginnen ongeveer anderhalf jaar later aan seks dan vijf jaar geleden. Deze ontwikkeling geldt voor alle type seksuele handelingen. Zo heeft in 2017 de helft van de jongeren geslachtsgemeenschap gehad op de gemiddelde leeftijd van 18,6 jaar. Vijf jaar eerder, in 2012, was dat 17,1 jaar.</a:t>
            </a:r>
          </a:p>
          <a:p>
            <a:pPr marL="0" indent="0">
              <a:buNone/>
            </a:pPr>
            <a:r>
              <a:rPr lang="nl-NL" dirty="0">
                <a:hlinkClick r:id="rId3"/>
              </a:rPr>
              <a:t>https://www.nji.nl/cijfers/seksueel-gedrag</a:t>
            </a:r>
            <a:r>
              <a:rPr lang="nl-NL" dirty="0">
                <a:solidFill>
                  <a:srgbClr val="515151"/>
                </a:solidFill>
                <a:latin typeface="Unit Rounded Pro"/>
              </a:rPr>
              <a:t> </a:t>
            </a:r>
            <a:endParaRPr lang="nl-NL" dirty="0"/>
          </a:p>
          <a:p>
            <a:endParaRPr lang="nl-NL" dirty="0"/>
          </a:p>
        </p:txBody>
      </p:sp>
      <p:sp>
        <p:nvSpPr>
          <p:cNvPr id="4" name="Slide Number Placeholder 3">
            <a:extLst>
              <a:ext uri="{FF2B5EF4-FFF2-40B4-BE49-F238E27FC236}">
                <a16:creationId xmlns:a16="http://schemas.microsoft.com/office/drawing/2014/main" id="{F90FE99E-91B8-5B0F-7703-00222B3A23C5}"/>
              </a:ext>
            </a:extLst>
          </p:cNvPr>
          <p:cNvSpPr>
            <a:spLocks noGrp="1"/>
          </p:cNvSpPr>
          <p:nvPr>
            <p:ph type="sldNum" sz="quarter" idx="11"/>
          </p:nvPr>
        </p:nvSpPr>
        <p:spPr/>
        <p:txBody>
          <a:bodyPr/>
          <a:lstStyle/>
          <a:p>
            <a:fld id="{8E5E5D02-478D-4D25-952E-3526AB36D74F}" type="slidenum">
              <a:rPr lang="en-US" smtClean="0"/>
              <a:pPr/>
              <a:t>33</a:t>
            </a:fld>
            <a:endParaRPr lang="en-US" dirty="0"/>
          </a:p>
        </p:txBody>
      </p:sp>
    </p:spTree>
    <p:extLst>
      <p:ext uri="{BB962C8B-B14F-4D97-AF65-F5344CB8AC3E}">
        <p14:creationId xmlns:p14="http://schemas.microsoft.com/office/powerpoint/2010/main" val="71889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F1F45-D289-C677-759D-259A0333B5EB}"/>
              </a:ext>
            </a:extLst>
          </p:cNvPr>
          <p:cNvSpPr>
            <a:spLocks noGrp="1"/>
          </p:cNvSpPr>
          <p:nvPr>
            <p:ph type="title"/>
          </p:nvPr>
        </p:nvSpPr>
        <p:spPr/>
        <p:txBody>
          <a:bodyPr/>
          <a:lstStyle/>
          <a:p>
            <a:r>
              <a:rPr lang="nl-NL" dirty="0"/>
              <a:t>Stellingen?</a:t>
            </a:r>
          </a:p>
        </p:txBody>
      </p:sp>
      <p:sp>
        <p:nvSpPr>
          <p:cNvPr id="3" name="Content Placeholder 2">
            <a:extLst>
              <a:ext uri="{FF2B5EF4-FFF2-40B4-BE49-F238E27FC236}">
                <a16:creationId xmlns:a16="http://schemas.microsoft.com/office/drawing/2014/main" id="{C87DA69B-3944-0C82-EA2B-47C5F1B90153}"/>
              </a:ext>
            </a:extLst>
          </p:cNvPr>
          <p:cNvSpPr>
            <a:spLocks noGrp="1"/>
          </p:cNvSpPr>
          <p:nvPr>
            <p:ph idx="1"/>
          </p:nvPr>
        </p:nvSpPr>
        <p:spPr>
          <a:xfrm>
            <a:off x="762000" y="1762125"/>
            <a:ext cx="7881938" cy="4745915"/>
          </a:xfrm>
        </p:spPr>
        <p:txBody>
          <a:bodyPr/>
          <a:lstStyle/>
          <a:p>
            <a:r>
              <a:rPr lang="nl-NL" dirty="0"/>
              <a:t>Wat is de gemiddelde leeftijd in 2017/2018 dat jongeren voor het eerst tongzoenen?</a:t>
            </a:r>
          </a:p>
          <a:p>
            <a:endParaRPr lang="nl-NL" dirty="0"/>
          </a:p>
          <a:p>
            <a:pPr marL="0" indent="0">
              <a:buNone/>
            </a:pPr>
            <a:r>
              <a:rPr lang="nl-NL" b="0" i="0" dirty="0">
                <a:solidFill>
                  <a:srgbClr val="515151"/>
                </a:solidFill>
                <a:effectLst/>
                <a:latin typeface="Unit Rounded Pro"/>
              </a:rPr>
              <a:t>De helft van de jongeren tongzoenden voor het eerst op de gemiddelde leeftijd van 15,8 jaar in 2017. In 2012 was dat 14,4 jaar. Tussen 2005 en 2012 was de leeftijd waarop jongeren aan seks begonnen vrijwel gelijk.</a:t>
            </a:r>
            <a:r>
              <a:rPr lang="nl-NL" dirty="0"/>
              <a:t> </a:t>
            </a:r>
          </a:p>
          <a:p>
            <a:endParaRPr lang="nl-NL" dirty="0"/>
          </a:p>
          <a:p>
            <a:endParaRPr lang="nl-NL" dirty="0"/>
          </a:p>
        </p:txBody>
      </p:sp>
      <p:sp>
        <p:nvSpPr>
          <p:cNvPr id="4" name="Slide Number Placeholder 3">
            <a:extLst>
              <a:ext uri="{FF2B5EF4-FFF2-40B4-BE49-F238E27FC236}">
                <a16:creationId xmlns:a16="http://schemas.microsoft.com/office/drawing/2014/main" id="{0DC2189E-AB89-B9EC-6373-2573775A2CE6}"/>
              </a:ext>
            </a:extLst>
          </p:cNvPr>
          <p:cNvSpPr>
            <a:spLocks noGrp="1"/>
          </p:cNvSpPr>
          <p:nvPr>
            <p:ph type="sldNum" sz="quarter" idx="11"/>
          </p:nvPr>
        </p:nvSpPr>
        <p:spPr/>
        <p:txBody>
          <a:bodyPr/>
          <a:lstStyle/>
          <a:p>
            <a:fld id="{8E5E5D02-478D-4D25-952E-3526AB36D74F}" type="slidenum">
              <a:rPr lang="en-US" smtClean="0"/>
              <a:pPr/>
              <a:t>34</a:t>
            </a:fld>
            <a:endParaRPr lang="en-US"/>
          </a:p>
        </p:txBody>
      </p:sp>
    </p:spTree>
    <p:extLst>
      <p:ext uri="{BB962C8B-B14F-4D97-AF65-F5344CB8AC3E}">
        <p14:creationId xmlns:p14="http://schemas.microsoft.com/office/powerpoint/2010/main" val="374763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B021D-19D7-8A0E-D943-62D0E57A59EA}"/>
              </a:ext>
            </a:extLst>
          </p:cNvPr>
          <p:cNvSpPr>
            <a:spLocks noGrp="1"/>
          </p:cNvSpPr>
          <p:nvPr>
            <p:ph type="title"/>
          </p:nvPr>
        </p:nvSpPr>
        <p:spPr/>
        <p:txBody>
          <a:bodyPr/>
          <a:lstStyle/>
          <a:p>
            <a:r>
              <a:rPr lang="nl-NL" dirty="0"/>
              <a:t>Dit jaar weer nieuw onderzoek</a:t>
            </a:r>
          </a:p>
        </p:txBody>
      </p:sp>
      <p:sp>
        <p:nvSpPr>
          <p:cNvPr id="3" name="Content Placeholder 2">
            <a:extLst>
              <a:ext uri="{FF2B5EF4-FFF2-40B4-BE49-F238E27FC236}">
                <a16:creationId xmlns:a16="http://schemas.microsoft.com/office/drawing/2014/main" id="{ECA14ACE-FF30-B1DA-67C9-39FF0BA2C42B}"/>
              </a:ext>
            </a:extLst>
          </p:cNvPr>
          <p:cNvSpPr>
            <a:spLocks noGrp="1"/>
          </p:cNvSpPr>
          <p:nvPr>
            <p:ph idx="1"/>
          </p:nvPr>
        </p:nvSpPr>
        <p:spPr/>
        <p:txBody>
          <a:bodyPr/>
          <a:lstStyle/>
          <a:p>
            <a:endParaRPr lang="nl-NL" dirty="0"/>
          </a:p>
        </p:txBody>
      </p:sp>
      <p:sp>
        <p:nvSpPr>
          <p:cNvPr id="4" name="Slide Number Placeholder 3">
            <a:extLst>
              <a:ext uri="{FF2B5EF4-FFF2-40B4-BE49-F238E27FC236}">
                <a16:creationId xmlns:a16="http://schemas.microsoft.com/office/drawing/2014/main" id="{629B6901-8A0D-606D-7BFB-F71F383EA00D}"/>
              </a:ext>
            </a:extLst>
          </p:cNvPr>
          <p:cNvSpPr>
            <a:spLocks noGrp="1"/>
          </p:cNvSpPr>
          <p:nvPr>
            <p:ph type="sldNum" sz="quarter" idx="11"/>
          </p:nvPr>
        </p:nvSpPr>
        <p:spPr/>
        <p:txBody>
          <a:bodyPr/>
          <a:lstStyle/>
          <a:p>
            <a:fld id="{8E5E5D02-478D-4D25-952E-3526AB36D74F}" type="slidenum">
              <a:rPr lang="en-US" smtClean="0"/>
              <a:pPr/>
              <a:t>35</a:t>
            </a:fld>
            <a:endParaRPr lang="en-US"/>
          </a:p>
        </p:txBody>
      </p:sp>
      <p:pic>
        <p:nvPicPr>
          <p:cNvPr id="8" name="Picture 7">
            <a:extLst>
              <a:ext uri="{FF2B5EF4-FFF2-40B4-BE49-F238E27FC236}">
                <a16:creationId xmlns:a16="http://schemas.microsoft.com/office/drawing/2014/main" id="{466F203B-DD6F-FBB7-DB21-D3286A1AA61B}"/>
              </a:ext>
            </a:extLst>
          </p:cNvPr>
          <p:cNvPicPr>
            <a:picLocks noChangeAspect="1"/>
          </p:cNvPicPr>
          <p:nvPr/>
        </p:nvPicPr>
        <p:blipFill>
          <a:blip r:embed="rId2"/>
          <a:stretch>
            <a:fillRect/>
          </a:stretch>
        </p:blipFill>
        <p:spPr>
          <a:xfrm>
            <a:off x="0" y="1532500"/>
            <a:ext cx="9144000" cy="5173100"/>
          </a:xfrm>
          <a:prstGeom prst="rect">
            <a:avLst/>
          </a:prstGeom>
        </p:spPr>
      </p:pic>
    </p:spTree>
    <p:extLst>
      <p:ext uri="{BB962C8B-B14F-4D97-AF65-F5344CB8AC3E}">
        <p14:creationId xmlns:p14="http://schemas.microsoft.com/office/powerpoint/2010/main" val="37703645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03E27-7FEB-4E83-D60F-AB06B6B95B06}"/>
              </a:ext>
            </a:extLst>
          </p:cNvPr>
          <p:cNvSpPr>
            <a:spLocks noGrp="1"/>
          </p:cNvSpPr>
          <p:nvPr>
            <p:ph type="title"/>
          </p:nvPr>
        </p:nvSpPr>
        <p:spPr/>
        <p:txBody>
          <a:bodyPr/>
          <a:lstStyle/>
          <a:p>
            <a:r>
              <a:rPr lang="nl-NL" dirty="0"/>
              <a:t>Stellingen?</a:t>
            </a:r>
          </a:p>
        </p:txBody>
      </p:sp>
      <p:sp>
        <p:nvSpPr>
          <p:cNvPr id="3" name="Content Placeholder 2">
            <a:extLst>
              <a:ext uri="{FF2B5EF4-FFF2-40B4-BE49-F238E27FC236}">
                <a16:creationId xmlns:a16="http://schemas.microsoft.com/office/drawing/2014/main" id="{DD620220-0B3B-1FC7-EC6A-0256554DB16C}"/>
              </a:ext>
            </a:extLst>
          </p:cNvPr>
          <p:cNvSpPr>
            <a:spLocks noGrp="1"/>
          </p:cNvSpPr>
          <p:nvPr>
            <p:ph idx="1"/>
          </p:nvPr>
        </p:nvSpPr>
        <p:spPr>
          <a:xfrm>
            <a:off x="762000" y="1762125"/>
            <a:ext cx="7881938" cy="3367076"/>
          </a:xfrm>
        </p:spPr>
        <p:txBody>
          <a:bodyPr/>
          <a:lstStyle/>
          <a:p>
            <a:r>
              <a:rPr lang="nl-NL" b="0" i="0" dirty="0">
                <a:solidFill>
                  <a:schemeClr val="tx1"/>
                </a:solidFill>
                <a:effectLst/>
                <a:latin typeface="Unit Rounded Pro"/>
              </a:rPr>
              <a:t>Welk percentage van jongeren is ooit gedwongen tot seksuele handelingen in 2017?</a:t>
            </a:r>
          </a:p>
          <a:p>
            <a:r>
              <a:rPr lang="nl-NL" dirty="0">
                <a:solidFill>
                  <a:schemeClr val="tx1"/>
                </a:solidFill>
                <a:latin typeface="Unit Rounded Pro"/>
              </a:rPr>
              <a:t>Meisjes / Jongens? </a:t>
            </a:r>
          </a:p>
          <a:p>
            <a:pPr marL="0" indent="0">
              <a:buNone/>
            </a:pPr>
            <a:endParaRPr lang="nl-NL" b="0" i="0" dirty="0">
              <a:solidFill>
                <a:srgbClr val="515151"/>
              </a:solidFill>
              <a:effectLst/>
              <a:latin typeface="Unit Rounded Pro"/>
            </a:endParaRPr>
          </a:p>
          <a:p>
            <a:pPr marL="0" indent="0">
              <a:buNone/>
            </a:pPr>
            <a:r>
              <a:rPr lang="nl-NL" b="0" i="0" dirty="0">
                <a:solidFill>
                  <a:srgbClr val="515151"/>
                </a:solidFill>
                <a:effectLst/>
                <a:latin typeface="Unit Rounded Pro"/>
              </a:rPr>
              <a:t>14 % van de meisjes en 3 % van de jongens is ooit gedwongen tot seksuele handelingen of heeft seks gehad tegen zijn of haar wil. </a:t>
            </a:r>
            <a:endParaRPr lang="nl-NL" dirty="0"/>
          </a:p>
        </p:txBody>
      </p:sp>
      <p:sp>
        <p:nvSpPr>
          <p:cNvPr id="4" name="Slide Number Placeholder 3">
            <a:extLst>
              <a:ext uri="{FF2B5EF4-FFF2-40B4-BE49-F238E27FC236}">
                <a16:creationId xmlns:a16="http://schemas.microsoft.com/office/drawing/2014/main" id="{C9DDD8E8-03F5-FD74-C7D7-E013546147FE}"/>
              </a:ext>
            </a:extLst>
          </p:cNvPr>
          <p:cNvSpPr>
            <a:spLocks noGrp="1"/>
          </p:cNvSpPr>
          <p:nvPr>
            <p:ph type="sldNum" sz="quarter" idx="11"/>
          </p:nvPr>
        </p:nvSpPr>
        <p:spPr/>
        <p:txBody>
          <a:bodyPr/>
          <a:lstStyle/>
          <a:p>
            <a:fld id="{8E5E5D02-478D-4D25-952E-3526AB36D74F}" type="slidenum">
              <a:rPr lang="en-US" smtClean="0"/>
              <a:pPr/>
              <a:t>36</a:t>
            </a:fld>
            <a:endParaRPr lang="en-US"/>
          </a:p>
        </p:txBody>
      </p:sp>
    </p:spTree>
    <p:extLst>
      <p:ext uri="{BB962C8B-B14F-4D97-AF65-F5344CB8AC3E}">
        <p14:creationId xmlns:p14="http://schemas.microsoft.com/office/powerpoint/2010/main" val="258591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45AE3-1AFB-4BA4-F089-E832A591759D}"/>
              </a:ext>
            </a:extLst>
          </p:cNvPr>
          <p:cNvSpPr>
            <a:spLocks noGrp="1"/>
          </p:cNvSpPr>
          <p:nvPr>
            <p:ph type="title"/>
          </p:nvPr>
        </p:nvSpPr>
        <p:spPr/>
        <p:txBody>
          <a:bodyPr/>
          <a:lstStyle/>
          <a:p>
            <a:r>
              <a:rPr lang="nl-NL" dirty="0"/>
              <a:t>Stellingen?</a:t>
            </a:r>
          </a:p>
        </p:txBody>
      </p:sp>
      <p:sp>
        <p:nvSpPr>
          <p:cNvPr id="3" name="Content Placeholder 2">
            <a:extLst>
              <a:ext uri="{FF2B5EF4-FFF2-40B4-BE49-F238E27FC236}">
                <a16:creationId xmlns:a16="http://schemas.microsoft.com/office/drawing/2014/main" id="{61A6A22E-D410-A0D7-ADF4-7AB0564D7D0D}"/>
              </a:ext>
            </a:extLst>
          </p:cNvPr>
          <p:cNvSpPr>
            <a:spLocks noGrp="1"/>
          </p:cNvSpPr>
          <p:nvPr>
            <p:ph idx="1"/>
          </p:nvPr>
        </p:nvSpPr>
        <p:spPr>
          <a:xfrm>
            <a:off x="762000" y="1762125"/>
            <a:ext cx="7881938" cy="4659737"/>
          </a:xfrm>
        </p:spPr>
        <p:txBody>
          <a:bodyPr/>
          <a:lstStyle/>
          <a:p>
            <a:r>
              <a:rPr lang="nl-NL" dirty="0"/>
              <a:t>Hoeveel mensen definiëren zich niet gelijk met het geslacht waarin ze geboren zijn?</a:t>
            </a:r>
          </a:p>
          <a:p>
            <a:endParaRPr lang="nl-NL" dirty="0"/>
          </a:p>
          <a:p>
            <a:r>
              <a:rPr lang="nl-NL" dirty="0">
                <a:solidFill>
                  <a:schemeClr val="accent5">
                    <a:lumMod val="50000"/>
                    <a:lumOff val="50000"/>
                  </a:schemeClr>
                </a:solidFill>
              </a:rPr>
              <a:t>Uit SCP onderzoek blijkt dat ongeveer 3,9% van de Nederlandse bevolking zich niet eenduidig identificeert met het geslacht dat is geregistreerd bij de geboorte.</a:t>
            </a:r>
          </a:p>
          <a:p>
            <a:r>
              <a:rPr lang="nl-NL" dirty="0">
                <a:solidFill>
                  <a:schemeClr val="accent5">
                    <a:lumMod val="50000"/>
                    <a:lumOff val="50000"/>
                  </a:schemeClr>
                </a:solidFill>
              </a:rPr>
              <a:t>Van de leerlingen in het voortgezet onderwijs voelt ongeveer 0,7% zich anders dan het toegewezen geslacht. (Kuyper, 2017)</a:t>
            </a:r>
          </a:p>
        </p:txBody>
      </p:sp>
      <p:sp>
        <p:nvSpPr>
          <p:cNvPr id="4" name="Slide Number Placeholder 3">
            <a:extLst>
              <a:ext uri="{FF2B5EF4-FFF2-40B4-BE49-F238E27FC236}">
                <a16:creationId xmlns:a16="http://schemas.microsoft.com/office/drawing/2014/main" id="{FAD416BB-5CB4-486F-9F49-99ED3E3C87ED}"/>
              </a:ext>
            </a:extLst>
          </p:cNvPr>
          <p:cNvSpPr>
            <a:spLocks noGrp="1"/>
          </p:cNvSpPr>
          <p:nvPr>
            <p:ph type="sldNum" sz="quarter" idx="11"/>
          </p:nvPr>
        </p:nvSpPr>
        <p:spPr/>
        <p:txBody>
          <a:bodyPr/>
          <a:lstStyle/>
          <a:p>
            <a:fld id="{8E5E5D02-478D-4D25-952E-3526AB36D74F}" type="slidenum">
              <a:rPr lang="en-US" smtClean="0"/>
              <a:pPr/>
              <a:t>37</a:t>
            </a:fld>
            <a:endParaRPr lang="en-US"/>
          </a:p>
        </p:txBody>
      </p:sp>
    </p:spTree>
    <p:extLst>
      <p:ext uri="{BB962C8B-B14F-4D97-AF65-F5344CB8AC3E}">
        <p14:creationId xmlns:p14="http://schemas.microsoft.com/office/powerpoint/2010/main" val="169554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33C87-8416-5B0D-AC65-AEE47A7E24C4}"/>
              </a:ext>
            </a:extLst>
          </p:cNvPr>
          <p:cNvSpPr>
            <a:spLocks noGrp="1"/>
          </p:cNvSpPr>
          <p:nvPr>
            <p:ph type="title"/>
          </p:nvPr>
        </p:nvSpPr>
        <p:spPr/>
        <p:txBody>
          <a:bodyPr/>
          <a:lstStyle/>
          <a:p>
            <a:r>
              <a:rPr lang="nl-NL" dirty="0"/>
              <a:t>Stellingen?</a:t>
            </a:r>
          </a:p>
        </p:txBody>
      </p:sp>
      <p:sp>
        <p:nvSpPr>
          <p:cNvPr id="3" name="Content Placeholder 2">
            <a:extLst>
              <a:ext uri="{FF2B5EF4-FFF2-40B4-BE49-F238E27FC236}">
                <a16:creationId xmlns:a16="http://schemas.microsoft.com/office/drawing/2014/main" id="{C2401A77-E5FA-591E-C827-00E80B619B3C}"/>
              </a:ext>
            </a:extLst>
          </p:cNvPr>
          <p:cNvSpPr>
            <a:spLocks noGrp="1"/>
          </p:cNvSpPr>
          <p:nvPr>
            <p:ph idx="1"/>
          </p:nvPr>
        </p:nvSpPr>
        <p:spPr>
          <a:xfrm>
            <a:off x="762000" y="1762125"/>
            <a:ext cx="7881938" cy="4869025"/>
          </a:xfrm>
        </p:spPr>
        <p:txBody>
          <a:bodyPr/>
          <a:lstStyle/>
          <a:p>
            <a:r>
              <a:rPr lang="nl-NL" dirty="0"/>
              <a:t>Hoeveel procent van de jongens accept homoseksualiteit in de samenleving in 2017?</a:t>
            </a:r>
          </a:p>
          <a:p>
            <a:pPr marL="0" indent="0">
              <a:buNone/>
            </a:pPr>
            <a:endParaRPr lang="nl-NL" dirty="0"/>
          </a:p>
          <a:p>
            <a:r>
              <a:rPr lang="nl-NL" sz="2400" dirty="0">
                <a:solidFill>
                  <a:schemeClr val="accent5">
                    <a:lumMod val="50000"/>
                    <a:lumOff val="50000"/>
                  </a:schemeClr>
                </a:solidFill>
              </a:rPr>
              <a:t>Onder jongeren ligt de acceptatie van homoseksualiteit lager dan onder volwassenen. Maar ook onder jongeren is het percentage dat uitingen van homoseksualiteit afkeurt, sterk gedaald. In 2012 keurde de helft van de jongens en een kwart van de meisjes het af als twee jongens elkaar zoenen op straat. In 2017 was dat percentage vrijwel gehalveerd naar 27% van de jongens en 13% van de meisjes. (De Graaf et al., 2017)</a:t>
            </a:r>
          </a:p>
        </p:txBody>
      </p:sp>
      <p:sp>
        <p:nvSpPr>
          <p:cNvPr id="4" name="Slide Number Placeholder 3">
            <a:extLst>
              <a:ext uri="{FF2B5EF4-FFF2-40B4-BE49-F238E27FC236}">
                <a16:creationId xmlns:a16="http://schemas.microsoft.com/office/drawing/2014/main" id="{65D122C4-AC7B-FDDD-3FC6-8C584B9B9033}"/>
              </a:ext>
            </a:extLst>
          </p:cNvPr>
          <p:cNvSpPr>
            <a:spLocks noGrp="1"/>
          </p:cNvSpPr>
          <p:nvPr>
            <p:ph type="sldNum" sz="quarter" idx="11"/>
          </p:nvPr>
        </p:nvSpPr>
        <p:spPr/>
        <p:txBody>
          <a:bodyPr/>
          <a:lstStyle/>
          <a:p>
            <a:fld id="{8E5E5D02-478D-4D25-952E-3526AB36D74F}" type="slidenum">
              <a:rPr lang="en-US" smtClean="0"/>
              <a:pPr/>
              <a:t>38</a:t>
            </a:fld>
            <a:endParaRPr lang="en-US"/>
          </a:p>
        </p:txBody>
      </p:sp>
    </p:spTree>
    <p:extLst>
      <p:ext uri="{BB962C8B-B14F-4D97-AF65-F5344CB8AC3E}">
        <p14:creationId xmlns:p14="http://schemas.microsoft.com/office/powerpoint/2010/main" val="190850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5" name="AutoShape 2" descr="Afbeeldingsresultaat voor wie durf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6" name="AutoShape 4" descr="Afbeeldingsresultaat voor wie durf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7" name="AutoShape 6" descr="http://www.nellekevandoodewaard.nl/wp-content/uploads/2015/07/just-do-it-332x330.jpg"/>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pic>
        <p:nvPicPr>
          <p:cNvPr id="6152" name="Picture 8" descr="Afbeeldingsresultaat voor just do it ni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1631" y="-142058"/>
            <a:ext cx="6250781" cy="714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549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In het nieuws</a:t>
            </a:r>
          </a:p>
        </p:txBody>
      </p:sp>
      <p:sp>
        <p:nvSpPr>
          <p:cNvPr id="6" name="Rechthoek 5"/>
          <p:cNvSpPr/>
          <p:nvPr/>
        </p:nvSpPr>
        <p:spPr>
          <a:xfrm>
            <a:off x="275316" y="2894710"/>
            <a:ext cx="4310795" cy="300082"/>
          </a:xfrm>
          <a:prstGeom prst="rect">
            <a:avLst/>
          </a:prstGeom>
        </p:spPr>
        <p:txBody>
          <a:bodyPr wrap="none">
            <a:spAutoFit/>
          </a:bodyPr>
          <a:lstStyle/>
          <a:p>
            <a:r>
              <a:rPr lang="nl-NL" sz="1350" dirty="0">
                <a:solidFill>
                  <a:srgbClr val="010050"/>
                </a:solidFill>
                <a:latin typeface="Arial" panose="020B0604020202020204" pitchFamily="34" charset="0"/>
              </a:rPr>
              <a:t>Er wordt weinig gesproken over plezier en verlangen. </a:t>
            </a:r>
            <a:endParaRPr lang="nl-NL" sz="1350" dirty="0"/>
          </a:p>
        </p:txBody>
      </p:sp>
      <p:sp>
        <p:nvSpPr>
          <p:cNvPr id="7" name="Rechthoek 6"/>
          <p:cNvSpPr/>
          <p:nvPr/>
        </p:nvSpPr>
        <p:spPr>
          <a:xfrm>
            <a:off x="136702" y="1652391"/>
            <a:ext cx="4195379" cy="300082"/>
          </a:xfrm>
          <a:prstGeom prst="rect">
            <a:avLst/>
          </a:prstGeom>
        </p:spPr>
        <p:txBody>
          <a:bodyPr wrap="none">
            <a:spAutoFit/>
          </a:bodyPr>
          <a:lstStyle/>
          <a:p>
            <a:r>
              <a:rPr lang="nl-NL" sz="1350" dirty="0">
                <a:solidFill>
                  <a:srgbClr val="010050"/>
                </a:solidFill>
                <a:latin typeface="Arial" panose="020B0604020202020204" pitchFamily="34" charset="0"/>
              </a:rPr>
              <a:t>Bovendien moeten ze positief tegenover seks staan.</a:t>
            </a:r>
            <a:endParaRPr lang="nl-NL" sz="1350" dirty="0"/>
          </a:p>
        </p:txBody>
      </p:sp>
      <p:pic>
        <p:nvPicPr>
          <p:cNvPr id="3" name="Afbeelding 2"/>
          <p:cNvPicPr>
            <a:picLocks noChangeAspect="1"/>
          </p:cNvPicPr>
          <p:nvPr/>
        </p:nvPicPr>
        <p:blipFill>
          <a:blip r:embed="rId2"/>
          <a:stretch>
            <a:fillRect/>
          </a:stretch>
        </p:blipFill>
        <p:spPr>
          <a:xfrm>
            <a:off x="4778339" y="2817854"/>
            <a:ext cx="4364831" cy="3743325"/>
          </a:xfrm>
          <a:prstGeom prst="rect">
            <a:avLst/>
          </a:prstGeom>
        </p:spPr>
      </p:pic>
      <p:pic>
        <p:nvPicPr>
          <p:cNvPr id="1026" name="Picture 2">
            <a:extLst>
              <a:ext uri="{FF2B5EF4-FFF2-40B4-BE49-F238E27FC236}">
                <a16:creationId xmlns:a16="http://schemas.microsoft.com/office/drawing/2014/main" id="{34D25EE7-AD79-435D-BAC2-C12FB638C6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632" y="4437112"/>
            <a:ext cx="4860032" cy="27337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969E58B-0A3B-4E87-AD79-691A8393D5D3}"/>
              </a:ext>
            </a:extLst>
          </p:cNvPr>
          <p:cNvPicPr>
            <a:picLocks noChangeAspect="1"/>
          </p:cNvPicPr>
          <p:nvPr/>
        </p:nvPicPr>
        <p:blipFill>
          <a:blip r:embed="rId4"/>
          <a:stretch>
            <a:fillRect/>
          </a:stretch>
        </p:blipFill>
        <p:spPr>
          <a:xfrm>
            <a:off x="4811921" y="296821"/>
            <a:ext cx="2915816" cy="1943877"/>
          </a:xfrm>
          <a:prstGeom prst="rect">
            <a:avLst/>
          </a:prstGeom>
        </p:spPr>
      </p:pic>
    </p:spTree>
    <p:extLst>
      <p:ext uri="{BB962C8B-B14F-4D97-AF65-F5344CB8AC3E}">
        <p14:creationId xmlns:p14="http://schemas.microsoft.com/office/powerpoint/2010/main" val="24883177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Vragen die je kan krijgen</a:t>
            </a:r>
          </a:p>
        </p:txBody>
      </p:sp>
      <p:sp>
        <p:nvSpPr>
          <p:cNvPr id="3" name="Content Placeholder 2"/>
          <p:cNvSpPr>
            <a:spLocks noGrp="1"/>
          </p:cNvSpPr>
          <p:nvPr>
            <p:ph idx="1"/>
          </p:nvPr>
        </p:nvSpPr>
        <p:spPr>
          <a:xfrm>
            <a:off x="762000" y="1762125"/>
            <a:ext cx="7881938" cy="523220"/>
          </a:xfrm>
        </p:spPr>
        <p:txBody>
          <a:bodyPr/>
          <a:lstStyle/>
          <a:p>
            <a:r>
              <a:rPr lang="nl-NL" dirty="0"/>
              <a:t>Binnen cirkel buiten cirkel</a:t>
            </a:r>
          </a:p>
        </p:txBody>
      </p:sp>
      <p:sp>
        <p:nvSpPr>
          <p:cNvPr id="4" name="Slide Number Placeholder 3"/>
          <p:cNvSpPr>
            <a:spLocks noGrp="1"/>
          </p:cNvSpPr>
          <p:nvPr>
            <p:ph type="sldNum" sz="quarter" idx="11"/>
          </p:nvPr>
        </p:nvSpPr>
        <p:spPr/>
        <p:txBody>
          <a:bodyPr/>
          <a:lstStyle/>
          <a:p>
            <a:fld id="{8E5E5D02-478D-4D25-952E-3526AB36D74F}" type="slidenum">
              <a:rPr lang="en-US" smtClean="0"/>
              <a:pPr/>
              <a:t>40</a:t>
            </a:fld>
            <a:endParaRPr lang="en-US"/>
          </a:p>
        </p:txBody>
      </p:sp>
    </p:spTree>
    <p:extLst>
      <p:ext uri="{BB962C8B-B14F-4D97-AF65-F5344CB8AC3E}">
        <p14:creationId xmlns:p14="http://schemas.microsoft.com/office/powerpoint/2010/main" val="32793738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5223" y="622530"/>
            <a:ext cx="4629150" cy="438581"/>
          </a:xfrm>
        </p:spPr>
        <p:txBody>
          <a:bodyPr>
            <a:normAutofit fontScale="90000"/>
          </a:bodyPr>
          <a:lstStyle/>
          <a:p>
            <a:r>
              <a:rPr lang="nl-NL" dirty="0"/>
              <a:t>NEE! Of Ja?</a:t>
            </a:r>
            <a:endParaRPr lang="en-US" dirty="0"/>
          </a:p>
        </p:txBody>
      </p:sp>
      <p:sp>
        <p:nvSpPr>
          <p:cNvPr id="3" name="Content Placeholder 2"/>
          <p:cNvSpPr>
            <a:spLocks noGrp="1"/>
          </p:cNvSpPr>
          <p:nvPr>
            <p:ph idx="1"/>
          </p:nvPr>
        </p:nvSpPr>
        <p:spPr>
          <a:xfrm>
            <a:off x="1698875" y="1282989"/>
            <a:ext cx="5911454" cy="3754874"/>
          </a:xfrm>
        </p:spPr>
        <p:txBody>
          <a:bodyPr/>
          <a:lstStyle/>
          <a:p>
            <a:r>
              <a:rPr lang="nl-NL" dirty="0"/>
              <a:t>Oefening die je met leerlingen kan doen.</a:t>
            </a:r>
          </a:p>
          <a:p>
            <a:pPr lvl="1"/>
            <a:r>
              <a:rPr lang="nl-NL" dirty="0"/>
              <a:t>Ga in een dubbele kring staan, f2f met een afstand van ca 3m</a:t>
            </a:r>
          </a:p>
          <a:p>
            <a:pPr lvl="1"/>
            <a:r>
              <a:rPr lang="nl-NL" dirty="0"/>
              <a:t>Jongen tegen over meisje</a:t>
            </a:r>
          </a:p>
          <a:p>
            <a:pPr lvl="1"/>
            <a:r>
              <a:rPr lang="nl-NL" dirty="0"/>
              <a:t>Ronde 1 verbaal</a:t>
            </a:r>
          </a:p>
          <a:p>
            <a:pPr lvl="1"/>
            <a:r>
              <a:rPr lang="nl-NL" dirty="0"/>
              <a:t>Ronde 2 fysiek</a:t>
            </a:r>
            <a:r>
              <a:rPr lang="nl-NL" dirty="0">
                <a:sym typeface="Wingdings" panose="05000000000000000000" pitchFamily="2" charset="2"/>
              </a:rPr>
              <a:t> stilte! </a:t>
            </a:r>
            <a:endParaRPr lang="nl-NL" dirty="0"/>
          </a:p>
          <a:p>
            <a:pPr lvl="1"/>
            <a:r>
              <a:rPr lang="nl-NL" dirty="0"/>
              <a:t>Ronde 3 mimiek</a:t>
            </a:r>
            <a:r>
              <a:rPr lang="nl-NL" dirty="0">
                <a:sym typeface="Wingdings" panose="05000000000000000000" pitchFamily="2" charset="2"/>
              </a:rPr>
              <a:t> stilte!</a:t>
            </a:r>
            <a:endParaRPr lang="en-US" dirty="0"/>
          </a:p>
        </p:txBody>
      </p:sp>
      <p:sp>
        <p:nvSpPr>
          <p:cNvPr id="4" name="Slide Number Placeholder 3"/>
          <p:cNvSpPr>
            <a:spLocks noGrp="1"/>
          </p:cNvSpPr>
          <p:nvPr>
            <p:ph type="sldNum" sz="quarter" idx="11"/>
          </p:nvPr>
        </p:nvSpPr>
        <p:spPr/>
        <p:txBody>
          <a:bodyPr/>
          <a:lstStyle/>
          <a:p>
            <a:fld id="{8E5E5D02-478D-4D25-952E-3526AB36D74F}" type="slidenum">
              <a:rPr lang="en-US" smtClean="0"/>
              <a:pPr/>
              <a:t>41</a:t>
            </a:fld>
            <a:endParaRPr lang="en-US"/>
          </a:p>
        </p:txBody>
      </p:sp>
      <p:pic>
        <p:nvPicPr>
          <p:cNvPr id="5" name="Picture 2" descr="http://www.wo-men.nl/cms/wp-content/uploads/2012/08/15-definitief-ongewenstsexueelgedragwe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9180" y="5259742"/>
            <a:ext cx="4395209" cy="1598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467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040481"/>
            <a:ext cx="7886700" cy="584775"/>
          </a:xfrm>
        </p:spPr>
        <p:txBody>
          <a:bodyPr/>
          <a:lstStyle/>
          <a:p>
            <a:r>
              <a:rPr lang="nl-NL" b="1" dirty="0"/>
              <a:t>Hoe is het nu?</a:t>
            </a:r>
          </a:p>
        </p:txBody>
      </p:sp>
      <p:pic>
        <p:nvPicPr>
          <p:cNvPr id="6" name="Tijdelijke aanduiding voor inhoud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520" y="2234226"/>
            <a:ext cx="6380018" cy="4785014"/>
          </a:xfrm>
        </p:spPr>
      </p:pic>
      <p:pic>
        <p:nvPicPr>
          <p:cNvPr id="7" name="Afbeelding 6"/>
          <p:cNvPicPr>
            <a:picLocks noChangeAspect="1"/>
          </p:cNvPicPr>
          <p:nvPr/>
        </p:nvPicPr>
        <p:blipFill rotWithShape="1">
          <a:blip r:embed="rId3">
            <a:extLst>
              <a:ext uri="{28A0092B-C50C-407E-A947-70E740481C1C}">
                <a14:useLocalDpi xmlns:a14="http://schemas.microsoft.com/office/drawing/2010/main" val="0"/>
              </a:ext>
            </a:extLst>
          </a:blip>
          <a:srcRect l="5635" t="20145" b="11961"/>
          <a:stretch/>
        </p:blipFill>
        <p:spPr>
          <a:xfrm>
            <a:off x="4128655" y="3367017"/>
            <a:ext cx="4668982" cy="2519433"/>
          </a:xfrm>
          <a:prstGeom prst="rect">
            <a:avLst/>
          </a:prstGeom>
        </p:spPr>
      </p:pic>
    </p:spTree>
    <p:extLst>
      <p:ext uri="{BB962C8B-B14F-4D97-AF65-F5344CB8AC3E}">
        <p14:creationId xmlns:p14="http://schemas.microsoft.com/office/powerpoint/2010/main" val="1238834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5" name="qy13FavwqPo"/>
          <p:cNvPicPr>
            <a:picLocks noGrp="1" noRot="1" noChangeAspect="1"/>
          </p:cNvPicPr>
          <p:nvPr>
            <p:ph idx="1"/>
            <a:videoFile r:link="rId1"/>
          </p:nvPr>
        </p:nvPicPr>
        <p:blipFill>
          <a:blip r:embed="rId3"/>
          <a:stretch>
            <a:fillRect/>
          </a:stretch>
        </p:blipFill>
        <p:spPr>
          <a:xfrm>
            <a:off x="-5278" y="1306868"/>
            <a:ext cx="9149278" cy="5146468"/>
          </a:xfrm>
          <a:prstGeom prst="rect">
            <a:avLst/>
          </a:prstGeom>
        </p:spPr>
      </p:pic>
      <p:sp>
        <p:nvSpPr>
          <p:cNvPr id="4" name="Tijdelijke aanduiding voor dianummer 3"/>
          <p:cNvSpPr>
            <a:spLocks noGrp="1"/>
          </p:cNvSpPr>
          <p:nvPr>
            <p:ph type="sldNum" sz="quarter" idx="11"/>
          </p:nvPr>
        </p:nvSpPr>
        <p:spPr/>
        <p:txBody>
          <a:bodyPr/>
          <a:lstStyle/>
          <a:p>
            <a:fld id="{8E5E5D02-478D-4D25-952E-3526AB36D74F}" type="slidenum">
              <a:rPr lang="en-US" smtClean="0"/>
              <a:pPr/>
              <a:t>6</a:t>
            </a:fld>
            <a:endParaRPr lang="en-US"/>
          </a:p>
        </p:txBody>
      </p:sp>
    </p:spTree>
    <p:extLst>
      <p:ext uri="{BB962C8B-B14F-4D97-AF65-F5344CB8AC3E}">
        <p14:creationId xmlns:p14="http://schemas.microsoft.com/office/powerpoint/2010/main" val="1435352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4263"/>
            <a:ext cx="6830144" cy="584775"/>
          </a:xfrm>
        </p:spPr>
        <p:txBody>
          <a:bodyPr/>
          <a:lstStyle/>
          <a:p>
            <a:r>
              <a:rPr lang="nl-NL" dirty="0"/>
              <a:t>Belang van seksualiteit-lessen?</a:t>
            </a:r>
          </a:p>
        </p:txBody>
      </p:sp>
      <p:sp>
        <p:nvSpPr>
          <p:cNvPr id="3" name="Content Placeholder 2"/>
          <p:cNvSpPr>
            <a:spLocks noGrp="1"/>
          </p:cNvSpPr>
          <p:nvPr>
            <p:ph idx="1"/>
          </p:nvPr>
        </p:nvSpPr>
        <p:spPr>
          <a:xfrm>
            <a:off x="762000" y="1762125"/>
            <a:ext cx="7881938" cy="2591479"/>
          </a:xfrm>
        </p:spPr>
        <p:txBody>
          <a:bodyPr/>
          <a:lstStyle/>
          <a:p>
            <a:r>
              <a:rPr lang="nl-NL" dirty="0"/>
              <a:t>Nee zeggen?</a:t>
            </a:r>
          </a:p>
          <a:p>
            <a:r>
              <a:rPr lang="nl-NL" dirty="0"/>
              <a:t> </a:t>
            </a:r>
          </a:p>
          <a:p>
            <a:r>
              <a:rPr lang="nl-NL" dirty="0"/>
              <a:t>  </a:t>
            </a:r>
          </a:p>
          <a:p>
            <a:r>
              <a:rPr lang="nl-NL" dirty="0"/>
              <a:t>  </a:t>
            </a:r>
          </a:p>
          <a:p>
            <a:r>
              <a:rPr lang="nl-NL" dirty="0"/>
              <a:t>  </a:t>
            </a:r>
          </a:p>
        </p:txBody>
      </p:sp>
      <p:sp>
        <p:nvSpPr>
          <p:cNvPr id="4" name="Slide Number Placeholder 3"/>
          <p:cNvSpPr>
            <a:spLocks noGrp="1"/>
          </p:cNvSpPr>
          <p:nvPr>
            <p:ph type="sldNum" sz="quarter" idx="11"/>
          </p:nvPr>
        </p:nvSpPr>
        <p:spPr/>
        <p:txBody>
          <a:bodyPr/>
          <a:lstStyle/>
          <a:p>
            <a:fld id="{8E5E5D02-478D-4D25-952E-3526AB36D74F}" type="slidenum">
              <a:rPr lang="en-US" smtClean="0"/>
              <a:pPr/>
              <a:t>7</a:t>
            </a:fld>
            <a:endParaRPr lang="en-US"/>
          </a:p>
        </p:txBody>
      </p:sp>
    </p:spTree>
    <p:extLst>
      <p:ext uri="{BB962C8B-B14F-4D97-AF65-F5344CB8AC3E}">
        <p14:creationId xmlns:p14="http://schemas.microsoft.com/office/powerpoint/2010/main" val="3676466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4931"/>
            <a:ext cx="6172200" cy="954107"/>
          </a:xfrm>
        </p:spPr>
        <p:txBody>
          <a:bodyPr/>
          <a:lstStyle/>
          <a:p>
            <a:r>
              <a:rPr lang="nl-NL" sz="2800" dirty="0"/>
              <a:t>Seksualiteit; wat moet de inhoud van de lessen zijn?</a:t>
            </a:r>
            <a:endParaRPr lang="en-US" sz="2800" dirty="0"/>
          </a:p>
        </p:txBody>
      </p:sp>
      <p:sp>
        <p:nvSpPr>
          <p:cNvPr id="3" name="Content Placeholder 2"/>
          <p:cNvSpPr>
            <a:spLocks noGrp="1"/>
          </p:cNvSpPr>
          <p:nvPr>
            <p:ph idx="1"/>
          </p:nvPr>
        </p:nvSpPr>
        <p:spPr>
          <a:xfrm>
            <a:off x="683568" y="1396572"/>
            <a:ext cx="7881938" cy="3453253"/>
          </a:xfrm>
        </p:spPr>
        <p:txBody>
          <a:bodyPr/>
          <a:lstStyle/>
          <a:p>
            <a:r>
              <a:rPr lang="nl-NL" dirty="0"/>
              <a:t>DDU in groepje</a:t>
            </a:r>
          </a:p>
          <a:p>
            <a:r>
              <a:rPr lang="nl-NL" dirty="0"/>
              <a:t>Denken: Met welke zaken dien je rekening te houden als seksualiteit begint (mensen, situaties, materialen, …)</a:t>
            </a:r>
          </a:p>
          <a:p>
            <a:r>
              <a:rPr lang="nl-NL" dirty="0"/>
              <a:t>Delen: Maak in je groepje het lijstje compleet</a:t>
            </a:r>
          </a:p>
          <a:p>
            <a:r>
              <a:rPr lang="nl-NL" dirty="0"/>
              <a:t>Uitwisselen: plak een post-</a:t>
            </a:r>
            <a:r>
              <a:rPr lang="nl-NL" dirty="0" err="1"/>
              <a:t>it</a:t>
            </a:r>
            <a:r>
              <a:rPr lang="nl-NL" dirty="0"/>
              <a:t> op:</a:t>
            </a:r>
          </a:p>
          <a:p>
            <a:r>
              <a:rPr lang="nl-NL" dirty="0"/>
              <a:t>Welke oplossingen zijn er? </a:t>
            </a:r>
            <a:endParaRPr lang="en-US" dirty="0"/>
          </a:p>
        </p:txBody>
      </p:sp>
      <p:sp>
        <p:nvSpPr>
          <p:cNvPr id="4" name="Slide Number Placeholder 3"/>
          <p:cNvSpPr>
            <a:spLocks noGrp="1"/>
          </p:cNvSpPr>
          <p:nvPr>
            <p:ph type="sldNum" sz="quarter" idx="11"/>
          </p:nvPr>
        </p:nvSpPr>
        <p:spPr/>
        <p:txBody>
          <a:bodyPr/>
          <a:lstStyle/>
          <a:p>
            <a:fld id="{8E5E5D02-478D-4D25-952E-3526AB36D74F}" type="slidenum">
              <a:rPr lang="en-US" smtClean="0"/>
              <a:pPr/>
              <a:t>8</a:t>
            </a:fld>
            <a:endParaRPr lang="en-US" dirty="0"/>
          </a:p>
        </p:txBody>
      </p:sp>
      <p:pic>
        <p:nvPicPr>
          <p:cNvPr id="2050" name="Picture 2" descr="https://assets.padletcdn.com/padlets/ac5rflhe9yc/qr_cod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2187" y="4013571"/>
            <a:ext cx="2871813" cy="2871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88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B5FAC-44F7-4B80-BE17-607CEBCB77AD}"/>
              </a:ext>
            </a:extLst>
          </p:cNvPr>
          <p:cNvSpPr>
            <a:spLocks noGrp="1"/>
          </p:cNvSpPr>
          <p:nvPr>
            <p:ph type="title"/>
          </p:nvPr>
        </p:nvSpPr>
        <p:spPr>
          <a:xfrm>
            <a:off x="413951" y="53546"/>
            <a:ext cx="5958249" cy="1077218"/>
          </a:xfrm>
        </p:spPr>
        <p:txBody>
          <a:bodyPr/>
          <a:lstStyle/>
          <a:p>
            <a:r>
              <a:rPr lang="nl-NL" dirty="0"/>
              <a:t>Extremen in de klas bij ethische dilemma’s</a:t>
            </a:r>
          </a:p>
        </p:txBody>
      </p:sp>
      <p:sp>
        <p:nvSpPr>
          <p:cNvPr id="3" name="Content Placeholder 2">
            <a:extLst>
              <a:ext uri="{FF2B5EF4-FFF2-40B4-BE49-F238E27FC236}">
                <a16:creationId xmlns:a16="http://schemas.microsoft.com/office/drawing/2014/main" id="{3DA2F9BD-EB4F-4718-A48C-E206B4458B74}"/>
              </a:ext>
            </a:extLst>
          </p:cNvPr>
          <p:cNvSpPr>
            <a:spLocks noGrp="1"/>
          </p:cNvSpPr>
          <p:nvPr>
            <p:ph idx="1"/>
          </p:nvPr>
        </p:nvSpPr>
        <p:spPr/>
        <p:txBody>
          <a:bodyPr/>
          <a:lstStyle/>
          <a:p>
            <a:endParaRPr lang="nl-NL"/>
          </a:p>
        </p:txBody>
      </p:sp>
      <p:sp>
        <p:nvSpPr>
          <p:cNvPr id="4" name="Slide Number Placeholder 3">
            <a:extLst>
              <a:ext uri="{FF2B5EF4-FFF2-40B4-BE49-F238E27FC236}">
                <a16:creationId xmlns:a16="http://schemas.microsoft.com/office/drawing/2014/main" id="{5F55F82B-34A9-4DBA-AA3C-5DD58214FE8E}"/>
              </a:ext>
            </a:extLst>
          </p:cNvPr>
          <p:cNvSpPr>
            <a:spLocks noGrp="1"/>
          </p:cNvSpPr>
          <p:nvPr>
            <p:ph type="sldNum" sz="quarter" idx="11"/>
          </p:nvPr>
        </p:nvSpPr>
        <p:spPr/>
        <p:txBody>
          <a:bodyPr/>
          <a:lstStyle/>
          <a:p>
            <a:fld id="{8E5E5D02-478D-4D25-952E-3526AB36D74F}" type="slidenum">
              <a:rPr lang="en-US" smtClean="0"/>
              <a:pPr/>
              <a:t>9</a:t>
            </a:fld>
            <a:endParaRPr lang="en-US"/>
          </a:p>
        </p:txBody>
      </p:sp>
      <p:pic>
        <p:nvPicPr>
          <p:cNvPr id="6" name="Picture 5">
            <a:extLst>
              <a:ext uri="{FF2B5EF4-FFF2-40B4-BE49-F238E27FC236}">
                <a16:creationId xmlns:a16="http://schemas.microsoft.com/office/drawing/2014/main" id="{C889E11C-BA61-449D-AA4F-450521983967}"/>
              </a:ext>
            </a:extLst>
          </p:cNvPr>
          <p:cNvPicPr>
            <a:picLocks noChangeAspect="1"/>
          </p:cNvPicPr>
          <p:nvPr/>
        </p:nvPicPr>
        <p:blipFill>
          <a:blip r:embed="rId2"/>
          <a:stretch>
            <a:fillRect/>
          </a:stretch>
        </p:blipFill>
        <p:spPr>
          <a:xfrm>
            <a:off x="0" y="1105393"/>
            <a:ext cx="9144000" cy="6263805"/>
          </a:xfrm>
          <a:prstGeom prst="rect">
            <a:avLst/>
          </a:prstGeom>
        </p:spPr>
      </p:pic>
    </p:spTree>
    <p:extLst>
      <p:ext uri="{BB962C8B-B14F-4D97-AF65-F5344CB8AC3E}">
        <p14:creationId xmlns:p14="http://schemas.microsoft.com/office/powerpoint/2010/main" val="3075981128"/>
      </p:ext>
    </p:extLst>
  </p:cSld>
  <p:clrMapOvr>
    <a:masterClrMapping/>
  </p:clrMapOvr>
</p:sld>
</file>

<file path=ppt/theme/theme1.xml><?xml version="1.0" encoding="utf-8"?>
<a:theme xmlns:a="http://schemas.openxmlformats.org/drawingml/2006/main" name="Thema1">
  <a:themeElements>
    <a:clrScheme name="Aangepast 5">
      <a:dk1>
        <a:srgbClr val="000000"/>
      </a:dk1>
      <a:lt1>
        <a:srgbClr val="00A0D2"/>
      </a:lt1>
      <a:dk2>
        <a:srgbClr val="000000"/>
      </a:dk2>
      <a:lt2>
        <a:srgbClr val="005A6F"/>
      </a:lt2>
      <a:accent1>
        <a:srgbClr val="000000"/>
      </a:accent1>
      <a:accent2>
        <a:srgbClr val="ED0010"/>
      </a:accent2>
      <a:accent3>
        <a:srgbClr val="AACDE5"/>
      </a:accent3>
      <a:accent4>
        <a:srgbClr val="000000"/>
      </a:accent4>
      <a:accent5>
        <a:srgbClr val="000000"/>
      </a:accent5>
      <a:accent6>
        <a:srgbClr val="D7000D"/>
      </a:accent6>
      <a:hlink>
        <a:srgbClr val="380060"/>
      </a:hlink>
      <a:folHlink>
        <a:srgbClr val="000000"/>
      </a:folHlink>
    </a:clrScheme>
    <a:fontScheme name="HUoverhead[1]">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HUoverhead[1] 1">
        <a:dk1>
          <a:srgbClr val="000000"/>
        </a:dk1>
        <a:lt1>
          <a:srgbClr val="FFFFFF"/>
        </a:lt1>
        <a:dk2>
          <a:srgbClr val="00ADCD"/>
        </a:dk2>
        <a:lt2>
          <a:srgbClr val="FFFFFF"/>
        </a:lt2>
        <a:accent1>
          <a:srgbClr val="FF1E00"/>
        </a:accent1>
        <a:accent2>
          <a:srgbClr val="6D6FC7"/>
        </a:accent2>
        <a:accent3>
          <a:srgbClr val="AAD3E3"/>
        </a:accent3>
        <a:accent4>
          <a:srgbClr val="DADADA"/>
        </a:accent4>
        <a:accent5>
          <a:srgbClr val="FFABAA"/>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Uoverhead[1] 2">
        <a:dk1>
          <a:srgbClr val="000000"/>
        </a:dk1>
        <a:lt1>
          <a:srgbClr val="00ADCD"/>
        </a:lt1>
        <a:dk2>
          <a:srgbClr val="000000"/>
        </a:dk2>
        <a:lt2>
          <a:srgbClr val="000000"/>
        </a:lt2>
        <a:accent1>
          <a:srgbClr val="FF1E00"/>
        </a:accent1>
        <a:accent2>
          <a:srgbClr val="6D6FC7"/>
        </a:accent2>
        <a:accent3>
          <a:srgbClr val="AAD3E3"/>
        </a:accent3>
        <a:accent4>
          <a:srgbClr val="000000"/>
        </a:accent4>
        <a:accent5>
          <a:srgbClr val="FFABAA"/>
        </a:accent5>
        <a:accent6>
          <a:srgbClr val="6264B4"/>
        </a:accent6>
        <a:hlink>
          <a:srgbClr val="FD8300"/>
        </a:hlink>
        <a:folHlink>
          <a:srgbClr val="78BB17"/>
        </a:folHlink>
      </a:clrScheme>
      <a:clrMap bg1="lt1" tx1="dk1" bg2="lt2" tx2="dk2" accent1="accent1" accent2="accent2" accent3="accent3" accent4="accent4" accent5="accent5" accent6="accent6" hlink="hlink" folHlink="folHlink"/>
    </a:extraClrScheme>
    <a:extraClrScheme>
      <a:clrScheme name="HUoverhead[1] 3">
        <a:dk1>
          <a:srgbClr val="FFFFFF"/>
        </a:dk1>
        <a:lt1>
          <a:srgbClr val="FFFFFF"/>
        </a:lt1>
        <a:dk2>
          <a:srgbClr val="000000"/>
        </a:dk2>
        <a:lt2>
          <a:srgbClr val="000000"/>
        </a:lt2>
        <a:accent1>
          <a:srgbClr val="FF1E00"/>
        </a:accent1>
        <a:accent2>
          <a:srgbClr val="6D6FC7"/>
        </a:accent2>
        <a:accent3>
          <a:srgbClr val="FFFFFF"/>
        </a:accent3>
        <a:accent4>
          <a:srgbClr val="DADADA"/>
        </a:accent4>
        <a:accent5>
          <a:srgbClr val="FFABAA"/>
        </a:accent5>
        <a:accent6>
          <a:srgbClr val="6264B4"/>
        </a:accent6>
        <a:hlink>
          <a:srgbClr val="FD8300"/>
        </a:hlink>
        <a:folHlink>
          <a:srgbClr val="78BB17"/>
        </a:folHlink>
      </a:clrScheme>
      <a:clrMap bg1="lt1" tx1="dk1" bg2="lt2" tx2="dk2" accent1="accent1" accent2="accent2" accent3="accent3" accent4="accent4" accent5="accent5" accent6="accent6" hlink="hlink" folHlink="folHlink"/>
    </a:extraClrScheme>
    <a:extraClrScheme>
      <a:clrScheme name="HUoverhead[1] 4">
        <a:dk1>
          <a:srgbClr val="000000"/>
        </a:dk1>
        <a:lt1>
          <a:srgbClr val="FFFFFF"/>
        </a:lt1>
        <a:dk2>
          <a:srgbClr val="000000"/>
        </a:dk2>
        <a:lt2>
          <a:srgbClr val="005A6F"/>
        </a:lt2>
        <a:accent1>
          <a:srgbClr val="FF1E00"/>
        </a:accent1>
        <a:accent2>
          <a:srgbClr val="005A6F"/>
        </a:accent2>
        <a:accent3>
          <a:srgbClr val="FFFFFF"/>
        </a:accent3>
        <a:accent4>
          <a:srgbClr val="000000"/>
        </a:accent4>
        <a:accent5>
          <a:srgbClr val="FFABAA"/>
        </a:accent5>
        <a:accent6>
          <a:srgbClr val="005164"/>
        </a:accent6>
        <a:hlink>
          <a:srgbClr val="FF1E00"/>
        </a:hlink>
        <a:folHlink>
          <a:srgbClr val="005A6F"/>
        </a:folHlink>
      </a:clrScheme>
      <a:clrMap bg1="lt1" tx1="dk1" bg2="lt2" tx2="dk2" accent1="accent1" accent2="accent2" accent3="accent3" accent4="accent4" accent5="accent5" accent6="accent6" hlink="hlink" folHlink="folHlink"/>
    </a:extraClrScheme>
    <a:extraClrScheme>
      <a:clrScheme name="HUoverhead[1] 5">
        <a:dk1>
          <a:srgbClr val="000000"/>
        </a:dk1>
        <a:lt1>
          <a:srgbClr val="00ADCD"/>
        </a:lt1>
        <a:dk2>
          <a:srgbClr val="000000"/>
        </a:dk2>
        <a:lt2>
          <a:srgbClr val="005A6F"/>
        </a:lt2>
        <a:accent1>
          <a:srgbClr val="92DDFD"/>
        </a:accent1>
        <a:accent2>
          <a:srgbClr val="FF007E"/>
        </a:accent2>
        <a:accent3>
          <a:srgbClr val="AAD3E3"/>
        </a:accent3>
        <a:accent4>
          <a:srgbClr val="000000"/>
        </a:accent4>
        <a:accent5>
          <a:srgbClr val="C7EBFE"/>
        </a:accent5>
        <a:accent6>
          <a:srgbClr val="E70072"/>
        </a:accent6>
        <a:hlink>
          <a:srgbClr val="FFBD00"/>
        </a:hlink>
        <a:folHlink>
          <a:srgbClr val="005A6F"/>
        </a:folHlink>
      </a:clrScheme>
      <a:clrMap bg1="lt1" tx1="dk1" bg2="lt2" tx2="dk2" accent1="accent1" accent2="accent2" accent3="accent3" accent4="accent4" accent5="accent5" accent6="accent6" hlink="hlink" folHlink="folHlink"/>
    </a:extraClrScheme>
    <a:extraClrScheme>
      <a:clrScheme name="HUoverhead[1] 6">
        <a:dk1>
          <a:srgbClr val="000000"/>
        </a:dk1>
        <a:lt1>
          <a:srgbClr val="00ADCD"/>
        </a:lt1>
        <a:dk2>
          <a:srgbClr val="000000"/>
        </a:dk2>
        <a:lt2>
          <a:srgbClr val="005A6F"/>
        </a:lt2>
        <a:accent1>
          <a:srgbClr val="AAD5DB"/>
        </a:accent1>
        <a:accent2>
          <a:srgbClr val="FF1E00"/>
        </a:accent2>
        <a:accent3>
          <a:srgbClr val="AAD3E3"/>
        </a:accent3>
        <a:accent4>
          <a:srgbClr val="000000"/>
        </a:accent4>
        <a:accent5>
          <a:srgbClr val="D2E7EA"/>
        </a:accent5>
        <a:accent6>
          <a:srgbClr val="E71A00"/>
        </a:accent6>
        <a:hlink>
          <a:srgbClr val="380060"/>
        </a:hlink>
        <a:folHlink>
          <a:srgbClr val="FFFFFF"/>
        </a:folHlink>
      </a:clrScheme>
      <a:clrMap bg1="lt1" tx1="dk1" bg2="lt2" tx2="dk2" accent1="accent1" accent2="accent2" accent3="accent3" accent4="accent4" accent5="accent5" accent6="accent6" hlink="hlink" folHlink="folHlink"/>
    </a:extraClrScheme>
    <a:extraClrScheme>
      <a:clrScheme name="HUoverhead[1] 7">
        <a:dk1>
          <a:srgbClr val="000000"/>
        </a:dk1>
        <a:lt1>
          <a:srgbClr val="00ADCD"/>
        </a:lt1>
        <a:dk2>
          <a:srgbClr val="000000"/>
        </a:dk2>
        <a:lt2>
          <a:srgbClr val="005A6F"/>
        </a:lt2>
        <a:accent1>
          <a:srgbClr val="AAFFFD"/>
        </a:accent1>
        <a:accent2>
          <a:srgbClr val="ED0010"/>
        </a:accent2>
        <a:accent3>
          <a:srgbClr val="AAD3E3"/>
        </a:accent3>
        <a:accent4>
          <a:srgbClr val="000000"/>
        </a:accent4>
        <a:accent5>
          <a:srgbClr val="D2FFFE"/>
        </a:accent5>
        <a:accent6>
          <a:srgbClr val="D7000D"/>
        </a:accent6>
        <a:hlink>
          <a:srgbClr val="380060"/>
        </a:hlink>
        <a:folHlink>
          <a:srgbClr val="FFFFFF"/>
        </a:folHlink>
      </a:clrScheme>
      <a:clrMap bg1="lt1" tx1="dk1" bg2="lt2" tx2="dk2" accent1="accent1" accent2="accent2" accent3="accent3" accent4="accent4" accent5="accent5" accent6="accent6" hlink="hlink" folHlink="folHlink"/>
    </a:extraClrScheme>
    <a:extraClrScheme>
      <a:clrScheme name="HUoverhead[1] 8">
        <a:dk1>
          <a:srgbClr val="000000"/>
        </a:dk1>
        <a:lt1>
          <a:srgbClr val="00A0D2"/>
        </a:lt1>
        <a:dk2>
          <a:srgbClr val="000000"/>
        </a:dk2>
        <a:lt2>
          <a:srgbClr val="005A6F"/>
        </a:lt2>
        <a:accent1>
          <a:srgbClr val="AAFFFD"/>
        </a:accent1>
        <a:accent2>
          <a:srgbClr val="ED0010"/>
        </a:accent2>
        <a:accent3>
          <a:srgbClr val="AACDE5"/>
        </a:accent3>
        <a:accent4>
          <a:srgbClr val="000000"/>
        </a:accent4>
        <a:accent5>
          <a:srgbClr val="D2FFFE"/>
        </a:accent5>
        <a:accent6>
          <a:srgbClr val="D7000D"/>
        </a:accent6>
        <a:hlink>
          <a:srgbClr val="380060"/>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ontentTypeId xmlns="http://schemas.microsoft.com/sharepoint/v3">0x010100F0C2EE8D8B8C7645A38C14B4B897E7FD</ContentTypeId>
    <TemplateUrl xmlns="http://schemas.microsoft.com/sharepoint/v3" xsi:nil="true"/>
    <_SourceUrl xmlns="http://schemas.microsoft.com/sharepoint/v3" xsi:nil="true"/>
    <xd_ProgID xmlns="http://schemas.microsoft.com/sharepoint/v3" xsi:nil="true"/>
    <Order xmlns="http://schemas.microsoft.com/sharepoint/v3" xsi:nil="true"/>
    <_SharedFileIndex xmlns="http://schemas.microsoft.com/sharepoint/v3" xsi:nil="true"/>
    <MetaInfo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0C2EE8D8B8C7645A38C14B4B897E7FD" ma:contentTypeVersion="" ma:contentTypeDescription="Een nieuw document maken." ma:contentTypeScope="" ma:versionID="a38959f61f34abf4293a1afaa3dd5ce2">
  <xsd:schema xmlns:xsd="http://www.w3.org/2001/XMLSchema" xmlns:xs="http://www.w3.org/2001/XMLSchema" xmlns:p="http://schemas.microsoft.com/office/2006/metadata/properties" xmlns:ns1="http://schemas.microsoft.com/sharepoint/v3" targetNamespace="http://schemas.microsoft.com/office/2006/metadata/properties" ma:root="true" ma:fieldsID="44c736c2187a1b58b5b1994d6e918420" ns1:_="">
    <xsd:import namespace="http://schemas.microsoft.com/sharepoint/v3"/>
    <xsd:element name="properties">
      <xsd:complexType>
        <xsd:sequence>
          <xsd:element name="documentManagement">
            <xsd:complexType>
              <xsd:all>
                <xsd:element ref="ns1:_ModerationComments" minOccurs="0"/>
                <xsd:element ref="ns1:File_x0020_Type" minOccurs="0"/>
                <xsd:element ref="ns1:HTML_x0020_File_x0020_Type" minOccurs="0"/>
                <xsd:element ref="ns1:_SourceUrl" minOccurs="0"/>
                <xsd:element ref="ns1:_SharedFileIndex" minOccurs="0"/>
                <xsd:element ref="ns1:ContentTypeId" minOccurs="0"/>
                <xsd:element ref="ns1:TemplateUrl" minOccurs="0"/>
                <xsd:element ref="ns1:xd_ProgID" minOccurs="0"/>
                <xsd:element ref="ns1:xd_Signature" minOccurs="0"/>
                <xsd:element ref="ns1:ID" minOccurs="0"/>
                <xsd:element ref="ns1:Author" minOccurs="0"/>
                <xsd:element ref="ns1:Editor" minOccurs="0"/>
                <xsd:element ref="ns1:_HasCopyDestinations" minOccurs="0"/>
                <xsd:element ref="ns1:_CopySource" minOccurs="0"/>
                <xsd:element ref="ns1:_ModerationStatus" minOccurs="0"/>
                <xsd:element ref="ns1:FileRef" minOccurs="0"/>
                <xsd:element ref="ns1:FileDirRef" minOccurs="0"/>
                <xsd:element ref="ns1:Last_x0020_Modified" minOccurs="0"/>
                <xsd:element ref="ns1:Created_x0020_Date" minOccurs="0"/>
                <xsd:element ref="ns1:File_x0020_Size" minOccurs="0"/>
                <xsd:element ref="ns1:FSObjType" minOccurs="0"/>
                <xsd:element ref="ns1:SortBehavior" minOccurs="0"/>
                <xsd:element ref="ns1:CheckedOutUserId" minOccurs="0"/>
                <xsd:element ref="ns1:IsCheckedoutToLocal" minOccurs="0"/>
                <xsd:element ref="ns1:CheckoutUser" minOccurs="0"/>
                <xsd:element ref="ns1:UniqueId" minOccurs="0"/>
                <xsd:element ref="ns1:SyncClientId" minOccurs="0"/>
                <xsd:element ref="ns1:ProgId" minOccurs="0"/>
                <xsd:element ref="ns1:ScopeId" minOccurs="0"/>
                <xsd:element ref="ns1:VirusStatus" minOccurs="0"/>
                <xsd:element ref="ns1:CheckedOutTitle" minOccurs="0"/>
                <xsd:element ref="ns1:_CheckinComment" minOccurs="0"/>
                <xsd:element ref="ns1:MetaInfo" minOccurs="0"/>
                <xsd:element ref="ns1:_Level" minOccurs="0"/>
                <xsd:element ref="ns1:_IsCurrentVersion" minOccurs="0"/>
                <xsd:element ref="ns1:ItemChildCount" minOccurs="0"/>
                <xsd:element ref="ns1:FolderChildCount" minOccurs="0"/>
                <xsd:element ref="ns1:owshiddenversion" minOccurs="0"/>
                <xsd:element ref="ns1:_UIVersion" minOccurs="0"/>
                <xsd:element ref="ns1:_UIVersionString" minOccurs="0"/>
                <xsd:element ref="ns1:InstanceID" minOccurs="0"/>
                <xsd:element ref="ns1:Order" minOccurs="0"/>
                <xsd:element ref="ns1:GUID" minOccurs="0"/>
                <xsd:element ref="ns1:WorkflowVersion" minOccurs="0"/>
                <xsd:element ref="ns1:WorkflowInstanceID" minOccurs="0"/>
                <xsd:element ref="ns1:ParentVersionString" minOccurs="0"/>
                <xsd:element ref="ns1:ParentLeafName" minOccurs="0"/>
                <xsd:element ref="ns1:DocConcurrencyNumb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ModerationComments" ma:index="0" nillable="true" ma:displayName="Opmerkingen van goedkeurder" ma:hidden="true" ma:internalName="_ModerationComments" ma:readOnly="true">
      <xsd:simpleType>
        <xsd:restriction base="dms:Note"/>
      </xsd:simpleType>
    </xsd:element>
    <xsd:element name="File_x0020_Type" ma:index="4" nillable="true" ma:displayName="Bestandstype" ma:hidden="true" ma:internalName="File_x0020_Type" ma:readOnly="true">
      <xsd:simpleType>
        <xsd:restriction base="dms:Text"/>
      </xsd:simpleType>
    </xsd:element>
    <xsd:element name="HTML_x0020_File_x0020_Type" ma:index="5" nillable="true" ma:displayName="HTML-bestandstype" ma:hidden="true" ma:internalName="HTML_x0020_File_x0020_Type" ma:readOnly="true">
      <xsd:simpleType>
        <xsd:restriction base="dms:Text"/>
      </xsd:simpleType>
    </xsd:element>
    <xsd:element name="_SourceUrl" ma:index="6" nillable="true" ma:displayName="Bron-URL" ma:hidden="true" ma:internalName="_SourceUrl">
      <xsd:simpleType>
        <xsd:restriction base="dms:Text"/>
      </xsd:simpleType>
    </xsd:element>
    <xsd:element name="_SharedFileIndex" ma:index="7" nillable="true" ma:displayName="Index voor gedeelde bestanden" ma:hidden="true" ma:internalName="_SharedFileIndex">
      <xsd:simpleType>
        <xsd:restriction base="dms:Text"/>
      </xsd:simpleType>
    </xsd:element>
    <xsd:element name="ContentTypeId" ma:index="9" nillable="true" ma:displayName="Inhoudstype-id" ma:hidden="true" ma:internalName="ContentTypeId" ma:readOnly="true">
      <xsd:simpleType>
        <xsd:restriction base="dms:Unknown"/>
      </xsd:simpleType>
    </xsd:element>
    <xsd:element name="TemplateUrl" ma:index="10" nillable="true" ma:displayName="Sjabloonkoppeling" ma:hidden="true" ma:internalName="TemplateUrl">
      <xsd:simpleType>
        <xsd:restriction base="dms:Text"/>
      </xsd:simpleType>
    </xsd:element>
    <xsd:element name="xd_ProgID" ma:index="11" nillable="true" ma:displayName="HTML-bestandskoppeling" ma:hidden="true" ma:internalName="xd_ProgID">
      <xsd:simpleType>
        <xsd:restriction base="dms:Text"/>
      </xsd:simpleType>
    </xsd:element>
    <xsd:element name="xd_Signature" ma:index="12" nillable="true" ma:displayName="Is ondertekend" ma:hidden="true" ma:internalName="xd_Signature" ma:readOnly="true">
      <xsd:simpleType>
        <xsd:restriction base="dms:Boolean"/>
      </xsd:simpleType>
    </xsd:element>
    <xsd:element name="ID" ma:index="13" nillable="true" ma:displayName="Id" ma:internalName="ID" ma:readOnly="true">
      <xsd:simpleType>
        <xsd:restriction base="dms:Unknown"/>
      </xsd:simpleType>
    </xsd:element>
    <xsd:element name="Author" ma:index="16" nillable="true" ma:displayName="Gemaakt door" ma:list="UserInfo" ma:internalName="Auth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 ma:index="18" nillable="true" ma:displayName="Gewijzigd door" ma:list="UserInfo" ma:internalName="Edit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HasCopyDestinations" ma:index="19" nillable="true" ma:displayName="Heeft kopieerbestemmingen" ma:hidden="true" ma:internalName="_HasCopyDestinations" ma:readOnly="true">
      <xsd:simpleType>
        <xsd:restriction base="dms:Boolean"/>
      </xsd:simpleType>
    </xsd:element>
    <xsd:element name="_CopySource" ma:index="20" nillable="true" ma:displayName="Bron kopiëren" ma:internalName="_CopySource" ma:readOnly="true">
      <xsd:simpleType>
        <xsd:restriction base="dms:Text"/>
      </xsd:simpleType>
    </xsd:element>
    <xsd:element name="_ModerationStatus" ma:index="21" nillable="true" ma:displayName="Goedkeuringsstatus" ma:default="0" ma:hidden="true" ma:internalName="_ModerationStatus" ma:readOnly="true">
      <xsd:simpleType>
        <xsd:restriction base="dms:Unknown"/>
      </xsd:simpleType>
    </xsd:element>
    <xsd:element name="FileRef" ma:index="22" nillable="true" ma:displayName="Pad van URL" ma:hidden="true" ma:list="Docs" ma:internalName="FileRef" ma:readOnly="true" ma:showField="FullUrl">
      <xsd:simpleType>
        <xsd:restriction base="dms:Lookup"/>
      </xsd:simpleType>
    </xsd:element>
    <xsd:element name="FileDirRef" ma:index="23" nillable="true" ma:displayName="Pad" ma:hidden="true" ma:list="Docs" ma:internalName="FileDirRef" ma:readOnly="true" ma:showField="DirName">
      <xsd:simpleType>
        <xsd:restriction base="dms:Lookup"/>
      </xsd:simpleType>
    </xsd:element>
    <xsd:element name="Last_x0020_Modified" ma:index="24" nillable="true" ma:displayName="Gewijzigd" ma:format="TRUE" ma:hidden="true" ma:list="Docs" ma:internalName="Last_x0020_Modified" ma:readOnly="true" ma:showField="TimeLastModified">
      <xsd:simpleType>
        <xsd:restriction base="dms:Lookup"/>
      </xsd:simpleType>
    </xsd:element>
    <xsd:element name="Created_x0020_Date" ma:index="25" nillable="true" ma:displayName="Gemaakt" ma:format="TRUE" ma:hidden="true" ma:list="Docs" ma:internalName="Created_x0020_Date" ma:readOnly="true" ma:showField="TimeCreated">
      <xsd:simpleType>
        <xsd:restriction base="dms:Lookup"/>
      </xsd:simpleType>
    </xsd:element>
    <xsd:element name="File_x0020_Size" ma:index="26" nillable="true" ma:displayName="Bestandsgrootte" ma:format="TRUE" ma:hidden="true" ma:list="Docs" ma:internalName="File_x0020_Size" ma:readOnly="true" ma:showField="SizeInKB">
      <xsd:simpleType>
        <xsd:restriction base="dms:Lookup"/>
      </xsd:simpleType>
    </xsd:element>
    <xsd:element name="FSObjType" ma:index="27" nillable="true" ma:displayName="Itemtype" ma:hidden="true" ma:list="Docs" ma:internalName="FSObjType" ma:readOnly="true" ma:showField="FSType">
      <xsd:simpleType>
        <xsd:restriction base="dms:Lookup"/>
      </xsd:simpleType>
    </xsd:element>
    <xsd:element name="SortBehavior" ma:index="28" nillable="true" ma:displayName="Sorteertype" ma:hidden="true" ma:list="Docs" ma:internalName="SortBehavior" ma:readOnly="true" ma:showField="SortBehavior">
      <xsd:simpleType>
        <xsd:restriction base="dms:Lookup"/>
      </xsd:simpleType>
    </xsd:element>
    <xsd:element name="CheckedOutUserId" ma:index="30" nillable="true" ma:displayName="Id van de gebruiker die het item heeft uitgecheckt" ma:hidden="true" ma:list="Docs" ma:internalName="CheckedOutUserId" ma:readOnly="true" ma:showField="CheckoutUserId">
      <xsd:simpleType>
        <xsd:restriction base="dms:Lookup"/>
      </xsd:simpleType>
    </xsd:element>
    <xsd:element name="IsCheckedoutToLocal" ma:index="31" nillable="true" ma:displayName="Is uitgecheckt naar lokaal" ma:hidden="true" ma:list="Docs" ma:internalName="IsCheckedoutToLocal" ma:readOnly="true" ma:showField="IsCheckoutToLocal">
      <xsd:simpleType>
        <xsd:restriction base="dms:Lookup"/>
      </xsd:simpleType>
    </xsd:element>
    <xsd:element name="CheckoutUser" ma:index="32" nillable="true" ma:displayName="Uitgecheckt naar" ma:list="UserInfo" ma:internalName="CheckoutUse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UniqueId" ma:index="33" nillable="true" ma:displayName="Unieke id" ma:hidden="true" ma:list="Docs" ma:internalName="UniqueId" ma:readOnly="true" ma:showField="UniqueId">
      <xsd:simpleType>
        <xsd:restriction base="dms:Lookup"/>
      </xsd:simpleType>
    </xsd:element>
    <xsd:element name="SyncClientId" ma:index="34" nillable="true" ma:displayName="Client-id" ma:hidden="true" ma:list="Docs" ma:internalName="SyncClientId" ma:readOnly="true" ma:showField="SyncClientId">
      <xsd:simpleType>
        <xsd:restriction base="dms:Lookup"/>
      </xsd:simpleType>
    </xsd:element>
    <xsd:element name="ProgId" ma:index="35" nillable="true" ma:displayName="ProgId" ma:hidden="true" ma:list="Docs" ma:internalName="ProgId" ma:readOnly="true" ma:showField="ProgId">
      <xsd:simpleType>
        <xsd:restriction base="dms:Lookup"/>
      </xsd:simpleType>
    </xsd:element>
    <xsd:element name="ScopeId" ma:index="36" nillable="true" ma:displayName="ScopeId" ma:hidden="true" ma:list="Docs" ma:internalName="ScopeId" ma:readOnly="true" ma:showField="ScopeId">
      <xsd:simpleType>
        <xsd:restriction base="dms:Lookup"/>
      </xsd:simpleType>
    </xsd:element>
    <xsd:element name="VirusStatus" ma:index="37" nillable="true" ma:displayName="Virusstatus" ma:format="TRUE" ma:hidden="true" ma:list="Docs" ma:internalName="VirusStatus" ma:readOnly="true" ma:showField="Size">
      <xsd:simpleType>
        <xsd:restriction base="dms:Lookup"/>
      </xsd:simpleType>
    </xsd:element>
    <xsd:element name="CheckedOutTitle" ma:index="38" nillable="true" ma:displayName="Uitgecheckt naar" ma:format="TRUE" ma:hidden="true" ma:list="Docs" ma:internalName="CheckedOutTitle" ma:readOnly="true" ma:showField="CheckedOutTitle">
      <xsd:simpleType>
        <xsd:restriction base="dms:Lookup"/>
      </xsd:simpleType>
    </xsd:element>
    <xsd:element name="_CheckinComment" ma:index="39" nillable="true" ma:displayName="Opmerking bij inchecken" ma:format="TRUE" ma:list="Docs" ma:internalName="_CheckinComment" ma:readOnly="true" ma:showField="CheckinComment">
      <xsd:simpleType>
        <xsd:restriction base="dms:Lookup"/>
      </xsd:simpleType>
    </xsd:element>
    <xsd:element name="MetaInfo" ma:index="52" nillable="true" ma:displayName="Eigenschappenverzameling" ma:hidden="true" ma:list="Docs" ma:internalName="MetaInfo" ma:showField="MetaInfo">
      <xsd:simpleType>
        <xsd:restriction base="dms:Lookup"/>
      </xsd:simpleType>
    </xsd:element>
    <xsd:element name="_Level" ma:index="53" nillable="true" ma:displayName="Niveau" ma:hidden="true" ma:internalName="_Level" ma:readOnly="true">
      <xsd:simpleType>
        <xsd:restriction base="dms:Unknown"/>
      </xsd:simpleType>
    </xsd:element>
    <xsd:element name="_IsCurrentVersion" ma:index="54" nillable="true" ma:displayName="Is huidige versie" ma:hidden="true" ma:internalName="_IsCurrentVersion" ma:readOnly="true">
      <xsd:simpleType>
        <xsd:restriction base="dms:Boolean"/>
      </xsd:simpleType>
    </xsd:element>
    <xsd:element name="ItemChildCount" ma:index="55" nillable="true" ma:displayName="Aantal onderliggende objecten" ma:hidden="true" ma:list="Docs" ma:internalName="ItemChildCount" ma:readOnly="true" ma:showField="ItemChildCount">
      <xsd:simpleType>
        <xsd:restriction base="dms:Lookup"/>
      </xsd:simpleType>
    </xsd:element>
    <xsd:element name="FolderChildCount" ma:index="56" nillable="true" ma:displayName="Aantal onderliggende mappen" ma:hidden="true" ma:list="Docs" ma:internalName="FolderChildCount" ma:readOnly="true" ma:showField="FolderChildCount">
      <xsd:simpleType>
        <xsd:restriction base="dms:Lookup"/>
      </xsd:simpleType>
    </xsd:element>
    <xsd:element name="owshiddenversion" ma:index="60" nillable="true" ma:displayName="owshiddenversion" ma:hidden="true" ma:internalName="owshiddenversion" ma:readOnly="true">
      <xsd:simpleType>
        <xsd:restriction base="dms:Unknown"/>
      </xsd:simpleType>
    </xsd:element>
    <xsd:element name="_UIVersion" ma:index="61" nillable="true" ma:displayName="Interfaceversie" ma:hidden="true" ma:internalName="_UIVersion" ma:readOnly="true">
      <xsd:simpleType>
        <xsd:restriction base="dms:Unknown"/>
      </xsd:simpleType>
    </xsd:element>
    <xsd:element name="_UIVersionString" ma:index="62" nillable="true" ma:displayName="Versie" ma:internalName="_UIVersionString" ma:readOnly="true">
      <xsd:simpleType>
        <xsd:restriction base="dms:Text"/>
      </xsd:simpleType>
    </xsd:element>
    <xsd:element name="InstanceID" ma:index="63" nillable="true" ma:displayName="Instantie-id" ma:hidden="true" ma:internalName="InstanceID" ma:readOnly="true">
      <xsd:simpleType>
        <xsd:restriction base="dms:Unknown"/>
      </xsd:simpleType>
    </xsd:element>
    <xsd:element name="Order" ma:index="64" nillable="true" ma:displayName="Volgorde" ma:hidden="true" ma:internalName="Order">
      <xsd:simpleType>
        <xsd:restriction base="dms:Number"/>
      </xsd:simpleType>
    </xsd:element>
    <xsd:element name="GUID" ma:index="65" nillable="true" ma:displayName="GUID" ma:hidden="true" ma:internalName="GUID" ma:readOnly="true">
      <xsd:simpleType>
        <xsd:restriction base="dms:Unknown"/>
      </xsd:simpleType>
    </xsd:element>
    <xsd:element name="WorkflowVersion" ma:index="66" nillable="true" ma:displayName="Werkstroomversie" ma:hidden="true" ma:internalName="WorkflowVersion" ma:readOnly="true">
      <xsd:simpleType>
        <xsd:restriction base="dms:Unknown"/>
      </xsd:simpleType>
    </xsd:element>
    <xsd:element name="WorkflowInstanceID" ma:index="67" nillable="true" ma:displayName="Instantie-id van werkstroom" ma:hidden="true" ma:internalName="WorkflowInstanceID" ma:readOnly="true">
      <xsd:simpleType>
        <xsd:restriction base="dms:Unknown"/>
      </xsd:simpleType>
    </xsd:element>
    <xsd:element name="ParentVersionString" ma:index="68" nillable="true" ma:displayName="Bronversie (geconverteerd document)" ma:hidden="true" ma:list="Docs" ma:internalName="ParentVersionString" ma:readOnly="true" ma:showField="ParentVersionString">
      <xsd:simpleType>
        <xsd:restriction base="dms:Lookup"/>
      </xsd:simpleType>
    </xsd:element>
    <xsd:element name="ParentLeafName" ma:index="69" nillable="true" ma:displayName="Bronnaam (geconverteerd document)" ma:hidden="true" ma:list="Docs" ma:internalName="ParentLeafName" ma:readOnly="true" ma:showField="ParentLeafName">
      <xsd:simpleType>
        <xsd:restriction base="dms:Lookup"/>
      </xsd:simpleType>
    </xsd:element>
    <xsd:element name="DocConcurrencyNumber" ma:index="70" nillable="true" ma:displayName="Nummer van document bij gelijktijdigheid" ma:hidden="true" ma:list="Docs" ma:internalName="DocConcurrencyNumber" ma:readOnly="true" ma:showField="DocConcurrencyNumber">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Inhoudstype"/>
        <xsd:element ref="dc:title" minOccurs="0" maxOccurs="1" ma:index="8"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8D609D-37C4-41E8-BA91-A0FB96E3FCD3}">
  <ds:schemaRefs>
    <ds:schemaRef ds:uri="http://schemas.microsoft.com/sharepoint/v3/contenttype/forms"/>
  </ds:schemaRefs>
</ds:datastoreItem>
</file>

<file path=customXml/itemProps2.xml><?xml version="1.0" encoding="utf-8"?>
<ds:datastoreItem xmlns:ds="http://schemas.openxmlformats.org/officeDocument/2006/customXml" ds:itemID="{E25C5542-1FA4-4EF0-90A0-E2629F0C36EA}">
  <ds:schemaRef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61AE194E-B5CE-47F7-97C8-C412FB640E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Thema1</Template>
  <TotalTime>37192</TotalTime>
  <Words>1154</Words>
  <Application>Microsoft Office PowerPoint</Application>
  <PresentationFormat>On-screen Show (4:3)</PresentationFormat>
  <Paragraphs>185</Paragraphs>
  <Slides>41</Slides>
  <Notes>7</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Arial</vt:lpstr>
      <vt:lpstr>Calibri</vt:lpstr>
      <vt:lpstr>Unit Rounded Pro</vt:lpstr>
      <vt:lpstr>Zapf Dingbats</vt:lpstr>
      <vt:lpstr>Thema1</vt:lpstr>
      <vt:lpstr>Relaties, seksualiteit en voortplanting  Hoe bespreek je dit?</vt:lpstr>
      <vt:lpstr>Programma</vt:lpstr>
      <vt:lpstr>Anna Verdoes</vt:lpstr>
      <vt:lpstr>In het nieuws</vt:lpstr>
      <vt:lpstr>Hoe is het nu?</vt:lpstr>
      <vt:lpstr>PowerPoint Presentation</vt:lpstr>
      <vt:lpstr>Belang van seksualiteit-lessen?</vt:lpstr>
      <vt:lpstr>Seksualiteit; wat moet de inhoud van de lessen zijn?</vt:lpstr>
      <vt:lpstr>Extremen in de klas bij ethische dilemma’s</vt:lpstr>
      <vt:lpstr>Activistisch gedrag</vt:lpstr>
      <vt:lpstr>ABC-model</vt:lpstr>
      <vt:lpstr>Rap  Abou Dhar</vt:lpstr>
      <vt:lpstr>PowerPoint Presentation</vt:lpstr>
      <vt:lpstr>PowerPoint Presentation</vt:lpstr>
      <vt:lpstr>Wanneer begrenzen?</vt:lpstr>
      <vt:lpstr>Voorbeeld zin</vt:lpstr>
      <vt:lpstr>PowerPoint Presentation</vt:lpstr>
      <vt:lpstr>PowerPoint Presentation</vt:lpstr>
      <vt:lpstr>PowerPoint Presentation</vt:lpstr>
      <vt:lpstr>PowerPoint Presentation</vt:lpstr>
      <vt:lpstr>Afspraken?</vt:lpstr>
      <vt:lpstr>PowerPoint Presentation</vt:lpstr>
      <vt:lpstr>PowerPoint Presentation</vt:lpstr>
      <vt:lpstr>PowerPoint Presentation</vt:lpstr>
      <vt:lpstr>PowerPoint Presentation</vt:lpstr>
      <vt:lpstr>PowerPoint Presentation</vt:lpstr>
      <vt:lpstr>Je houding als docent</vt:lpstr>
      <vt:lpstr>Werkvormen? </vt:lpstr>
      <vt:lpstr>Wat kan je doen?</vt:lpstr>
      <vt:lpstr>12 werkvormen</vt:lpstr>
      <vt:lpstr>Gesprek op gang brengen? Dozen</vt:lpstr>
      <vt:lpstr>Knutselen</vt:lpstr>
      <vt:lpstr>Stellingen? </vt:lpstr>
      <vt:lpstr>Stellingen?</vt:lpstr>
      <vt:lpstr>Dit jaar weer nieuw onderzoek</vt:lpstr>
      <vt:lpstr>Stellingen?</vt:lpstr>
      <vt:lpstr>Stellingen?</vt:lpstr>
      <vt:lpstr>Stellingen?</vt:lpstr>
      <vt:lpstr> </vt:lpstr>
      <vt:lpstr>Vragen die je kan krijgen</vt:lpstr>
      <vt:lpstr>NEE! Of Ja?</vt:lpstr>
    </vt:vector>
  </TitlesOfParts>
  <Company>Hogeschool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Ecosystemen – practicum 2</dc:title>
  <dc:creator>anne.velthorst</dc:creator>
  <cp:lastModifiedBy>Anna Verdoes</cp:lastModifiedBy>
  <cp:revision>160</cp:revision>
  <cp:lastPrinted>2018-03-06T10:52:36Z</cp:lastPrinted>
  <dcterms:created xsi:type="dcterms:W3CDTF">2013-02-11T13:39:47Z</dcterms:created>
  <dcterms:modified xsi:type="dcterms:W3CDTF">2022-05-20T15:27:07Z</dcterms:modified>
</cp:coreProperties>
</file>