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84" r:id="rId4"/>
    <p:sldId id="258" r:id="rId5"/>
    <p:sldId id="259" r:id="rId6"/>
    <p:sldId id="260" r:id="rId7"/>
    <p:sldId id="262" r:id="rId8"/>
    <p:sldId id="261" r:id="rId9"/>
    <p:sldId id="270" r:id="rId10"/>
    <p:sldId id="271" r:id="rId11"/>
    <p:sldId id="274" r:id="rId12"/>
    <p:sldId id="272" r:id="rId13"/>
    <p:sldId id="273" r:id="rId14"/>
    <p:sldId id="278" r:id="rId15"/>
    <p:sldId id="280" r:id="rId16"/>
    <p:sldId id="263" r:id="rId17"/>
    <p:sldId id="287" r:id="rId18"/>
    <p:sldId id="281" r:id="rId19"/>
    <p:sldId id="264" r:id="rId20"/>
    <p:sldId id="265" r:id="rId21"/>
    <p:sldId id="266" r:id="rId22"/>
    <p:sldId id="267" r:id="rId23"/>
    <p:sldId id="282" r:id="rId24"/>
    <p:sldId id="268" r:id="rId25"/>
    <p:sldId id="285" r:id="rId26"/>
    <p:sldId id="275" r:id="rId27"/>
    <p:sldId id="276" r:id="rId28"/>
    <p:sldId id="277" r:id="rId29"/>
  </p:sldIdLst>
  <p:sldSz cx="9144000" cy="5143500" type="screen16x9"/>
  <p:notesSz cx="6858000" cy="9144000"/>
  <p:embeddedFontLst>
    <p:embeddedFont>
      <p:font typeface="Roboto Medium" panose="020F0502020204030204" pitchFamily="34" charset="0"/>
      <p:regular r:id="rId31"/>
      <p:italic r:id="rId32"/>
    </p:embeddedFont>
    <p:embeddedFont>
      <p:font typeface="Scope One" panose="02060403030504020204" pitchFamily="18" charset="77"/>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9"/>
    <p:restoredTop sz="94577"/>
  </p:normalViewPr>
  <p:slideViewPr>
    <p:cSldViewPr snapToGrid="0">
      <p:cViewPr varScale="1">
        <p:scale>
          <a:sx n="155" d="100"/>
          <a:sy n="155" d="100"/>
        </p:scale>
        <p:origin x="40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797f72edf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797f72edf8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797f72edf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797f72edf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797f72edf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1797f72edf8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797f72edf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797f72edf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5829776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5829776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856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5829776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5829776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706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5829776a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25829776a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Google Shape;111;gca84618336_0_13:notes">
            <a:extLst>
              <a:ext uri="{FF2B5EF4-FFF2-40B4-BE49-F238E27FC236}">
                <a16:creationId xmlns:a16="http://schemas.microsoft.com/office/drawing/2014/main" id="{0FA63BEB-FECB-B004-944B-2EE842C7D5F7}"/>
              </a:ext>
            </a:extLst>
          </p:cNvPr>
          <p:cNvSpPr>
            <a:spLocks noGrp="1" noRot="1" noChangeAspect="1" noTextEdit="1"/>
          </p:cNvSpPr>
          <p:nvPr>
            <p:ph type="sldImg" idx="2"/>
          </p:nvPr>
        </p:nvSpPr>
        <p:spPr>
          <a:xfrm>
            <a:off x="381000" y="685800"/>
            <a:ext cx="6096000" cy="3429000"/>
          </a:xfrm>
          <a:noFill/>
          <a:ln>
            <a:headEnd/>
            <a:tailEnd/>
          </a:ln>
        </p:spPr>
      </p:sp>
      <p:sp>
        <p:nvSpPr>
          <p:cNvPr id="13314" name="Google Shape;112;gca84618336_0_13:notes">
            <a:extLst>
              <a:ext uri="{FF2B5EF4-FFF2-40B4-BE49-F238E27FC236}">
                <a16:creationId xmlns:a16="http://schemas.microsoft.com/office/drawing/2014/main" id="{C24642F9-9B91-140C-4FCC-5A78D4B193F5}"/>
              </a:ext>
            </a:extLst>
          </p:cNvPr>
          <p:cNvSpPr txBox="1">
            <a:spLocks noGrp="1" noChangeArrowheads="1"/>
          </p:cNvSpPr>
          <p:nvPr>
            <p:ph type="body" idx="1"/>
          </p:nvPr>
        </p:nvSpPr>
        <p:spPr/>
        <p:txBody>
          <a:bodyPr/>
          <a:lstStyle/>
          <a:p>
            <a:pPr marL="0" indent="0" eaLnBrk="1" hangingPunct="1">
              <a:buSzPts val="1100"/>
            </a:pPr>
            <a:endParaRPr lang="nl-NL" altLang="nl-NL" sz="110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5829776a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25829776a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436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5829776a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125829776a8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5829776a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25829776a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797f72edf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797f72edf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5829776a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5829776a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5829776a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25829776a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03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7a007f13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7a007f13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7a007f13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7a007f13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325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5829776a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125829776a8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9" name="Google Shape;64;gc890683967_0_8:notes">
            <a:extLst>
              <a:ext uri="{FF2B5EF4-FFF2-40B4-BE49-F238E27FC236}">
                <a16:creationId xmlns:a16="http://schemas.microsoft.com/office/drawing/2014/main" id="{BE3839EC-47F6-3C7D-CC00-61C0FE32739E}"/>
              </a:ext>
            </a:extLst>
          </p:cNvPr>
          <p:cNvSpPr>
            <a:spLocks noGrp="1" noRot="1" noChangeAspect="1" noTextEdit="1"/>
          </p:cNvSpPr>
          <p:nvPr>
            <p:ph type="sldImg" idx="2"/>
          </p:nvPr>
        </p:nvSpPr>
        <p:spPr>
          <a:xfrm>
            <a:off x="381000" y="685800"/>
            <a:ext cx="6096000" cy="3429000"/>
          </a:xfrm>
          <a:noFill/>
          <a:ln>
            <a:headEnd/>
            <a:tailEnd/>
          </a:ln>
        </p:spPr>
      </p:sp>
      <p:sp>
        <p:nvSpPr>
          <p:cNvPr id="65" name="Google Shape;65;gc890683967_0_8:notes">
            <a:extLst>
              <a:ext uri="{FF2B5EF4-FFF2-40B4-BE49-F238E27FC236}">
                <a16:creationId xmlns:a16="http://schemas.microsoft.com/office/drawing/2014/main" id="{E7148FAD-E65C-9321-2A02-C8B01D63A344}"/>
              </a:ext>
            </a:extLst>
          </p:cNvPr>
          <p:cNvSpPr txBox="1">
            <a:spLocks noGrp="1"/>
          </p:cNvSpPr>
          <p:nvPr>
            <p:ph type="body" idx="1"/>
          </p:nvPr>
        </p:nvSpPr>
        <p:spPr/>
        <p:txBody>
          <a:bodyPr spcFirstLastPara="1">
            <a:noAutofit/>
          </a:bodyPr>
          <a:lstStyle/>
          <a:p>
            <a:pPr marL="0" indent="0" eaLnBrk="1" fontAlgn="auto" hangingPunct="1">
              <a:spcBef>
                <a:spcPts val="0"/>
              </a:spcBef>
              <a:spcAft>
                <a:spcPts val="0"/>
              </a:spcAft>
              <a:buSzPts val="1100"/>
              <a:buFont typeface="Arial"/>
              <a:buNone/>
              <a:defRPr/>
            </a:pPr>
            <a:r>
              <a:rPr lang="nl" sz="1100">
                <a:sym typeface="Arial"/>
              </a:rPr>
              <a:t>Regels:</a:t>
            </a:r>
            <a:endParaRPr sz="1100">
              <a:sym typeface="Arial"/>
            </a:endParaRPr>
          </a:p>
          <a:p>
            <a:pPr eaLnBrk="1" fontAlgn="auto" hangingPunct="1">
              <a:spcBef>
                <a:spcPts val="0"/>
              </a:spcBef>
              <a:spcAft>
                <a:spcPts val="0"/>
              </a:spcAft>
              <a:buSzPts val="1100"/>
              <a:buFont typeface="Arial"/>
              <a:buAutoNum type="arabicParenR"/>
              <a:defRPr/>
            </a:pPr>
            <a:r>
              <a:rPr lang="nl" sz="1100">
                <a:sym typeface="Arial"/>
              </a:rPr>
              <a:t>Spreek vanuit jezelf.</a:t>
            </a:r>
            <a:endParaRPr sz="1100">
              <a:sym typeface="Arial"/>
            </a:endParaRPr>
          </a:p>
          <a:p>
            <a:pPr eaLnBrk="1" fontAlgn="auto" hangingPunct="1">
              <a:spcBef>
                <a:spcPts val="0"/>
              </a:spcBef>
              <a:spcAft>
                <a:spcPts val="0"/>
              </a:spcAft>
              <a:buSzPts val="1100"/>
              <a:buFont typeface="Arial"/>
              <a:buAutoNum type="arabicParenR"/>
              <a:defRPr/>
            </a:pPr>
            <a:r>
              <a:rPr lang="nl" sz="1100">
                <a:sym typeface="Arial"/>
              </a:rPr>
              <a:t>Oordeel niet.</a:t>
            </a:r>
            <a:endParaRPr sz="1100">
              <a:sym typeface="Arial"/>
            </a:endParaRPr>
          </a:p>
          <a:p>
            <a:pPr eaLnBrk="1" fontAlgn="auto" hangingPunct="1">
              <a:spcBef>
                <a:spcPts val="0"/>
              </a:spcBef>
              <a:spcAft>
                <a:spcPts val="0"/>
              </a:spcAft>
              <a:buSzPts val="1100"/>
              <a:buFont typeface="Arial"/>
              <a:buAutoNum type="arabicParenR"/>
              <a:defRPr/>
            </a:pPr>
            <a:r>
              <a:rPr lang="nl" sz="1100">
                <a:sym typeface="Arial"/>
              </a:rPr>
              <a:t>Microfoon uit. Praat je - microfoon en camera aan.</a:t>
            </a:r>
            <a:endParaRPr sz="1100">
              <a:sym typeface="Arial"/>
            </a:endParaRPr>
          </a:p>
          <a:p>
            <a:pPr eaLnBrk="1" fontAlgn="auto" hangingPunct="1">
              <a:spcBef>
                <a:spcPts val="0"/>
              </a:spcBef>
              <a:spcAft>
                <a:spcPts val="0"/>
              </a:spcAft>
              <a:buSzPts val="1100"/>
              <a:buFont typeface="Arial"/>
              <a:buAutoNum type="arabicParenR"/>
              <a:defRPr/>
            </a:pPr>
            <a:r>
              <a:rPr lang="nl" sz="1100">
                <a:sym typeface="Arial"/>
              </a:rPr>
              <a:t>Alle informatie blijft in dit gesprek en wordt niet daarbuiten besproken.</a:t>
            </a:r>
            <a:endParaRPr sz="1100">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d7ee3da5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11d7ee3da5f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5829776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5829776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5829776a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5829776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5829776a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25829776a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797f72edf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1797f72edf8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hyperlink" Target="http://www.skspraat.nl" TargetMode="External"/><Relationship Id="rId7" Type="http://schemas.openxmlformats.org/officeDocument/2006/relationships/hyperlink" Target="mailto:info@onderwijsmuseum.n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mailto:bernadette.kruijver@malmberg.nl" TargetMode="External"/><Relationship Id="rId4" Type="http://schemas.openxmlformats.org/officeDocument/2006/relationships/hyperlink" Target="mailto:mail@skspraat.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7" y="-275"/>
            <a:ext cx="7275566" cy="5144053"/>
          </a:xfrm>
          <a:prstGeom prst="rect">
            <a:avLst/>
          </a:prstGeom>
          <a:noFill/>
          <a:ln>
            <a:noFill/>
          </a:ln>
        </p:spPr>
      </p:pic>
      <p:sp>
        <p:nvSpPr>
          <p:cNvPr id="55" name="Google Shape;55;p13"/>
          <p:cNvSpPr txBox="1"/>
          <p:nvPr/>
        </p:nvSpPr>
        <p:spPr>
          <a:xfrm rot="-5400000">
            <a:off x="5071925" y="1226419"/>
            <a:ext cx="61722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l" sz="2400" b="0" i="0" u="none" strike="noStrike" cap="none" dirty="0">
                <a:solidFill>
                  <a:srgbClr val="000000"/>
                </a:solidFill>
                <a:latin typeface="Scope One"/>
                <a:ea typeface="Scope One"/>
                <a:cs typeface="Scope One"/>
                <a:sym typeface="Scope One"/>
              </a:rPr>
              <a:t>SKSPRAAT x </a:t>
            </a:r>
            <a:r>
              <a:rPr lang="nl" sz="2400" dirty="0">
                <a:latin typeface="Scope One"/>
                <a:ea typeface="Scope One"/>
                <a:cs typeface="Scope One"/>
                <a:sym typeface="Scope One"/>
              </a:rPr>
              <a:t>Malmberg</a:t>
            </a:r>
            <a:endParaRPr sz="2400" b="0" i="0" u="none" strike="noStrike" cap="none" dirty="0">
              <a:solidFill>
                <a:srgbClr val="000000"/>
              </a:solidFill>
              <a:latin typeface="Scope One"/>
              <a:ea typeface="Scope One"/>
              <a:cs typeface="Scope One"/>
              <a:sym typeface="Scope One"/>
            </a:endParaRPr>
          </a:p>
          <a:p>
            <a:pPr marL="0" marR="0" lvl="0" indent="0" algn="l" rtl="0">
              <a:lnSpc>
                <a:spcPct val="100000"/>
              </a:lnSpc>
              <a:spcBef>
                <a:spcPts val="0"/>
              </a:spcBef>
              <a:spcAft>
                <a:spcPts val="0"/>
              </a:spcAft>
              <a:buClr>
                <a:srgbClr val="000000"/>
              </a:buClr>
              <a:buSzPts val="2400"/>
              <a:buFont typeface="Arial"/>
              <a:buNone/>
            </a:pPr>
            <a:r>
              <a:rPr lang="nl" sz="2400" b="0" i="0" u="none" strike="noStrike" cap="none" dirty="0">
                <a:solidFill>
                  <a:srgbClr val="000000"/>
                </a:solidFill>
                <a:latin typeface="Scope One"/>
                <a:ea typeface="Scope One"/>
                <a:cs typeface="Scope One"/>
                <a:sym typeface="Scope One"/>
              </a:rPr>
              <a:t>[</a:t>
            </a:r>
            <a:r>
              <a:rPr lang="nl" sz="2400" dirty="0">
                <a:latin typeface="Scope One"/>
                <a:ea typeface="Scope One"/>
                <a:cs typeface="Scope One"/>
                <a:sym typeface="Scope One"/>
              </a:rPr>
              <a:t>NIBI conferentie: </a:t>
            </a:r>
          </a:p>
          <a:p>
            <a:pPr marL="0" marR="0" lvl="0" indent="0" algn="l" rtl="0">
              <a:lnSpc>
                <a:spcPct val="100000"/>
              </a:lnSpc>
              <a:spcBef>
                <a:spcPts val="0"/>
              </a:spcBef>
              <a:spcAft>
                <a:spcPts val="0"/>
              </a:spcAft>
              <a:buClr>
                <a:srgbClr val="000000"/>
              </a:buClr>
              <a:buSzPts val="2400"/>
              <a:buFont typeface="Arial"/>
              <a:buNone/>
            </a:pPr>
            <a:r>
              <a:rPr lang="nl" sz="2400" dirty="0">
                <a:latin typeface="Scope One"/>
                <a:ea typeface="Scope One"/>
                <a:cs typeface="Scope One"/>
                <a:sym typeface="Scope One"/>
              </a:rPr>
              <a:t>Veelkleurigheid </a:t>
            </a:r>
            <a:r>
              <a:rPr lang="nl-NL" sz="2400" dirty="0">
                <a:latin typeface="Scope One"/>
                <a:ea typeface="Scope One"/>
                <a:cs typeface="Scope One"/>
                <a:sym typeface="Scope One"/>
              </a:rPr>
              <a:t>i</a:t>
            </a:r>
            <a:r>
              <a:rPr lang="nl" sz="2400" dirty="0">
                <a:latin typeface="Scope One"/>
                <a:ea typeface="Scope One"/>
                <a:cs typeface="Scope One"/>
                <a:sym typeface="Scope One"/>
              </a:rPr>
              <a:t>n de biologie </a:t>
            </a:r>
            <a:r>
              <a:rPr lang="nl" sz="2400" b="0" i="0" u="none" strike="noStrike" cap="none" dirty="0">
                <a:solidFill>
                  <a:srgbClr val="000000"/>
                </a:solidFill>
                <a:latin typeface="Scope One"/>
                <a:ea typeface="Scope One"/>
                <a:cs typeface="Scope One"/>
                <a:sym typeface="Scope One"/>
              </a:rPr>
              <a:t>]</a:t>
            </a:r>
            <a:endParaRPr sz="2400" b="0" i="0" u="none" strike="noStrike" cap="none" dirty="0">
              <a:solidFill>
                <a:srgbClr val="000000"/>
              </a:solidFill>
              <a:latin typeface="Scope One"/>
              <a:ea typeface="Scope One"/>
              <a:cs typeface="Scope One"/>
              <a:sym typeface="Scope One"/>
            </a:endParaRPr>
          </a:p>
          <a:p>
            <a:pPr marL="0" marR="0" lvl="0" indent="0" algn="l" rtl="0">
              <a:lnSpc>
                <a:spcPct val="100000"/>
              </a:lnSpc>
              <a:spcBef>
                <a:spcPts val="0"/>
              </a:spcBef>
              <a:spcAft>
                <a:spcPts val="0"/>
              </a:spcAft>
              <a:buClr>
                <a:srgbClr val="000000"/>
              </a:buClr>
              <a:buSzPts val="2400"/>
              <a:buFont typeface="Arial"/>
              <a:buNone/>
            </a:pPr>
            <a:r>
              <a:rPr lang="nl" sz="2400" dirty="0">
                <a:latin typeface="Scope One"/>
                <a:ea typeface="Scope One"/>
                <a:cs typeface="Scope One"/>
                <a:sym typeface="Scope One"/>
              </a:rPr>
              <a:t>24 mei 2024 </a:t>
            </a:r>
            <a:endParaRPr sz="2400" b="0" i="0" u="none" strike="noStrike" cap="none" dirty="0">
              <a:solidFill>
                <a:srgbClr val="000000"/>
              </a:solidFill>
              <a:latin typeface="Scope One"/>
              <a:ea typeface="Scope One"/>
              <a:cs typeface="Scope One"/>
              <a:sym typeface="Scop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237625" y="279552"/>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120689"/>
              <a:buFont typeface="Arial"/>
              <a:buNone/>
            </a:pPr>
            <a:r>
              <a:rPr lang="nl" sz="2320" b="1" dirty="0">
                <a:latin typeface="Scope One"/>
                <a:ea typeface="Scope One"/>
                <a:cs typeface="Scope One"/>
                <a:sym typeface="Scope One"/>
              </a:rPr>
              <a:t>Seksualiteit, Gender, Geslacht</a:t>
            </a:r>
            <a:endParaRPr sz="2320" b="1" dirty="0">
              <a:latin typeface="Scope One"/>
              <a:ea typeface="Scope One"/>
              <a:cs typeface="Scope One"/>
              <a:sym typeface="Scope One"/>
            </a:endParaRPr>
          </a:p>
          <a:p>
            <a:pPr marL="0" lvl="0" indent="0" algn="l" rtl="0">
              <a:lnSpc>
                <a:spcPct val="100000"/>
              </a:lnSpc>
              <a:spcBef>
                <a:spcPts val="0"/>
              </a:spcBef>
              <a:spcAft>
                <a:spcPts val="0"/>
              </a:spcAft>
              <a:buSzPct val="111111"/>
              <a:buNone/>
            </a:pPr>
            <a:endParaRPr b="1" dirty="0">
              <a:latin typeface="Scope One"/>
              <a:ea typeface="Scope One"/>
              <a:cs typeface="Scope One"/>
              <a:sym typeface="Scope One"/>
            </a:endParaRPr>
          </a:p>
        </p:txBody>
      </p:sp>
      <p:sp>
        <p:nvSpPr>
          <p:cNvPr id="180" name="Google Shape;180;p28"/>
          <p:cNvSpPr txBox="1">
            <a:spLocks noGrp="1"/>
          </p:cNvSpPr>
          <p:nvPr>
            <p:ph type="body" idx="1"/>
          </p:nvPr>
        </p:nvSpPr>
        <p:spPr>
          <a:xfrm>
            <a:off x="237625" y="852252"/>
            <a:ext cx="8520600" cy="3948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nl" dirty="0">
                <a:latin typeface="Scope One"/>
                <a:ea typeface="Scope One"/>
                <a:cs typeface="Scope One"/>
                <a:sym typeface="Scope One"/>
              </a:rPr>
              <a:t>Wat is seksualiteit?</a:t>
            </a:r>
            <a:endParaRPr dirty="0">
              <a:latin typeface="Scope One"/>
              <a:ea typeface="Scope One"/>
              <a:cs typeface="Scope One"/>
              <a:sym typeface="Scope One"/>
            </a:endParaRPr>
          </a:p>
          <a:p>
            <a:pPr marL="457200" lvl="0" indent="-330200" algn="l" rtl="0">
              <a:lnSpc>
                <a:spcPct val="115000"/>
              </a:lnSpc>
              <a:spcBef>
                <a:spcPts val="1200"/>
              </a:spcBef>
              <a:spcAft>
                <a:spcPts val="0"/>
              </a:spcAft>
              <a:buSzPts val="1600"/>
              <a:buFont typeface="Scope One"/>
              <a:buChar char="-"/>
            </a:pPr>
            <a:r>
              <a:rPr lang="nl" sz="1600" dirty="0">
                <a:latin typeface="Scope One"/>
                <a:ea typeface="Scope One"/>
                <a:cs typeface="Scope One"/>
                <a:sym typeface="Scope One"/>
              </a:rPr>
              <a:t>Lichaam </a:t>
            </a:r>
            <a:endParaRPr sz="1600" dirty="0">
              <a:latin typeface="Scope One"/>
              <a:ea typeface="Scope One"/>
              <a:cs typeface="Scope One"/>
              <a:sym typeface="Scope One"/>
            </a:endParaRPr>
          </a:p>
          <a:p>
            <a:pPr marL="457200" lvl="0" indent="-330200" algn="l" rtl="0">
              <a:lnSpc>
                <a:spcPct val="115000"/>
              </a:lnSpc>
              <a:spcBef>
                <a:spcPts val="0"/>
              </a:spcBef>
              <a:spcAft>
                <a:spcPts val="0"/>
              </a:spcAft>
              <a:buSzPts val="1600"/>
              <a:buFont typeface="Scope One"/>
              <a:buChar char="-"/>
            </a:pPr>
            <a:r>
              <a:rPr lang="nl" sz="1600" dirty="0">
                <a:latin typeface="Scope One"/>
                <a:ea typeface="Scope One"/>
                <a:cs typeface="Scope One"/>
                <a:sym typeface="Scope One"/>
              </a:rPr>
              <a:t>Oriëntatie </a:t>
            </a:r>
            <a:endParaRPr sz="1600" dirty="0">
              <a:latin typeface="Scope One"/>
              <a:ea typeface="Scope One"/>
              <a:cs typeface="Scope One"/>
              <a:sym typeface="Scope One"/>
            </a:endParaRPr>
          </a:p>
          <a:p>
            <a:pPr marL="457200" lvl="0" indent="-330200" algn="l" rtl="0">
              <a:lnSpc>
                <a:spcPct val="115000"/>
              </a:lnSpc>
              <a:spcBef>
                <a:spcPts val="0"/>
              </a:spcBef>
              <a:spcAft>
                <a:spcPts val="0"/>
              </a:spcAft>
              <a:buSzPts val="1600"/>
              <a:buFont typeface="Scope One"/>
              <a:buChar char="-"/>
            </a:pPr>
            <a:r>
              <a:rPr lang="nl" sz="1600" dirty="0">
                <a:latin typeface="Scope One"/>
                <a:ea typeface="Scope One"/>
                <a:cs typeface="Scope One"/>
                <a:sym typeface="Scope One"/>
              </a:rPr>
              <a:t>Ervaringen</a:t>
            </a:r>
            <a:endParaRPr sz="1600" dirty="0">
              <a:latin typeface="Scope One"/>
              <a:ea typeface="Scope One"/>
              <a:cs typeface="Scope One"/>
              <a:sym typeface="Scope One"/>
            </a:endParaRPr>
          </a:p>
          <a:p>
            <a:pPr marL="457200" lvl="0" indent="-330200" algn="l" rtl="0">
              <a:lnSpc>
                <a:spcPct val="115000"/>
              </a:lnSpc>
              <a:spcBef>
                <a:spcPts val="0"/>
              </a:spcBef>
              <a:spcAft>
                <a:spcPts val="0"/>
              </a:spcAft>
              <a:buSzPts val="1600"/>
              <a:buFont typeface="Scope One"/>
              <a:buChar char="-"/>
            </a:pPr>
            <a:r>
              <a:rPr lang="nl" sz="1600" dirty="0">
                <a:latin typeface="Scope One"/>
                <a:ea typeface="Scope One"/>
                <a:cs typeface="Scope One"/>
                <a:sym typeface="Scope One"/>
              </a:rPr>
              <a:t>Gezondheid</a:t>
            </a:r>
            <a:endParaRPr sz="1600" dirty="0">
              <a:latin typeface="Scope One"/>
              <a:ea typeface="Scope One"/>
              <a:cs typeface="Scope One"/>
              <a:sym typeface="Scope One"/>
            </a:endParaRPr>
          </a:p>
          <a:p>
            <a:pPr marL="0" lvl="0" indent="0" algn="l" rtl="0">
              <a:lnSpc>
                <a:spcPct val="115000"/>
              </a:lnSpc>
              <a:spcBef>
                <a:spcPts val="1200"/>
              </a:spcBef>
              <a:spcAft>
                <a:spcPts val="0"/>
              </a:spcAft>
              <a:buSzPts val="1800"/>
              <a:buNone/>
            </a:pPr>
            <a:r>
              <a:rPr lang="nl" dirty="0">
                <a:latin typeface="Scope One"/>
                <a:ea typeface="Scope One"/>
                <a:cs typeface="Scope One"/>
                <a:sym typeface="Scope One"/>
              </a:rPr>
              <a:t>Wat is geslacht?</a:t>
            </a:r>
            <a:endParaRPr dirty="0">
              <a:latin typeface="Scope One"/>
              <a:ea typeface="Scope One"/>
              <a:cs typeface="Scope One"/>
              <a:sym typeface="Scope One"/>
            </a:endParaRPr>
          </a:p>
          <a:p>
            <a:pPr marL="457200" lvl="0" indent="-336550" algn="l" rtl="0">
              <a:lnSpc>
                <a:spcPct val="115000"/>
              </a:lnSpc>
              <a:spcBef>
                <a:spcPts val="1200"/>
              </a:spcBef>
              <a:spcAft>
                <a:spcPts val="0"/>
              </a:spcAft>
              <a:buSzPts val="1700"/>
              <a:buFont typeface="Scope One"/>
              <a:buChar char="-"/>
            </a:pPr>
            <a:r>
              <a:rPr lang="nl" sz="1700" dirty="0">
                <a:latin typeface="Scope One"/>
                <a:ea typeface="Scope One"/>
                <a:cs typeface="Scope One"/>
                <a:sym typeface="Scope One"/>
              </a:rPr>
              <a:t>Biologische hokjes </a:t>
            </a:r>
            <a:endParaRPr sz="1700" dirty="0">
              <a:latin typeface="Scope One"/>
              <a:ea typeface="Scope One"/>
              <a:cs typeface="Scope One"/>
              <a:sym typeface="Scope One"/>
            </a:endParaRPr>
          </a:p>
          <a:p>
            <a:pPr marL="0" lvl="0" indent="0" algn="l" rtl="0">
              <a:lnSpc>
                <a:spcPct val="115000"/>
              </a:lnSpc>
              <a:spcBef>
                <a:spcPts val="1200"/>
              </a:spcBef>
              <a:spcAft>
                <a:spcPts val="0"/>
              </a:spcAft>
              <a:buSzPts val="1800"/>
              <a:buNone/>
            </a:pPr>
            <a:r>
              <a:rPr lang="nl" dirty="0">
                <a:latin typeface="Scope One"/>
                <a:ea typeface="Scope One"/>
                <a:cs typeface="Scope One"/>
                <a:sym typeface="Scope One"/>
              </a:rPr>
              <a:t>Wat is gender?</a:t>
            </a:r>
            <a:endParaRPr dirty="0">
              <a:latin typeface="Scope One"/>
              <a:ea typeface="Scope One"/>
              <a:cs typeface="Scope One"/>
              <a:sym typeface="Scope One"/>
            </a:endParaRPr>
          </a:p>
          <a:p>
            <a:pPr marL="457200" lvl="0" indent="-330200" algn="l" rtl="0">
              <a:lnSpc>
                <a:spcPct val="115000"/>
              </a:lnSpc>
              <a:spcBef>
                <a:spcPts val="1200"/>
              </a:spcBef>
              <a:spcAft>
                <a:spcPts val="0"/>
              </a:spcAft>
              <a:buSzPts val="1600"/>
              <a:buFont typeface="Scope One"/>
              <a:buChar char="-"/>
            </a:pPr>
            <a:r>
              <a:rPr lang="nl" sz="1600" dirty="0">
                <a:latin typeface="Scope One"/>
                <a:ea typeface="Scope One"/>
                <a:cs typeface="Scope One"/>
                <a:sym typeface="Scope One"/>
              </a:rPr>
              <a:t>Sociaal-maatschappelijk</a:t>
            </a:r>
            <a:endParaRPr sz="1600" dirty="0">
              <a:latin typeface="Scope One"/>
              <a:ea typeface="Scope One"/>
              <a:cs typeface="Scope One"/>
              <a:sym typeface="Scope One"/>
            </a:endParaRPr>
          </a:p>
          <a:p>
            <a:pPr marL="457200" lvl="0" indent="-330200" algn="l" rtl="0">
              <a:lnSpc>
                <a:spcPct val="115000"/>
              </a:lnSpc>
              <a:spcBef>
                <a:spcPts val="0"/>
              </a:spcBef>
              <a:spcAft>
                <a:spcPts val="0"/>
              </a:spcAft>
              <a:buSzPts val="1600"/>
              <a:buFont typeface="Scope One"/>
              <a:buChar char="-"/>
            </a:pPr>
            <a:r>
              <a:rPr lang="nl" sz="1600" dirty="0">
                <a:latin typeface="Scope One"/>
                <a:ea typeface="Scope One"/>
                <a:cs typeface="Scope One"/>
                <a:sym typeface="Scope One"/>
              </a:rPr>
              <a:t>identiteit beleveing</a:t>
            </a:r>
          </a:p>
          <a:p>
            <a:pPr marL="457200" lvl="0" indent="-330200" algn="l" rtl="0">
              <a:lnSpc>
                <a:spcPct val="115000"/>
              </a:lnSpc>
              <a:spcBef>
                <a:spcPts val="0"/>
              </a:spcBef>
              <a:spcAft>
                <a:spcPts val="0"/>
              </a:spcAft>
              <a:buSzPts val="1600"/>
              <a:buFont typeface="Scope One"/>
              <a:buChar char="-"/>
            </a:pPr>
            <a:r>
              <a:rPr lang="nl" sz="1600" dirty="0">
                <a:latin typeface="Scope One"/>
                <a:ea typeface="Scope One"/>
                <a:cs typeface="Scope One"/>
                <a:sym typeface="Scope One"/>
              </a:rPr>
              <a:t>Expressie </a:t>
            </a:r>
            <a:endParaRPr sz="1600" dirty="0">
              <a:latin typeface="Scope One"/>
              <a:ea typeface="Scope One"/>
              <a:cs typeface="Scope One"/>
              <a:sym typeface="Scope One"/>
            </a:endParaRPr>
          </a:p>
        </p:txBody>
      </p:sp>
      <p:pic>
        <p:nvPicPr>
          <p:cNvPr id="181" name="Google Shape;181;p28"/>
          <p:cNvPicPr preferRelativeResize="0"/>
          <p:nvPr/>
        </p:nvPicPr>
        <p:blipFill>
          <a:blip r:embed="rId3">
            <a:alphaModFix/>
          </a:blip>
          <a:stretch>
            <a:fillRect/>
          </a:stretch>
        </p:blipFill>
        <p:spPr>
          <a:xfrm>
            <a:off x="4497925" y="653299"/>
            <a:ext cx="4260300" cy="43467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1"/>
          <p:cNvPicPr preferRelativeResize="0"/>
          <p:nvPr/>
        </p:nvPicPr>
        <p:blipFill>
          <a:blip r:embed="rId3">
            <a:alphaModFix/>
          </a:blip>
          <a:stretch>
            <a:fillRect/>
          </a:stretch>
        </p:blipFill>
        <p:spPr>
          <a:xfrm>
            <a:off x="132300" y="0"/>
            <a:ext cx="7317638"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214008" y="160792"/>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120689"/>
              <a:buFont typeface="Arial"/>
              <a:buNone/>
            </a:pPr>
            <a:r>
              <a:rPr lang="nl" sz="2320" b="1">
                <a:latin typeface="Scope One"/>
                <a:ea typeface="Scope One"/>
                <a:cs typeface="Scope One"/>
                <a:sym typeface="Scope One"/>
              </a:rPr>
              <a:t>Seksualiteit, Gender, Geslacht</a:t>
            </a:r>
            <a:endParaRPr sz="2320" b="1">
              <a:latin typeface="Scope One"/>
              <a:ea typeface="Scope One"/>
              <a:cs typeface="Scope One"/>
              <a:sym typeface="Scope One"/>
            </a:endParaRPr>
          </a:p>
          <a:p>
            <a:pPr marL="0" lvl="0" indent="0" algn="l" rtl="0">
              <a:lnSpc>
                <a:spcPct val="100000"/>
              </a:lnSpc>
              <a:spcBef>
                <a:spcPts val="0"/>
              </a:spcBef>
              <a:spcAft>
                <a:spcPts val="0"/>
              </a:spcAft>
              <a:buSzPct val="111111"/>
              <a:buNone/>
            </a:pPr>
            <a:endParaRPr b="1">
              <a:latin typeface="Scope One"/>
              <a:ea typeface="Scope One"/>
              <a:cs typeface="Scope One"/>
              <a:sym typeface="Scope One"/>
            </a:endParaRPr>
          </a:p>
        </p:txBody>
      </p:sp>
      <p:pic>
        <p:nvPicPr>
          <p:cNvPr id="187" name="Google Shape;187;p29"/>
          <p:cNvPicPr preferRelativeResize="0"/>
          <p:nvPr/>
        </p:nvPicPr>
        <p:blipFill rotWithShape="1">
          <a:blip r:embed="rId3">
            <a:alphaModFix/>
          </a:blip>
          <a:srcRect/>
          <a:stretch/>
        </p:blipFill>
        <p:spPr>
          <a:xfrm>
            <a:off x="6902463" y="4485075"/>
            <a:ext cx="2648738" cy="572700"/>
          </a:xfrm>
          <a:prstGeom prst="rect">
            <a:avLst/>
          </a:prstGeom>
          <a:noFill/>
          <a:ln>
            <a:noFill/>
          </a:ln>
        </p:spPr>
      </p:pic>
      <p:pic>
        <p:nvPicPr>
          <p:cNvPr id="188" name="Google Shape;188;p29"/>
          <p:cNvPicPr preferRelativeResize="0"/>
          <p:nvPr/>
        </p:nvPicPr>
        <p:blipFill rotWithShape="1">
          <a:blip r:embed="rId4">
            <a:alphaModFix/>
          </a:blip>
          <a:srcRect/>
          <a:stretch/>
        </p:blipFill>
        <p:spPr>
          <a:xfrm>
            <a:off x="7004375" y="63100"/>
            <a:ext cx="2095575" cy="1456785"/>
          </a:xfrm>
          <a:prstGeom prst="rect">
            <a:avLst/>
          </a:prstGeom>
          <a:noFill/>
          <a:ln>
            <a:noFill/>
          </a:ln>
        </p:spPr>
      </p:pic>
      <p:pic>
        <p:nvPicPr>
          <p:cNvPr id="189" name="Google Shape;189;p29"/>
          <p:cNvPicPr preferRelativeResize="0"/>
          <p:nvPr/>
        </p:nvPicPr>
        <p:blipFill rotWithShape="1">
          <a:blip r:embed="rId5">
            <a:alphaModFix/>
          </a:blip>
          <a:srcRect/>
          <a:stretch/>
        </p:blipFill>
        <p:spPr>
          <a:xfrm>
            <a:off x="7004375" y="1631088"/>
            <a:ext cx="2095575" cy="1391453"/>
          </a:xfrm>
          <a:prstGeom prst="rect">
            <a:avLst/>
          </a:prstGeom>
          <a:noFill/>
          <a:ln>
            <a:noFill/>
          </a:ln>
        </p:spPr>
      </p:pic>
      <p:pic>
        <p:nvPicPr>
          <p:cNvPr id="190" name="Google Shape;190;p29"/>
          <p:cNvPicPr preferRelativeResize="0"/>
          <p:nvPr/>
        </p:nvPicPr>
        <p:blipFill rotWithShape="1">
          <a:blip r:embed="rId6">
            <a:alphaModFix/>
          </a:blip>
          <a:srcRect/>
          <a:stretch/>
        </p:blipFill>
        <p:spPr>
          <a:xfrm>
            <a:off x="7004374" y="3133750"/>
            <a:ext cx="2095576" cy="1435125"/>
          </a:xfrm>
          <a:prstGeom prst="rect">
            <a:avLst/>
          </a:prstGeom>
          <a:noFill/>
          <a:ln>
            <a:noFill/>
          </a:ln>
        </p:spPr>
      </p:pic>
      <p:pic>
        <p:nvPicPr>
          <p:cNvPr id="191" name="Google Shape;191;p29"/>
          <p:cNvPicPr preferRelativeResize="0"/>
          <p:nvPr/>
        </p:nvPicPr>
        <p:blipFill rotWithShape="1">
          <a:blip r:embed="rId7">
            <a:alphaModFix/>
          </a:blip>
          <a:srcRect t="11055" b="18437"/>
          <a:stretch/>
        </p:blipFill>
        <p:spPr>
          <a:xfrm>
            <a:off x="3463591" y="4485075"/>
            <a:ext cx="2761858" cy="658425"/>
          </a:xfrm>
          <a:prstGeom prst="rect">
            <a:avLst/>
          </a:prstGeom>
          <a:noFill/>
          <a:ln>
            <a:noFill/>
          </a:ln>
        </p:spPr>
      </p:pic>
      <p:sp>
        <p:nvSpPr>
          <p:cNvPr id="192" name="Google Shape;192;p29"/>
          <p:cNvSpPr txBox="1">
            <a:spLocks noGrp="1"/>
          </p:cNvSpPr>
          <p:nvPr>
            <p:ph type="body" idx="1"/>
          </p:nvPr>
        </p:nvSpPr>
        <p:spPr>
          <a:xfrm>
            <a:off x="213989" y="3584006"/>
            <a:ext cx="5191500" cy="1056701"/>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946"/>
              <a:buNone/>
            </a:pPr>
            <a:r>
              <a:rPr lang="nl" sz="2600" dirty="0">
                <a:latin typeface="Scope One"/>
                <a:ea typeface="Scope One"/>
                <a:cs typeface="Scope One"/>
                <a:sym typeface="Scope One"/>
              </a:rPr>
              <a:t>Oefening: Vul hem eens zelf in!</a:t>
            </a:r>
            <a:br>
              <a:rPr lang="nl" dirty="0">
                <a:latin typeface="Scope One"/>
                <a:ea typeface="Scope One"/>
                <a:cs typeface="Scope One"/>
                <a:sym typeface="Scope One"/>
              </a:rPr>
            </a:br>
            <a:endParaRPr dirty="0">
              <a:latin typeface="Scope One"/>
              <a:ea typeface="Scope One"/>
              <a:cs typeface="Scope One"/>
              <a:sym typeface="Scope One"/>
            </a:endParaRPr>
          </a:p>
        </p:txBody>
      </p:sp>
      <p:pic>
        <p:nvPicPr>
          <p:cNvPr id="193" name="Google Shape;193;p29"/>
          <p:cNvPicPr preferRelativeResize="0"/>
          <p:nvPr/>
        </p:nvPicPr>
        <p:blipFill rotWithShape="1">
          <a:blip r:embed="rId8">
            <a:alphaModFix/>
          </a:blip>
          <a:srcRect/>
          <a:stretch/>
        </p:blipFill>
        <p:spPr>
          <a:xfrm>
            <a:off x="6208144" y="0"/>
            <a:ext cx="2891811" cy="5143499"/>
          </a:xfrm>
          <a:prstGeom prst="rect">
            <a:avLst/>
          </a:prstGeom>
          <a:noFill/>
          <a:ln>
            <a:noFill/>
          </a:ln>
        </p:spPr>
      </p:pic>
      <p:pic>
        <p:nvPicPr>
          <p:cNvPr id="194" name="Google Shape;194;p29"/>
          <p:cNvPicPr preferRelativeResize="0"/>
          <p:nvPr/>
        </p:nvPicPr>
        <p:blipFill>
          <a:blip r:embed="rId9">
            <a:alphaModFix/>
          </a:blip>
          <a:stretch>
            <a:fillRect/>
          </a:stretch>
        </p:blipFill>
        <p:spPr>
          <a:xfrm>
            <a:off x="214000" y="662953"/>
            <a:ext cx="2721857" cy="2831362"/>
          </a:xfrm>
          <a:prstGeom prst="rect">
            <a:avLst/>
          </a:prstGeom>
          <a:noFill/>
          <a:ln>
            <a:noFill/>
          </a:ln>
        </p:spPr>
      </p:pic>
      <p:sp>
        <p:nvSpPr>
          <p:cNvPr id="3" name="Tekstvak 2">
            <a:extLst>
              <a:ext uri="{FF2B5EF4-FFF2-40B4-BE49-F238E27FC236}">
                <a16:creationId xmlns:a16="http://schemas.microsoft.com/office/drawing/2014/main" id="{BEC0F1FB-DE1D-77D6-746B-42A6ABE7715B}"/>
              </a:ext>
            </a:extLst>
          </p:cNvPr>
          <p:cNvSpPr txBox="1"/>
          <p:nvPr/>
        </p:nvSpPr>
        <p:spPr>
          <a:xfrm>
            <a:off x="421686" y="4093390"/>
            <a:ext cx="4776106" cy="523220"/>
          </a:xfrm>
          <a:prstGeom prst="rect">
            <a:avLst/>
          </a:prstGeom>
          <a:noFill/>
        </p:spPr>
        <p:txBody>
          <a:bodyPr wrap="square">
            <a:spAutoFit/>
          </a:bodyPr>
          <a:lstStyle/>
          <a:p>
            <a:r>
              <a:rPr lang="nl" dirty="0">
                <a:latin typeface="Scope One"/>
                <a:ea typeface="Scope One"/>
                <a:cs typeface="Scope One"/>
                <a:sym typeface="Scope One"/>
              </a:rPr>
              <a:t>+ Hoe beïnvloed jouw poppetje hoe je jouw </a:t>
            </a:r>
            <a:br>
              <a:rPr lang="nl" dirty="0">
                <a:latin typeface="Scope One"/>
                <a:ea typeface="Scope One"/>
                <a:cs typeface="Scope One"/>
                <a:sym typeface="Scope One"/>
              </a:rPr>
            </a:br>
            <a:r>
              <a:rPr lang="nl" dirty="0">
                <a:latin typeface="Scope One"/>
                <a:ea typeface="Scope One"/>
                <a:cs typeface="Scope One"/>
                <a:sym typeface="Scope One"/>
              </a:rPr>
              <a:t>   romantische relatie noemt? </a:t>
            </a:r>
            <a:endParaRPr lang="nl-N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pic>
        <p:nvPicPr>
          <p:cNvPr id="199" name="Google Shape;199;p30"/>
          <p:cNvPicPr preferRelativeResize="0"/>
          <p:nvPr/>
        </p:nvPicPr>
        <p:blipFill>
          <a:blip r:embed="rId3">
            <a:alphaModFix/>
          </a:blip>
          <a:stretch>
            <a:fillRect/>
          </a:stretch>
        </p:blipFill>
        <p:spPr>
          <a:xfrm>
            <a:off x="463800" y="0"/>
            <a:ext cx="715072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Wie wat waarom</a:t>
            </a:r>
            <a:endParaRPr b="1" dirty="0">
              <a:latin typeface="Scope One"/>
              <a:ea typeface="Scope One"/>
              <a:cs typeface="Scope One"/>
              <a:sym typeface="Scope One"/>
            </a:endParaRPr>
          </a:p>
        </p:txBody>
      </p:sp>
      <p:sp>
        <p:nvSpPr>
          <p:cNvPr id="91" name="Google Shape;91;p17"/>
          <p:cNvSpPr txBox="1">
            <a:spLocks noGrp="1"/>
          </p:cNvSpPr>
          <p:nvPr>
            <p:ph type="body" idx="1"/>
          </p:nvPr>
        </p:nvSpPr>
        <p:spPr>
          <a:xfrm>
            <a:off x="623400" y="125573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lang="nl-NL" dirty="0">
              <a:latin typeface="Scope One"/>
              <a:ea typeface="Scope One"/>
              <a:cs typeface="Scope One"/>
              <a:sym typeface="Scope One"/>
            </a:endParaRPr>
          </a:p>
          <a:p>
            <a:pPr marL="0" lvl="0" indent="0" algn="l" rtl="0">
              <a:spcBef>
                <a:spcPts val="0"/>
              </a:spcBef>
              <a:spcAft>
                <a:spcPts val="0"/>
              </a:spcAft>
              <a:buNone/>
            </a:pPr>
            <a:r>
              <a:rPr lang="nl-NL" dirty="0">
                <a:latin typeface="Scope One"/>
                <a:ea typeface="Scope One"/>
                <a:cs typeface="Scope One"/>
                <a:sym typeface="Scope One"/>
              </a:rPr>
              <a:t>Kort in gesprek: </a:t>
            </a:r>
          </a:p>
          <a:p>
            <a:pPr marL="0" lvl="0" indent="0" algn="l" rtl="0">
              <a:spcBef>
                <a:spcPts val="0"/>
              </a:spcBef>
              <a:spcAft>
                <a:spcPts val="0"/>
              </a:spcAft>
              <a:buNone/>
            </a:pPr>
            <a:endParaRPr lang="nl-NL" dirty="0">
              <a:latin typeface="Scope One"/>
              <a:ea typeface="Scope One"/>
              <a:cs typeface="Scope One"/>
              <a:sym typeface="Scope One"/>
            </a:endParaRPr>
          </a:p>
          <a:p>
            <a:pPr marL="0" lvl="0" indent="0" algn="l" rtl="0">
              <a:spcBef>
                <a:spcPts val="0"/>
              </a:spcBef>
              <a:spcAft>
                <a:spcPts val="0"/>
              </a:spcAft>
              <a:buNone/>
            </a:pPr>
            <a:r>
              <a:rPr lang="nl-NL" dirty="0">
                <a:latin typeface="Scope One"/>
                <a:ea typeface="Scope One"/>
                <a:cs typeface="Scope One"/>
                <a:sym typeface="Scope One"/>
              </a:rPr>
              <a:t>Wat hebben we als docenten nodig om SRV te geven?</a:t>
            </a:r>
            <a:endParaRPr dirty="0">
              <a:latin typeface="Scope One"/>
              <a:ea typeface="Scope One"/>
              <a:cs typeface="Scope One"/>
              <a:sym typeface="Scope One"/>
            </a:endParaRPr>
          </a:p>
        </p:txBody>
      </p:sp>
      <p:pic>
        <p:nvPicPr>
          <p:cNvPr id="92" name="Google Shape;92;p17"/>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extLst>
      <p:ext uri="{BB962C8B-B14F-4D97-AF65-F5344CB8AC3E}">
        <p14:creationId xmlns:p14="http://schemas.microsoft.com/office/powerpoint/2010/main" val="261383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Wie wat waarom</a:t>
            </a:r>
            <a:endParaRPr b="1" dirty="0">
              <a:latin typeface="Scope One"/>
              <a:ea typeface="Scope One"/>
              <a:cs typeface="Scope One"/>
              <a:sym typeface="Scope One"/>
            </a:endParaRPr>
          </a:p>
        </p:txBody>
      </p:sp>
      <p:sp>
        <p:nvSpPr>
          <p:cNvPr id="91" name="Google Shape;91;p17"/>
          <p:cNvSpPr txBox="1">
            <a:spLocks noGrp="1"/>
          </p:cNvSpPr>
          <p:nvPr>
            <p:ph type="body" idx="1"/>
          </p:nvPr>
        </p:nvSpPr>
        <p:spPr>
          <a:xfrm>
            <a:off x="623400" y="125573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NL" dirty="0">
                <a:latin typeface="Scope One"/>
                <a:ea typeface="Scope One"/>
                <a:cs typeface="Scope One"/>
                <a:sym typeface="Scope One"/>
              </a:rPr>
              <a:t>Wat hebben we als docenten nodig om RSV te geven?</a:t>
            </a:r>
          </a:p>
          <a:p>
            <a:pPr marL="0" lvl="0" indent="0" algn="l" rtl="0">
              <a:spcBef>
                <a:spcPts val="0"/>
              </a:spcBef>
              <a:spcAft>
                <a:spcPts val="0"/>
              </a:spcAft>
              <a:buNone/>
            </a:pPr>
            <a:endParaRPr lang="nl-NL" dirty="0">
              <a:latin typeface="Scope One"/>
              <a:ea typeface="Scope One"/>
              <a:cs typeface="Scope One"/>
              <a:sym typeface="Scope One"/>
            </a:endParaRPr>
          </a:p>
          <a:p>
            <a:pPr marL="285750" lvl="0" indent="-285750" algn="l" rtl="0">
              <a:spcBef>
                <a:spcPts val="0"/>
              </a:spcBef>
              <a:spcAft>
                <a:spcPts val="0"/>
              </a:spcAft>
              <a:buFont typeface="Arial" panose="020B0604020202020204" pitchFamily="34" charset="0"/>
              <a:buChar char="•"/>
            </a:pPr>
            <a:r>
              <a:rPr lang="nl-NL" dirty="0">
                <a:latin typeface="Scope One"/>
                <a:ea typeface="Scope One"/>
                <a:cs typeface="Scope One"/>
                <a:sym typeface="Scope One"/>
              </a:rPr>
              <a:t>Kennis</a:t>
            </a:r>
          </a:p>
          <a:p>
            <a:pPr marL="285750" lvl="0" indent="-285750" algn="l" rtl="0">
              <a:spcBef>
                <a:spcPts val="0"/>
              </a:spcBef>
              <a:spcAft>
                <a:spcPts val="0"/>
              </a:spcAft>
              <a:buFont typeface="Arial" panose="020B0604020202020204" pitchFamily="34" charset="0"/>
              <a:buChar char="•"/>
            </a:pPr>
            <a:r>
              <a:rPr lang="nl-NL" dirty="0">
                <a:latin typeface="Scope One"/>
                <a:ea typeface="Scope One"/>
                <a:cs typeface="Scope One"/>
                <a:sym typeface="Scope One"/>
              </a:rPr>
              <a:t>Sociale vaardigheden </a:t>
            </a:r>
          </a:p>
          <a:p>
            <a:pPr marL="285750" lvl="0" indent="-285750" algn="l" rtl="0">
              <a:spcBef>
                <a:spcPts val="0"/>
              </a:spcBef>
              <a:spcAft>
                <a:spcPts val="0"/>
              </a:spcAft>
              <a:buFont typeface="Arial" panose="020B0604020202020204" pitchFamily="34" charset="0"/>
              <a:buChar char="•"/>
            </a:pPr>
            <a:r>
              <a:rPr lang="nl-NL" dirty="0">
                <a:latin typeface="Scope One"/>
                <a:ea typeface="Scope One"/>
                <a:cs typeface="Scope One"/>
                <a:sym typeface="Scope One"/>
              </a:rPr>
              <a:t>Zelfvertrouwen </a:t>
            </a:r>
          </a:p>
          <a:p>
            <a:pPr marL="285750" lvl="0" indent="-285750" algn="l" rtl="0">
              <a:spcBef>
                <a:spcPts val="0"/>
              </a:spcBef>
              <a:spcAft>
                <a:spcPts val="0"/>
              </a:spcAft>
              <a:buFont typeface="Arial" panose="020B0604020202020204" pitchFamily="34" charset="0"/>
              <a:buChar char="•"/>
            </a:pPr>
            <a:endParaRPr lang="nl-NL" dirty="0">
              <a:latin typeface="Scope One"/>
              <a:ea typeface="Scope One"/>
              <a:cs typeface="Scope One"/>
              <a:sym typeface="Scope One"/>
            </a:endParaRPr>
          </a:p>
          <a:p>
            <a:pPr marL="285750" lvl="0" indent="-285750" algn="l" rtl="0">
              <a:spcBef>
                <a:spcPts val="0"/>
              </a:spcBef>
              <a:spcAft>
                <a:spcPts val="0"/>
              </a:spcAft>
              <a:buFont typeface="Arial" panose="020B0604020202020204" pitchFamily="34" charset="0"/>
              <a:buChar char="•"/>
            </a:pPr>
            <a:r>
              <a:rPr lang="nl-NL" dirty="0">
                <a:latin typeface="Scope One"/>
                <a:ea typeface="Scope One"/>
                <a:cs typeface="Scope One"/>
                <a:sym typeface="Scope One"/>
              </a:rPr>
              <a:t>BEWUSTZIJN </a:t>
            </a:r>
          </a:p>
          <a:p>
            <a:pPr marL="285750" lvl="0" indent="-285750" algn="l" rtl="0">
              <a:spcBef>
                <a:spcPts val="0"/>
              </a:spcBef>
              <a:spcAft>
                <a:spcPts val="0"/>
              </a:spcAft>
              <a:buFont typeface="Arial" panose="020B0604020202020204" pitchFamily="34" charset="0"/>
              <a:buChar char="•"/>
            </a:pPr>
            <a:r>
              <a:rPr lang="nl-NL" dirty="0">
                <a:latin typeface="Scope One"/>
                <a:ea typeface="Scope One"/>
                <a:cs typeface="Scope One"/>
                <a:sym typeface="Scope One"/>
              </a:rPr>
              <a:t>VEILIGHEID </a:t>
            </a:r>
          </a:p>
          <a:p>
            <a:pPr marL="285750" lvl="0" indent="-285750" algn="l" rtl="0">
              <a:spcBef>
                <a:spcPts val="0"/>
              </a:spcBef>
              <a:spcAft>
                <a:spcPts val="0"/>
              </a:spcAft>
              <a:buFont typeface="Arial" panose="020B0604020202020204" pitchFamily="34" charset="0"/>
              <a:buChar char="•"/>
            </a:pPr>
            <a:endParaRPr lang="nl-NL" dirty="0">
              <a:latin typeface="Scope One"/>
              <a:ea typeface="Scope One"/>
              <a:cs typeface="Scope One"/>
              <a:sym typeface="Scope One"/>
            </a:endParaRPr>
          </a:p>
          <a:p>
            <a:pPr marL="285750" lvl="0" indent="-285750" algn="l" rtl="0">
              <a:spcBef>
                <a:spcPts val="0"/>
              </a:spcBef>
              <a:spcAft>
                <a:spcPts val="0"/>
              </a:spcAft>
              <a:buFont typeface="Arial" panose="020B0604020202020204" pitchFamily="34" charset="0"/>
              <a:buChar char="•"/>
            </a:pPr>
            <a:endParaRPr dirty="0">
              <a:latin typeface="Scope One"/>
              <a:ea typeface="Scope One"/>
              <a:cs typeface="Scope One"/>
              <a:sym typeface="Scope One"/>
            </a:endParaRPr>
          </a:p>
        </p:txBody>
      </p:sp>
      <p:pic>
        <p:nvPicPr>
          <p:cNvPr id="92" name="Google Shape;92;p17"/>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extLst>
      <p:ext uri="{BB962C8B-B14F-4D97-AF65-F5344CB8AC3E}">
        <p14:creationId xmlns:p14="http://schemas.microsoft.com/office/powerpoint/2010/main" val="220986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231350" y="876950"/>
            <a:ext cx="8840100" cy="350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nl" sz="2420" u="sng" dirty="0">
                <a:latin typeface="Scope One"/>
                <a:ea typeface="Scope One"/>
                <a:cs typeface="Scope One"/>
                <a:sym typeface="Scope One"/>
              </a:rPr>
              <a:t>Verantwoordelijkheid en Bewustzijn</a:t>
            </a:r>
            <a:endParaRPr sz="2420" u="sng" dirty="0">
              <a:latin typeface="Scope One"/>
              <a:ea typeface="Scope One"/>
              <a:cs typeface="Scope One"/>
              <a:sym typeface="Scope One"/>
            </a:endParaRPr>
          </a:p>
          <a:p>
            <a:pPr marL="0" lvl="0" indent="0" algn="l" rtl="0">
              <a:spcBef>
                <a:spcPts val="0"/>
              </a:spcBef>
              <a:spcAft>
                <a:spcPts val="0"/>
              </a:spcAft>
              <a:buSzPts val="990"/>
              <a:buNone/>
            </a:pPr>
            <a:br>
              <a:rPr lang="nl" sz="2200" dirty="0">
                <a:solidFill>
                  <a:schemeClr val="accent2">
                    <a:lumMod val="75000"/>
                    <a:lumOff val="25000"/>
                  </a:schemeClr>
                </a:solidFill>
                <a:latin typeface="Scope One"/>
                <a:ea typeface="Scope One"/>
                <a:cs typeface="Scope One"/>
                <a:sym typeface="Scope One"/>
              </a:rPr>
            </a:br>
            <a:r>
              <a:rPr lang="nl" sz="2000" dirty="0">
                <a:solidFill>
                  <a:schemeClr val="accent2">
                    <a:lumMod val="75000"/>
                    <a:lumOff val="25000"/>
                  </a:schemeClr>
                </a:solidFill>
                <a:latin typeface="Scope One"/>
                <a:ea typeface="Scope One"/>
                <a:cs typeface="Scope One"/>
                <a:sym typeface="Scope One"/>
              </a:rPr>
              <a:t>Ken jouw eigen kennisbronnen rond seksualiteit en relaties.</a:t>
            </a:r>
            <a:endParaRPr sz="2000" dirty="0">
              <a:solidFill>
                <a:schemeClr val="accent2">
                  <a:lumMod val="75000"/>
                  <a:lumOff val="25000"/>
                </a:schemeClr>
              </a:solidFill>
              <a:latin typeface="Scope One"/>
              <a:ea typeface="Scope One"/>
              <a:cs typeface="Scope One"/>
              <a:sym typeface="Scope One"/>
            </a:endParaRPr>
          </a:p>
          <a:p>
            <a:pPr marL="0" lvl="0" indent="0" algn="l" rtl="0">
              <a:spcBef>
                <a:spcPts val="0"/>
              </a:spcBef>
              <a:spcAft>
                <a:spcPts val="0"/>
              </a:spcAft>
              <a:buSzPts val="990"/>
              <a:buNone/>
            </a:pPr>
            <a:endParaRPr sz="2000" dirty="0">
              <a:solidFill>
                <a:schemeClr val="accent2">
                  <a:lumMod val="75000"/>
                  <a:lumOff val="25000"/>
                </a:schemeClr>
              </a:solidFill>
              <a:latin typeface="Scope One"/>
              <a:ea typeface="Scope One"/>
              <a:cs typeface="Scope One"/>
              <a:sym typeface="Scope One"/>
            </a:endParaRPr>
          </a:p>
          <a:p>
            <a:pPr marL="0" lvl="0" indent="0" algn="l" rtl="0">
              <a:spcBef>
                <a:spcPts val="0"/>
              </a:spcBef>
              <a:spcAft>
                <a:spcPts val="0"/>
              </a:spcAft>
              <a:buSzPts val="990"/>
              <a:buNone/>
            </a:pPr>
            <a:r>
              <a:rPr lang="nl" sz="2000" dirty="0">
                <a:solidFill>
                  <a:schemeClr val="accent2">
                    <a:lumMod val="75000"/>
                    <a:lumOff val="25000"/>
                  </a:schemeClr>
                </a:solidFill>
                <a:latin typeface="Scope One"/>
                <a:ea typeface="Scope One"/>
                <a:cs typeface="Scope One"/>
                <a:sym typeface="Scope One"/>
              </a:rPr>
              <a:t>Jouw kennis en ervaringen zijn anders dan die van anderen.  (Iedereens verleden is anders.)</a:t>
            </a:r>
            <a:endParaRPr sz="2000" dirty="0">
              <a:solidFill>
                <a:schemeClr val="accent2">
                  <a:lumMod val="75000"/>
                  <a:lumOff val="25000"/>
                </a:schemeClr>
              </a:solidFill>
              <a:latin typeface="Scope One"/>
              <a:ea typeface="Scope One"/>
              <a:cs typeface="Scope One"/>
              <a:sym typeface="Scope One"/>
            </a:endParaRPr>
          </a:p>
          <a:p>
            <a:pPr marL="0" lvl="0" indent="0" algn="l" rtl="0">
              <a:spcBef>
                <a:spcPts val="0"/>
              </a:spcBef>
              <a:spcAft>
                <a:spcPts val="0"/>
              </a:spcAft>
              <a:buSzPts val="990"/>
              <a:buNone/>
            </a:pPr>
            <a:endParaRPr sz="2000" dirty="0">
              <a:solidFill>
                <a:schemeClr val="accent2">
                  <a:lumMod val="75000"/>
                  <a:lumOff val="25000"/>
                </a:schemeClr>
              </a:solidFill>
              <a:latin typeface="Scope One"/>
              <a:ea typeface="Scope One"/>
              <a:cs typeface="Scope One"/>
              <a:sym typeface="Scope One"/>
            </a:endParaRPr>
          </a:p>
          <a:p>
            <a:pPr marL="0" lvl="0" indent="0" algn="l" rtl="0">
              <a:spcBef>
                <a:spcPts val="0"/>
              </a:spcBef>
              <a:spcAft>
                <a:spcPts val="0"/>
              </a:spcAft>
              <a:buSzPts val="990"/>
              <a:buNone/>
            </a:pPr>
            <a:r>
              <a:rPr lang="nl" sz="2000" dirty="0">
                <a:solidFill>
                  <a:schemeClr val="accent2">
                    <a:lumMod val="75000"/>
                    <a:lumOff val="25000"/>
                  </a:schemeClr>
                </a:solidFill>
                <a:latin typeface="Scope One"/>
                <a:ea typeface="Scope One"/>
                <a:cs typeface="Scope One"/>
                <a:sym typeface="Scope One"/>
              </a:rPr>
              <a:t>Iets niet kennen/weten is geen probleem. Wees openminded naar elkaars ervaringen. Luister, vraag of onderzoek zelf.</a:t>
            </a:r>
            <a:endParaRPr sz="2000" dirty="0">
              <a:solidFill>
                <a:schemeClr val="accent2">
                  <a:lumMod val="75000"/>
                  <a:lumOff val="25000"/>
                </a:schemeClr>
              </a:solidFill>
              <a:latin typeface="Scope One"/>
              <a:ea typeface="Scope One"/>
              <a:cs typeface="Scope One"/>
              <a:sym typeface="Scope One"/>
            </a:endParaRPr>
          </a:p>
        </p:txBody>
      </p:sp>
      <p:pic>
        <p:nvPicPr>
          <p:cNvPr id="112" name="Google Shape;112;p20"/>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Google Shape;114;p20">
            <a:extLst>
              <a:ext uri="{FF2B5EF4-FFF2-40B4-BE49-F238E27FC236}">
                <a16:creationId xmlns:a16="http://schemas.microsoft.com/office/drawing/2014/main" id="{50653FB3-85DE-42CC-3DF7-853D7ED83F67}"/>
              </a:ext>
            </a:extLst>
          </p:cNvPr>
          <p:cNvSpPr txBox="1">
            <a:spLocks noGrp="1"/>
          </p:cNvSpPr>
          <p:nvPr>
            <p:ph type="title"/>
          </p:nvPr>
        </p:nvSpPr>
        <p:spPr>
          <a:xfrm>
            <a:off x="249238" y="465932"/>
            <a:ext cx="8521700" cy="573088"/>
          </a:xfrm>
        </p:spPr>
        <p:txBody>
          <a:bodyPr>
            <a:normAutofit fontScale="90000"/>
          </a:bodyPr>
          <a:lstStyle/>
          <a:p>
            <a:pPr eaLnBrk="1" fontAlgn="auto" hangingPunct="1">
              <a:buClr>
                <a:schemeClr val="dk1"/>
              </a:buClr>
              <a:buFont typeface="Arial"/>
              <a:buNone/>
              <a:defRPr/>
            </a:pPr>
            <a:r>
              <a:rPr lang="nl" sz="2800" b="1" dirty="0">
                <a:solidFill>
                  <a:schemeClr val="dk1"/>
                </a:solidFill>
                <a:latin typeface="Scope One"/>
                <a:ea typeface="Scope One"/>
                <a:cs typeface="Scope One"/>
                <a:sym typeface="Scope One"/>
              </a:rPr>
              <a:t>Veiligheid, Verantwoordelijkheid, Verbinding &amp; Vragen  </a:t>
            </a:r>
            <a:endParaRPr sz="2800" b="1" dirty="0">
              <a:solidFill>
                <a:schemeClr val="dk1"/>
              </a:solidFill>
              <a:latin typeface="Scope One"/>
              <a:ea typeface="Scope One"/>
              <a:cs typeface="Scope One"/>
              <a:sym typeface="Scope One"/>
            </a:endParaRPr>
          </a:p>
        </p:txBody>
      </p:sp>
      <p:sp>
        <p:nvSpPr>
          <p:cNvPr id="115" name="Google Shape;115;p20">
            <a:extLst>
              <a:ext uri="{FF2B5EF4-FFF2-40B4-BE49-F238E27FC236}">
                <a16:creationId xmlns:a16="http://schemas.microsoft.com/office/drawing/2014/main" id="{006A0FFB-8B0B-1F80-14EA-2CB5C9362DC7}"/>
              </a:ext>
            </a:extLst>
          </p:cNvPr>
          <p:cNvSpPr txBox="1">
            <a:spLocks noGrp="1"/>
          </p:cNvSpPr>
          <p:nvPr>
            <p:ph type="body" idx="1"/>
          </p:nvPr>
        </p:nvSpPr>
        <p:spPr>
          <a:xfrm>
            <a:off x="306388" y="890588"/>
            <a:ext cx="8521700" cy="3737656"/>
          </a:xfrm>
        </p:spPr>
        <p:txBody>
          <a:bodyPr>
            <a:normAutofit fontScale="92500" lnSpcReduction="10000"/>
          </a:bodyPr>
          <a:lstStyle/>
          <a:p>
            <a:pPr marL="114300" indent="0" eaLnBrk="1" fontAlgn="auto" hangingPunct="1">
              <a:lnSpc>
                <a:spcPct val="115000"/>
              </a:lnSpc>
              <a:buClr>
                <a:schemeClr val="dk2"/>
              </a:buClr>
              <a:buNone/>
              <a:defRPr/>
            </a:pPr>
            <a:endParaRPr lang="nl-NL" sz="1800" dirty="0">
              <a:solidFill>
                <a:schemeClr val="dk2"/>
              </a:solidFill>
              <a:latin typeface="Scope One"/>
              <a:ea typeface="Scope One"/>
              <a:cs typeface="Scope One"/>
              <a:sym typeface="Scope One"/>
            </a:endParaRPr>
          </a:p>
          <a:p>
            <a:pPr eaLnBrk="1" fontAlgn="auto" hangingPunct="1">
              <a:lnSpc>
                <a:spcPct val="115000"/>
              </a:lnSpc>
              <a:buClr>
                <a:schemeClr val="dk2"/>
              </a:buClr>
              <a:buFont typeface="Scope One"/>
              <a:buChar char="●"/>
              <a:defRPr/>
            </a:pPr>
            <a:r>
              <a:rPr lang="nl-NL" sz="1800" dirty="0">
                <a:solidFill>
                  <a:schemeClr val="dk2"/>
                </a:solidFill>
                <a:latin typeface="Scope One"/>
                <a:ea typeface="Scope One"/>
                <a:cs typeface="Scope One"/>
                <a:sym typeface="Scope One"/>
              </a:rPr>
              <a:t>Veiligheid </a:t>
            </a:r>
          </a:p>
          <a:p>
            <a:pPr lvl="1" indent="-342900" eaLnBrk="1" fontAlgn="auto" hangingPunct="1">
              <a:lnSpc>
                <a:spcPct val="115000"/>
              </a:lnSpc>
              <a:buClr>
                <a:schemeClr val="dk2"/>
              </a:buClr>
              <a:buSzPts val="1800"/>
              <a:buFont typeface="Scope One"/>
              <a:buChar char="●"/>
              <a:defRPr/>
            </a:pPr>
            <a:r>
              <a:rPr lang="nl-NL" sz="1500" dirty="0">
                <a:solidFill>
                  <a:schemeClr val="dk2"/>
                </a:solidFill>
                <a:latin typeface="Scope One"/>
                <a:ea typeface="Scope One"/>
                <a:cs typeface="Scope One"/>
                <a:sym typeface="Scope One"/>
              </a:rPr>
              <a:t>Fysiek					Vraagt om intersectionaliteit!</a:t>
            </a:r>
          </a:p>
          <a:p>
            <a:pPr lvl="1" indent="-342900" eaLnBrk="1" fontAlgn="auto" hangingPunct="1">
              <a:lnSpc>
                <a:spcPct val="115000"/>
              </a:lnSpc>
              <a:buClr>
                <a:schemeClr val="dk2"/>
              </a:buClr>
              <a:buSzPts val="1800"/>
              <a:buFont typeface="Scope One"/>
              <a:buChar char="●"/>
              <a:defRPr/>
            </a:pPr>
            <a:r>
              <a:rPr lang="nl-NL" sz="1500" dirty="0">
                <a:solidFill>
                  <a:schemeClr val="dk2"/>
                </a:solidFill>
                <a:latin typeface="Scope One"/>
                <a:ea typeface="Scope One"/>
                <a:cs typeface="Scope One"/>
                <a:sym typeface="Scope One"/>
              </a:rPr>
              <a:t>Sociaal</a:t>
            </a:r>
          </a:p>
          <a:p>
            <a:pPr lvl="1" indent="-342900" eaLnBrk="1" fontAlgn="auto" hangingPunct="1">
              <a:lnSpc>
                <a:spcPct val="115000"/>
              </a:lnSpc>
              <a:buClr>
                <a:schemeClr val="dk2"/>
              </a:buClr>
              <a:buSzPts val="1800"/>
              <a:buFont typeface="Scope One"/>
              <a:buChar char="●"/>
              <a:defRPr/>
            </a:pPr>
            <a:r>
              <a:rPr lang="nl-NL" sz="1500" dirty="0">
                <a:solidFill>
                  <a:schemeClr val="dk2"/>
                </a:solidFill>
                <a:latin typeface="Scope One"/>
                <a:ea typeface="Scope One"/>
                <a:cs typeface="Scope One"/>
                <a:sym typeface="Scope One"/>
              </a:rPr>
              <a:t>Emotioneel</a:t>
            </a:r>
          </a:p>
          <a:p>
            <a:pPr eaLnBrk="1" fontAlgn="auto" hangingPunct="1">
              <a:lnSpc>
                <a:spcPct val="115000"/>
              </a:lnSpc>
              <a:buClr>
                <a:schemeClr val="dk2"/>
              </a:buClr>
              <a:buFont typeface="Scope One"/>
              <a:buChar char="●"/>
              <a:defRPr/>
            </a:pPr>
            <a:endParaRPr lang="nl-NL" sz="1800" dirty="0">
              <a:solidFill>
                <a:schemeClr val="dk2"/>
              </a:solidFill>
              <a:latin typeface="Scope One"/>
              <a:ea typeface="Scope One"/>
              <a:cs typeface="Scope One"/>
              <a:sym typeface="Scope One"/>
            </a:endParaRPr>
          </a:p>
          <a:p>
            <a:pPr eaLnBrk="1" fontAlgn="auto" hangingPunct="1">
              <a:lnSpc>
                <a:spcPct val="115000"/>
              </a:lnSpc>
              <a:buClr>
                <a:schemeClr val="dk2"/>
              </a:buClr>
              <a:buFont typeface="Scope One"/>
              <a:buChar char="●"/>
              <a:defRPr/>
            </a:pPr>
            <a:r>
              <a:rPr lang="nl-NL" sz="1800" dirty="0">
                <a:solidFill>
                  <a:schemeClr val="dk2"/>
                </a:solidFill>
                <a:latin typeface="Scope One"/>
                <a:ea typeface="Scope One"/>
                <a:cs typeface="Scope One"/>
                <a:sym typeface="Scope One"/>
              </a:rPr>
              <a:t>Verantwoordelijkheid &amp; bewustzijn</a:t>
            </a:r>
          </a:p>
          <a:p>
            <a:pPr lvl="1" eaLnBrk="1" fontAlgn="auto" hangingPunct="1">
              <a:lnSpc>
                <a:spcPct val="115000"/>
              </a:lnSpc>
              <a:buClr>
                <a:schemeClr val="dk2"/>
              </a:buClr>
              <a:buFont typeface="Scope One"/>
              <a:buChar char="●"/>
              <a:defRPr/>
            </a:pPr>
            <a:r>
              <a:rPr lang="nl-NL" sz="1500" dirty="0">
                <a:solidFill>
                  <a:schemeClr val="dk2"/>
                </a:solidFill>
                <a:latin typeface="Scope One"/>
                <a:ea typeface="Scope One"/>
                <a:cs typeface="Scope One"/>
                <a:sym typeface="Scope One"/>
              </a:rPr>
              <a:t>Weten wat je doet, waarom je het doet en hoe je het doet </a:t>
            </a:r>
          </a:p>
          <a:p>
            <a:pPr eaLnBrk="1" fontAlgn="auto" hangingPunct="1">
              <a:lnSpc>
                <a:spcPct val="115000"/>
              </a:lnSpc>
              <a:buClr>
                <a:schemeClr val="dk2"/>
              </a:buClr>
              <a:buFont typeface="Scope One"/>
              <a:buChar char="●"/>
              <a:defRPr/>
            </a:pPr>
            <a:endParaRPr lang="nl-NL" sz="1800" dirty="0">
              <a:solidFill>
                <a:schemeClr val="dk2"/>
              </a:solidFill>
              <a:latin typeface="Scope One"/>
              <a:ea typeface="Scope One"/>
              <a:cs typeface="Scope One"/>
              <a:sym typeface="Scope One"/>
            </a:endParaRPr>
          </a:p>
          <a:p>
            <a:pPr eaLnBrk="1" fontAlgn="auto" hangingPunct="1">
              <a:lnSpc>
                <a:spcPct val="115000"/>
              </a:lnSpc>
              <a:buClr>
                <a:schemeClr val="dk2"/>
              </a:buClr>
              <a:buFont typeface="Scope One"/>
              <a:buChar char="●"/>
              <a:defRPr/>
            </a:pPr>
            <a:r>
              <a:rPr lang="nl-NL" sz="1800" dirty="0">
                <a:solidFill>
                  <a:schemeClr val="dk2"/>
                </a:solidFill>
                <a:latin typeface="Scope One"/>
                <a:ea typeface="Scope One"/>
                <a:cs typeface="Scope One"/>
                <a:sym typeface="Scope One"/>
              </a:rPr>
              <a:t>Verbinding </a:t>
            </a:r>
          </a:p>
          <a:p>
            <a:pPr lvl="1" eaLnBrk="1" fontAlgn="auto" hangingPunct="1">
              <a:lnSpc>
                <a:spcPct val="115000"/>
              </a:lnSpc>
              <a:buClr>
                <a:schemeClr val="dk2"/>
              </a:buClr>
              <a:buFont typeface="Scope One"/>
              <a:buChar char="●"/>
              <a:defRPr/>
            </a:pPr>
            <a:r>
              <a:rPr lang="nl-NL" sz="1500" dirty="0">
                <a:solidFill>
                  <a:schemeClr val="dk2"/>
                </a:solidFill>
                <a:latin typeface="Scope One"/>
                <a:ea typeface="Scope One"/>
                <a:cs typeface="Scope One"/>
                <a:sym typeface="Scope One"/>
              </a:rPr>
              <a:t>Co-creatie </a:t>
            </a:r>
          </a:p>
          <a:p>
            <a:pPr eaLnBrk="1" fontAlgn="auto" hangingPunct="1">
              <a:lnSpc>
                <a:spcPct val="115000"/>
              </a:lnSpc>
              <a:buClr>
                <a:schemeClr val="dk2"/>
              </a:buClr>
              <a:buFont typeface="Scope One"/>
              <a:buChar char="●"/>
              <a:defRPr/>
            </a:pPr>
            <a:endParaRPr lang="nl-NL" sz="1800" dirty="0">
              <a:solidFill>
                <a:schemeClr val="dk2"/>
              </a:solidFill>
              <a:latin typeface="Scope One"/>
              <a:ea typeface="Scope One"/>
              <a:cs typeface="Scope One"/>
              <a:sym typeface="Scope One"/>
            </a:endParaRPr>
          </a:p>
          <a:p>
            <a:pPr eaLnBrk="1" fontAlgn="auto" hangingPunct="1">
              <a:lnSpc>
                <a:spcPct val="115000"/>
              </a:lnSpc>
              <a:buClr>
                <a:schemeClr val="dk2"/>
              </a:buClr>
              <a:buFont typeface="Scope One"/>
              <a:buChar char="●"/>
              <a:defRPr/>
            </a:pPr>
            <a:r>
              <a:rPr lang="nl-NL" sz="1800" dirty="0">
                <a:solidFill>
                  <a:schemeClr val="dk2"/>
                </a:solidFill>
                <a:latin typeface="Scope One"/>
                <a:ea typeface="Scope One"/>
                <a:cs typeface="Scope One"/>
                <a:sym typeface="Scope One"/>
              </a:rPr>
              <a:t>Vragen </a:t>
            </a:r>
          </a:p>
          <a:p>
            <a:pPr lvl="1" eaLnBrk="1" fontAlgn="auto" hangingPunct="1">
              <a:lnSpc>
                <a:spcPct val="115000"/>
              </a:lnSpc>
              <a:buClr>
                <a:schemeClr val="dk2"/>
              </a:buClr>
              <a:buFont typeface="Scope One"/>
              <a:buChar char="●"/>
              <a:defRPr/>
            </a:pPr>
            <a:r>
              <a:rPr lang="nl-NL" sz="1500" dirty="0">
                <a:solidFill>
                  <a:schemeClr val="dk2"/>
                </a:solidFill>
                <a:latin typeface="Scope One"/>
                <a:ea typeface="Scope One"/>
                <a:cs typeface="Scope One"/>
                <a:sym typeface="Scope One"/>
              </a:rPr>
              <a:t>Checken, bij jezelf en anderen</a:t>
            </a:r>
          </a:p>
          <a:p>
            <a:pPr marL="114300" indent="0" eaLnBrk="1" fontAlgn="auto" hangingPunct="1">
              <a:lnSpc>
                <a:spcPct val="115000"/>
              </a:lnSpc>
              <a:buClr>
                <a:schemeClr val="dk2"/>
              </a:buClr>
              <a:buFont typeface="Arial"/>
              <a:buNone/>
              <a:defRPr/>
            </a:pPr>
            <a:endParaRPr lang="nl-NL" sz="1800" dirty="0">
              <a:solidFill>
                <a:schemeClr val="dk2"/>
              </a:solidFill>
              <a:latin typeface="Scope One"/>
              <a:ea typeface="Scope One"/>
              <a:cs typeface="Scope One"/>
              <a:sym typeface="Scope One"/>
            </a:endParaRPr>
          </a:p>
          <a:p>
            <a:pPr marL="571500" lvl="1" indent="0" eaLnBrk="1" fontAlgn="auto" hangingPunct="1">
              <a:lnSpc>
                <a:spcPct val="115000"/>
              </a:lnSpc>
              <a:buClr>
                <a:schemeClr val="dk2"/>
              </a:buClr>
              <a:buSzPts val="1800"/>
              <a:buFont typeface="Arial"/>
              <a:buNone/>
              <a:defRPr/>
            </a:pPr>
            <a:endParaRPr lang="nl-NL" dirty="0">
              <a:solidFill>
                <a:schemeClr val="dk2"/>
              </a:solidFill>
              <a:latin typeface="Scope One"/>
              <a:ea typeface="Scope One"/>
              <a:cs typeface="Scope One"/>
              <a:sym typeface="Scope One"/>
            </a:endParaRPr>
          </a:p>
          <a:p>
            <a:pPr marL="114300" indent="0" eaLnBrk="1" fontAlgn="auto" hangingPunct="1">
              <a:lnSpc>
                <a:spcPct val="115000"/>
              </a:lnSpc>
              <a:buClr>
                <a:schemeClr val="dk2"/>
              </a:buClr>
              <a:buFont typeface="Arial"/>
              <a:buNone/>
              <a:defRPr/>
            </a:pPr>
            <a:endParaRPr lang="nl-NL" sz="1800" dirty="0">
              <a:solidFill>
                <a:schemeClr val="dk2"/>
              </a:solidFill>
              <a:latin typeface="Scope One"/>
              <a:ea typeface="Scope One"/>
              <a:cs typeface="Scope One"/>
              <a:sym typeface="Scope One"/>
            </a:endParaRPr>
          </a:p>
        </p:txBody>
      </p:sp>
      <p:sp>
        <p:nvSpPr>
          <p:cNvPr id="117" name="Google Shape;117;p20">
            <a:extLst>
              <a:ext uri="{FF2B5EF4-FFF2-40B4-BE49-F238E27FC236}">
                <a16:creationId xmlns:a16="http://schemas.microsoft.com/office/drawing/2014/main" id="{B9F7201E-B083-776C-BA6C-8C9096CA2DE6}"/>
              </a:ext>
            </a:extLst>
          </p:cNvPr>
          <p:cNvSpPr txBox="1"/>
          <p:nvPr/>
        </p:nvSpPr>
        <p:spPr>
          <a:xfrm>
            <a:off x="1645331" y="645659"/>
            <a:ext cx="6078537" cy="912812"/>
          </a:xfrm>
          <a:prstGeom prst="rect">
            <a:avLst/>
          </a:prstGeom>
          <a:noFill/>
          <a:ln>
            <a:noFill/>
          </a:ln>
        </p:spPr>
        <p:txBody>
          <a:bodyPr spcFirstLastPara="1" lIns="91425" tIns="45700" rIns="91425" bIns="45700"/>
          <a:lstStyle/>
          <a:p>
            <a:pPr marL="228600" algn="ctr" eaLnBrk="1" fontAlgn="auto" hangingPunct="1">
              <a:lnSpc>
                <a:spcPct val="90000"/>
              </a:lnSpc>
              <a:spcBef>
                <a:spcPts val="0"/>
              </a:spcBef>
              <a:spcAft>
                <a:spcPts val="0"/>
              </a:spcAft>
              <a:buClr>
                <a:srgbClr val="000000"/>
              </a:buClr>
              <a:buFont typeface="Arial"/>
              <a:buNone/>
              <a:defRPr/>
            </a:pPr>
            <a:endParaRPr sz="2800" kern="0" dirty="0">
              <a:solidFill>
                <a:srgbClr val="FFFFFF"/>
              </a:solidFill>
              <a:highlight>
                <a:srgbClr val="AB1642"/>
              </a:highlight>
              <a:latin typeface="Roboto Medium"/>
              <a:ea typeface="Roboto Medium"/>
              <a:cs typeface="Roboto Medium"/>
              <a:sym typeface="Roboto Medium"/>
            </a:endParaRPr>
          </a:p>
        </p:txBody>
      </p:sp>
      <p:pic>
        <p:nvPicPr>
          <p:cNvPr id="12292" name="Afbeelding 5">
            <a:extLst>
              <a:ext uri="{FF2B5EF4-FFF2-40B4-BE49-F238E27FC236}">
                <a16:creationId xmlns:a16="http://schemas.microsoft.com/office/drawing/2014/main" id="{D9616293-B588-1F24-0A1E-F3FEBC242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4443413"/>
            <a:ext cx="79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231350" y="876950"/>
            <a:ext cx="8840100" cy="350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nl" sz="2420" u="sng" dirty="0">
                <a:latin typeface="Scope One"/>
                <a:ea typeface="Scope One"/>
                <a:cs typeface="Scope One"/>
                <a:sym typeface="Scope One"/>
              </a:rPr>
              <a:t>Veiligheid</a:t>
            </a:r>
            <a:endParaRPr sz="2420" u="sng" dirty="0">
              <a:latin typeface="Scope One"/>
              <a:ea typeface="Scope One"/>
              <a:cs typeface="Scope One"/>
              <a:sym typeface="Scope One"/>
            </a:endParaRPr>
          </a:p>
          <a:p>
            <a:pPr marL="0" lvl="0" indent="0" algn="l" rtl="0">
              <a:spcBef>
                <a:spcPts val="0"/>
              </a:spcBef>
              <a:spcAft>
                <a:spcPts val="0"/>
              </a:spcAft>
              <a:buSzPts val="990"/>
              <a:buNone/>
            </a:pPr>
            <a:br>
              <a:rPr lang="nl" sz="2200" dirty="0">
                <a:solidFill>
                  <a:schemeClr val="accent2">
                    <a:lumMod val="75000"/>
                    <a:lumOff val="25000"/>
                  </a:schemeClr>
                </a:solidFill>
                <a:latin typeface="Scope One"/>
                <a:ea typeface="Scope One"/>
                <a:cs typeface="Scope One"/>
                <a:sym typeface="Scope One"/>
              </a:rPr>
            </a:br>
            <a:r>
              <a:rPr lang="nl-NL" sz="2200" dirty="0">
                <a:solidFill>
                  <a:schemeClr val="accent2">
                    <a:lumMod val="75000"/>
                    <a:lumOff val="25000"/>
                  </a:schemeClr>
                </a:solidFill>
                <a:latin typeface="Scope One"/>
                <a:ea typeface="Scope One"/>
                <a:cs typeface="Scope One"/>
                <a:sym typeface="Scope One"/>
              </a:rPr>
              <a:t>Hoe maken we SRV veilig? </a:t>
            </a:r>
            <a:br>
              <a:rPr lang="nl-NL" sz="2200" dirty="0">
                <a:solidFill>
                  <a:schemeClr val="accent2">
                    <a:lumMod val="75000"/>
                    <a:lumOff val="25000"/>
                  </a:schemeClr>
                </a:solidFill>
                <a:latin typeface="Scope One"/>
                <a:ea typeface="Scope One"/>
                <a:cs typeface="Scope One"/>
                <a:sym typeface="Scope One"/>
              </a:rPr>
            </a:br>
            <a:br>
              <a:rPr lang="nl-NL" sz="2200" dirty="0">
                <a:solidFill>
                  <a:schemeClr val="accent2">
                    <a:lumMod val="75000"/>
                    <a:lumOff val="25000"/>
                  </a:schemeClr>
                </a:solidFill>
                <a:latin typeface="Scope One"/>
                <a:ea typeface="Scope One"/>
                <a:cs typeface="Scope One"/>
                <a:sym typeface="Scope One"/>
              </a:rPr>
            </a:br>
            <a:r>
              <a:rPr lang="nl-NL" sz="2200" dirty="0">
                <a:solidFill>
                  <a:schemeClr val="accent2">
                    <a:lumMod val="75000"/>
                    <a:lumOff val="25000"/>
                  </a:schemeClr>
                </a:solidFill>
                <a:latin typeface="Scope One"/>
                <a:ea typeface="Scope One"/>
                <a:cs typeface="Scope One"/>
                <a:sym typeface="Scope One"/>
              </a:rPr>
              <a:t>En voor wie?</a:t>
            </a:r>
            <a:endParaRPr sz="2200" dirty="0">
              <a:solidFill>
                <a:schemeClr val="accent2">
                  <a:lumMod val="75000"/>
                  <a:lumOff val="25000"/>
                </a:schemeClr>
              </a:solidFill>
              <a:latin typeface="Scope One"/>
              <a:ea typeface="Scope One"/>
              <a:cs typeface="Scope One"/>
              <a:sym typeface="Scope One"/>
            </a:endParaRPr>
          </a:p>
        </p:txBody>
      </p:sp>
      <p:pic>
        <p:nvPicPr>
          <p:cNvPr id="112" name="Google Shape;112;p20"/>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extLst>
      <p:ext uri="{BB962C8B-B14F-4D97-AF65-F5344CB8AC3E}">
        <p14:creationId xmlns:p14="http://schemas.microsoft.com/office/powerpoint/2010/main" val="91426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b="1" dirty="0">
              <a:latin typeface="Scope One"/>
              <a:ea typeface="Scope One"/>
              <a:cs typeface="Scope One"/>
              <a:sym typeface="Scope One"/>
            </a:endParaRPr>
          </a:p>
        </p:txBody>
      </p:sp>
      <p:sp>
        <p:nvSpPr>
          <p:cNvPr id="118" name="Google Shape;118;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nl" u="sng" dirty="0">
                <a:solidFill>
                  <a:schemeClr val="accent2">
                    <a:lumMod val="75000"/>
                    <a:lumOff val="25000"/>
                  </a:schemeClr>
                </a:solidFill>
                <a:latin typeface="Scope One"/>
                <a:ea typeface="Scope One"/>
                <a:cs typeface="Scope One"/>
                <a:sym typeface="Scope One"/>
                <a:hlinkClick r:id="rId3" action="ppaction://hlinksldjump">
                  <a:extLst>
                    <a:ext uri="{A12FA001-AC4F-418D-AE19-62706E023703}">
                      <ahyp:hlinkClr xmlns:ahyp="http://schemas.microsoft.com/office/drawing/2018/hyperlinkcolor" val="tx"/>
                    </a:ext>
                  </a:extLst>
                </a:hlinkClick>
              </a:rPr>
              <a:t>Consent</a:t>
            </a:r>
            <a:endParaRPr u="sng" dirty="0">
              <a:solidFill>
                <a:schemeClr val="accent2">
                  <a:lumMod val="75000"/>
                  <a:lumOff val="25000"/>
                </a:schemeClr>
              </a:solidFill>
              <a:latin typeface="Scope One"/>
              <a:ea typeface="Scope One"/>
              <a:cs typeface="Scope One"/>
              <a:sym typeface="Scope One"/>
            </a:endParaRPr>
          </a:p>
        </p:txBody>
      </p:sp>
      <p:pic>
        <p:nvPicPr>
          <p:cNvPr id="119" name="Google Shape;119;p21"/>
          <p:cNvPicPr preferRelativeResize="0"/>
          <p:nvPr/>
        </p:nvPicPr>
        <p:blipFill rotWithShape="1">
          <a:blip r:embed="rId4">
            <a:alphaModFix/>
          </a:blip>
          <a:srcRect/>
          <a:stretch/>
        </p:blipFill>
        <p:spPr>
          <a:xfrm>
            <a:off x="7854462" y="4337539"/>
            <a:ext cx="1146425" cy="6691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63436" y="27302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b="1" dirty="0">
                <a:latin typeface="Scope One"/>
                <a:ea typeface="Scope One"/>
                <a:cs typeface="Scope One"/>
                <a:sym typeface="Scope One"/>
              </a:rPr>
              <a:t>Voorstellen</a:t>
            </a:r>
            <a:endParaRPr b="1" dirty="0">
              <a:solidFill>
                <a:schemeClr val="dk1"/>
              </a:solidFill>
              <a:latin typeface="Scope One"/>
              <a:ea typeface="Scope One"/>
              <a:cs typeface="Scope One"/>
              <a:sym typeface="Scope One"/>
            </a:endParaRPr>
          </a:p>
        </p:txBody>
      </p:sp>
      <p:pic>
        <p:nvPicPr>
          <p:cNvPr id="61" name="Google Shape;61;p14"/>
          <p:cNvPicPr preferRelativeResize="0"/>
          <p:nvPr/>
        </p:nvPicPr>
        <p:blipFill rotWithShape="1">
          <a:blip r:embed="rId3">
            <a:alphaModFix/>
          </a:blip>
          <a:srcRect/>
          <a:stretch/>
        </p:blipFill>
        <p:spPr>
          <a:xfrm>
            <a:off x="7903307" y="4357077"/>
            <a:ext cx="1146426" cy="669191"/>
          </a:xfrm>
          <a:prstGeom prst="rect">
            <a:avLst/>
          </a:prstGeom>
          <a:noFill/>
          <a:ln>
            <a:noFill/>
          </a:ln>
        </p:spPr>
      </p:pic>
      <p:pic>
        <p:nvPicPr>
          <p:cNvPr id="62" name="Google Shape;62;p14"/>
          <p:cNvPicPr preferRelativeResize="0"/>
          <p:nvPr/>
        </p:nvPicPr>
        <p:blipFill rotWithShape="1">
          <a:blip r:embed="rId4">
            <a:alphaModFix/>
          </a:blip>
          <a:srcRect l="3210" t="3609" r="2773" b="4272"/>
          <a:stretch/>
        </p:blipFill>
        <p:spPr>
          <a:xfrm>
            <a:off x="6535986" y="2571749"/>
            <a:ext cx="2520091" cy="2469174"/>
          </a:xfrm>
          <a:prstGeom prst="rect">
            <a:avLst/>
          </a:prstGeom>
          <a:noFill/>
          <a:ln>
            <a:noFill/>
          </a:ln>
        </p:spPr>
      </p:pic>
      <p:sp>
        <p:nvSpPr>
          <p:cNvPr id="63" name="Google Shape;63;p14"/>
          <p:cNvSpPr txBox="1">
            <a:spLocks noGrp="1"/>
          </p:cNvSpPr>
          <p:nvPr>
            <p:ph type="title"/>
          </p:nvPr>
        </p:nvSpPr>
        <p:spPr>
          <a:xfrm>
            <a:off x="2465614" y="2537512"/>
            <a:ext cx="3923103" cy="1655754"/>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1111"/>
              <a:buNone/>
            </a:pPr>
            <a:r>
              <a:rPr lang="nl" sz="2400" dirty="0">
                <a:solidFill>
                  <a:schemeClr val="accent2">
                    <a:lumMod val="75000"/>
                    <a:lumOff val="25000"/>
                  </a:schemeClr>
                </a:solidFill>
                <a:latin typeface="Scope One"/>
                <a:ea typeface="Scope One"/>
                <a:cs typeface="Scope One"/>
                <a:sym typeface="Scope One"/>
              </a:rPr>
              <a:t>Medeoprichter en gespreksleider SKSPRAAT</a:t>
            </a:r>
            <a:br>
              <a:rPr lang="nl" sz="2400" dirty="0">
                <a:solidFill>
                  <a:schemeClr val="accent2">
                    <a:lumMod val="75000"/>
                    <a:lumOff val="25000"/>
                  </a:schemeClr>
                </a:solidFill>
                <a:latin typeface="Scope One"/>
                <a:ea typeface="Scope One"/>
                <a:cs typeface="Scope One"/>
                <a:sym typeface="Scope One"/>
              </a:rPr>
            </a:br>
            <a:endParaRPr sz="2400" dirty="0">
              <a:solidFill>
                <a:schemeClr val="accent2">
                  <a:lumMod val="75000"/>
                  <a:lumOff val="25000"/>
                </a:schemeClr>
              </a:solidFill>
              <a:latin typeface="Scope One"/>
              <a:ea typeface="Scope One"/>
              <a:cs typeface="Scope One"/>
              <a:sym typeface="Scope One"/>
            </a:endParaRPr>
          </a:p>
        </p:txBody>
      </p:sp>
      <p:sp>
        <p:nvSpPr>
          <p:cNvPr id="64" name="Google Shape;64;p14"/>
          <p:cNvSpPr txBox="1">
            <a:spLocks noGrp="1"/>
          </p:cNvSpPr>
          <p:nvPr>
            <p:ph type="title"/>
          </p:nvPr>
        </p:nvSpPr>
        <p:spPr>
          <a:xfrm>
            <a:off x="2288026" y="3850831"/>
            <a:ext cx="3564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nl" sz="1800" dirty="0">
                <a:solidFill>
                  <a:schemeClr val="accent2">
                    <a:lumMod val="75000"/>
                    <a:lumOff val="25000"/>
                  </a:schemeClr>
                </a:solidFill>
                <a:latin typeface="Scope One"/>
                <a:ea typeface="Scope One"/>
                <a:cs typeface="Scope One"/>
                <a:sym typeface="Scope One"/>
              </a:rPr>
              <a:t>Jongeren</a:t>
            </a:r>
            <a:r>
              <a:rPr lang="nl" sz="1800" dirty="0">
                <a:latin typeface="Scope One"/>
                <a:ea typeface="Scope One"/>
                <a:cs typeface="Scope One"/>
                <a:sym typeface="Scope One"/>
              </a:rPr>
              <a:t> </a:t>
            </a:r>
            <a:r>
              <a:rPr lang="nl" sz="1800" dirty="0">
                <a:solidFill>
                  <a:schemeClr val="accent2">
                    <a:lumMod val="75000"/>
                    <a:lumOff val="25000"/>
                  </a:schemeClr>
                </a:solidFill>
                <a:latin typeface="Scope One"/>
                <a:ea typeface="Scope One"/>
                <a:cs typeface="Scope One"/>
                <a:sym typeface="Scope One"/>
              </a:rPr>
              <a:t>trainer</a:t>
            </a:r>
            <a:endParaRPr sz="1800" dirty="0">
              <a:solidFill>
                <a:schemeClr val="accent2">
                  <a:lumMod val="75000"/>
                  <a:lumOff val="25000"/>
                </a:schemeClr>
              </a:solidFill>
              <a:latin typeface="Scope One"/>
              <a:ea typeface="Scope One"/>
              <a:cs typeface="Scope One"/>
              <a:sym typeface="Scope One"/>
            </a:endParaRPr>
          </a:p>
        </p:txBody>
      </p:sp>
      <p:sp>
        <p:nvSpPr>
          <p:cNvPr id="67" name="Google Shape;67;p14"/>
          <p:cNvSpPr txBox="1">
            <a:spLocks noGrp="1"/>
          </p:cNvSpPr>
          <p:nvPr>
            <p:ph type="title"/>
          </p:nvPr>
        </p:nvSpPr>
        <p:spPr>
          <a:xfrm>
            <a:off x="6635870" y="724609"/>
            <a:ext cx="3681300" cy="1045618"/>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sz="2000" dirty="0">
                <a:solidFill>
                  <a:schemeClr val="accent2">
                    <a:lumMod val="75000"/>
                    <a:lumOff val="25000"/>
                  </a:schemeClr>
                </a:solidFill>
                <a:latin typeface="Scope One"/>
                <a:ea typeface="Scope One"/>
                <a:cs typeface="Scope One"/>
                <a:sym typeface="Scope One"/>
              </a:rPr>
              <a:t>Trainer en adviseur </a:t>
            </a:r>
            <a:br>
              <a:rPr lang="nl" sz="2000" dirty="0">
                <a:solidFill>
                  <a:schemeClr val="accent2">
                    <a:lumMod val="75000"/>
                    <a:lumOff val="25000"/>
                  </a:schemeClr>
                </a:solidFill>
                <a:latin typeface="Scope One"/>
                <a:ea typeface="Scope One"/>
                <a:cs typeface="Scope One"/>
                <a:sym typeface="Scope One"/>
              </a:rPr>
            </a:br>
            <a:r>
              <a:rPr lang="nl" sz="2000" dirty="0">
                <a:solidFill>
                  <a:schemeClr val="accent2">
                    <a:lumMod val="75000"/>
                    <a:lumOff val="25000"/>
                  </a:schemeClr>
                </a:solidFill>
                <a:latin typeface="Scope One"/>
                <a:ea typeface="Scope One"/>
                <a:cs typeface="Scope One"/>
                <a:sym typeface="Scope One"/>
              </a:rPr>
              <a:t>Diversiteit, Inclusie</a:t>
            </a:r>
            <a:br>
              <a:rPr lang="nl" sz="2000" dirty="0">
                <a:solidFill>
                  <a:schemeClr val="accent2">
                    <a:lumMod val="75000"/>
                    <a:lumOff val="25000"/>
                  </a:schemeClr>
                </a:solidFill>
                <a:latin typeface="Scope One"/>
                <a:ea typeface="Scope One"/>
                <a:cs typeface="Scope One"/>
                <a:sym typeface="Scope One"/>
              </a:rPr>
            </a:br>
            <a:r>
              <a:rPr lang="nl" sz="2000" dirty="0">
                <a:solidFill>
                  <a:schemeClr val="accent2">
                    <a:lumMod val="75000"/>
                    <a:lumOff val="25000"/>
                  </a:schemeClr>
                </a:solidFill>
                <a:latin typeface="Scope One"/>
                <a:ea typeface="Scope One"/>
                <a:cs typeface="Scope One"/>
                <a:sym typeface="Scope One"/>
              </a:rPr>
              <a:t>en Gelijkwaardigheid  </a:t>
            </a:r>
            <a:endParaRPr sz="2000" dirty="0">
              <a:solidFill>
                <a:schemeClr val="accent2">
                  <a:lumMod val="75000"/>
                  <a:lumOff val="25000"/>
                </a:schemeClr>
              </a:solidFill>
              <a:latin typeface="Scope One"/>
              <a:ea typeface="Scope One"/>
              <a:cs typeface="Scope One"/>
              <a:sym typeface="Scope One"/>
            </a:endParaRPr>
          </a:p>
        </p:txBody>
      </p:sp>
      <p:sp>
        <p:nvSpPr>
          <p:cNvPr id="69" name="Google Shape;69;p14"/>
          <p:cNvSpPr txBox="1">
            <a:spLocks noGrp="1"/>
          </p:cNvSpPr>
          <p:nvPr>
            <p:ph type="body" idx="1"/>
          </p:nvPr>
        </p:nvSpPr>
        <p:spPr>
          <a:xfrm>
            <a:off x="295612" y="788262"/>
            <a:ext cx="8520600" cy="1419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nl" sz="3200" b="1" dirty="0">
                <a:latin typeface="Scope One"/>
                <a:ea typeface="Scope One"/>
                <a:cs typeface="Scope One"/>
                <a:sym typeface="Scope One"/>
              </a:rPr>
              <a:t>Niki Lou Eleveld</a:t>
            </a:r>
          </a:p>
          <a:p>
            <a:pPr marL="0" lvl="0" indent="0" algn="l" rtl="0">
              <a:lnSpc>
                <a:spcPct val="115000"/>
              </a:lnSpc>
              <a:spcBef>
                <a:spcPts val="0"/>
              </a:spcBef>
              <a:spcAft>
                <a:spcPts val="0"/>
              </a:spcAft>
              <a:buNone/>
            </a:pPr>
            <a:r>
              <a:rPr lang="nl-NL" sz="3200" b="1" i="1" dirty="0">
                <a:latin typeface="Scope One"/>
                <a:ea typeface="Scope One"/>
                <a:cs typeface="Scope One"/>
                <a:sym typeface="Scope One"/>
              </a:rPr>
              <a:t>H</a:t>
            </a:r>
            <a:r>
              <a:rPr lang="nl" sz="3200" b="1" i="1" dirty="0">
                <a:latin typeface="Scope One"/>
                <a:ea typeface="Scope One"/>
                <a:cs typeface="Scope One"/>
                <a:sym typeface="Scope One"/>
              </a:rPr>
              <a:t>en/hun</a:t>
            </a:r>
            <a:endParaRPr sz="3200" b="1" i="1" dirty="0">
              <a:latin typeface="Scope One"/>
              <a:ea typeface="Scope One"/>
              <a:cs typeface="Scope One"/>
              <a:sym typeface="Scope One"/>
            </a:endParaRPr>
          </a:p>
          <a:p>
            <a:pPr marL="0" lvl="0" indent="0" algn="l" rtl="0">
              <a:lnSpc>
                <a:spcPct val="115000"/>
              </a:lnSpc>
              <a:spcBef>
                <a:spcPts val="0"/>
              </a:spcBef>
              <a:spcAft>
                <a:spcPts val="0"/>
              </a:spcAft>
              <a:buNone/>
            </a:pPr>
            <a:endParaRPr dirty="0">
              <a:latin typeface="Scope One"/>
              <a:ea typeface="Scope One"/>
              <a:cs typeface="Scope One"/>
              <a:sym typeface="Scope One"/>
            </a:endParaRPr>
          </a:p>
        </p:txBody>
      </p:sp>
      <p:pic>
        <p:nvPicPr>
          <p:cNvPr id="9" name="Afbeelding 8" descr="Afbeelding met kleding, persoon, overdekt, Menselijk gezicht&#10;&#10;Automatisch gegenereerde beschrijving">
            <a:extLst>
              <a:ext uri="{FF2B5EF4-FFF2-40B4-BE49-F238E27FC236}">
                <a16:creationId xmlns:a16="http://schemas.microsoft.com/office/drawing/2014/main" id="{57C28AC8-13DB-23A3-A8E6-6691AFB258DC}"/>
              </a:ext>
            </a:extLst>
          </p:cNvPr>
          <p:cNvPicPr>
            <a:picLocks noChangeAspect="1"/>
          </p:cNvPicPr>
          <p:nvPr/>
        </p:nvPicPr>
        <p:blipFill rotWithShape="1">
          <a:blip r:embed="rId5"/>
          <a:srcRect l="13795" t="10738" r="23791" b="21061"/>
          <a:stretch/>
        </p:blipFill>
        <p:spPr>
          <a:xfrm>
            <a:off x="4220936" y="437321"/>
            <a:ext cx="2315050" cy="1686013"/>
          </a:xfrm>
          <a:prstGeom prst="rect">
            <a:avLst/>
          </a:prstGeom>
        </p:spPr>
      </p:pic>
      <p:pic>
        <p:nvPicPr>
          <p:cNvPr id="11" name="Afbeelding 10" descr="Afbeelding met Menselijk gezicht, persoon, kleding, glimlach&#10;&#10;Automatisch gegenereerde beschrijving">
            <a:extLst>
              <a:ext uri="{FF2B5EF4-FFF2-40B4-BE49-F238E27FC236}">
                <a16:creationId xmlns:a16="http://schemas.microsoft.com/office/drawing/2014/main" id="{22AD6B18-A714-549F-115F-A574C5F39D71}"/>
              </a:ext>
            </a:extLst>
          </p:cNvPr>
          <p:cNvPicPr>
            <a:picLocks noChangeAspect="1"/>
          </p:cNvPicPr>
          <p:nvPr/>
        </p:nvPicPr>
        <p:blipFill rotWithShape="1">
          <a:blip r:embed="rId6"/>
          <a:srcRect l="-960" t="12986" r="960" b="3691"/>
          <a:stretch/>
        </p:blipFill>
        <p:spPr>
          <a:xfrm>
            <a:off x="204085" y="2133064"/>
            <a:ext cx="1942767" cy="28772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a:latin typeface="Scope One"/>
                <a:ea typeface="Scope One"/>
                <a:cs typeface="Scope One"/>
                <a:sym typeface="Scope One"/>
              </a:rPr>
              <a:t>Wat is consent?</a:t>
            </a:r>
            <a:endParaRPr b="1">
              <a:latin typeface="Scope One"/>
              <a:ea typeface="Scope One"/>
              <a:cs typeface="Scope One"/>
              <a:sym typeface="Scope One"/>
            </a:endParaRPr>
          </a:p>
        </p:txBody>
      </p:sp>
      <p:pic>
        <p:nvPicPr>
          <p:cNvPr id="125" name="Google Shape;125;p22"/>
          <p:cNvPicPr preferRelativeResize="0"/>
          <p:nvPr/>
        </p:nvPicPr>
        <p:blipFill rotWithShape="1">
          <a:blip r:embed="rId3">
            <a:alphaModFix/>
          </a:blip>
          <a:srcRect/>
          <a:stretch/>
        </p:blipFill>
        <p:spPr>
          <a:xfrm>
            <a:off x="8305848" y="4601024"/>
            <a:ext cx="695025" cy="405700"/>
          </a:xfrm>
          <a:prstGeom prst="rect">
            <a:avLst/>
          </a:prstGeom>
          <a:noFill/>
          <a:ln>
            <a:noFill/>
          </a:ln>
        </p:spPr>
      </p:pic>
      <p:sp>
        <p:nvSpPr>
          <p:cNvPr id="126" name="Google Shape;126;p22"/>
          <p:cNvSpPr txBox="1"/>
          <p:nvPr/>
        </p:nvSpPr>
        <p:spPr>
          <a:xfrm>
            <a:off x="311700" y="1111350"/>
            <a:ext cx="7458600" cy="17235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000" dirty="0">
                <a:solidFill>
                  <a:schemeClr val="accent2">
                    <a:lumMod val="75000"/>
                    <a:lumOff val="25000"/>
                  </a:schemeClr>
                </a:solidFill>
                <a:latin typeface="Scope One"/>
                <a:ea typeface="Scope One"/>
                <a:cs typeface="Scope One"/>
                <a:sym typeface="Scope One"/>
              </a:rPr>
              <a:t>Wederzijdse instemming.</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Vragen naar toestemming: ‘Wil je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‘Nee’ kunnen zeggen.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Een ‘nee’ respecteren.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Zelf jouw grenzen wensen en grenzen kennen. </a:t>
            </a:r>
            <a:endParaRPr sz="2000" dirty="0">
              <a:solidFill>
                <a:schemeClr val="accent2">
                  <a:lumMod val="75000"/>
                  <a:lumOff val="25000"/>
                </a:schemeClr>
              </a:solidFill>
              <a:latin typeface="Scope One"/>
              <a:ea typeface="Scope One"/>
              <a:cs typeface="Scope One"/>
              <a:sym typeface="Scope O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a:latin typeface="Scope One"/>
                <a:ea typeface="Scope One"/>
                <a:cs typeface="Scope One"/>
                <a:sym typeface="Scope One"/>
              </a:rPr>
              <a:t>Wat is consent?</a:t>
            </a:r>
            <a:endParaRPr b="1">
              <a:latin typeface="Scope One"/>
              <a:ea typeface="Scope One"/>
              <a:cs typeface="Scope One"/>
              <a:sym typeface="Scope One"/>
            </a:endParaRPr>
          </a:p>
        </p:txBody>
      </p:sp>
      <p:pic>
        <p:nvPicPr>
          <p:cNvPr id="132" name="Google Shape;132;p23"/>
          <p:cNvPicPr preferRelativeResize="0"/>
          <p:nvPr/>
        </p:nvPicPr>
        <p:blipFill rotWithShape="1">
          <a:blip r:embed="rId3">
            <a:alphaModFix/>
          </a:blip>
          <a:srcRect/>
          <a:stretch/>
        </p:blipFill>
        <p:spPr>
          <a:xfrm>
            <a:off x="8305848" y="4601024"/>
            <a:ext cx="695025" cy="405700"/>
          </a:xfrm>
          <a:prstGeom prst="rect">
            <a:avLst/>
          </a:prstGeom>
          <a:noFill/>
          <a:ln>
            <a:noFill/>
          </a:ln>
        </p:spPr>
      </p:pic>
      <p:pic>
        <p:nvPicPr>
          <p:cNvPr id="133" name="Google Shape;133;p23"/>
          <p:cNvPicPr preferRelativeResize="0"/>
          <p:nvPr/>
        </p:nvPicPr>
        <p:blipFill>
          <a:blip r:embed="rId4">
            <a:alphaModFix/>
          </a:blip>
          <a:stretch>
            <a:fillRect/>
          </a:stretch>
        </p:blipFill>
        <p:spPr>
          <a:xfrm>
            <a:off x="192600" y="1017725"/>
            <a:ext cx="3820975" cy="3820975"/>
          </a:xfrm>
          <a:prstGeom prst="rect">
            <a:avLst/>
          </a:prstGeom>
          <a:noFill/>
          <a:ln>
            <a:noFill/>
          </a:ln>
        </p:spPr>
      </p:pic>
      <p:sp>
        <p:nvSpPr>
          <p:cNvPr id="134" name="Google Shape;134;p23"/>
          <p:cNvSpPr txBox="1">
            <a:spLocks noGrp="1"/>
          </p:cNvSpPr>
          <p:nvPr>
            <p:ph type="body" idx="1"/>
          </p:nvPr>
        </p:nvSpPr>
        <p:spPr>
          <a:xfrm>
            <a:off x="4400100" y="920613"/>
            <a:ext cx="4432200" cy="401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1400" b="1">
                <a:solidFill>
                  <a:schemeClr val="dk1"/>
                </a:solidFill>
                <a:latin typeface="Scope One"/>
                <a:ea typeface="Scope One"/>
                <a:cs typeface="Scope One"/>
                <a:sym typeface="Scope One"/>
              </a:rPr>
              <a:t>‘Freely given’</a:t>
            </a:r>
            <a:r>
              <a:rPr lang="nl" sz="1400">
                <a:solidFill>
                  <a:schemeClr val="dk1"/>
                </a:solidFill>
                <a:latin typeface="Scope One"/>
                <a:ea typeface="Scope One"/>
                <a:cs typeface="Scope One"/>
                <a:sym typeface="Scope One"/>
              </a:rPr>
              <a:t> - Vrij gegeven zonder druk, manipulatie of onder invloed van alcohol of drugs.</a:t>
            </a:r>
            <a:endParaRPr sz="1400">
              <a:solidFill>
                <a:schemeClr val="dk1"/>
              </a:solidFill>
              <a:latin typeface="Scope One"/>
              <a:ea typeface="Scope One"/>
              <a:cs typeface="Scope One"/>
              <a:sym typeface="Scope One"/>
            </a:endParaRPr>
          </a:p>
          <a:p>
            <a:pPr marL="0" lvl="0" indent="0" algn="l" rtl="0">
              <a:spcBef>
                <a:spcPts val="0"/>
              </a:spcBef>
              <a:spcAft>
                <a:spcPts val="0"/>
              </a:spcAft>
              <a:buNone/>
            </a:pPr>
            <a:endParaRPr sz="1400">
              <a:solidFill>
                <a:schemeClr val="dk1"/>
              </a:solidFill>
              <a:latin typeface="Scope One"/>
              <a:ea typeface="Scope One"/>
              <a:cs typeface="Scope One"/>
              <a:sym typeface="Scope One"/>
            </a:endParaRPr>
          </a:p>
          <a:p>
            <a:pPr marL="0" lvl="0" indent="0" algn="l" rtl="0">
              <a:spcBef>
                <a:spcPts val="0"/>
              </a:spcBef>
              <a:spcAft>
                <a:spcPts val="0"/>
              </a:spcAft>
              <a:buNone/>
            </a:pPr>
            <a:r>
              <a:rPr lang="nl" sz="1400" b="1">
                <a:solidFill>
                  <a:schemeClr val="dk1"/>
                </a:solidFill>
                <a:latin typeface="Scope One"/>
                <a:ea typeface="Scope One"/>
                <a:cs typeface="Scope One"/>
                <a:sym typeface="Scope One"/>
              </a:rPr>
              <a:t>‘Reversible’</a:t>
            </a:r>
            <a:r>
              <a:rPr lang="nl" sz="1400">
                <a:solidFill>
                  <a:schemeClr val="dk1"/>
                </a:solidFill>
                <a:latin typeface="Scope One"/>
                <a:ea typeface="Scope One"/>
                <a:cs typeface="Scope One"/>
                <a:sym typeface="Scope One"/>
              </a:rPr>
              <a:t> - Ten aller tijden mag iemand van mening veranderen en stoppen. </a:t>
            </a:r>
            <a:endParaRPr sz="1400">
              <a:solidFill>
                <a:schemeClr val="dk1"/>
              </a:solidFill>
              <a:latin typeface="Scope One"/>
              <a:ea typeface="Scope One"/>
              <a:cs typeface="Scope One"/>
              <a:sym typeface="Scope One"/>
            </a:endParaRPr>
          </a:p>
          <a:p>
            <a:pPr marL="0" lvl="0" indent="0" algn="l" rtl="0">
              <a:spcBef>
                <a:spcPts val="0"/>
              </a:spcBef>
              <a:spcAft>
                <a:spcPts val="0"/>
              </a:spcAft>
              <a:buNone/>
            </a:pPr>
            <a:endParaRPr sz="1400">
              <a:solidFill>
                <a:schemeClr val="dk1"/>
              </a:solidFill>
              <a:latin typeface="Scope One"/>
              <a:ea typeface="Scope One"/>
              <a:cs typeface="Scope One"/>
              <a:sym typeface="Scope One"/>
            </a:endParaRPr>
          </a:p>
          <a:p>
            <a:pPr marL="0" lvl="0" indent="0" algn="l" rtl="0">
              <a:spcBef>
                <a:spcPts val="0"/>
              </a:spcBef>
              <a:spcAft>
                <a:spcPts val="0"/>
              </a:spcAft>
              <a:buNone/>
            </a:pPr>
            <a:r>
              <a:rPr lang="nl" sz="1400" b="1">
                <a:solidFill>
                  <a:schemeClr val="dk1"/>
                </a:solidFill>
                <a:latin typeface="Scope One"/>
                <a:ea typeface="Scope One"/>
                <a:cs typeface="Scope One"/>
                <a:sym typeface="Scope One"/>
              </a:rPr>
              <a:t>‘Informed’</a:t>
            </a:r>
            <a:r>
              <a:rPr lang="nl" sz="1400">
                <a:solidFill>
                  <a:schemeClr val="dk1"/>
                </a:solidFill>
                <a:latin typeface="Scope One"/>
                <a:ea typeface="Scope One"/>
                <a:cs typeface="Scope One"/>
                <a:sym typeface="Scope One"/>
              </a:rPr>
              <a:t> - Je kan alleen consent geven als je van al het belangrijke (bijvoorbeeld soa’s) op de hoogte bent. </a:t>
            </a:r>
            <a:endParaRPr sz="1400">
              <a:solidFill>
                <a:schemeClr val="dk1"/>
              </a:solidFill>
              <a:latin typeface="Scope One"/>
              <a:ea typeface="Scope One"/>
              <a:cs typeface="Scope One"/>
              <a:sym typeface="Scope One"/>
            </a:endParaRPr>
          </a:p>
          <a:p>
            <a:pPr marL="0" lvl="0" indent="0" algn="l" rtl="0">
              <a:spcBef>
                <a:spcPts val="0"/>
              </a:spcBef>
              <a:spcAft>
                <a:spcPts val="0"/>
              </a:spcAft>
              <a:buNone/>
            </a:pPr>
            <a:endParaRPr sz="1400">
              <a:solidFill>
                <a:schemeClr val="dk1"/>
              </a:solidFill>
              <a:latin typeface="Scope One"/>
              <a:ea typeface="Scope One"/>
              <a:cs typeface="Scope One"/>
              <a:sym typeface="Scope One"/>
            </a:endParaRPr>
          </a:p>
          <a:p>
            <a:pPr marL="0" lvl="0" indent="0" algn="l" rtl="0">
              <a:spcBef>
                <a:spcPts val="0"/>
              </a:spcBef>
              <a:spcAft>
                <a:spcPts val="0"/>
              </a:spcAft>
              <a:buNone/>
            </a:pPr>
            <a:r>
              <a:rPr lang="nl" sz="1400" b="1">
                <a:solidFill>
                  <a:schemeClr val="dk1"/>
                </a:solidFill>
                <a:latin typeface="Scope One"/>
                <a:ea typeface="Scope One"/>
                <a:cs typeface="Scope One"/>
                <a:sym typeface="Scope One"/>
              </a:rPr>
              <a:t>‘Enthusiastic’</a:t>
            </a:r>
            <a:r>
              <a:rPr lang="nl" sz="1400">
                <a:solidFill>
                  <a:schemeClr val="dk1"/>
                </a:solidFill>
                <a:latin typeface="Scope One"/>
                <a:ea typeface="Scope One"/>
                <a:cs typeface="Scope One"/>
                <a:sym typeface="Scope One"/>
              </a:rPr>
              <a:t> - Je doet alleen de dingen die je zelf wilt, niet de dingen die volgens jou van je verwacht worden. </a:t>
            </a:r>
            <a:endParaRPr sz="1400">
              <a:solidFill>
                <a:schemeClr val="dk1"/>
              </a:solidFill>
              <a:latin typeface="Scope One"/>
              <a:ea typeface="Scope One"/>
              <a:cs typeface="Scope One"/>
              <a:sym typeface="Scope One"/>
            </a:endParaRPr>
          </a:p>
          <a:p>
            <a:pPr marL="0" lvl="0" indent="0" algn="l" rtl="0">
              <a:spcBef>
                <a:spcPts val="0"/>
              </a:spcBef>
              <a:spcAft>
                <a:spcPts val="0"/>
              </a:spcAft>
              <a:buNone/>
            </a:pPr>
            <a:endParaRPr sz="1400">
              <a:solidFill>
                <a:schemeClr val="dk1"/>
              </a:solidFill>
              <a:latin typeface="Scope One"/>
              <a:ea typeface="Scope One"/>
              <a:cs typeface="Scope One"/>
              <a:sym typeface="Scope One"/>
            </a:endParaRPr>
          </a:p>
          <a:p>
            <a:pPr marL="0" lvl="0" indent="0" algn="l" rtl="0">
              <a:spcBef>
                <a:spcPts val="0"/>
              </a:spcBef>
              <a:spcAft>
                <a:spcPts val="0"/>
              </a:spcAft>
              <a:buNone/>
            </a:pPr>
            <a:r>
              <a:rPr lang="nl" sz="1400" b="1">
                <a:solidFill>
                  <a:schemeClr val="dk1"/>
                </a:solidFill>
                <a:latin typeface="Scope One"/>
                <a:ea typeface="Scope One"/>
                <a:cs typeface="Scope One"/>
                <a:sym typeface="Scope One"/>
              </a:rPr>
              <a:t>‘Specific’</a:t>
            </a:r>
            <a:r>
              <a:rPr lang="nl" sz="1400">
                <a:solidFill>
                  <a:schemeClr val="dk1"/>
                </a:solidFill>
                <a:latin typeface="Scope One"/>
                <a:ea typeface="Scope One"/>
                <a:cs typeface="Scope One"/>
                <a:sym typeface="Scope One"/>
              </a:rPr>
              <a:t> - "Ja" zeggen voor de ene actie betekent niet automatisch een "ja" voor de andere actie. </a:t>
            </a:r>
            <a:endParaRPr sz="1400">
              <a:solidFill>
                <a:schemeClr val="dk1"/>
              </a:solidFill>
              <a:latin typeface="Scope One"/>
              <a:ea typeface="Scope One"/>
              <a:cs typeface="Scope One"/>
              <a:sym typeface="Scope One"/>
            </a:endParaRPr>
          </a:p>
          <a:p>
            <a:pPr marL="0" lvl="0" indent="0" algn="l" rtl="0">
              <a:spcBef>
                <a:spcPts val="0"/>
              </a:spcBef>
              <a:spcAft>
                <a:spcPts val="0"/>
              </a:spcAft>
              <a:buNone/>
            </a:pPr>
            <a:endParaRPr sz="1400" i="1">
              <a:latin typeface="Scope One"/>
              <a:ea typeface="Scope One"/>
              <a:cs typeface="Scope One"/>
              <a:sym typeface="Scope On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Consent</a:t>
            </a:r>
            <a:endParaRPr b="1" dirty="0">
              <a:latin typeface="Scope One"/>
              <a:ea typeface="Scope One"/>
              <a:cs typeface="Scope One"/>
              <a:sym typeface="Scope One"/>
            </a:endParaRPr>
          </a:p>
        </p:txBody>
      </p:sp>
      <p:pic>
        <p:nvPicPr>
          <p:cNvPr id="140" name="Google Shape;140;p24"/>
          <p:cNvPicPr preferRelativeResize="0"/>
          <p:nvPr/>
        </p:nvPicPr>
        <p:blipFill rotWithShape="1">
          <a:blip r:embed="rId3">
            <a:alphaModFix/>
          </a:blip>
          <a:srcRect/>
          <a:stretch/>
        </p:blipFill>
        <p:spPr>
          <a:xfrm>
            <a:off x="8305848" y="4601024"/>
            <a:ext cx="695025" cy="405700"/>
          </a:xfrm>
          <a:prstGeom prst="rect">
            <a:avLst/>
          </a:prstGeom>
          <a:noFill/>
          <a:ln>
            <a:noFill/>
          </a:ln>
        </p:spPr>
      </p:pic>
      <p:sp>
        <p:nvSpPr>
          <p:cNvPr id="141" name="Google Shape;141;p24"/>
          <p:cNvSpPr txBox="1">
            <a:spLocks noGrp="1"/>
          </p:cNvSpPr>
          <p:nvPr>
            <p:ph type="body" idx="1"/>
          </p:nvPr>
        </p:nvSpPr>
        <p:spPr>
          <a:xfrm>
            <a:off x="782257" y="1128300"/>
            <a:ext cx="4432200" cy="401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000" b="1" dirty="0">
                <a:solidFill>
                  <a:schemeClr val="dk1"/>
                </a:solidFill>
                <a:latin typeface="Scope One"/>
                <a:ea typeface="Scope One"/>
                <a:cs typeface="Scope One"/>
                <a:sym typeface="Scope One"/>
              </a:rPr>
              <a:t>Knuffelen</a:t>
            </a:r>
            <a:endParaRPr sz="2000" b="1" dirty="0">
              <a:solidFill>
                <a:schemeClr val="dk1"/>
              </a:solidFill>
              <a:latin typeface="Scope One"/>
              <a:ea typeface="Scope One"/>
              <a:cs typeface="Scope One"/>
              <a:sym typeface="Scope One"/>
            </a:endParaRPr>
          </a:p>
          <a:p>
            <a:pPr marL="0" lvl="0" indent="0" algn="l" rtl="0">
              <a:lnSpc>
                <a:spcPct val="100000"/>
              </a:lnSpc>
              <a:spcBef>
                <a:spcPts val="0"/>
              </a:spcBef>
              <a:spcAft>
                <a:spcPts val="0"/>
              </a:spcAft>
              <a:buNone/>
            </a:pPr>
            <a:r>
              <a:rPr lang="nl" sz="2000" dirty="0">
                <a:solidFill>
                  <a:schemeClr val="dk1"/>
                </a:solidFill>
                <a:latin typeface="Scope One"/>
                <a:ea typeface="Scope One"/>
                <a:cs typeface="Scope One"/>
                <a:sym typeface="Scope One"/>
              </a:rPr>
              <a:t>Is knuffelen altijd wederzijds?</a:t>
            </a:r>
            <a:endParaRPr sz="2000" dirty="0">
              <a:solidFill>
                <a:schemeClr val="dk1"/>
              </a:solidFill>
              <a:latin typeface="Scope One"/>
              <a:ea typeface="Scope One"/>
              <a:cs typeface="Scope One"/>
              <a:sym typeface="Scope One"/>
            </a:endParaRPr>
          </a:p>
          <a:p>
            <a:pPr marL="0" lvl="0" indent="0" algn="l" rtl="0">
              <a:lnSpc>
                <a:spcPct val="100000"/>
              </a:lnSpc>
              <a:spcBef>
                <a:spcPts val="0"/>
              </a:spcBef>
              <a:spcAft>
                <a:spcPts val="0"/>
              </a:spcAft>
              <a:buNone/>
            </a:pPr>
            <a:endParaRPr sz="1400" b="1" dirty="0">
              <a:solidFill>
                <a:schemeClr val="dk1"/>
              </a:solidFill>
              <a:latin typeface="Scope One"/>
              <a:ea typeface="Scope One"/>
              <a:cs typeface="Scope One"/>
              <a:sym typeface="Scope One"/>
            </a:endParaRPr>
          </a:p>
          <a:p>
            <a:pPr marL="0" lvl="0" indent="0" algn="l" rtl="0">
              <a:lnSpc>
                <a:spcPct val="100000"/>
              </a:lnSpc>
              <a:spcBef>
                <a:spcPts val="0"/>
              </a:spcBef>
              <a:spcAft>
                <a:spcPts val="0"/>
              </a:spcAft>
              <a:buNone/>
            </a:pPr>
            <a:endParaRPr sz="1400" b="1" dirty="0">
              <a:solidFill>
                <a:schemeClr val="dk1"/>
              </a:solidFill>
              <a:latin typeface="Scope One"/>
              <a:ea typeface="Scope One"/>
              <a:cs typeface="Scope One"/>
              <a:sym typeface="Scope One"/>
            </a:endParaRPr>
          </a:p>
        </p:txBody>
      </p:sp>
      <p:pic>
        <p:nvPicPr>
          <p:cNvPr id="143" name="Google Shape;143;p24"/>
          <p:cNvPicPr preferRelativeResize="0"/>
          <p:nvPr/>
        </p:nvPicPr>
        <p:blipFill rotWithShape="1">
          <a:blip r:embed="rId4">
            <a:alphaModFix/>
          </a:blip>
          <a:srcRect t="1690" b="1681"/>
          <a:stretch/>
        </p:blipFill>
        <p:spPr>
          <a:xfrm>
            <a:off x="1796158" y="2056400"/>
            <a:ext cx="2563425" cy="2642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a:latin typeface="Scope One"/>
                <a:ea typeface="Scope One"/>
                <a:cs typeface="Scope One"/>
                <a:sym typeface="Scope One"/>
              </a:rPr>
              <a:t>Wat is consent?</a:t>
            </a:r>
            <a:endParaRPr b="1">
              <a:latin typeface="Scope One"/>
              <a:ea typeface="Scope One"/>
              <a:cs typeface="Scope One"/>
              <a:sym typeface="Scope One"/>
            </a:endParaRPr>
          </a:p>
        </p:txBody>
      </p:sp>
      <p:pic>
        <p:nvPicPr>
          <p:cNvPr id="125" name="Google Shape;125;p22"/>
          <p:cNvPicPr preferRelativeResize="0"/>
          <p:nvPr/>
        </p:nvPicPr>
        <p:blipFill rotWithShape="1">
          <a:blip r:embed="rId3">
            <a:alphaModFix/>
          </a:blip>
          <a:srcRect/>
          <a:stretch/>
        </p:blipFill>
        <p:spPr>
          <a:xfrm>
            <a:off x="8305848" y="4601024"/>
            <a:ext cx="695025" cy="405700"/>
          </a:xfrm>
          <a:prstGeom prst="rect">
            <a:avLst/>
          </a:prstGeom>
          <a:noFill/>
          <a:ln>
            <a:noFill/>
          </a:ln>
        </p:spPr>
      </p:pic>
      <p:sp>
        <p:nvSpPr>
          <p:cNvPr id="126" name="Google Shape;126;p22"/>
          <p:cNvSpPr txBox="1"/>
          <p:nvPr/>
        </p:nvSpPr>
        <p:spPr>
          <a:xfrm>
            <a:off x="311700" y="1111350"/>
            <a:ext cx="7458600" cy="37548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000" dirty="0">
                <a:solidFill>
                  <a:schemeClr val="accent2">
                    <a:lumMod val="75000"/>
                    <a:lumOff val="25000"/>
                  </a:schemeClr>
                </a:solidFill>
                <a:latin typeface="Scope One"/>
                <a:ea typeface="Scope One"/>
                <a:cs typeface="Scope One"/>
                <a:sym typeface="Scope One"/>
              </a:rPr>
              <a:t>Wederzijdse instemming.</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Vragen naar toestemming: ‘Wil je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‘Nee’ kunnen zeggen.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Een ‘nee’ respecteren. </a:t>
            </a:r>
            <a:endParaRPr sz="2000" dirty="0">
              <a:solidFill>
                <a:schemeClr val="accent2">
                  <a:lumMod val="75000"/>
                  <a:lumOff val="25000"/>
                </a:schemeClr>
              </a:solidFill>
              <a:latin typeface="Scope One"/>
              <a:ea typeface="Scope One"/>
              <a:cs typeface="Scope One"/>
              <a:sym typeface="Scope One"/>
            </a:endParaRPr>
          </a:p>
          <a:p>
            <a:pPr marL="457200" lvl="0" indent="-382270" algn="l" rtl="0">
              <a:spcBef>
                <a:spcPts val="0"/>
              </a:spcBef>
              <a:spcAft>
                <a:spcPts val="0"/>
              </a:spcAft>
              <a:buClr>
                <a:schemeClr val="dk1"/>
              </a:buClr>
              <a:buSzPts val="2420"/>
              <a:buFont typeface="Scope One"/>
              <a:buChar char="●"/>
            </a:pPr>
            <a:r>
              <a:rPr lang="nl" sz="2000" dirty="0">
                <a:solidFill>
                  <a:schemeClr val="accent2">
                    <a:lumMod val="75000"/>
                    <a:lumOff val="25000"/>
                  </a:schemeClr>
                </a:solidFill>
                <a:latin typeface="Scope One"/>
                <a:ea typeface="Scope One"/>
                <a:cs typeface="Scope One"/>
                <a:sym typeface="Scope One"/>
              </a:rPr>
              <a:t>Zelf jouw grenzen wensen en grenzen kennen.</a:t>
            </a:r>
            <a:br>
              <a:rPr lang="nl" sz="2200" dirty="0">
                <a:solidFill>
                  <a:schemeClr val="accent2">
                    <a:lumMod val="75000"/>
                    <a:lumOff val="25000"/>
                  </a:schemeClr>
                </a:solidFill>
                <a:latin typeface="Scope One"/>
                <a:ea typeface="Scope One"/>
                <a:cs typeface="Scope One"/>
                <a:sym typeface="Scope One"/>
              </a:rPr>
            </a:br>
            <a:br>
              <a:rPr lang="nl" sz="2200" dirty="0">
                <a:solidFill>
                  <a:schemeClr val="accent2">
                    <a:lumMod val="75000"/>
                    <a:lumOff val="25000"/>
                  </a:schemeClr>
                </a:solidFill>
                <a:latin typeface="Scope One"/>
                <a:ea typeface="Scope One"/>
                <a:cs typeface="Scope One"/>
                <a:sym typeface="Scope One"/>
              </a:rPr>
            </a:br>
            <a:br>
              <a:rPr lang="nl" sz="2200" dirty="0">
                <a:solidFill>
                  <a:schemeClr val="accent2">
                    <a:lumMod val="75000"/>
                    <a:lumOff val="25000"/>
                  </a:schemeClr>
                </a:solidFill>
                <a:latin typeface="Scope One"/>
                <a:ea typeface="Scope One"/>
                <a:cs typeface="Scope One"/>
                <a:sym typeface="Scope One"/>
              </a:rPr>
            </a:br>
            <a:r>
              <a:rPr lang="nl" sz="2200" dirty="0">
                <a:solidFill>
                  <a:schemeClr val="accent2">
                    <a:lumMod val="75000"/>
                    <a:lumOff val="25000"/>
                  </a:schemeClr>
                </a:solidFill>
                <a:latin typeface="Scope One"/>
                <a:ea typeface="Scope One"/>
                <a:cs typeface="Scope One"/>
                <a:sym typeface="Scope One"/>
              </a:rPr>
              <a:t>Bespreek kort: </a:t>
            </a:r>
            <a:br>
              <a:rPr lang="nl" sz="2200" dirty="0">
                <a:solidFill>
                  <a:schemeClr val="accent2">
                    <a:lumMod val="75000"/>
                    <a:lumOff val="25000"/>
                  </a:schemeClr>
                </a:solidFill>
                <a:latin typeface="Scope One"/>
                <a:ea typeface="Scope One"/>
                <a:cs typeface="Scope One"/>
                <a:sym typeface="Scope One"/>
              </a:rPr>
            </a:br>
            <a:r>
              <a:rPr lang="nl" sz="2200" dirty="0">
                <a:solidFill>
                  <a:schemeClr val="accent2">
                    <a:lumMod val="75000"/>
                    <a:lumOff val="25000"/>
                  </a:schemeClr>
                </a:solidFill>
                <a:latin typeface="Scope One"/>
                <a:ea typeface="Scope One"/>
                <a:cs typeface="Scope One"/>
                <a:sym typeface="Scope One"/>
              </a:rPr>
              <a:t>- Hoe waarborg je consent in SRV?</a:t>
            </a:r>
          </a:p>
          <a:p>
            <a:pPr marL="74930" lvl="0" algn="l" rtl="0">
              <a:spcBef>
                <a:spcPts val="0"/>
              </a:spcBef>
              <a:spcAft>
                <a:spcPts val="0"/>
              </a:spcAft>
              <a:buClr>
                <a:schemeClr val="dk1"/>
              </a:buClr>
              <a:buSzPts val="2420"/>
            </a:pPr>
            <a:r>
              <a:rPr lang="nl" sz="2200" dirty="0">
                <a:solidFill>
                  <a:schemeClr val="accent2">
                    <a:lumMod val="75000"/>
                    <a:lumOff val="25000"/>
                  </a:schemeClr>
                </a:solidFill>
                <a:latin typeface="Scope One"/>
                <a:ea typeface="Scope One"/>
                <a:cs typeface="Scope One"/>
                <a:sym typeface="Scope One"/>
              </a:rPr>
              <a:t>     -  Hoe geef jij een voorbeeld van consent in </a:t>
            </a:r>
            <a:br>
              <a:rPr lang="nl" sz="2200" dirty="0">
                <a:solidFill>
                  <a:schemeClr val="accent2">
                    <a:lumMod val="75000"/>
                    <a:lumOff val="25000"/>
                  </a:schemeClr>
                </a:solidFill>
                <a:latin typeface="Scope One"/>
                <a:ea typeface="Scope One"/>
                <a:cs typeface="Scope One"/>
                <a:sym typeface="Scope One"/>
              </a:rPr>
            </a:br>
            <a:r>
              <a:rPr lang="nl" sz="2200" dirty="0">
                <a:solidFill>
                  <a:schemeClr val="accent2">
                    <a:lumMod val="75000"/>
                    <a:lumOff val="25000"/>
                  </a:schemeClr>
                </a:solidFill>
                <a:latin typeface="Scope One"/>
                <a:ea typeface="Scope One"/>
                <a:cs typeface="Scope One"/>
                <a:sym typeface="Scope One"/>
              </a:rPr>
              <a:t>          hoe jij SRV geeft?</a:t>
            </a:r>
            <a:endParaRPr sz="2200" dirty="0">
              <a:solidFill>
                <a:schemeClr val="accent2">
                  <a:lumMod val="75000"/>
                  <a:lumOff val="25000"/>
                </a:schemeClr>
              </a:solidFill>
              <a:latin typeface="Scope One"/>
              <a:ea typeface="Scope One"/>
              <a:cs typeface="Scope One"/>
              <a:sym typeface="Scope One"/>
            </a:endParaRPr>
          </a:p>
        </p:txBody>
      </p:sp>
    </p:spTree>
    <p:extLst>
      <p:ext uri="{BB962C8B-B14F-4D97-AF65-F5344CB8AC3E}">
        <p14:creationId xmlns:p14="http://schemas.microsoft.com/office/powerpoint/2010/main" val="1828019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Casussen en vragen</a:t>
            </a:r>
            <a:endParaRPr b="1" dirty="0">
              <a:latin typeface="Scope One"/>
              <a:ea typeface="Scope One"/>
              <a:cs typeface="Scope One"/>
              <a:sym typeface="Scope One"/>
            </a:endParaRPr>
          </a:p>
        </p:txBody>
      </p:sp>
      <p:pic>
        <p:nvPicPr>
          <p:cNvPr id="149" name="Google Shape;149;p25"/>
          <p:cNvPicPr preferRelativeResize="0"/>
          <p:nvPr/>
        </p:nvPicPr>
        <p:blipFill rotWithShape="1">
          <a:blip r:embed="rId3">
            <a:alphaModFix/>
          </a:blip>
          <a:srcRect/>
          <a:stretch/>
        </p:blipFill>
        <p:spPr>
          <a:xfrm>
            <a:off x="8305848" y="4601024"/>
            <a:ext cx="695025" cy="405700"/>
          </a:xfrm>
          <a:prstGeom prst="rect">
            <a:avLst/>
          </a:prstGeom>
          <a:noFill/>
          <a:ln>
            <a:noFill/>
          </a:ln>
        </p:spPr>
      </p:pic>
      <p:sp>
        <p:nvSpPr>
          <p:cNvPr id="150" name="Google Shape;150;p25"/>
          <p:cNvSpPr txBox="1"/>
          <p:nvPr/>
        </p:nvSpPr>
        <p:spPr>
          <a:xfrm>
            <a:off x="311700" y="1017725"/>
            <a:ext cx="5598300" cy="3604033"/>
          </a:xfrm>
          <a:prstGeom prst="rect">
            <a:avLst/>
          </a:prstGeom>
          <a:noFill/>
          <a:ln>
            <a:noFill/>
          </a:ln>
        </p:spPr>
        <p:txBody>
          <a:bodyPr spcFirstLastPara="1" wrap="square" lIns="91425" tIns="91425" rIns="91425" bIns="91425" anchor="t" anchorCtr="0">
            <a:spAutoFit/>
          </a:bodyPr>
          <a:lstStyle/>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r>
              <a:rPr lang="nl-NL" sz="2020" dirty="0">
                <a:solidFill>
                  <a:schemeClr val="dk1"/>
                </a:solidFill>
                <a:latin typeface="Scope One"/>
                <a:ea typeface="Scope One"/>
                <a:cs typeface="Scope One"/>
                <a:sym typeface="Scope One"/>
              </a:rPr>
              <a:t>Waar heb jij vragen over? </a:t>
            </a:r>
          </a:p>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r>
              <a:rPr lang="nl-NL" sz="2020" dirty="0">
                <a:solidFill>
                  <a:schemeClr val="dk1"/>
                </a:solidFill>
                <a:latin typeface="Scope One"/>
                <a:ea typeface="Scope One"/>
                <a:cs typeface="Scope One"/>
                <a:sym typeface="Scope One"/>
              </a:rPr>
              <a:t>Waar loop je tegenaan?</a:t>
            </a:r>
          </a:p>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endParaRPr lang="nl-NL" sz="2020" dirty="0">
              <a:solidFill>
                <a:schemeClr val="dk1"/>
              </a:solidFill>
              <a:latin typeface="Scope One"/>
              <a:ea typeface="Scope One"/>
              <a:cs typeface="Scope One"/>
              <a:sym typeface="Scope One"/>
            </a:endParaRPr>
          </a:p>
          <a:p>
            <a:pPr marL="100330" lvl="0" algn="l" rtl="0">
              <a:spcBef>
                <a:spcPts val="0"/>
              </a:spcBef>
              <a:spcAft>
                <a:spcPts val="0"/>
              </a:spcAft>
              <a:buClr>
                <a:schemeClr val="dk1"/>
              </a:buClr>
              <a:buSzPts val="2020"/>
            </a:pPr>
            <a:r>
              <a:rPr lang="nl-NL" sz="2020" dirty="0">
                <a:solidFill>
                  <a:schemeClr val="dk1"/>
                </a:solidFill>
                <a:latin typeface="Scope One"/>
                <a:ea typeface="Scope One"/>
                <a:cs typeface="Scope One"/>
                <a:sym typeface="Scope One"/>
              </a:rPr>
              <a:t>Denken</a:t>
            </a:r>
            <a:br>
              <a:rPr lang="nl-NL" sz="2020" dirty="0">
                <a:solidFill>
                  <a:schemeClr val="dk1"/>
                </a:solidFill>
                <a:latin typeface="Scope One"/>
                <a:ea typeface="Scope One"/>
                <a:cs typeface="Scope One"/>
                <a:sym typeface="Scope One"/>
              </a:rPr>
            </a:br>
            <a:r>
              <a:rPr lang="nl-NL" sz="2020" dirty="0">
                <a:solidFill>
                  <a:schemeClr val="dk1"/>
                </a:solidFill>
                <a:latin typeface="Scope One"/>
                <a:ea typeface="Scope One"/>
                <a:cs typeface="Scope One"/>
                <a:sym typeface="Scope One"/>
              </a:rPr>
              <a:t>Delen</a:t>
            </a:r>
            <a:br>
              <a:rPr lang="nl-NL" sz="2020" dirty="0">
                <a:solidFill>
                  <a:schemeClr val="dk1"/>
                </a:solidFill>
                <a:latin typeface="Scope One"/>
                <a:ea typeface="Scope One"/>
                <a:cs typeface="Scope One"/>
                <a:sym typeface="Scope One"/>
              </a:rPr>
            </a:br>
            <a:r>
              <a:rPr lang="nl-NL" sz="2020" dirty="0">
                <a:solidFill>
                  <a:schemeClr val="dk1"/>
                </a:solidFill>
                <a:latin typeface="Scope One"/>
                <a:ea typeface="Scope One"/>
                <a:cs typeface="Scope One"/>
                <a:sym typeface="Scope One"/>
              </a:rPr>
              <a:t>Uitwisselen</a:t>
            </a:r>
            <a:endParaRPr sz="2020" dirty="0">
              <a:solidFill>
                <a:schemeClr val="dk1"/>
              </a:solidFill>
              <a:latin typeface="Scope One"/>
              <a:ea typeface="Scope One"/>
              <a:cs typeface="Scope One"/>
              <a:sym typeface="Scope One"/>
            </a:endParaRPr>
          </a:p>
        </p:txBody>
      </p:sp>
      <p:pic>
        <p:nvPicPr>
          <p:cNvPr id="152" name="Google Shape;152;p25"/>
          <p:cNvPicPr preferRelativeResize="0"/>
          <p:nvPr/>
        </p:nvPicPr>
        <p:blipFill>
          <a:blip r:embed="rId4">
            <a:alphaModFix/>
          </a:blip>
          <a:stretch>
            <a:fillRect/>
          </a:stretch>
        </p:blipFill>
        <p:spPr>
          <a:xfrm>
            <a:off x="6588579" y="2745974"/>
            <a:ext cx="2454071" cy="2293726"/>
          </a:xfrm>
          <a:prstGeom prst="rect">
            <a:avLst/>
          </a:prstGeom>
          <a:noFill/>
          <a:ln>
            <a:noFill/>
          </a:ln>
        </p:spPr>
      </p:pic>
      <p:pic>
        <p:nvPicPr>
          <p:cNvPr id="2" name="Google Shape;174;p27">
            <a:extLst>
              <a:ext uri="{FF2B5EF4-FFF2-40B4-BE49-F238E27FC236}">
                <a16:creationId xmlns:a16="http://schemas.microsoft.com/office/drawing/2014/main" id="{67393362-899A-E382-4F44-C269161AB24C}"/>
              </a:ext>
            </a:extLst>
          </p:cNvPr>
          <p:cNvPicPr preferRelativeResize="0"/>
          <p:nvPr/>
        </p:nvPicPr>
        <p:blipFill rotWithShape="1">
          <a:blip r:embed="rId5">
            <a:alphaModFix/>
          </a:blip>
          <a:srcRect/>
          <a:stretch/>
        </p:blipFill>
        <p:spPr>
          <a:xfrm>
            <a:off x="6588579" y="204107"/>
            <a:ext cx="2404972" cy="25418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a:latin typeface="Scope One"/>
                <a:ea typeface="Scope One"/>
                <a:cs typeface="Scope One"/>
                <a:sym typeface="Scope One"/>
              </a:rPr>
              <a:t>Casus</a:t>
            </a:r>
            <a:endParaRPr b="1">
              <a:latin typeface="Scope One"/>
              <a:ea typeface="Scope One"/>
              <a:cs typeface="Scope One"/>
              <a:sym typeface="Scope One"/>
            </a:endParaRPr>
          </a:p>
        </p:txBody>
      </p:sp>
      <p:pic>
        <p:nvPicPr>
          <p:cNvPr id="149" name="Google Shape;149;p25"/>
          <p:cNvPicPr preferRelativeResize="0"/>
          <p:nvPr/>
        </p:nvPicPr>
        <p:blipFill rotWithShape="1">
          <a:blip r:embed="rId3">
            <a:alphaModFix/>
          </a:blip>
          <a:srcRect/>
          <a:stretch/>
        </p:blipFill>
        <p:spPr>
          <a:xfrm>
            <a:off x="8305848" y="4601024"/>
            <a:ext cx="695025" cy="405700"/>
          </a:xfrm>
          <a:prstGeom prst="rect">
            <a:avLst/>
          </a:prstGeom>
          <a:noFill/>
          <a:ln>
            <a:noFill/>
          </a:ln>
        </p:spPr>
      </p:pic>
      <p:sp>
        <p:nvSpPr>
          <p:cNvPr id="150" name="Google Shape;150;p25"/>
          <p:cNvSpPr txBox="1"/>
          <p:nvPr/>
        </p:nvSpPr>
        <p:spPr>
          <a:xfrm>
            <a:off x="311700" y="1017725"/>
            <a:ext cx="5598300" cy="3914888"/>
          </a:xfrm>
          <a:prstGeom prst="rect">
            <a:avLst/>
          </a:prstGeom>
          <a:noFill/>
          <a:ln>
            <a:noFill/>
          </a:ln>
        </p:spPr>
        <p:txBody>
          <a:bodyPr spcFirstLastPara="1" wrap="square" lIns="91425" tIns="91425" rIns="91425" bIns="91425" anchor="t" anchorCtr="0">
            <a:spAutoFit/>
          </a:bodyPr>
          <a:lstStyle/>
          <a:p>
            <a:pPr marL="457200" lvl="0" indent="-356870" algn="l" rtl="0">
              <a:spcBef>
                <a:spcPts val="0"/>
              </a:spcBef>
              <a:spcAft>
                <a:spcPts val="0"/>
              </a:spcAft>
              <a:buClr>
                <a:schemeClr val="dk1"/>
              </a:buClr>
              <a:buSzPts val="2020"/>
              <a:buFont typeface="Scope One"/>
              <a:buAutoNum type="arabicPeriod"/>
            </a:pPr>
            <a:r>
              <a:rPr lang="nl" sz="2020" dirty="0">
                <a:solidFill>
                  <a:schemeClr val="dk1"/>
                </a:solidFill>
                <a:latin typeface="Scope One"/>
                <a:ea typeface="Scope One"/>
                <a:cs typeface="Scope One"/>
                <a:sym typeface="Scope One"/>
              </a:rPr>
              <a:t>Een leerling is verdrietig, je troost diegene door een arm om diegene heen te slaan. </a:t>
            </a:r>
            <a:br>
              <a:rPr lang="nl" sz="2020" dirty="0">
                <a:solidFill>
                  <a:schemeClr val="dk1"/>
                </a:solidFill>
                <a:latin typeface="Scope One"/>
                <a:ea typeface="Scope One"/>
                <a:cs typeface="Scope One"/>
                <a:sym typeface="Scope One"/>
              </a:rPr>
            </a:br>
            <a:endParaRPr sz="2020" dirty="0">
              <a:solidFill>
                <a:schemeClr val="dk1"/>
              </a:solidFill>
              <a:latin typeface="Scope One"/>
              <a:ea typeface="Scope One"/>
              <a:cs typeface="Scope One"/>
              <a:sym typeface="Scope One"/>
            </a:endParaRPr>
          </a:p>
          <a:p>
            <a:pPr marL="457200" lvl="0" indent="-356870" algn="l" rtl="0">
              <a:spcBef>
                <a:spcPts val="0"/>
              </a:spcBef>
              <a:spcAft>
                <a:spcPts val="0"/>
              </a:spcAft>
              <a:buClr>
                <a:schemeClr val="dk1"/>
              </a:buClr>
              <a:buSzPts val="2020"/>
              <a:buFont typeface="Scope One"/>
              <a:buAutoNum type="arabicPeriod"/>
            </a:pPr>
            <a:r>
              <a:rPr lang="nl" sz="2020" dirty="0">
                <a:solidFill>
                  <a:schemeClr val="dk1"/>
                </a:solidFill>
                <a:latin typeface="Scope One"/>
                <a:ea typeface="Scope One"/>
                <a:cs typeface="Scope One"/>
                <a:sym typeface="Scope One"/>
              </a:rPr>
              <a:t>Een leerling duwt een andere leerling. De leerling legt later uit dat die dat deed omdat de ander te dicht bij stond. </a:t>
            </a:r>
            <a:br>
              <a:rPr lang="nl" sz="2020" dirty="0">
                <a:solidFill>
                  <a:schemeClr val="dk1"/>
                </a:solidFill>
                <a:latin typeface="Scope One"/>
                <a:ea typeface="Scope One"/>
                <a:cs typeface="Scope One"/>
                <a:sym typeface="Scope One"/>
              </a:rPr>
            </a:br>
            <a:endParaRPr sz="2020" dirty="0">
              <a:solidFill>
                <a:schemeClr val="dk1"/>
              </a:solidFill>
              <a:latin typeface="Scope One"/>
              <a:ea typeface="Scope One"/>
              <a:cs typeface="Scope One"/>
              <a:sym typeface="Scope One"/>
            </a:endParaRPr>
          </a:p>
          <a:p>
            <a:pPr marL="457200" lvl="0" indent="-356870" algn="l" rtl="0">
              <a:spcBef>
                <a:spcPts val="0"/>
              </a:spcBef>
              <a:spcAft>
                <a:spcPts val="0"/>
              </a:spcAft>
              <a:buClr>
                <a:schemeClr val="dk1"/>
              </a:buClr>
              <a:buSzPts val="2020"/>
              <a:buFont typeface="Scope One"/>
              <a:buAutoNum type="arabicPeriod"/>
            </a:pPr>
            <a:r>
              <a:rPr lang="nl" sz="2020" dirty="0">
                <a:solidFill>
                  <a:schemeClr val="dk1"/>
                </a:solidFill>
                <a:latin typeface="Scope One"/>
                <a:ea typeface="Scope One"/>
                <a:cs typeface="Scope One"/>
                <a:sym typeface="Scope One"/>
              </a:rPr>
              <a:t>Twee leerlingen hebben in het weekend een drankje gedaan bij een feestje en met elkaar gezoend. De ene vertelt er enthousiast over, de ander blijkt er zich niet prettig bij te voelen. </a:t>
            </a:r>
            <a:endParaRPr sz="2020" dirty="0">
              <a:solidFill>
                <a:schemeClr val="dk1"/>
              </a:solidFill>
              <a:latin typeface="Scope One"/>
              <a:ea typeface="Scope One"/>
              <a:cs typeface="Scope One"/>
              <a:sym typeface="Scope One"/>
            </a:endParaRPr>
          </a:p>
        </p:txBody>
      </p:sp>
      <p:pic>
        <p:nvPicPr>
          <p:cNvPr id="152" name="Google Shape;152;p25"/>
          <p:cNvPicPr preferRelativeResize="0"/>
          <p:nvPr/>
        </p:nvPicPr>
        <p:blipFill>
          <a:blip r:embed="rId4">
            <a:alphaModFix/>
          </a:blip>
          <a:stretch>
            <a:fillRect/>
          </a:stretch>
        </p:blipFill>
        <p:spPr>
          <a:xfrm>
            <a:off x="6781900" y="2778950"/>
            <a:ext cx="2260750" cy="2260750"/>
          </a:xfrm>
          <a:prstGeom prst="rect">
            <a:avLst/>
          </a:prstGeom>
          <a:noFill/>
          <a:ln>
            <a:noFill/>
          </a:ln>
        </p:spPr>
      </p:pic>
    </p:spTree>
    <p:extLst>
      <p:ext uri="{BB962C8B-B14F-4D97-AF65-F5344CB8AC3E}">
        <p14:creationId xmlns:p14="http://schemas.microsoft.com/office/powerpoint/2010/main" val="2193872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b="1" dirty="0">
              <a:latin typeface="Scope One"/>
              <a:ea typeface="Scope One"/>
              <a:cs typeface="Scope One"/>
              <a:sym typeface="Scope One"/>
            </a:endParaRPr>
          </a:p>
        </p:txBody>
      </p:sp>
      <p:sp>
        <p:nvSpPr>
          <p:cNvPr id="210" name="Google Shape;210;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nl" dirty="0">
                <a:latin typeface="Scope One"/>
                <a:ea typeface="Scope One"/>
                <a:cs typeface="Scope One"/>
                <a:sym typeface="Scope One"/>
              </a:rPr>
              <a:t>Vragen?</a:t>
            </a:r>
            <a:endParaRPr dirty="0">
              <a:latin typeface="Scope One"/>
              <a:ea typeface="Scope One"/>
              <a:cs typeface="Scope One"/>
              <a:sym typeface="Scope One"/>
            </a:endParaRPr>
          </a:p>
        </p:txBody>
      </p:sp>
      <p:pic>
        <p:nvPicPr>
          <p:cNvPr id="211" name="Google Shape;211;p32"/>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306810" y="31784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b="1">
                <a:latin typeface="Scope One"/>
                <a:ea typeface="Scope One"/>
                <a:cs typeface="Scope One"/>
                <a:sym typeface="Scope One"/>
              </a:rPr>
              <a:t>Een blauwtje lopen	</a:t>
            </a:r>
            <a:endParaRPr b="1">
              <a:latin typeface="Scope One"/>
              <a:ea typeface="Scope One"/>
              <a:cs typeface="Scope One"/>
              <a:sym typeface="Scope One"/>
            </a:endParaRPr>
          </a:p>
        </p:txBody>
      </p:sp>
      <p:sp>
        <p:nvSpPr>
          <p:cNvPr id="217" name="Google Shape;217;p33"/>
          <p:cNvSpPr txBox="1">
            <a:spLocks noGrp="1"/>
          </p:cNvSpPr>
          <p:nvPr>
            <p:ph type="body" idx="1"/>
          </p:nvPr>
        </p:nvSpPr>
        <p:spPr>
          <a:xfrm>
            <a:off x="293077" y="1044084"/>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0000"/>
              </a:lnSpc>
              <a:spcBef>
                <a:spcPts val="1200"/>
              </a:spcBef>
              <a:spcAft>
                <a:spcPts val="0"/>
              </a:spcAft>
              <a:buNone/>
            </a:pPr>
            <a:r>
              <a:rPr lang="nl" dirty="0">
                <a:latin typeface="Scope One"/>
                <a:ea typeface="Scope One"/>
                <a:cs typeface="Scope One"/>
                <a:sym typeface="Scope One"/>
              </a:rPr>
              <a:t>Wat neem jij mee van deze bijeenkomst?</a:t>
            </a:r>
          </a:p>
          <a:p>
            <a:pPr marL="0" lvl="0" indent="0" algn="l" rtl="0">
              <a:lnSpc>
                <a:spcPct val="100000"/>
              </a:lnSpc>
              <a:spcBef>
                <a:spcPts val="1200"/>
              </a:spcBef>
              <a:spcAft>
                <a:spcPts val="0"/>
              </a:spcAft>
              <a:buNone/>
            </a:pPr>
            <a:endParaRPr lang="nl" dirty="0">
              <a:latin typeface="Scope One"/>
              <a:ea typeface="Scope One"/>
              <a:cs typeface="Scope One"/>
              <a:sym typeface="Scope One"/>
            </a:endParaRPr>
          </a:p>
          <a:p>
            <a:pPr marL="0" lvl="0" indent="0" algn="l" rtl="0">
              <a:lnSpc>
                <a:spcPct val="100000"/>
              </a:lnSpc>
              <a:spcBef>
                <a:spcPts val="1200"/>
              </a:spcBef>
              <a:spcAft>
                <a:spcPts val="0"/>
              </a:spcAft>
              <a:buNone/>
            </a:pPr>
            <a:endParaRPr lang="nl" dirty="0">
              <a:latin typeface="Scope One"/>
              <a:ea typeface="Scope One"/>
              <a:cs typeface="Scope One"/>
              <a:sym typeface="Scope One"/>
            </a:endParaRPr>
          </a:p>
          <a:p>
            <a:pPr marL="0" lvl="0" indent="0" algn="l" rtl="0">
              <a:lnSpc>
                <a:spcPct val="100000"/>
              </a:lnSpc>
              <a:spcBef>
                <a:spcPts val="1200"/>
              </a:spcBef>
              <a:spcAft>
                <a:spcPts val="0"/>
              </a:spcAft>
              <a:buNone/>
            </a:pPr>
            <a:r>
              <a:rPr lang="nl" dirty="0">
                <a:latin typeface="Scope One"/>
                <a:ea typeface="Scope One"/>
                <a:cs typeface="Scope One"/>
                <a:sym typeface="Scope One"/>
              </a:rPr>
              <a:t>Wat wil je met anderen delen? </a:t>
            </a:r>
            <a:endParaRPr dirty="0">
              <a:latin typeface="Scope One"/>
              <a:ea typeface="Scope One"/>
              <a:cs typeface="Scope One"/>
              <a:sym typeface="Scope One"/>
            </a:endParaRPr>
          </a:p>
          <a:p>
            <a:pPr marL="0" lvl="0" indent="0" algn="l" rtl="0">
              <a:lnSpc>
                <a:spcPct val="100000"/>
              </a:lnSpc>
              <a:spcBef>
                <a:spcPts val="1200"/>
              </a:spcBef>
              <a:spcAft>
                <a:spcPts val="0"/>
              </a:spcAft>
              <a:buNone/>
            </a:pPr>
            <a:endParaRPr dirty="0">
              <a:latin typeface="Scope One"/>
              <a:ea typeface="Scope One"/>
              <a:cs typeface="Scope One"/>
              <a:sym typeface="Scope One"/>
            </a:endParaRPr>
          </a:p>
          <a:p>
            <a:pPr marL="0" lvl="0" indent="0" algn="l" rtl="0">
              <a:lnSpc>
                <a:spcPct val="100000"/>
              </a:lnSpc>
              <a:spcBef>
                <a:spcPts val="1200"/>
              </a:spcBef>
              <a:spcAft>
                <a:spcPts val="0"/>
              </a:spcAft>
              <a:buNone/>
            </a:pPr>
            <a:endParaRPr dirty="0">
              <a:latin typeface="Scope One"/>
              <a:ea typeface="Scope One"/>
              <a:cs typeface="Scope One"/>
              <a:sym typeface="Scope One"/>
            </a:endParaRPr>
          </a:p>
          <a:p>
            <a:pPr marL="0" lvl="0" indent="0" algn="l" rtl="0">
              <a:lnSpc>
                <a:spcPct val="100000"/>
              </a:lnSpc>
              <a:spcBef>
                <a:spcPts val="1200"/>
              </a:spcBef>
              <a:spcAft>
                <a:spcPts val="0"/>
              </a:spcAft>
              <a:buNone/>
            </a:pPr>
            <a:br>
              <a:rPr lang="nl" dirty="0">
                <a:latin typeface="Scope One"/>
                <a:ea typeface="Scope One"/>
                <a:cs typeface="Scope One"/>
                <a:sym typeface="Scope One"/>
              </a:rPr>
            </a:br>
            <a:endParaRPr dirty="0">
              <a:latin typeface="Scope One"/>
              <a:ea typeface="Scope One"/>
              <a:cs typeface="Scope One"/>
              <a:sym typeface="Scope One"/>
            </a:endParaRPr>
          </a:p>
          <a:p>
            <a:pPr marL="0" lvl="0" indent="0" algn="l" rtl="0">
              <a:lnSpc>
                <a:spcPct val="100000"/>
              </a:lnSpc>
              <a:spcBef>
                <a:spcPts val="1200"/>
              </a:spcBef>
              <a:spcAft>
                <a:spcPts val="0"/>
              </a:spcAft>
              <a:buNone/>
            </a:pPr>
            <a:endParaRPr dirty="0">
              <a:latin typeface="Scope One"/>
              <a:ea typeface="Scope One"/>
              <a:cs typeface="Scope One"/>
              <a:sym typeface="Scope One"/>
            </a:endParaRPr>
          </a:p>
        </p:txBody>
      </p:sp>
      <p:pic>
        <p:nvPicPr>
          <p:cNvPr id="218" name="Google Shape;218;p33"/>
          <p:cNvPicPr preferRelativeResize="0"/>
          <p:nvPr/>
        </p:nvPicPr>
        <p:blipFill rotWithShape="1">
          <a:blip r:embed="rId3">
            <a:alphaModFix/>
          </a:blip>
          <a:srcRect/>
          <a:stretch/>
        </p:blipFill>
        <p:spPr>
          <a:xfrm>
            <a:off x="7756768" y="4347307"/>
            <a:ext cx="1146426" cy="669191"/>
          </a:xfrm>
          <a:prstGeom prst="rect">
            <a:avLst/>
          </a:prstGeom>
          <a:noFill/>
          <a:ln>
            <a:noFill/>
          </a:ln>
        </p:spPr>
      </p:pic>
      <p:pic>
        <p:nvPicPr>
          <p:cNvPr id="219" name="Google Shape;219;p33"/>
          <p:cNvPicPr preferRelativeResize="0"/>
          <p:nvPr/>
        </p:nvPicPr>
        <p:blipFill>
          <a:blip r:embed="rId4">
            <a:alphaModFix/>
          </a:blip>
          <a:stretch>
            <a:fillRect/>
          </a:stretch>
        </p:blipFill>
        <p:spPr>
          <a:xfrm>
            <a:off x="5566000" y="1636925"/>
            <a:ext cx="1945148" cy="19451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06810" y="317844"/>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b="1">
                <a:latin typeface="Scope One"/>
                <a:ea typeface="Scope One"/>
                <a:cs typeface="Scope One"/>
                <a:sym typeface="Scope One"/>
              </a:rPr>
              <a:t>Contact</a:t>
            </a:r>
            <a:endParaRPr b="1">
              <a:latin typeface="Scope One"/>
              <a:ea typeface="Scope One"/>
              <a:cs typeface="Scope One"/>
              <a:sym typeface="Scope One"/>
            </a:endParaRPr>
          </a:p>
        </p:txBody>
      </p:sp>
      <p:sp>
        <p:nvSpPr>
          <p:cNvPr id="225" name="Google Shape;225;p34"/>
          <p:cNvSpPr txBox="1">
            <a:spLocks noGrp="1"/>
          </p:cNvSpPr>
          <p:nvPr>
            <p:ph type="body" idx="1"/>
          </p:nvPr>
        </p:nvSpPr>
        <p:spPr>
          <a:xfrm>
            <a:off x="306800" y="970613"/>
            <a:ext cx="2690700" cy="1809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None/>
            </a:pPr>
            <a:r>
              <a:rPr lang="nl" u="sng">
                <a:latin typeface="Scope One"/>
                <a:ea typeface="Scope One"/>
                <a:cs typeface="Scope One"/>
                <a:sym typeface="Scope One"/>
              </a:rPr>
              <a:t>SKSPRAAT</a:t>
            </a:r>
            <a:endParaRPr u="sng">
              <a:latin typeface="Scope One"/>
              <a:ea typeface="Scope One"/>
              <a:cs typeface="Scope One"/>
              <a:sym typeface="Scope One"/>
            </a:endParaRPr>
          </a:p>
          <a:p>
            <a:pPr marL="0" lvl="0" indent="0" algn="l" rtl="0">
              <a:lnSpc>
                <a:spcPct val="100000"/>
              </a:lnSpc>
              <a:spcBef>
                <a:spcPts val="1200"/>
              </a:spcBef>
              <a:spcAft>
                <a:spcPts val="0"/>
              </a:spcAft>
              <a:buNone/>
            </a:pPr>
            <a:r>
              <a:rPr lang="nl" sz="1400" u="sng">
                <a:solidFill>
                  <a:schemeClr val="hlink"/>
                </a:solidFill>
                <a:latin typeface="Scope One"/>
                <a:ea typeface="Scope One"/>
                <a:cs typeface="Scope One"/>
                <a:sym typeface="Scope One"/>
                <a:hlinkClick r:id="rId3"/>
              </a:rPr>
              <a:t>www.skspraat.nl</a:t>
            </a:r>
            <a:br>
              <a:rPr lang="nl" sz="1400">
                <a:latin typeface="Scope One"/>
                <a:ea typeface="Scope One"/>
                <a:cs typeface="Scope One"/>
                <a:sym typeface="Scope One"/>
              </a:rPr>
            </a:br>
            <a:r>
              <a:rPr lang="nl" sz="1400" u="sng">
                <a:solidFill>
                  <a:schemeClr val="hlink"/>
                </a:solidFill>
                <a:latin typeface="Scope One"/>
                <a:ea typeface="Scope One"/>
                <a:cs typeface="Scope One"/>
                <a:sym typeface="Scope One"/>
                <a:hlinkClick r:id="rId4"/>
              </a:rPr>
              <a:t>mail@skspraat.nl</a:t>
            </a:r>
            <a:br>
              <a:rPr lang="nl" sz="1400">
                <a:latin typeface="Scope One"/>
                <a:ea typeface="Scope One"/>
                <a:cs typeface="Scope One"/>
                <a:sym typeface="Scope One"/>
              </a:rPr>
            </a:br>
            <a:r>
              <a:rPr lang="nl" sz="1400">
                <a:latin typeface="Scope One"/>
                <a:ea typeface="Scope One"/>
                <a:cs typeface="Scope One"/>
                <a:sym typeface="Scope One"/>
              </a:rPr>
              <a:t>insta: @skspraat</a:t>
            </a:r>
            <a:br>
              <a:rPr lang="nl" sz="1400">
                <a:latin typeface="Scope One"/>
                <a:ea typeface="Scope One"/>
                <a:cs typeface="Scope One"/>
                <a:sym typeface="Scope One"/>
              </a:rPr>
            </a:br>
            <a:r>
              <a:rPr lang="nl" sz="1400">
                <a:latin typeface="Scope One"/>
                <a:ea typeface="Scope One"/>
                <a:cs typeface="Scope One"/>
                <a:sym typeface="Scope One"/>
              </a:rPr>
              <a:t>Facebook: skspraat</a:t>
            </a:r>
            <a:endParaRPr sz="1400">
              <a:latin typeface="Scope One"/>
              <a:ea typeface="Scope One"/>
              <a:cs typeface="Scope One"/>
              <a:sym typeface="Scope One"/>
            </a:endParaRPr>
          </a:p>
        </p:txBody>
      </p:sp>
      <p:sp>
        <p:nvSpPr>
          <p:cNvPr id="226" name="Google Shape;226;p34"/>
          <p:cNvSpPr txBox="1">
            <a:spLocks noGrp="1"/>
          </p:cNvSpPr>
          <p:nvPr>
            <p:ph type="body" idx="1"/>
          </p:nvPr>
        </p:nvSpPr>
        <p:spPr>
          <a:xfrm>
            <a:off x="2643125" y="970625"/>
            <a:ext cx="2987100" cy="191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None/>
            </a:pPr>
            <a:r>
              <a:rPr lang="nl" u="sng">
                <a:latin typeface="Scope One"/>
                <a:ea typeface="Scope One"/>
                <a:cs typeface="Scope One"/>
                <a:sym typeface="Scope One"/>
              </a:rPr>
              <a:t>Malmberg</a:t>
            </a:r>
            <a:br>
              <a:rPr lang="nl" u="sng">
                <a:latin typeface="Scope One"/>
                <a:ea typeface="Scope One"/>
                <a:cs typeface="Scope One"/>
                <a:sym typeface="Scope One"/>
              </a:rPr>
            </a:br>
            <a:endParaRPr sz="1100" u="sng">
              <a:latin typeface="Scope One"/>
              <a:ea typeface="Scope One"/>
              <a:cs typeface="Scope One"/>
              <a:sym typeface="Scope One"/>
            </a:endParaRPr>
          </a:p>
          <a:p>
            <a:pPr marL="0" lvl="0" indent="0" algn="l" rtl="0">
              <a:lnSpc>
                <a:spcPct val="123913"/>
              </a:lnSpc>
              <a:spcBef>
                <a:spcPts val="0"/>
              </a:spcBef>
              <a:spcAft>
                <a:spcPts val="0"/>
              </a:spcAft>
              <a:buClr>
                <a:schemeClr val="dk1"/>
              </a:buClr>
              <a:buSzPts val="1100"/>
              <a:buFont typeface="Arial"/>
              <a:buNone/>
            </a:pPr>
            <a:r>
              <a:rPr lang="nl" sz="1400">
                <a:solidFill>
                  <a:schemeClr val="dk1"/>
                </a:solidFill>
                <a:highlight>
                  <a:schemeClr val="lt1"/>
                </a:highlight>
                <a:latin typeface="Scope One"/>
                <a:ea typeface="Scope One"/>
                <a:cs typeface="Scope One"/>
                <a:sym typeface="Scope One"/>
              </a:rPr>
              <a:t>Bernadette Kruijver​</a:t>
            </a:r>
            <a:endParaRPr sz="1400">
              <a:solidFill>
                <a:schemeClr val="dk1"/>
              </a:solidFill>
              <a:highlight>
                <a:schemeClr val="lt1"/>
              </a:highlight>
              <a:latin typeface="Scope One"/>
              <a:ea typeface="Scope One"/>
              <a:cs typeface="Scope One"/>
              <a:sym typeface="Scope One"/>
            </a:endParaRPr>
          </a:p>
          <a:p>
            <a:pPr marL="0" lvl="0" indent="0" algn="l" rtl="0">
              <a:lnSpc>
                <a:spcPct val="126315"/>
              </a:lnSpc>
              <a:spcBef>
                <a:spcPts val="0"/>
              </a:spcBef>
              <a:spcAft>
                <a:spcPts val="0"/>
              </a:spcAft>
              <a:buNone/>
            </a:pPr>
            <a:r>
              <a:rPr lang="nl" sz="1400" i="1">
                <a:solidFill>
                  <a:schemeClr val="dk1"/>
                </a:solidFill>
                <a:highlight>
                  <a:schemeClr val="lt1"/>
                </a:highlight>
                <a:latin typeface="Scope One"/>
                <a:ea typeface="Scope One"/>
                <a:cs typeface="Scope One"/>
                <a:sym typeface="Scope One"/>
              </a:rPr>
              <a:t>Portfoliomanager</a:t>
            </a:r>
            <a:r>
              <a:rPr lang="nl" sz="1400">
                <a:solidFill>
                  <a:schemeClr val="dk1"/>
                </a:solidFill>
                <a:highlight>
                  <a:schemeClr val="lt1"/>
                </a:highlight>
                <a:latin typeface="Scope One"/>
                <a:ea typeface="Scope One"/>
                <a:cs typeface="Scope One"/>
                <a:sym typeface="Scope One"/>
              </a:rPr>
              <a:t>​</a:t>
            </a:r>
            <a:br>
              <a:rPr lang="nl" sz="1400">
                <a:solidFill>
                  <a:schemeClr val="dk1"/>
                </a:solidFill>
                <a:highlight>
                  <a:schemeClr val="lt1"/>
                </a:highlight>
                <a:latin typeface="Scope One"/>
                <a:ea typeface="Scope One"/>
                <a:cs typeface="Scope One"/>
                <a:sym typeface="Scope One"/>
              </a:rPr>
            </a:br>
            <a:r>
              <a:rPr lang="nl" sz="1400" u="sng">
                <a:solidFill>
                  <a:schemeClr val="hlink"/>
                </a:solidFill>
                <a:highlight>
                  <a:schemeClr val="lt1"/>
                </a:highlight>
                <a:latin typeface="Scope One"/>
                <a:ea typeface="Scope One"/>
                <a:cs typeface="Scope One"/>
                <a:sym typeface="Scope One"/>
                <a:hlinkClick r:id="rId5"/>
              </a:rPr>
              <a:t>bernadette.kruijver@malmberg.nl</a:t>
            </a:r>
            <a:r>
              <a:rPr lang="nl" sz="1400">
                <a:solidFill>
                  <a:schemeClr val="dk1"/>
                </a:solidFill>
                <a:highlight>
                  <a:schemeClr val="lt1"/>
                </a:highlight>
                <a:latin typeface="Scope One"/>
                <a:ea typeface="Scope One"/>
                <a:cs typeface="Scope One"/>
                <a:sym typeface="Scope One"/>
              </a:rPr>
              <a:t>​ </a:t>
            </a:r>
            <a:endParaRPr sz="1400">
              <a:latin typeface="Scope One"/>
              <a:ea typeface="Scope One"/>
              <a:cs typeface="Scope One"/>
              <a:sym typeface="Scope One"/>
            </a:endParaRPr>
          </a:p>
        </p:txBody>
      </p:sp>
      <p:sp>
        <p:nvSpPr>
          <p:cNvPr id="227" name="Google Shape;227;p34"/>
          <p:cNvSpPr txBox="1">
            <a:spLocks noGrp="1"/>
          </p:cNvSpPr>
          <p:nvPr>
            <p:ph type="body" idx="1"/>
          </p:nvPr>
        </p:nvSpPr>
        <p:spPr>
          <a:xfrm>
            <a:off x="5529275" y="970625"/>
            <a:ext cx="3614700" cy="1809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None/>
            </a:pPr>
            <a:r>
              <a:rPr lang="nl" u="sng">
                <a:latin typeface="Scope One"/>
                <a:ea typeface="Scope One"/>
                <a:cs typeface="Scope One"/>
                <a:sym typeface="Scope One"/>
              </a:rPr>
              <a:t>Nationaal Onderwijsmuseum</a:t>
            </a:r>
            <a:endParaRPr u="sng">
              <a:latin typeface="Scope One"/>
              <a:ea typeface="Scope One"/>
              <a:cs typeface="Scope One"/>
              <a:sym typeface="Scope One"/>
            </a:endParaRPr>
          </a:p>
          <a:p>
            <a:pPr marL="0" lvl="0" indent="0" algn="l" rtl="0">
              <a:lnSpc>
                <a:spcPct val="100000"/>
              </a:lnSpc>
              <a:spcBef>
                <a:spcPts val="1200"/>
              </a:spcBef>
              <a:spcAft>
                <a:spcPts val="0"/>
              </a:spcAft>
              <a:buNone/>
            </a:pPr>
            <a:r>
              <a:rPr lang="nl" sz="1400" u="sng">
                <a:solidFill>
                  <a:schemeClr val="hlink"/>
                </a:solidFill>
                <a:latin typeface="Scope One"/>
                <a:ea typeface="Scope One"/>
                <a:cs typeface="Scope One"/>
                <a:sym typeface="Scope One"/>
                <a:hlinkClick r:id="rId6"/>
              </a:rPr>
              <a:t>https://www.onderwijsmuseum.nl/</a:t>
            </a:r>
            <a:r>
              <a:rPr lang="nl" sz="1400">
                <a:latin typeface="Scope One"/>
                <a:ea typeface="Scope One"/>
                <a:cs typeface="Scope One"/>
                <a:sym typeface="Scope One"/>
              </a:rPr>
              <a:t> </a:t>
            </a:r>
            <a:br>
              <a:rPr lang="nl" sz="1400">
                <a:latin typeface="Scope One"/>
                <a:ea typeface="Scope One"/>
                <a:cs typeface="Scope One"/>
                <a:sym typeface="Scope One"/>
              </a:rPr>
            </a:br>
            <a:r>
              <a:rPr lang="nl" sz="1400" u="sng">
                <a:solidFill>
                  <a:schemeClr val="hlink"/>
                </a:solidFill>
                <a:highlight>
                  <a:srgbClr val="FFFFFF"/>
                </a:highlight>
                <a:latin typeface="Scope One"/>
                <a:ea typeface="Scope One"/>
                <a:cs typeface="Scope One"/>
                <a:sym typeface="Scope One"/>
                <a:hlinkClick r:id="rId7"/>
              </a:rPr>
              <a:t>info@onderwijsmuseum.nl</a:t>
            </a:r>
            <a:r>
              <a:rPr lang="nl" sz="1400">
                <a:solidFill>
                  <a:srgbClr val="A3B8C0"/>
                </a:solidFill>
                <a:highlight>
                  <a:srgbClr val="FFFFFF"/>
                </a:highlight>
                <a:latin typeface="Scope One"/>
                <a:ea typeface="Scope One"/>
                <a:cs typeface="Scope One"/>
                <a:sym typeface="Scope One"/>
              </a:rPr>
              <a:t> </a:t>
            </a:r>
            <a:br>
              <a:rPr lang="nl" sz="1400">
                <a:latin typeface="Scope One"/>
                <a:ea typeface="Scope One"/>
                <a:cs typeface="Scope One"/>
                <a:sym typeface="Scope One"/>
              </a:rPr>
            </a:br>
            <a:r>
              <a:rPr lang="nl" sz="1400">
                <a:latin typeface="Scope One"/>
                <a:ea typeface="Scope One"/>
                <a:cs typeface="Scope One"/>
                <a:sym typeface="Scope One"/>
              </a:rPr>
              <a:t>insta: @nationaalonderwijsmuseum</a:t>
            </a:r>
            <a:br>
              <a:rPr lang="nl" sz="1400">
                <a:latin typeface="Scope One"/>
                <a:ea typeface="Scope One"/>
                <a:cs typeface="Scope One"/>
                <a:sym typeface="Scope One"/>
              </a:rPr>
            </a:br>
            <a:r>
              <a:rPr lang="nl" sz="1400">
                <a:latin typeface="Scope One"/>
                <a:ea typeface="Scope One"/>
                <a:cs typeface="Scope One"/>
                <a:sym typeface="Scope One"/>
              </a:rPr>
              <a:t>Facebook: nationaal onderwijsmuseum</a:t>
            </a:r>
            <a:endParaRPr sz="1400">
              <a:latin typeface="Scope One"/>
              <a:ea typeface="Scope One"/>
              <a:cs typeface="Scope One"/>
              <a:sym typeface="Scope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Google Shape;67;p15">
            <a:extLst>
              <a:ext uri="{FF2B5EF4-FFF2-40B4-BE49-F238E27FC236}">
                <a16:creationId xmlns:a16="http://schemas.microsoft.com/office/drawing/2014/main" id="{6E9D0216-2F86-8D15-99F7-9A6DF8883A75}"/>
              </a:ext>
            </a:extLst>
          </p:cNvPr>
          <p:cNvSpPr txBox="1">
            <a:spLocks noGrp="1" noChangeArrowheads="1"/>
          </p:cNvSpPr>
          <p:nvPr>
            <p:ph type="title"/>
          </p:nvPr>
        </p:nvSpPr>
        <p:spPr>
          <a:xfrm>
            <a:off x="311150" y="444500"/>
            <a:ext cx="3303588" cy="573088"/>
          </a:xfrm>
        </p:spPr>
        <p:txBody>
          <a:bodyPr>
            <a:normAutofit fontScale="90000"/>
          </a:bodyPr>
          <a:lstStyle/>
          <a:p>
            <a:pPr eaLnBrk="1" hangingPunct="1">
              <a:spcBef>
                <a:spcPct val="0"/>
              </a:spcBef>
              <a:spcAft>
                <a:spcPct val="0"/>
              </a:spcAft>
            </a:pPr>
            <a:r>
              <a:rPr lang="nl-NL" altLang="nl-NL" sz="2400" b="1" dirty="0">
                <a:solidFill>
                  <a:schemeClr val="tx1"/>
                </a:solidFill>
                <a:latin typeface="Scope One"/>
                <a:ea typeface="Scope One"/>
                <a:cs typeface="Scope One"/>
                <a:sym typeface="Scope One"/>
              </a:rPr>
              <a:t>SKSPRAAT</a:t>
            </a:r>
            <a:br>
              <a:rPr lang="nl-NL" altLang="nl-NL" sz="2400" dirty="0">
                <a:solidFill>
                  <a:schemeClr val="tx1"/>
                </a:solidFill>
                <a:latin typeface="Scope One"/>
                <a:ea typeface="Scope One"/>
                <a:cs typeface="Scope One"/>
                <a:sym typeface="Scope One"/>
              </a:rPr>
            </a:br>
            <a:r>
              <a:rPr lang="nl-NL" altLang="nl-NL" sz="1800" dirty="0">
                <a:solidFill>
                  <a:schemeClr val="tx1"/>
                </a:solidFill>
                <a:latin typeface="Scope One"/>
                <a:ea typeface="Scope One"/>
                <a:cs typeface="Scope One"/>
                <a:sym typeface="Scope One"/>
              </a:rPr>
              <a:t>over alle vormen van seks, intimiteit en lichamen.</a:t>
            </a:r>
            <a:br>
              <a:rPr lang="nl-NL" altLang="nl-NL" sz="1800" dirty="0">
                <a:solidFill>
                  <a:schemeClr val="tx1"/>
                </a:solidFill>
                <a:latin typeface="Scope One"/>
                <a:ea typeface="Scope One"/>
                <a:cs typeface="Scope One"/>
                <a:sym typeface="Scope One"/>
              </a:rPr>
            </a:br>
            <a:br>
              <a:rPr lang="nl-NL" altLang="nl-NL" sz="1800" dirty="0">
                <a:solidFill>
                  <a:schemeClr val="tx1"/>
                </a:solidFill>
                <a:latin typeface="Scope One"/>
                <a:ea typeface="Scope One"/>
                <a:cs typeface="Scope One"/>
                <a:sym typeface="Scope One"/>
              </a:rPr>
            </a:br>
            <a:r>
              <a:rPr lang="nl-NL" altLang="nl-NL" sz="1800" dirty="0">
                <a:solidFill>
                  <a:schemeClr val="tx1"/>
                </a:solidFill>
                <a:latin typeface="Scope One"/>
                <a:ea typeface="Scope One"/>
                <a:cs typeface="Scope One"/>
                <a:sym typeface="Scope One"/>
              </a:rPr>
              <a:t>Toegankelijk</a:t>
            </a:r>
            <a:br>
              <a:rPr lang="nl-NL" altLang="nl-NL" sz="1800" dirty="0">
                <a:solidFill>
                  <a:schemeClr val="tx1"/>
                </a:solidFill>
                <a:latin typeface="Scope One"/>
                <a:ea typeface="Scope One"/>
                <a:cs typeface="Scope One"/>
                <a:sym typeface="Scope One"/>
              </a:rPr>
            </a:br>
            <a:r>
              <a:rPr lang="nl-NL" altLang="nl-NL" sz="1800" dirty="0">
                <a:solidFill>
                  <a:schemeClr val="tx1"/>
                </a:solidFill>
                <a:latin typeface="Scope One"/>
                <a:ea typeface="Scope One"/>
                <a:cs typeface="Scope One"/>
                <a:sym typeface="Scope One"/>
              </a:rPr>
              <a:t>Inclusief</a:t>
            </a:r>
            <a:br>
              <a:rPr lang="nl-NL" altLang="nl-NL" sz="1800" dirty="0">
                <a:solidFill>
                  <a:schemeClr val="tx1"/>
                </a:solidFill>
                <a:latin typeface="Scope One"/>
                <a:ea typeface="Scope One"/>
                <a:cs typeface="Scope One"/>
                <a:sym typeface="Scope One"/>
              </a:rPr>
            </a:br>
            <a:r>
              <a:rPr lang="nl-NL" altLang="nl-NL" sz="1800" dirty="0">
                <a:solidFill>
                  <a:schemeClr val="tx1"/>
                </a:solidFill>
                <a:latin typeface="Scope One"/>
                <a:ea typeface="Scope One"/>
                <a:cs typeface="Scope One"/>
                <a:sym typeface="Scope One"/>
              </a:rPr>
              <a:t>Open</a:t>
            </a:r>
            <a:br>
              <a:rPr lang="nl-NL" altLang="nl-NL" sz="1800" dirty="0">
                <a:solidFill>
                  <a:schemeClr val="tx1"/>
                </a:solidFill>
                <a:latin typeface="Scope One"/>
                <a:ea typeface="Scope One"/>
                <a:cs typeface="Scope One"/>
                <a:sym typeface="Scope One"/>
              </a:rPr>
            </a:br>
            <a:r>
              <a:rPr lang="nl-NL" altLang="nl-NL" sz="1800" dirty="0">
                <a:solidFill>
                  <a:schemeClr val="tx1"/>
                </a:solidFill>
                <a:latin typeface="Scope One"/>
                <a:ea typeface="Scope One"/>
                <a:cs typeface="Scope One"/>
                <a:sym typeface="Scope One"/>
              </a:rPr>
              <a:t>Veilig </a:t>
            </a:r>
            <a:br>
              <a:rPr lang="nl-NL" altLang="nl-NL" sz="2000" b="1" dirty="0">
                <a:solidFill>
                  <a:schemeClr val="tx1"/>
                </a:solidFill>
                <a:latin typeface="Scope One"/>
                <a:ea typeface="Scope One"/>
                <a:cs typeface="Scope One"/>
                <a:sym typeface="Scope One"/>
              </a:rPr>
            </a:br>
            <a:br>
              <a:rPr lang="nl-NL" altLang="nl-NL" sz="2000" b="1"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12 - 82 jaar </a:t>
            </a:r>
            <a:br>
              <a:rPr lang="nl-NL" altLang="nl-NL" sz="1600"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Alle oriëntaties en genders</a:t>
            </a:r>
            <a:br>
              <a:rPr lang="nl-NL" altLang="nl-NL" sz="1600"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Jongeren, professionals, vrijwilligers en alle geïnteresseerden</a:t>
            </a:r>
            <a:br>
              <a:rPr lang="nl-NL" altLang="nl-NL" sz="1800" b="1" dirty="0">
                <a:solidFill>
                  <a:schemeClr val="tx1"/>
                </a:solidFill>
                <a:latin typeface="Scope One"/>
                <a:ea typeface="Scope One"/>
                <a:cs typeface="Scope One"/>
                <a:sym typeface="Scope One"/>
              </a:rPr>
            </a:br>
            <a:br>
              <a:rPr lang="nl-NL" altLang="nl-NL" sz="1800" b="1"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6 jaar </a:t>
            </a:r>
            <a:br>
              <a:rPr lang="nl-NL" altLang="nl-NL" sz="1600"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Events, workshops, trainingen</a:t>
            </a:r>
            <a:br>
              <a:rPr lang="nl-NL" altLang="nl-NL" sz="1600" dirty="0">
                <a:solidFill>
                  <a:schemeClr val="tx1"/>
                </a:solidFill>
                <a:latin typeface="Scope One"/>
                <a:ea typeface="Scope One"/>
                <a:cs typeface="Scope One"/>
                <a:sym typeface="Scope One"/>
              </a:rPr>
            </a:br>
            <a:r>
              <a:rPr lang="nl-NL" altLang="nl-NL" sz="1600" dirty="0">
                <a:solidFill>
                  <a:schemeClr val="tx1"/>
                </a:solidFill>
                <a:latin typeface="Scope One"/>
                <a:ea typeface="Scope One"/>
                <a:cs typeface="Scope One"/>
                <a:sym typeface="Scope One"/>
              </a:rPr>
              <a:t>Partners in onderwijs, cultuur en sociaalmaatschappelijk werk. </a:t>
            </a:r>
            <a:br>
              <a:rPr lang="nl-NL" altLang="nl-NL" sz="1600" dirty="0">
                <a:solidFill>
                  <a:schemeClr val="tx1"/>
                </a:solidFill>
                <a:latin typeface="Scope One"/>
                <a:ea typeface="Scope One"/>
                <a:cs typeface="Scope One"/>
                <a:sym typeface="Scope One"/>
              </a:rPr>
            </a:br>
            <a:endParaRPr lang="nl-NL" altLang="nl-NL" sz="2000" dirty="0">
              <a:solidFill>
                <a:schemeClr val="tx1"/>
              </a:solidFill>
              <a:latin typeface="Scope One"/>
              <a:ea typeface="Scope One"/>
              <a:cs typeface="Scope One"/>
              <a:sym typeface="Scope One"/>
            </a:endParaRPr>
          </a:p>
        </p:txBody>
      </p:sp>
      <p:sp>
        <p:nvSpPr>
          <p:cNvPr id="68" name="Google Shape;68;p15">
            <a:extLst>
              <a:ext uri="{FF2B5EF4-FFF2-40B4-BE49-F238E27FC236}">
                <a16:creationId xmlns:a16="http://schemas.microsoft.com/office/drawing/2014/main" id="{7C28A790-7ECC-4369-74BD-575967C2EA38}"/>
              </a:ext>
            </a:extLst>
          </p:cNvPr>
          <p:cNvSpPr txBox="1">
            <a:spLocks noGrp="1"/>
          </p:cNvSpPr>
          <p:nvPr>
            <p:ph type="body" idx="1"/>
          </p:nvPr>
        </p:nvSpPr>
        <p:spPr>
          <a:xfrm>
            <a:off x="311150" y="1517650"/>
            <a:ext cx="8521700" cy="439738"/>
          </a:xfrm>
        </p:spPr>
        <p:txBody>
          <a:bodyPr>
            <a:normAutofit fontScale="92500" lnSpcReduction="20000"/>
          </a:bodyPr>
          <a:lstStyle/>
          <a:p>
            <a:pPr marL="122873" indent="0" eaLnBrk="1" fontAlgn="auto" hangingPunct="1">
              <a:lnSpc>
                <a:spcPct val="115000"/>
              </a:lnSpc>
              <a:buClr>
                <a:schemeClr val="dk2"/>
              </a:buClr>
              <a:buSzPct val="100000"/>
              <a:buFont typeface="Arial"/>
              <a:buNone/>
              <a:defRPr/>
            </a:pPr>
            <a:endParaRPr lang="nl-NL" sz="1800" dirty="0">
              <a:solidFill>
                <a:schemeClr val="dk2"/>
              </a:solidFill>
              <a:latin typeface="Scope One"/>
              <a:ea typeface="Scope One"/>
              <a:cs typeface="Scope One"/>
              <a:sym typeface="Scope One"/>
            </a:endParaRPr>
          </a:p>
          <a:p>
            <a:pPr marL="122873" indent="0" eaLnBrk="1" fontAlgn="auto" hangingPunct="1">
              <a:lnSpc>
                <a:spcPct val="115000"/>
              </a:lnSpc>
              <a:buClr>
                <a:schemeClr val="dk2"/>
              </a:buClr>
              <a:buSzPct val="100000"/>
              <a:buFont typeface="Arial"/>
              <a:buNone/>
              <a:defRPr/>
            </a:pPr>
            <a:endParaRPr lang="nl-NL" sz="7200" dirty="0">
              <a:solidFill>
                <a:schemeClr val="dk2"/>
              </a:solidFill>
              <a:latin typeface="Scope One"/>
              <a:ea typeface="Scope One"/>
              <a:cs typeface="Scope One"/>
              <a:sym typeface="Scope One"/>
            </a:endParaRPr>
          </a:p>
        </p:txBody>
      </p:sp>
      <p:pic>
        <p:nvPicPr>
          <p:cNvPr id="6147" name="Afbeelding 3">
            <a:extLst>
              <a:ext uri="{FF2B5EF4-FFF2-40B4-BE49-F238E27FC236}">
                <a16:creationId xmlns:a16="http://schemas.microsoft.com/office/drawing/2014/main" id="{BCC4D97F-AC38-424C-1508-D3FC988FB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42" r="19415"/>
          <a:stretch>
            <a:fillRect/>
          </a:stretch>
        </p:blipFill>
        <p:spPr bwMode="auto">
          <a:xfrm>
            <a:off x="4125913" y="292100"/>
            <a:ext cx="481012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Afbeelding 6">
            <a:extLst>
              <a:ext uri="{FF2B5EF4-FFF2-40B4-BE49-F238E27FC236}">
                <a16:creationId xmlns:a16="http://schemas.microsoft.com/office/drawing/2014/main" id="{384B2E3E-F301-B18E-7BB3-9C575BE41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570" y="4263799"/>
            <a:ext cx="12065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b="1" dirty="0">
                <a:latin typeface="Scope One"/>
                <a:ea typeface="Scope One"/>
                <a:cs typeface="Scope One"/>
                <a:sym typeface="Scope One"/>
              </a:rPr>
              <a:t>Vandaag</a:t>
            </a:r>
            <a:endParaRPr b="1" dirty="0">
              <a:latin typeface="Scope One"/>
              <a:ea typeface="Scope One"/>
              <a:cs typeface="Scope One"/>
              <a:sym typeface="Scope One"/>
            </a:endParaRPr>
          </a:p>
        </p:txBody>
      </p:sp>
      <p:sp>
        <p:nvSpPr>
          <p:cNvPr id="75" name="Google Shape;75;p15"/>
          <p:cNvSpPr txBox="1">
            <a:spLocks noGrp="1"/>
          </p:cNvSpPr>
          <p:nvPr>
            <p:ph type="body" idx="1"/>
          </p:nvPr>
        </p:nvSpPr>
        <p:spPr>
          <a:xfrm>
            <a:off x="311700" y="1152475"/>
            <a:ext cx="8520600" cy="14193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Onderzoeken en ervaren hoe een veilige sfeer te creëren.  </a:t>
            </a:r>
            <a:endParaRPr dirty="0">
              <a:latin typeface="Scope One"/>
              <a:ea typeface="Scope One"/>
              <a:cs typeface="Scope One"/>
              <a:sym typeface="Scope One"/>
            </a:endParaRPr>
          </a:p>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Meer leren over gender / seksualiteit / consent. </a:t>
            </a:r>
          </a:p>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Deel met collega’s mogelijke handvaten rondom SRV</a:t>
            </a:r>
            <a:endParaRPr dirty="0">
              <a:latin typeface="Scope One"/>
              <a:ea typeface="Scope One"/>
              <a:cs typeface="Scope One"/>
              <a:sym typeface="Scope One"/>
            </a:endParaRPr>
          </a:p>
        </p:txBody>
      </p:sp>
      <p:pic>
        <p:nvPicPr>
          <p:cNvPr id="76" name="Google Shape;76;p15"/>
          <p:cNvPicPr preferRelativeResize="0"/>
          <p:nvPr/>
        </p:nvPicPr>
        <p:blipFill rotWithShape="1">
          <a:blip r:embed="rId3">
            <a:alphaModFix/>
          </a:blip>
          <a:srcRect/>
          <a:stretch/>
        </p:blipFill>
        <p:spPr>
          <a:xfrm>
            <a:off x="7854462" y="4337539"/>
            <a:ext cx="1146426" cy="669191"/>
          </a:xfrm>
          <a:prstGeom prst="rect">
            <a:avLst/>
          </a:prstGeom>
          <a:noFill/>
          <a:ln>
            <a:noFill/>
          </a:ln>
        </p:spPr>
      </p:pic>
      <p:sp>
        <p:nvSpPr>
          <p:cNvPr id="77" name="Google Shape;77;p15"/>
          <p:cNvSpPr txBox="1">
            <a:spLocks noGrp="1"/>
          </p:cNvSpPr>
          <p:nvPr>
            <p:ph type="title"/>
          </p:nvPr>
        </p:nvSpPr>
        <p:spPr>
          <a:xfrm>
            <a:off x="393800" y="2706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nl" b="1" dirty="0">
                <a:latin typeface="Scope One"/>
                <a:ea typeface="Scope One"/>
                <a:cs typeface="Scope One"/>
                <a:sym typeface="Scope One"/>
              </a:rPr>
              <a:t>Opzet</a:t>
            </a:r>
            <a:endParaRPr b="1" dirty="0">
              <a:latin typeface="Scope One"/>
              <a:ea typeface="Scope One"/>
              <a:cs typeface="Scope One"/>
              <a:sym typeface="Scope One"/>
            </a:endParaRPr>
          </a:p>
        </p:txBody>
      </p:sp>
      <p:sp>
        <p:nvSpPr>
          <p:cNvPr id="78" name="Google Shape;78;p15"/>
          <p:cNvSpPr txBox="1">
            <a:spLocks noGrp="1"/>
          </p:cNvSpPr>
          <p:nvPr>
            <p:ph type="body" idx="1"/>
          </p:nvPr>
        </p:nvSpPr>
        <p:spPr>
          <a:xfrm>
            <a:off x="393800" y="3279225"/>
            <a:ext cx="8520600" cy="14193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Samen bouwen  </a:t>
            </a:r>
            <a:endParaRPr dirty="0">
              <a:latin typeface="Scope One"/>
              <a:ea typeface="Scope One"/>
              <a:cs typeface="Scope One"/>
              <a:sym typeface="Scope One"/>
            </a:endParaRPr>
          </a:p>
          <a:p>
            <a:pPr marL="457200" lvl="0" indent="-342900" algn="l" rtl="0">
              <a:lnSpc>
                <a:spcPct val="115000"/>
              </a:lnSpc>
              <a:spcBef>
                <a:spcPts val="0"/>
              </a:spcBef>
              <a:spcAft>
                <a:spcPts val="0"/>
              </a:spcAft>
              <a:buSzPts val="1800"/>
              <a:buFont typeface="Scope One"/>
              <a:buChar char="●"/>
            </a:pPr>
            <a:r>
              <a:rPr lang="nl-NL" dirty="0">
                <a:latin typeface="Scope One"/>
                <a:ea typeface="Scope One"/>
                <a:cs typeface="Scope One"/>
                <a:sym typeface="Scope One"/>
              </a:rPr>
              <a:t>Jij &amp; Seksuele Relationele Vorming </a:t>
            </a:r>
            <a:endParaRPr dirty="0">
              <a:latin typeface="Scope One"/>
              <a:ea typeface="Scope One"/>
              <a:cs typeface="Scope One"/>
              <a:sym typeface="Scope One"/>
            </a:endParaRPr>
          </a:p>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Consent / seksualiteit / gender</a:t>
            </a:r>
            <a:endParaRPr dirty="0">
              <a:latin typeface="Scope One"/>
              <a:ea typeface="Scope One"/>
              <a:cs typeface="Scope One"/>
              <a:sym typeface="Scope One"/>
            </a:endParaRPr>
          </a:p>
          <a:p>
            <a:pPr marL="457200" lvl="0" indent="-342900" algn="l" rtl="0">
              <a:lnSpc>
                <a:spcPct val="115000"/>
              </a:lnSpc>
              <a:spcBef>
                <a:spcPts val="0"/>
              </a:spcBef>
              <a:spcAft>
                <a:spcPts val="0"/>
              </a:spcAft>
              <a:buSzPts val="1800"/>
              <a:buFont typeface="Scope One"/>
              <a:buChar char="●"/>
            </a:pPr>
            <a:r>
              <a:rPr lang="nl" dirty="0">
                <a:latin typeface="Scope One"/>
                <a:ea typeface="Scope One"/>
                <a:cs typeface="Scope One"/>
                <a:sym typeface="Scope One"/>
              </a:rPr>
              <a:t>Vragen voor de uitgever</a:t>
            </a:r>
            <a:endParaRPr dirty="0">
              <a:latin typeface="Scope One"/>
              <a:ea typeface="Scope One"/>
              <a:cs typeface="Scope One"/>
              <a:sym typeface="Scope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b="1" dirty="0">
              <a:latin typeface="Scope One"/>
              <a:ea typeface="Scope One"/>
              <a:cs typeface="Scope One"/>
              <a:sym typeface="Scope One"/>
            </a:endParaRPr>
          </a:p>
        </p:txBody>
      </p:sp>
      <p:sp>
        <p:nvSpPr>
          <p:cNvPr id="84" name="Google Shape;84;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nl" dirty="0">
                <a:latin typeface="Scope One"/>
                <a:ea typeface="Scope One"/>
                <a:cs typeface="Scope One"/>
                <a:sym typeface="Scope One"/>
              </a:rPr>
              <a:t>Let’s get started!</a:t>
            </a:r>
            <a:endParaRPr dirty="0">
              <a:latin typeface="Scope One"/>
              <a:ea typeface="Scope One"/>
              <a:cs typeface="Scope One"/>
              <a:sym typeface="Scope One"/>
            </a:endParaRPr>
          </a:p>
        </p:txBody>
      </p:sp>
      <p:pic>
        <p:nvPicPr>
          <p:cNvPr id="85" name="Google Shape;85;p16"/>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Afspraken</a:t>
            </a:r>
            <a:endParaRPr b="1" dirty="0">
              <a:latin typeface="Scope One"/>
              <a:ea typeface="Scope One"/>
              <a:cs typeface="Scope One"/>
              <a:sym typeface="Scope One"/>
            </a:endParaRPr>
          </a:p>
        </p:txBody>
      </p:sp>
      <p:sp>
        <p:nvSpPr>
          <p:cNvPr id="91" name="Google Shape;91;p17"/>
          <p:cNvSpPr txBox="1">
            <a:spLocks noGrp="1"/>
          </p:cNvSpPr>
          <p:nvPr>
            <p:ph type="body" idx="1"/>
          </p:nvPr>
        </p:nvSpPr>
        <p:spPr>
          <a:xfrm>
            <a:off x="480287" y="12820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NL" dirty="0">
                <a:latin typeface="Scope One"/>
                <a:ea typeface="Scope One"/>
                <a:cs typeface="Scope One"/>
                <a:sym typeface="Scope One"/>
              </a:rPr>
              <a:t>Seksualiteit, lichamen, gender en relaties zijn persoonlijke onderwerpen. </a:t>
            </a:r>
          </a:p>
          <a:p>
            <a:pPr marL="0" lvl="0" indent="0" algn="l" rtl="0">
              <a:spcBef>
                <a:spcPts val="0"/>
              </a:spcBef>
              <a:spcAft>
                <a:spcPts val="0"/>
              </a:spcAft>
              <a:buNone/>
            </a:pPr>
            <a:r>
              <a:rPr lang="nl-NL" dirty="0">
                <a:latin typeface="Scope One"/>
                <a:ea typeface="Scope One"/>
                <a:cs typeface="Scope One"/>
                <a:sym typeface="Scope One"/>
              </a:rPr>
              <a:t>Voor iedereen!</a:t>
            </a:r>
            <a:br>
              <a:rPr lang="nl-NL" dirty="0">
                <a:latin typeface="Scope One"/>
                <a:ea typeface="Scope One"/>
                <a:cs typeface="Scope One"/>
                <a:sym typeface="Scope One"/>
              </a:rPr>
            </a:br>
            <a:br>
              <a:rPr lang="nl-NL" dirty="0">
                <a:latin typeface="Scope One"/>
                <a:ea typeface="Scope One"/>
                <a:cs typeface="Scope One"/>
                <a:sym typeface="Scope One"/>
              </a:rPr>
            </a:br>
            <a:r>
              <a:rPr lang="nl-NL" dirty="0">
                <a:latin typeface="Scope One"/>
                <a:ea typeface="Scope One"/>
                <a:cs typeface="Scope One"/>
                <a:sym typeface="Scope One"/>
              </a:rPr>
              <a:t>Maar het zijn ook onderwerpen vóór en óver iedereen. </a:t>
            </a:r>
            <a:endParaRPr dirty="0">
              <a:latin typeface="Scope One"/>
              <a:ea typeface="Scope One"/>
              <a:cs typeface="Scope One"/>
              <a:sym typeface="Scope One"/>
            </a:endParaRPr>
          </a:p>
          <a:p>
            <a:pPr marL="0" lvl="0" indent="0" algn="l" rtl="0">
              <a:spcBef>
                <a:spcPts val="0"/>
              </a:spcBef>
              <a:spcAft>
                <a:spcPts val="0"/>
              </a:spcAft>
              <a:buNone/>
            </a:pPr>
            <a:endParaRPr lang="nl-NL" dirty="0">
              <a:latin typeface="Scope One"/>
              <a:ea typeface="Scope One"/>
              <a:cs typeface="Scope One"/>
              <a:sym typeface="Scope One"/>
            </a:endParaRPr>
          </a:p>
          <a:p>
            <a:pPr marL="0" lvl="0" indent="0" algn="l" rtl="0">
              <a:spcBef>
                <a:spcPts val="0"/>
              </a:spcBef>
              <a:spcAft>
                <a:spcPts val="0"/>
              </a:spcAft>
              <a:buNone/>
            </a:pPr>
            <a:endParaRPr dirty="0">
              <a:latin typeface="Scope One"/>
              <a:ea typeface="Scope One"/>
              <a:cs typeface="Scope One"/>
              <a:sym typeface="Scope One"/>
            </a:endParaRPr>
          </a:p>
          <a:p>
            <a:pPr marL="0" lvl="0" indent="0" algn="l" rtl="0">
              <a:spcBef>
                <a:spcPts val="0"/>
              </a:spcBef>
              <a:spcAft>
                <a:spcPts val="0"/>
              </a:spcAft>
              <a:buNone/>
            </a:pPr>
            <a:r>
              <a:rPr lang="nl" dirty="0">
                <a:latin typeface="Scope One"/>
                <a:ea typeface="Scope One"/>
                <a:cs typeface="Scope One"/>
                <a:sym typeface="Scope One"/>
              </a:rPr>
              <a:t>Wat heb jij nodig om veilig over seksualiteit &amp; gender te kunnen praten?</a:t>
            </a:r>
            <a:endParaRPr dirty="0">
              <a:latin typeface="Scope One"/>
              <a:ea typeface="Scope One"/>
              <a:cs typeface="Scope One"/>
              <a:sym typeface="Scope One"/>
            </a:endParaRPr>
          </a:p>
        </p:txBody>
      </p:sp>
      <p:pic>
        <p:nvPicPr>
          <p:cNvPr id="92" name="Google Shape;92;p17"/>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b="1" dirty="0">
                <a:latin typeface="Scope One"/>
                <a:ea typeface="Scope One"/>
                <a:cs typeface="Scope One"/>
                <a:sym typeface="Scope One"/>
              </a:rPr>
              <a:t>Kennis over seks enzo</a:t>
            </a:r>
            <a:endParaRPr b="1" dirty="0">
              <a:latin typeface="Scope One"/>
              <a:ea typeface="Scope One"/>
              <a:cs typeface="Scope One"/>
              <a:sym typeface="Scope One"/>
            </a:endParaRPr>
          </a:p>
        </p:txBody>
      </p:sp>
      <p:sp>
        <p:nvSpPr>
          <p:cNvPr id="105" name="Google Shape;105;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i="1" dirty="0">
                <a:latin typeface="Scope One"/>
                <a:ea typeface="Scope One"/>
                <a:cs typeface="Scope One"/>
                <a:sym typeface="Scope One"/>
              </a:rPr>
              <a:t>Bespreek (een van) de volgende vragen over seks / relaties / intimiteit.</a:t>
            </a:r>
            <a:endParaRPr i="1" dirty="0">
              <a:latin typeface="Scope One"/>
              <a:ea typeface="Scope One"/>
              <a:cs typeface="Scope One"/>
              <a:sym typeface="Scope One"/>
            </a:endParaRPr>
          </a:p>
          <a:p>
            <a:pPr marL="0" lvl="0" indent="0" algn="l" rtl="0">
              <a:spcBef>
                <a:spcPts val="0"/>
              </a:spcBef>
              <a:spcAft>
                <a:spcPts val="0"/>
              </a:spcAft>
              <a:buNone/>
            </a:pPr>
            <a:endParaRPr i="1" dirty="0">
              <a:latin typeface="Scope One"/>
              <a:ea typeface="Scope One"/>
              <a:cs typeface="Scope One"/>
              <a:sym typeface="Scope One"/>
            </a:endParaRPr>
          </a:p>
          <a:p>
            <a:pPr marL="457200" lvl="0" indent="-342900" algn="l" rtl="0">
              <a:spcBef>
                <a:spcPts val="0"/>
              </a:spcBef>
              <a:spcAft>
                <a:spcPts val="0"/>
              </a:spcAft>
              <a:buSzPts val="1800"/>
              <a:buFont typeface="Scope One"/>
              <a:buAutoNum type="arabicPeriod"/>
            </a:pPr>
            <a:r>
              <a:rPr lang="nl" dirty="0">
                <a:latin typeface="Scope One"/>
                <a:ea typeface="Scope One"/>
                <a:cs typeface="Scope One"/>
                <a:sym typeface="Scope One"/>
              </a:rPr>
              <a:t>Wat heb jij geleerd van jouw ouders / school?</a:t>
            </a:r>
            <a:br>
              <a:rPr lang="nl" dirty="0">
                <a:latin typeface="Scope One"/>
                <a:ea typeface="Scope One"/>
                <a:cs typeface="Scope One"/>
                <a:sym typeface="Scope One"/>
              </a:rPr>
            </a:br>
            <a:endParaRPr dirty="0">
              <a:latin typeface="Scope One"/>
              <a:ea typeface="Scope One"/>
              <a:cs typeface="Scope One"/>
              <a:sym typeface="Scope One"/>
            </a:endParaRPr>
          </a:p>
          <a:p>
            <a:pPr marL="457200" lvl="0" indent="-342900" algn="l" rtl="0">
              <a:spcBef>
                <a:spcPts val="0"/>
              </a:spcBef>
              <a:spcAft>
                <a:spcPts val="0"/>
              </a:spcAft>
              <a:buSzPts val="1800"/>
              <a:buFont typeface="Scope One"/>
              <a:buAutoNum type="arabicPeriod"/>
            </a:pPr>
            <a:r>
              <a:rPr lang="nl" dirty="0">
                <a:latin typeface="Scope One"/>
                <a:ea typeface="Scope One"/>
                <a:cs typeface="Scope One"/>
                <a:sym typeface="Scope One"/>
              </a:rPr>
              <a:t>Wat heb jij geleerd van jouw peers / media?</a:t>
            </a:r>
            <a:br>
              <a:rPr lang="nl" dirty="0">
                <a:latin typeface="Scope One"/>
                <a:ea typeface="Scope One"/>
                <a:cs typeface="Scope One"/>
                <a:sym typeface="Scope One"/>
              </a:rPr>
            </a:br>
            <a:endParaRPr dirty="0">
              <a:latin typeface="Scope One"/>
              <a:ea typeface="Scope One"/>
              <a:cs typeface="Scope One"/>
              <a:sym typeface="Scope One"/>
            </a:endParaRPr>
          </a:p>
          <a:p>
            <a:pPr marL="457200" lvl="0" indent="-342900" algn="l" rtl="0">
              <a:spcBef>
                <a:spcPts val="0"/>
              </a:spcBef>
              <a:spcAft>
                <a:spcPts val="0"/>
              </a:spcAft>
              <a:buSzPts val="1800"/>
              <a:buFont typeface="Scope One"/>
              <a:buAutoNum type="arabicPeriod"/>
            </a:pPr>
            <a:r>
              <a:rPr lang="nl" dirty="0">
                <a:latin typeface="Scope One"/>
                <a:ea typeface="Scope One"/>
                <a:cs typeface="Scope One"/>
                <a:sym typeface="Scope One"/>
              </a:rPr>
              <a:t>Wat weet je nu en had je eerder willen weten?</a:t>
            </a:r>
            <a:endParaRPr dirty="0">
              <a:latin typeface="Scope One"/>
              <a:ea typeface="Scope One"/>
              <a:cs typeface="Scope One"/>
              <a:sym typeface="Scope One"/>
            </a:endParaRPr>
          </a:p>
        </p:txBody>
      </p:sp>
      <p:pic>
        <p:nvPicPr>
          <p:cNvPr id="106" name="Google Shape;106;p19"/>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b="1" dirty="0">
              <a:latin typeface="Scope One"/>
              <a:ea typeface="Scope One"/>
              <a:cs typeface="Scope One"/>
              <a:sym typeface="Scope One"/>
            </a:endParaRPr>
          </a:p>
        </p:txBody>
      </p:sp>
      <p:sp>
        <p:nvSpPr>
          <p:cNvPr id="98" name="Google Shape;98;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nl" dirty="0">
                <a:latin typeface="Scope One"/>
                <a:ea typeface="Scope One"/>
                <a:cs typeface="Scope One"/>
                <a:sym typeface="Scope One"/>
              </a:rPr>
              <a:t>Jij &amp; Seksuele en Relationele Vorming</a:t>
            </a:r>
            <a:endParaRPr dirty="0">
              <a:latin typeface="Scope One"/>
              <a:ea typeface="Scope One"/>
              <a:cs typeface="Scope One"/>
              <a:sym typeface="Scope One"/>
            </a:endParaRPr>
          </a:p>
        </p:txBody>
      </p:sp>
      <p:pic>
        <p:nvPicPr>
          <p:cNvPr id="99" name="Google Shape;99;p18"/>
          <p:cNvPicPr preferRelativeResize="0"/>
          <p:nvPr/>
        </p:nvPicPr>
        <p:blipFill rotWithShape="1">
          <a:blip r:embed="rId3">
            <a:alphaModFix/>
          </a:blip>
          <a:srcRect/>
          <a:stretch/>
        </p:blipFill>
        <p:spPr>
          <a:xfrm>
            <a:off x="7854462" y="4337539"/>
            <a:ext cx="1146425" cy="6691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145623" y="29756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nl" sz="2320" b="1">
                <a:latin typeface="Scope One"/>
                <a:ea typeface="Scope One"/>
                <a:cs typeface="Scope One"/>
                <a:sym typeface="Scope One"/>
              </a:rPr>
              <a:t>Seksualiteit, Gender, Geslacht</a:t>
            </a:r>
            <a:endParaRPr sz="2320" b="1">
              <a:latin typeface="Scope One"/>
              <a:ea typeface="Scope One"/>
              <a:cs typeface="Scope One"/>
              <a:sym typeface="Scope One"/>
            </a:endParaRPr>
          </a:p>
        </p:txBody>
      </p:sp>
      <p:sp>
        <p:nvSpPr>
          <p:cNvPr id="173" name="Google Shape;173;p27"/>
          <p:cNvSpPr txBox="1">
            <a:spLocks noGrp="1"/>
          </p:cNvSpPr>
          <p:nvPr>
            <p:ph type="body" idx="1"/>
          </p:nvPr>
        </p:nvSpPr>
        <p:spPr>
          <a:xfrm>
            <a:off x="217700" y="10686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l" dirty="0">
                <a:latin typeface="Scope One"/>
                <a:ea typeface="Scope One"/>
                <a:cs typeface="Scope One"/>
                <a:sym typeface="Scope One"/>
              </a:rPr>
              <a:t>Wat is seksualiteit?</a:t>
            </a:r>
            <a:endParaRPr dirty="0">
              <a:latin typeface="Scope One"/>
              <a:ea typeface="Scope One"/>
              <a:cs typeface="Scope One"/>
              <a:sym typeface="Scope One"/>
            </a:endParaRPr>
          </a:p>
          <a:p>
            <a:pPr marL="0" lvl="0" indent="0" algn="l" rtl="0">
              <a:lnSpc>
                <a:spcPct val="115000"/>
              </a:lnSpc>
              <a:spcBef>
                <a:spcPts val="1200"/>
              </a:spcBef>
              <a:spcAft>
                <a:spcPts val="0"/>
              </a:spcAft>
              <a:buSzPts val="1800"/>
              <a:buNone/>
            </a:pPr>
            <a:r>
              <a:rPr lang="nl" dirty="0">
                <a:latin typeface="Scope One"/>
                <a:ea typeface="Scope One"/>
                <a:cs typeface="Scope One"/>
                <a:sym typeface="Scope One"/>
              </a:rPr>
              <a:t>Wat is geslacht?</a:t>
            </a:r>
            <a:endParaRPr dirty="0">
              <a:latin typeface="Scope One"/>
              <a:ea typeface="Scope One"/>
              <a:cs typeface="Scope One"/>
              <a:sym typeface="Scope One"/>
            </a:endParaRPr>
          </a:p>
          <a:p>
            <a:pPr marL="0" lvl="0" indent="0" algn="l" rtl="0">
              <a:lnSpc>
                <a:spcPct val="115000"/>
              </a:lnSpc>
              <a:spcBef>
                <a:spcPts val="1200"/>
              </a:spcBef>
              <a:spcAft>
                <a:spcPts val="1200"/>
              </a:spcAft>
              <a:buSzPts val="1800"/>
              <a:buNone/>
            </a:pPr>
            <a:r>
              <a:rPr lang="nl" dirty="0">
                <a:latin typeface="Scope One"/>
                <a:ea typeface="Scope One"/>
                <a:cs typeface="Scope One"/>
                <a:sym typeface="Scope One"/>
              </a:rPr>
              <a:t>Wat is gender?</a:t>
            </a:r>
          </a:p>
          <a:p>
            <a:pPr marL="0" lvl="0" indent="0" algn="l" rtl="0">
              <a:lnSpc>
                <a:spcPct val="115000"/>
              </a:lnSpc>
              <a:spcBef>
                <a:spcPts val="1200"/>
              </a:spcBef>
              <a:spcAft>
                <a:spcPts val="1200"/>
              </a:spcAft>
              <a:buSzPts val="1800"/>
              <a:buNone/>
            </a:pPr>
            <a:br>
              <a:rPr lang="nl" dirty="0">
                <a:latin typeface="Scope One"/>
                <a:ea typeface="Scope One"/>
                <a:cs typeface="Scope One"/>
                <a:sym typeface="Scope One"/>
              </a:rPr>
            </a:br>
            <a:r>
              <a:rPr lang="nl" dirty="0">
                <a:latin typeface="Scope One"/>
                <a:ea typeface="Scope One"/>
                <a:cs typeface="Scope One"/>
                <a:sym typeface="Scope One"/>
              </a:rPr>
              <a:t>Wat voor relaties wil ik aangaan? </a:t>
            </a:r>
            <a:br>
              <a:rPr lang="nl" dirty="0">
                <a:latin typeface="Scope One"/>
                <a:ea typeface="Scope One"/>
                <a:cs typeface="Scope One"/>
                <a:sym typeface="Scope One"/>
              </a:rPr>
            </a:br>
            <a:r>
              <a:rPr lang="nl" dirty="0">
                <a:latin typeface="Scope One"/>
                <a:ea typeface="Scope One"/>
                <a:cs typeface="Scope One"/>
                <a:sym typeface="Scope One"/>
              </a:rPr>
              <a:t>Wat is fijn? </a:t>
            </a:r>
            <a:br>
              <a:rPr lang="nl" dirty="0">
                <a:latin typeface="Scope One"/>
                <a:ea typeface="Scope One"/>
                <a:cs typeface="Scope One"/>
                <a:sym typeface="Scope One"/>
              </a:rPr>
            </a:br>
            <a:r>
              <a:rPr lang="nl" dirty="0">
                <a:latin typeface="Scope One"/>
                <a:ea typeface="Scope One"/>
                <a:cs typeface="Scope One"/>
                <a:sym typeface="Scope One"/>
              </a:rPr>
              <a:t>Hoe zorg ik voor mijzelf in intimiteit?</a:t>
            </a:r>
          </a:p>
        </p:txBody>
      </p:sp>
      <p:pic>
        <p:nvPicPr>
          <p:cNvPr id="174" name="Google Shape;174;p27"/>
          <p:cNvPicPr preferRelativeResize="0"/>
          <p:nvPr/>
        </p:nvPicPr>
        <p:blipFill rotWithShape="1">
          <a:blip r:embed="rId3">
            <a:alphaModFix/>
          </a:blip>
          <a:srcRect/>
          <a:stretch/>
        </p:blipFill>
        <p:spPr>
          <a:xfrm>
            <a:off x="4572000" y="393405"/>
            <a:ext cx="4381733" cy="453392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TotalTime>
  <Words>928</Words>
  <Application>Microsoft Macintosh PowerPoint</Application>
  <PresentationFormat>Diavoorstelling (16:9)</PresentationFormat>
  <Paragraphs>155</Paragraphs>
  <Slides>28</Slides>
  <Notes>28</Notes>
  <HiddenSlides>1</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Scope One</vt:lpstr>
      <vt:lpstr>Arial</vt:lpstr>
      <vt:lpstr>Roboto Medium</vt:lpstr>
      <vt:lpstr>Simple Light</vt:lpstr>
      <vt:lpstr>PowerPoint-presentatie</vt:lpstr>
      <vt:lpstr>Voorstellen</vt:lpstr>
      <vt:lpstr>SKSPRAAT over alle vormen van seks, intimiteit en lichamen.  Toegankelijk Inclusief Open Veilig   12 - 82 jaar  Alle oriëntaties en genders Jongeren, professionals, vrijwilligers en alle geïnteresseerden  6 jaar  Events, workshops, trainingen Partners in onderwijs, cultuur en sociaalmaatschappelijk werk.  </vt:lpstr>
      <vt:lpstr>Vandaag</vt:lpstr>
      <vt:lpstr>PowerPoint-presentatie</vt:lpstr>
      <vt:lpstr>Afspraken</vt:lpstr>
      <vt:lpstr>Kennis over seks enzo</vt:lpstr>
      <vt:lpstr>PowerPoint-presentatie</vt:lpstr>
      <vt:lpstr>Seksualiteit, Gender, Geslacht</vt:lpstr>
      <vt:lpstr>Seksualiteit, Gender, Geslacht </vt:lpstr>
      <vt:lpstr>PowerPoint-presentatie</vt:lpstr>
      <vt:lpstr>Seksualiteit, Gender, Geslacht </vt:lpstr>
      <vt:lpstr>PowerPoint-presentatie</vt:lpstr>
      <vt:lpstr>Wie wat waarom</vt:lpstr>
      <vt:lpstr>Wie wat waarom</vt:lpstr>
      <vt:lpstr>Verantwoordelijkheid en Bewustzijn  Ken jouw eigen kennisbronnen rond seksualiteit en relaties.  Jouw kennis en ervaringen zijn anders dan die van anderen.  (Iedereens verleden is anders.)  Iets niet kennen/weten is geen probleem. Wees openminded naar elkaars ervaringen. Luister, vraag of onderzoek zelf.</vt:lpstr>
      <vt:lpstr>Veiligheid, Verantwoordelijkheid, Verbinding &amp; Vragen  </vt:lpstr>
      <vt:lpstr>Veiligheid  Hoe maken we SRV veilig?   En voor wie?</vt:lpstr>
      <vt:lpstr>PowerPoint-presentatie</vt:lpstr>
      <vt:lpstr>Wat is consent?</vt:lpstr>
      <vt:lpstr>Wat is consent?</vt:lpstr>
      <vt:lpstr>Consent</vt:lpstr>
      <vt:lpstr>Wat is consent?</vt:lpstr>
      <vt:lpstr>Casussen en vragen</vt:lpstr>
      <vt:lpstr>Casus</vt:lpstr>
      <vt:lpstr>PowerPoint-presentatie</vt:lpstr>
      <vt:lpstr>Een blauwtje lopen </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Niki Lou Eleveld</cp:lastModifiedBy>
  <cp:revision>8</cp:revision>
  <dcterms:modified xsi:type="dcterms:W3CDTF">2024-05-24T11:00:22Z</dcterms:modified>
</cp:coreProperties>
</file>