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8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9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1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0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6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1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2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5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44846-AB3B-9D47-B6EE-11F2AC1ED282}" type="datetimeFigureOut">
              <a:rPr lang="en-US" smtClean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8B92-6A78-3742-B168-3E90A5735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0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46DC0-4A73-534D-8FB6-54C0030A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558" y="1855177"/>
            <a:ext cx="3375791" cy="4321785"/>
          </a:xfrm>
        </p:spPr>
        <p:txBody>
          <a:bodyPr/>
          <a:lstStyle/>
          <a:p>
            <a:r>
              <a:rPr lang="en-US" dirty="0" err="1"/>
              <a:t>Introductie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uitleg</a:t>
            </a:r>
            <a:r>
              <a:rPr lang="en-US"/>
              <a:t> (10 </a:t>
            </a:r>
            <a:r>
              <a:rPr lang="en-US" err="1"/>
              <a:t>minuten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r>
              <a:rPr lang="en-US" err="1"/>
              <a:t>Wereld</a:t>
            </a:r>
            <a:r>
              <a:rPr lang="en-US"/>
              <a:t> café</a:t>
            </a:r>
            <a:br>
              <a:rPr lang="en-US"/>
            </a:br>
            <a:r>
              <a:rPr lang="en-US"/>
              <a:t>(40 </a:t>
            </a:r>
            <a:r>
              <a:rPr lang="en-US" err="1"/>
              <a:t>minuten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r>
              <a:rPr lang="en-US" err="1"/>
              <a:t>Terugkoppeling</a:t>
            </a:r>
            <a:br>
              <a:rPr lang="en-US"/>
            </a:br>
            <a:r>
              <a:rPr lang="en-US"/>
              <a:t>(25 </a:t>
            </a:r>
            <a:r>
              <a:rPr lang="en-US" err="1"/>
              <a:t>minuten</a:t>
            </a:r>
            <a:r>
              <a:rPr lang="en-US"/>
              <a:t>)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A070C1-E0BB-AA48-8F77-B6E69629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4" y="336329"/>
            <a:ext cx="4762095" cy="64480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647D693-322E-7447-BEE4-6CB3C64F7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8454" y="681038"/>
            <a:ext cx="3412157" cy="3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5042-8417-434F-8BA8-19533F3D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/>
              <a:t>Saskia </a:t>
            </a:r>
            <a:r>
              <a:rPr lang="en-US" sz="3600" err="1"/>
              <a:t>Wiegman</a:t>
            </a:r>
            <a:r>
              <a:rPr lang="en-US" sz="3600"/>
              <a:t> &amp; Harm van der </a:t>
            </a:r>
            <a:r>
              <a:rPr lang="en-US" sz="3600" err="1"/>
              <a:t>Geest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E6FA-A189-8747-A62D-D117817F5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b="15769"/>
          <a:stretch/>
        </p:blipFill>
        <p:spPr>
          <a:xfrm>
            <a:off x="628650" y="2290597"/>
            <a:ext cx="2999000" cy="31078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937039-1262-C143-8A56-7F5A7D0E00AF}"/>
              </a:ext>
            </a:extLst>
          </p:cNvPr>
          <p:cNvGrpSpPr/>
          <p:nvPr/>
        </p:nvGrpSpPr>
        <p:grpSpPr>
          <a:xfrm>
            <a:off x="4572000" y="2376546"/>
            <a:ext cx="3671683" cy="2935980"/>
            <a:chOff x="4438161" y="1846712"/>
            <a:chExt cx="3671683" cy="29359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901498-03BA-EE4A-A94B-75F853435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8960"/>
            <a:stretch/>
          </p:blipFill>
          <p:spPr>
            <a:xfrm>
              <a:off x="4438161" y="3921047"/>
              <a:ext cx="3671683" cy="861645"/>
            </a:xfrm>
            <a:prstGeom prst="rect">
              <a:avLst/>
            </a:prstGeom>
          </p:spPr>
        </p:pic>
        <p:pic>
          <p:nvPicPr>
            <p:cNvPr id="7" name="Picture 6" descr="A picture containing food, photo, sitting, sign&#10;&#10;Description automatically generated">
              <a:extLst>
                <a:ext uri="{FF2B5EF4-FFF2-40B4-BE49-F238E27FC236}">
                  <a16:creationId xmlns:a16="http://schemas.microsoft.com/office/drawing/2014/main" id="{C2DCEBA6-503B-F947-B406-14AE56BBA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136" y="2422210"/>
              <a:ext cx="2173654" cy="1422326"/>
            </a:xfrm>
            <a:prstGeom prst="rect">
              <a:avLst/>
            </a:prstGeom>
          </p:spPr>
        </p:pic>
        <p:pic>
          <p:nvPicPr>
            <p:cNvPr id="9" name="Picture 8" descr="A picture containing red&#10;&#10;Description automatically generated">
              <a:extLst>
                <a:ext uri="{FF2B5EF4-FFF2-40B4-BE49-F238E27FC236}">
                  <a16:creationId xmlns:a16="http://schemas.microsoft.com/office/drawing/2014/main" id="{ADEDF0CA-166F-CF4D-8AC1-0A39EF83F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3765"/>
            <a:stretch/>
          </p:blipFill>
          <p:spPr>
            <a:xfrm>
              <a:off x="4526082" y="1846712"/>
              <a:ext cx="3232971" cy="68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9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7AD581-4658-CD4E-B0C9-09CD1D883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1" r="20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C70B3-318A-1247-8472-F54656A7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81" y="209863"/>
            <a:ext cx="4411433" cy="24420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CC282ED-5985-074C-B205-FBA7775CE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338" y="209862"/>
            <a:ext cx="4093981" cy="5252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DF769-A819-3F43-A6E4-37481963D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2254">
            <a:off x="637171" y="887282"/>
            <a:ext cx="3761194" cy="563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0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32CB-B648-F644-AC88-0DAE1134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23771-5FB6-5F4F-A0FA-B94C0A97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BEE26-2D16-BB4A-ADE2-3EF2C7B4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" r="212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4F4A1-7152-8748-B82A-C063DC3B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4D3A-C00C-554E-8420-8B45FD4F3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van </a:t>
            </a:r>
            <a:r>
              <a:rPr lang="en-US" dirty="0" err="1"/>
              <a:t>aquatische</a:t>
            </a:r>
            <a:r>
              <a:rPr lang="en-US" dirty="0"/>
              <a:t> </a:t>
            </a:r>
            <a:r>
              <a:rPr lang="en-US" dirty="0" err="1"/>
              <a:t>systemen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. Hoe? </a:t>
            </a:r>
            <a:r>
              <a:rPr lang="en-US" dirty="0" err="1"/>
              <a:t>Waar</a:t>
            </a:r>
            <a:r>
              <a:rPr lang="en-US" dirty="0"/>
              <a:t> in het curriculum?</a:t>
            </a:r>
          </a:p>
          <a:p>
            <a:endParaRPr lang="en-US" dirty="0"/>
          </a:p>
          <a:p>
            <a:r>
              <a:rPr lang="en-US" dirty="0" err="1"/>
              <a:t>verzamelen</a:t>
            </a:r>
            <a:r>
              <a:rPr lang="en-US" dirty="0"/>
              <a:t> van </a:t>
            </a:r>
            <a:r>
              <a:rPr lang="en-US" dirty="0" err="1"/>
              <a:t>bestaande</a:t>
            </a:r>
            <a:r>
              <a:rPr lang="en-US" dirty="0"/>
              <a:t> </a:t>
            </a:r>
            <a:r>
              <a:rPr lang="en-US" dirty="0" err="1"/>
              <a:t>ideeen</a:t>
            </a:r>
            <a:endParaRPr lang="en-US" dirty="0"/>
          </a:p>
          <a:p>
            <a:r>
              <a:rPr lang="en-US" dirty="0" err="1"/>
              <a:t>Aan</a:t>
            </a:r>
            <a:r>
              <a:rPr lang="en-US" dirty="0"/>
              <a:t> de slag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overzicht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van </a:t>
            </a:r>
            <a:r>
              <a:rPr lang="en-US" dirty="0" err="1"/>
              <a:t>ideeen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opdrachten</a:t>
            </a:r>
            <a:r>
              <a:rPr lang="en-US" dirty="0"/>
              <a:t> die </a:t>
            </a:r>
            <a:r>
              <a:rPr lang="en-US" dirty="0" err="1"/>
              <a:t>aansluiten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dagelijkse</a:t>
            </a:r>
            <a:r>
              <a:rPr lang="en-US" dirty="0"/>
              <a:t> </a:t>
            </a:r>
            <a:r>
              <a:rPr lang="en-US" dirty="0" err="1"/>
              <a:t>lespraktijk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Inspiratieboekje</a:t>
            </a:r>
            <a:r>
              <a:rPr lang="en-US" dirty="0"/>
              <a:t> (pdf) met </a:t>
            </a:r>
            <a:r>
              <a:rPr lang="en-US" dirty="0" err="1"/>
              <a:t>bonte</a:t>
            </a:r>
            <a:r>
              <a:rPr lang="en-US" dirty="0"/>
              <a:t> </a:t>
            </a:r>
            <a:r>
              <a:rPr lang="en-US" dirty="0" err="1"/>
              <a:t>verzameling</a:t>
            </a:r>
            <a:r>
              <a:rPr lang="en-US" dirty="0"/>
              <a:t> van </a:t>
            </a:r>
            <a:r>
              <a:rPr lang="en-US" dirty="0" err="1"/>
              <a:t>allerhande</a:t>
            </a:r>
            <a:r>
              <a:rPr lang="en-US" dirty="0"/>
              <a:t> </a:t>
            </a:r>
            <a:r>
              <a:rPr lang="en-US" dirty="0" err="1"/>
              <a:t>ideeen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opdrachten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3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D6F0-3482-5D40-ADA7-30810054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Wereld</a:t>
            </a:r>
            <a:r>
              <a:rPr lang="en-US" b="1" dirty="0"/>
              <a:t> café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E1BC7-6021-F942-B4A2-08BF9EA18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10 </a:t>
            </a:r>
            <a:r>
              <a:rPr lang="en-US" dirty="0" err="1"/>
              <a:t>tafels</a:t>
            </a:r>
            <a:endParaRPr lang="en-US" dirty="0"/>
          </a:p>
          <a:p>
            <a:r>
              <a:rPr lang="en-US" dirty="0" err="1"/>
              <a:t>Groepjes</a:t>
            </a:r>
            <a:r>
              <a:rPr lang="en-US" dirty="0"/>
              <a:t> van 5</a:t>
            </a:r>
          </a:p>
          <a:p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tafel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1 ‘</a:t>
            </a:r>
            <a:r>
              <a:rPr lang="en-US" dirty="0" err="1"/>
              <a:t>gastheer</a:t>
            </a:r>
            <a:r>
              <a:rPr lang="en-US" dirty="0"/>
              <a:t>’</a:t>
            </a:r>
            <a:br>
              <a:rPr lang="en-US" dirty="0"/>
            </a:br>
            <a:r>
              <a:rPr lang="en-US" dirty="0"/>
              <a:t>die </a:t>
            </a:r>
            <a:r>
              <a:rPr lang="en-US" dirty="0" err="1"/>
              <a:t>blijft</a:t>
            </a:r>
            <a:r>
              <a:rPr lang="en-US" dirty="0"/>
              <a:t> </a:t>
            </a:r>
            <a:r>
              <a:rPr lang="en-US" dirty="0" err="1"/>
              <a:t>zitten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notities</a:t>
            </a:r>
            <a:r>
              <a:rPr lang="en-US" dirty="0"/>
              <a:t> </a:t>
            </a:r>
            <a:r>
              <a:rPr lang="en-US" dirty="0" err="1"/>
              <a:t>maakt</a:t>
            </a:r>
            <a:r>
              <a:rPr lang="en-US" dirty="0"/>
              <a:t> (</a:t>
            </a:r>
            <a:r>
              <a:rPr lang="en-US" dirty="0" err="1"/>
              <a:t>idee</a:t>
            </a:r>
            <a:r>
              <a:rPr lang="en-US" dirty="0"/>
              <a:t>: </a:t>
            </a:r>
            <a:r>
              <a:rPr lang="en-US" dirty="0" err="1"/>
              <a:t>mindmap</a:t>
            </a:r>
            <a:r>
              <a:rPr lang="en-US" dirty="0"/>
              <a:t>!)</a:t>
            </a:r>
          </a:p>
          <a:p>
            <a:r>
              <a:rPr lang="en-US" dirty="0"/>
              <a:t>Na </a:t>
            </a:r>
            <a:r>
              <a:rPr lang="en-US" dirty="0" err="1"/>
              <a:t>klein</a:t>
            </a:r>
            <a:r>
              <a:rPr lang="en-US" dirty="0"/>
              <a:t> </a:t>
            </a:r>
            <a:r>
              <a:rPr lang="en-US" dirty="0" err="1"/>
              <a:t>kwartiertje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: de rest </a:t>
            </a:r>
            <a:r>
              <a:rPr lang="en-US" dirty="0" err="1"/>
              <a:t>rouleert</a:t>
            </a:r>
            <a:endParaRPr lang="en-US" dirty="0"/>
          </a:p>
          <a:p>
            <a:r>
              <a:rPr lang="en-US" dirty="0" err="1"/>
              <a:t>gastheer</a:t>
            </a:r>
            <a:r>
              <a:rPr lang="en-US" dirty="0"/>
              <a:t> vat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wat </a:t>
            </a:r>
            <a:r>
              <a:rPr lang="en-US" dirty="0" err="1"/>
              <a:t>er</a:t>
            </a:r>
            <a:r>
              <a:rPr lang="en-US" dirty="0"/>
              <a:t> al </a:t>
            </a:r>
            <a:r>
              <a:rPr lang="en-US" dirty="0" err="1"/>
              <a:t>bedacht</a:t>
            </a:r>
            <a:r>
              <a:rPr lang="en-US" dirty="0"/>
              <a:t> is, de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opgepikt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voortgezet</a:t>
            </a:r>
            <a:endParaRPr lang="en-US" dirty="0"/>
          </a:p>
          <a:p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bezoekt</a:t>
            </a:r>
            <a:r>
              <a:rPr lang="en-US" dirty="0"/>
              <a:t> 3 </a:t>
            </a:r>
            <a:r>
              <a:rPr lang="en-US" dirty="0" err="1"/>
              <a:t>tafels</a:t>
            </a:r>
            <a:br>
              <a:rPr lang="en-US" dirty="0"/>
            </a:br>
            <a:r>
              <a:rPr lang="en-US" dirty="0" err="1"/>
              <a:t>volgens</a:t>
            </a:r>
            <a:r>
              <a:rPr lang="en-US" dirty="0"/>
              <a:t> schema op </a:t>
            </a:r>
            <a:r>
              <a:rPr lang="en-US" dirty="0" err="1"/>
              <a:t>strookje</a:t>
            </a:r>
            <a:endParaRPr lang="en-US" dirty="0"/>
          </a:p>
          <a:p>
            <a:r>
              <a:rPr lang="en-US" dirty="0" err="1"/>
              <a:t>Terugkoppeling</a:t>
            </a:r>
            <a:r>
              <a:rPr lang="en-US" dirty="0"/>
              <a:t> door </a:t>
            </a:r>
            <a:r>
              <a:rPr lang="en-US" dirty="0" err="1"/>
              <a:t>gastheren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gezamenlijk</a:t>
            </a:r>
            <a:r>
              <a:rPr lang="en-US" dirty="0"/>
              <a:t> </a:t>
            </a:r>
            <a:r>
              <a:rPr lang="en-US" dirty="0" err="1"/>
              <a:t>discussie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80D10-DCDD-664C-A114-C6DE5999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673" y="94120"/>
            <a:ext cx="3029054" cy="28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FA6C4-8DDD-2543-9241-6E7A8A6D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3068684" cy="2760098"/>
          </a:xfrm>
        </p:spPr>
        <p:txBody>
          <a:bodyPr>
            <a:normAutofit fontScale="90000"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10 </a:t>
            </a:r>
            <a:r>
              <a:rPr lang="en-US" sz="3400" dirty="0" err="1">
                <a:solidFill>
                  <a:srgbClr val="FFFFFF"/>
                </a:solidFill>
              </a:rPr>
              <a:t>Tafels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 err="1">
                <a:solidFill>
                  <a:srgbClr val="FFFFFF"/>
                </a:solidFill>
              </a:rPr>
              <a:t>Iedereen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bezoekt</a:t>
            </a:r>
            <a:r>
              <a:rPr lang="en-US" sz="3400" dirty="0">
                <a:solidFill>
                  <a:srgbClr val="FFFFFF"/>
                </a:solidFill>
              </a:rPr>
              <a:t> 3 </a:t>
            </a:r>
            <a:r>
              <a:rPr lang="en-US" sz="3400" dirty="0" err="1">
                <a:solidFill>
                  <a:srgbClr val="FFFFFF"/>
                </a:solidFill>
              </a:rPr>
              <a:t>tafels</a:t>
            </a:r>
            <a:r>
              <a:rPr lang="en-US" sz="3400" dirty="0">
                <a:solidFill>
                  <a:srgbClr val="FFFFFF"/>
                </a:solidFill>
              </a:rPr>
              <a:t> (</a:t>
            </a:r>
            <a:r>
              <a:rPr lang="en-US" sz="3400" dirty="0" err="1">
                <a:solidFill>
                  <a:srgbClr val="FFFFFF"/>
                </a:solidFill>
              </a:rPr>
              <a:t>volgorde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staat</a:t>
            </a:r>
            <a:r>
              <a:rPr lang="en-US" sz="3400" dirty="0">
                <a:solidFill>
                  <a:srgbClr val="FFFFFF"/>
                </a:solidFill>
              </a:rPr>
              <a:t> op </a:t>
            </a:r>
            <a:r>
              <a:rPr lang="en-US" sz="3400" dirty="0" err="1">
                <a:solidFill>
                  <a:srgbClr val="FFFFFF"/>
                </a:solidFill>
              </a:rPr>
              <a:t>kaartje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Klein </a:t>
            </a:r>
            <a:r>
              <a:rPr lang="en-US" sz="3400" dirty="0" err="1">
                <a:solidFill>
                  <a:srgbClr val="FFFFFF"/>
                </a:solidFill>
              </a:rPr>
              <a:t>kwartiertje</a:t>
            </a:r>
            <a:r>
              <a:rPr lang="en-US" sz="3400" dirty="0">
                <a:solidFill>
                  <a:srgbClr val="FFFFFF"/>
                </a:solidFill>
              </a:rPr>
              <a:t> per </a:t>
            </a:r>
            <a:r>
              <a:rPr lang="en-US" sz="3400" dirty="0" err="1">
                <a:solidFill>
                  <a:srgbClr val="FFFFFF"/>
                </a:solidFill>
              </a:rPr>
              <a:t>tafel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12EE45-9B20-8A41-9EC4-45C316330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4011873"/>
          </a:xfrm>
        </p:spPr>
        <p:txBody>
          <a:bodyPr anchor="ctr">
            <a:norm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3x curriculum</a:t>
            </a:r>
          </a:p>
          <a:p>
            <a:r>
              <a:rPr lang="en-US" sz="2100" dirty="0">
                <a:solidFill>
                  <a:srgbClr val="000000"/>
                </a:solidFill>
              </a:rPr>
              <a:t>2x </a:t>
            </a:r>
            <a:r>
              <a:rPr lang="en-US" sz="2100" dirty="0" err="1">
                <a:solidFill>
                  <a:srgbClr val="000000"/>
                </a:solidFill>
              </a:rPr>
              <a:t>ideeën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tafels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voor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buiten</a:t>
            </a:r>
            <a:r>
              <a:rPr lang="en-US" sz="2100" dirty="0">
                <a:solidFill>
                  <a:srgbClr val="000000"/>
                </a:solidFill>
              </a:rPr>
              <a:t> practicum</a:t>
            </a:r>
          </a:p>
          <a:p>
            <a:r>
              <a:rPr lang="en-US" sz="2100" dirty="0">
                <a:solidFill>
                  <a:srgbClr val="000000"/>
                </a:solidFill>
              </a:rPr>
              <a:t>2x </a:t>
            </a:r>
            <a:r>
              <a:rPr lang="en-US" sz="2100" dirty="0" err="1">
                <a:solidFill>
                  <a:srgbClr val="000000"/>
                </a:solidFill>
              </a:rPr>
              <a:t>ideeën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tafels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voor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binnen</a:t>
            </a:r>
            <a:r>
              <a:rPr lang="en-US" sz="2100" dirty="0">
                <a:solidFill>
                  <a:srgbClr val="000000"/>
                </a:solidFill>
              </a:rPr>
              <a:t> practicum</a:t>
            </a:r>
          </a:p>
          <a:p>
            <a:r>
              <a:rPr lang="en-US" sz="2100" dirty="0" err="1">
                <a:solidFill>
                  <a:srgbClr val="000000"/>
                </a:solidFill>
              </a:rPr>
              <a:t>Projectweek</a:t>
            </a:r>
            <a:endParaRPr lang="en-US" sz="2100" dirty="0">
              <a:solidFill>
                <a:srgbClr val="000000"/>
              </a:solidFill>
            </a:endParaRPr>
          </a:p>
          <a:p>
            <a:r>
              <a:rPr lang="en-US" sz="2100" dirty="0" err="1">
                <a:solidFill>
                  <a:srgbClr val="000000"/>
                </a:solidFill>
              </a:rPr>
              <a:t>Aanhaken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bij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maatschappelijke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uitdagingen</a:t>
            </a:r>
            <a:endParaRPr lang="en-US" sz="2100" dirty="0">
              <a:solidFill>
                <a:srgbClr val="000000"/>
              </a:solidFill>
            </a:endParaRPr>
          </a:p>
          <a:p>
            <a:r>
              <a:rPr lang="en-US" sz="2100" dirty="0" err="1">
                <a:solidFill>
                  <a:srgbClr val="000000"/>
                </a:solidFill>
              </a:rPr>
              <a:t>Zeeën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oceanen</a:t>
            </a:r>
            <a:r>
              <a:rPr lang="en-US" sz="21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D164C-FFD2-5E42-B2AB-BB2F6CD4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511" y="5064084"/>
            <a:ext cx="1543571" cy="15435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4F06C3-9AE8-3B42-A3EA-F18D3FDE6C1D}"/>
              </a:ext>
            </a:extLst>
          </p:cNvPr>
          <p:cNvSpPr/>
          <p:nvPr/>
        </p:nvSpPr>
        <p:spPr>
          <a:xfrm>
            <a:off x="5071249" y="5449155"/>
            <a:ext cx="2446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DISCUSSIE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IDEEEN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ERVARINGEN DELEN</a:t>
            </a:r>
          </a:p>
        </p:txBody>
      </p:sp>
    </p:spTree>
    <p:extLst>
      <p:ext uri="{BB962C8B-B14F-4D97-AF65-F5344CB8AC3E}">
        <p14:creationId xmlns:p14="http://schemas.microsoft.com/office/powerpoint/2010/main" val="300206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137F0-9822-434B-90C9-6BB7DACE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NL">
                <a:solidFill>
                  <a:srgbClr val="FFFFFF"/>
                </a:solidFill>
              </a:rPr>
              <a:t>Iedereen bedankt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0E30D-B7A7-0246-8676-8CD5FDBD9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172" y="801866"/>
            <a:ext cx="4182322" cy="5230634"/>
          </a:xfrm>
        </p:spPr>
        <p:txBody>
          <a:bodyPr anchor="ctr">
            <a:normAutofit/>
          </a:bodyPr>
          <a:lstStyle/>
          <a:p>
            <a:r>
              <a:rPr lang="en-GB" sz="2100" dirty="0">
                <a:solidFill>
                  <a:srgbClr val="000000"/>
                </a:solidFill>
              </a:rPr>
              <a:t>D</a:t>
            </a:r>
            <a:r>
              <a:rPr lang="en-NL" sz="2100" dirty="0">
                <a:solidFill>
                  <a:srgbClr val="000000"/>
                </a:solidFill>
              </a:rPr>
              <a:t>ocument wordt gedeeld via NIBI</a:t>
            </a:r>
          </a:p>
          <a:p>
            <a:endParaRPr lang="en-NL" sz="2100" dirty="0">
              <a:solidFill>
                <a:srgbClr val="000000"/>
              </a:solidFill>
            </a:endParaRPr>
          </a:p>
          <a:p>
            <a:r>
              <a:rPr lang="en-NL" sz="2100" dirty="0">
                <a:solidFill>
                  <a:srgbClr val="000000"/>
                </a:solidFill>
              </a:rPr>
              <a:t>Deel bestaande opdrachten!</a:t>
            </a:r>
            <a:br>
              <a:rPr lang="en-NL" sz="2100" dirty="0">
                <a:solidFill>
                  <a:srgbClr val="000000"/>
                </a:solidFill>
              </a:rPr>
            </a:br>
            <a:r>
              <a:rPr lang="en-NL" sz="2100" dirty="0">
                <a:solidFill>
                  <a:srgbClr val="000000"/>
                </a:solidFill>
              </a:rPr>
              <a:t>s.wiegman@cygnusgymnasium.nl</a:t>
            </a:r>
          </a:p>
        </p:txBody>
      </p:sp>
    </p:spTree>
    <p:extLst>
      <p:ext uri="{BB962C8B-B14F-4D97-AF65-F5344CB8AC3E}">
        <p14:creationId xmlns:p14="http://schemas.microsoft.com/office/powerpoint/2010/main" val="47682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214</Words>
  <Application>Microsoft Macintosh PowerPoint</Application>
  <PresentationFormat>On-screen Show (4:3)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Saskia Wiegman &amp; Harm van der Geest</vt:lpstr>
      <vt:lpstr>PowerPoint Presentation</vt:lpstr>
      <vt:lpstr>PowerPoint Presentation</vt:lpstr>
      <vt:lpstr>Doel</vt:lpstr>
      <vt:lpstr>Wereld café</vt:lpstr>
      <vt:lpstr>10 Tafels  Iedereen bezoekt 3 tafels (volgorde staat op kaartje  Klein kwartiertje per tafel</vt:lpstr>
      <vt:lpstr>Iedereen bedankt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Geest, Harm van der</dc:creator>
  <cp:lastModifiedBy>Geest, Harm van der</cp:lastModifiedBy>
  <cp:revision>2</cp:revision>
  <dcterms:created xsi:type="dcterms:W3CDTF">2020-01-18T00:06:41Z</dcterms:created>
  <dcterms:modified xsi:type="dcterms:W3CDTF">2020-01-18T00:08:30Z</dcterms:modified>
</cp:coreProperties>
</file>