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81" r:id="rId2"/>
    <p:sldId id="273" r:id="rId3"/>
    <p:sldId id="279" r:id="rId4"/>
    <p:sldId id="276" r:id="rId5"/>
    <p:sldId id="277" r:id="rId6"/>
    <p:sldId id="2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cel Kamp" initials="MJ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gray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06799F8-075E-4A3A-A7F6-7FBC6576F1A4}" styleName="Stijl, thema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Stijl, thema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ijl, licht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40" autoAdjust="0"/>
  </p:normalViewPr>
  <p:slideViewPr>
    <p:cSldViewPr snapToGrid="0" snapToObjects="1">
      <p:cViewPr varScale="1">
        <p:scale>
          <a:sx n="89" d="100"/>
          <a:sy n="89" d="100"/>
        </p:scale>
        <p:origin x="16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49CF4-0416-894F-A064-947C5704BF55}" type="datetimeFigureOut">
              <a:rPr lang="nl-NL" smtClean="0"/>
              <a:pPr/>
              <a:t>15-1-2018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138E-F505-1C45-BD07-0219238D36E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9401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A2D28-DBDC-5E41-B7E6-34AD3E047F24}" type="datetimeFigureOut">
              <a:rPr lang="nl-NL" smtClean="0"/>
              <a:pPr/>
              <a:t>15-1-2018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89981-9132-A747-835A-C343245DEA6C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9973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6572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Welkom, zijn met veel! </a:t>
            </a:r>
          </a:p>
          <a:p>
            <a:r>
              <a:rPr lang="nl-NL" dirty="0"/>
              <a:t>We gaan heel actief aan de slag, als iedereen meewerkt</a:t>
            </a:r>
            <a:r>
              <a:rPr lang="nl-NL" baseline="0" dirty="0"/>
              <a:t> en (ook) op de tijd let komt het helemaal in orde. Ik ga niet zoveel praten zodat er vooral tijd is om te doen.</a:t>
            </a:r>
          </a:p>
          <a:p>
            <a:r>
              <a:rPr lang="nl-NL" baseline="0" dirty="0"/>
              <a:t>Post-</a:t>
            </a:r>
            <a:r>
              <a:rPr lang="nl-NL" baseline="0" dirty="0" err="1"/>
              <a:t>its</a:t>
            </a:r>
            <a:r>
              <a:rPr lang="nl-NL" baseline="0" dirty="0"/>
              <a:t> liggen er om ons dingen mee te geven, gebruik ze!</a:t>
            </a:r>
          </a:p>
          <a:p>
            <a:endParaRPr lang="nl-NL" baseline="0" dirty="0"/>
          </a:p>
          <a:p>
            <a:r>
              <a:rPr lang="nl-NL" baseline="0" dirty="0"/>
              <a:t>Wie ik ben – en intro Mieke en Marcel.</a:t>
            </a:r>
          </a:p>
          <a:p>
            <a:r>
              <a:rPr lang="nl-NL" baseline="0" dirty="0"/>
              <a:t>We werken met 7 verschillende activiteiten, merendeels voor de bovenbouw; bewerkt voor deze workshop. Zie A4 dat voor je ligt.</a:t>
            </a:r>
          </a:p>
          <a:p>
            <a:endParaRPr lang="nl-NL" baseline="0" dirty="0"/>
          </a:p>
          <a:p>
            <a:r>
              <a:rPr lang="nl-NL" baseline="0" dirty="0"/>
              <a:t>Je krijgt de kans om er een in bewerkte vorm uit te voeren en u wordt dan een ERVARINGSDESKUNDIGE/ EXPERT over deze opdracht. Daarna bespreken we in uitwisselgroepjes uit wat iedereen gedaan heeft en hoe ze dat vonden. </a:t>
            </a:r>
          </a:p>
          <a:p>
            <a:r>
              <a:rPr lang="nl-NL" baseline="0" dirty="0"/>
              <a:t>Wat deed de activiteit? Wat leerde je ervan? Was het leuk? Zo krijgt u alles mee!</a:t>
            </a:r>
          </a:p>
          <a:p>
            <a:r>
              <a:rPr lang="nl-NL" baseline="0" dirty="0"/>
              <a:t>Al het materiaal komt op de NIBI site; het materiaal dat bij het boek hoort komt op een site bij het boek; we zijn nog erg hard eraan bezig!</a:t>
            </a:r>
          </a:p>
          <a:p>
            <a:endParaRPr lang="nl-NL" baseline="0" dirty="0"/>
          </a:p>
          <a:p>
            <a:r>
              <a:rPr lang="nl-NL" baseline="0" dirty="0"/>
              <a:t>Inhoud workshop zie A4 met alle opties.</a:t>
            </a:r>
          </a:p>
          <a:p>
            <a:r>
              <a:rPr lang="nl-NL" baseline="0" dirty="0"/>
              <a:t>Even de kern van wat er nieuw en anders is aan de opbouw van de activiteiten: als een ‘raket’ zoals leerlingen ecologie ook (kunnen) leren , die start bij </a:t>
            </a:r>
            <a:r>
              <a:rPr lang="nl-NL" u="sng" baseline="0" dirty="0"/>
              <a:t>voorkennis</a:t>
            </a:r>
            <a:r>
              <a:rPr lang="nl-NL" baseline="0" dirty="0"/>
              <a:t> vooral in de bovenbouw activiteit  A4 Dood edelhert</a:t>
            </a:r>
          </a:p>
          <a:p>
            <a:r>
              <a:rPr lang="nl-NL" u="sng" baseline="0" dirty="0"/>
              <a:t>Ecologisch leren kijken</a:t>
            </a:r>
            <a:r>
              <a:rPr lang="nl-NL" baseline="0" dirty="0"/>
              <a:t> voor onderbouw en bovenbouw: Een boom adopteren (5) en jouw beurt (6) </a:t>
            </a:r>
          </a:p>
          <a:p>
            <a:r>
              <a:rPr lang="nl-NL" u="sng" baseline="0" dirty="0"/>
              <a:t>Heen en weer denken tussen begrippen en verschijnselen</a:t>
            </a:r>
            <a:r>
              <a:rPr lang="nl-NL" baseline="0" dirty="0"/>
              <a:t>:  De C-kringloop in vmbo en onderbouw (3) en Veldwerk met onkruid (4)</a:t>
            </a:r>
          </a:p>
          <a:p>
            <a:r>
              <a:rPr lang="nl-NL" u="sng" baseline="0" dirty="0"/>
              <a:t>Kennis ontwikkelen over ecosystemen </a:t>
            </a:r>
            <a:r>
              <a:rPr lang="nl-NL" baseline="0" dirty="0"/>
              <a:t>bovenbouw: Vleesproductie</a:t>
            </a:r>
          </a:p>
          <a:p>
            <a:endParaRPr lang="nl-NL" baseline="0" dirty="0"/>
          </a:p>
          <a:p>
            <a:r>
              <a:rPr lang="nl-NL" baseline="0" dirty="0"/>
              <a:t>Ook: extra opdracht Vijf minuten biologie. Deze kun je vragen – dus genoeg te doen! </a:t>
            </a:r>
          </a:p>
          <a:p>
            <a:endParaRPr lang="nl-NL" baseline="0" dirty="0"/>
          </a:p>
          <a:p>
            <a:r>
              <a:rPr lang="nl-NL" baseline="0" dirty="0"/>
              <a:t>Achterop A4: lijst met veldwerkconcepten voor alle </a:t>
            </a:r>
            <a:r>
              <a:rPr lang="nl-NL" baseline="0" dirty="0" err="1"/>
              <a:t>niveau’s</a:t>
            </a:r>
            <a:r>
              <a:rPr lang="nl-NL" baseline="0" dirty="0"/>
              <a:t>, te gebruiken waar nodig.</a:t>
            </a:r>
          </a:p>
          <a:p>
            <a:endParaRPr lang="nl-NL" baseline="0" dirty="0"/>
          </a:p>
          <a:p>
            <a:r>
              <a:rPr lang="nl-NL" baseline="0" dirty="0"/>
              <a:t>Wat er nog meer op tafel ligt: een ‘groene bollen schema’  dat uit het boek komt en het boek zelf. TER INZAGE</a:t>
            </a:r>
          </a:p>
          <a:p>
            <a:r>
              <a:rPr lang="nl-NL" baseline="0" dirty="0"/>
              <a:t>Iedereen heeft een eigen blad van de workshopactiviteit en daarop een code om straks te zien waar die heen moet. Leg ik zo uit. Zet uw naam erop. </a:t>
            </a:r>
          </a:p>
          <a:p>
            <a:endParaRPr lang="nl-NL" baseline="0" dirty="0"/>
          </a:p>
          <a:p>
            <a:r>
              <a:rPr lang="nl-NL" baseline="0" dirty="0"/>
              <a:t>Het zal u opvallen dat de activiteiten op rij 1, 2 en 3 allemaal met de C-kringloop te maken hebben maar ZEER verschillend zijn. Hoe verschillend is echt iets voor in het gesprek in de tweede ronde, in de uitwisselgroepen.</a:t>
            </a:r>
          </a:p>
          <a:p>
            <a:r>
              <a:rPr lang="nl-NL" baseline="0" dirty="0"/>
              <a:t>De activiteiten pakken ook verschillende leerhindernissen aan; leerhindernissen zijn dingen die ecologie lastig maken voor leerlingen. Er is veel over te zeggen; maar dat doe ik hier niet. Zie groen-gekante bladzijden midden in het boek die een soort van samenvatting zijn van het voorafgaande theorie en de </a:t>
            </a:r>
            <a:r>
              <a:rPr lang="nl-NL" baseline="0"/>
              <a:t>volgende activiteiten uit het boek. </a:t>
            </a:r>
            <a:endParaRPr lang="nl-NL" baseline="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259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Even aandacht voor de organisatie en de tijdsplanning!</a:t>
            </a:r>
            <a:r>
              <a:rPr lang="nl-NL" baseline="0" dirty="0"/>
              <a:t> </a:t>
            </a:r>
          </a:p>
          <a:p>
            <a:r>
              <a:rPr lang="nl-NL" baseline="0" dirty="0"/>
              <a:t>Voorkennis bovenbouw activiteit 1</a:t>
            </a:r>
            <a:r>
              <a:rPr lang="nl-NL" baseline="0" dirty="0">
                <a:solidFill>
                  <a:srgbClr val="008000"/>
                </a:solidFill>
              </a:rPr>
              <a:t> GROEN </a:t>
            </a:r>
            <a:r>
              <a:rPr lang="nl-NL" baseline="0" dirty="0"/>
              <a:t>Zie  A4 Dood edelhert. OP die tafel zijn de bladen gecodeerd met a, b, c, de of e.</a:t>
            </a:r>
          </a:p>
          <a:p>
            <a:r>
              <a:rPr lang="nl-NL" baseline="0" dirty="0"/>
              <a:t>Straks bij de uitwisselgroep gaan alle letters a uit de groene kolom op tafel groen 1 zitten. Letters b op groen 2, enzovoorts. </a:t>
            </a:r>
          </a:p>
          <a:p>
            <a:endParaRPr lang="nl-NL" baseline="0" dirty="0"/>
          </a:p>
          <a:p>
            <a:r>
              <a:rPr lang="nl-NL" baseline="0" dirty="0"/>
              <a:t>Iedereen een </a:t>
            </a:r>
            <a:r>
              <a:rPr lang="nl-NL" baseline="0" dirty="0" err="1"/>
              <a:t>prive</a:t>
            </a:r>
            <a:r>
              <a:rPr lang="nl-NL" baseline="0" dirty="0"/>
              <a:t> blad – zet je naam erboven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78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3019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5541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Tips</a:t>
            </a:r>
            <a:r>
              <a:rPr lang="nl-NL" baseline="0" dirty="0"/>
              <a:t> en tops kunnen op gele post-</a:t>
            </a:r>
            <a:r>
              <a:rPr lang="nl-NL" baseline="0" dirty="0" err="1"/>
              <a:t>its</a:t>
            </a:r>
            <a:r>
              <a:rPr lang="nl-NL" baseline="0" dirty="0"/>
              <a:t> als u iets wilt opmerken</a:t>
            </a:r>
          </a:p>
          <a:p>
            <a:endParaRPr lang="nl-NL" baseline="0" dirty="0"/>
          </a:p>
          <a:p>
            <a:r>
              <a:rPr lang="nl-NL" dirty="0"/>
              <a:t>Boek is te koop in de NVON</a:t>
            </a:r>
            <a:r>
              <a:rPr lang="nl-NL" baseline="0" dirty="0"/>
              <a:t> stand. </a:t>
            </a:r>
          </a:p>
          <a:p>
            <a:r>
              <a:rPr lang="nl-NL" baseline="0" dirty="0"/>
              <a:t>Als u met uw sectie iets wilt doen of met een groep scholen, een steunpunt, een opleidersgroep </a:t>
            </a:r>
            <a:r>
              <a:rPr lang="nl-NL" baseline="0" dirty="0" err="1"/>
              <a:t>oid</a:t>
            </a:r>
            <a:r>
              <a:rPr lang="nl-NL" baseline="0" dirty="0"/>
              <a:t> dan helpen wij graag. </a:t>
            </a:r>
          </a:p>
          <a:p>
            <a:endParaRPr lang="nl-NL" baseline="0" dirty="0"/>
          </a:p>
          <a:p>
            <a:r>
              <a:rPr lang="nl-NL" baseline="0" dirty="0"/>
              <a:t>Bedankt mensen die meegewerkt hebben: Karin Koens (presentexemplaar);  Micha, </a:t>
            </a:r>
            <a:r>
              <a:rPr lang="nl-NL" baseline="0" dirty="0" err="1"/>
              <a:t>Deniz</a:t>
            </a:r>
            <a:r>
              <a:rPr lang="nl-NL" baseline="0" dirty="0"/>
              <a:t>, </a:t>
            </a:r>
          </a:p>
          <a:p>
            <a:r>
              <a:rPr lang="nl-NL" baseline="0" dirty="0"/>
              <a:t>En wie nog meer??</a:t>
            </a:r>
          </a:p>
          <a:p>
            <a:endParaRPr lang="nl-NL" baseline="0" dirty="0"/>
          </a:p>
          <a:p>
            <a:r>
              <a:rPr lang="nl-NL" baseline="0" dirty="0"/>
              <a:t>Tot ziens!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89981-9132-A747-835A-C343245DEA6C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96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BD39A-36B4-E143-93E8-EE32541C3C95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5FA8F-E7A7-1042-89DF-7DB57401928F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2711F-4809-5642-AD46-89D1FFC72C8C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A0E7-23E8-814A-9B74-1DE5EF0A43C5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, afbeelding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781F0-6E09-4E4B-96F7-0042336DEED3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afbeeldingen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F352B-605C-7F45-B30A-CE0B529FC3F6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A483A-6E5B-4943-8233-1F32E09E1EBE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C4365-6A97-1145-A0B9-73684B60F1CB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8955F-D404-284B-9817-32E28976ACC8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30EBE-538A-0040-8705-D1176B741A46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/>
              <a:t>Titelstijl van model bewerken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375-3679-6A42-B586-0E10B72A6C37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Sleep de afbeelding naar de tijdelijke aanduiding of klik op het pictogram als u een afbeelding wilt toevoegen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AC9E-8074-2345-AE24-F6444807C3C1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F9FF-ED86-B74F-A7CF-56F342FEC855}" type="datetime1">
              <a:rPr lang="en-US" smtClean="0"/>
              <a:t>1/15/2018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CD8EE-7BB8-8E41-BCAB-EFC89AC1D56D}" type="datetime1">
              <a:rPr lang="en-US" smtClean="0"/>
              <a:t>1/15/2018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12E6-B42C-8145-9CCC-DB0A29E34C5E}" type="datetime1">
              <a:rPr lang="en-US" smtClean="0"/>
              <a:t>1/15/2018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563C1-CB45-8446-9AA0-FCC854C4AF58}" type="datetime1">
              <a:rPr lang="en-US" smtClean="0"/>
              <a:t>1/15/2018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F3D8284-71D5-9E4D-9D55-65EC92FD9741}" type="datetime1">
              <a:rPr lang="en-US" smtClean="0"/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Els de Hullu, mmv Mieke Kapteijn en Marcel Kamp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eggtimer-countdown/full-scree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W8	NIBI 2018 </a:t>
            </a:r>
            <a:r>
              <a:rPr lang="nl-NL" i="1" dirty="0"/>
              <a:t>Ecologie moet je doen! 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76699" y="3365500"/>
            <a:ext cx="4798529" cy="2743200"/>
          </a:xfr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0</a:t>
            </a:fld>
            <a:endParaRPr lang="en-US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163" y="1875226"/>
            <a:ext cx="4419600" cy="32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Welkom en introductie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366" y="1905000"/>
            <a:ext cx="8557884" cy="4532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/>
              <a:t>Els de Hullu, Mieke Kapteijn, Marcel Kamp</a:t>
            </a:r>
            <a:br>
              <a:rPr lang="nl-NL" dirty="0"/>
            </a:br>
            <a:r>
              <a:rPr lang="nl-NL" dirty="0"/>
              <a:t>		 </a:t>
            </a:r>
            <a:r>
              <a:rPr lang="nl-NL" i="1" dirty="0"/>
              <a:t>Ecologie leren en onderwijzen</a:t>
            </a:r>
            <a:endParaRPr lang="nl-NL" dirty="0"/>
          </a:p>
          <a:p>
            <a:r>
              <a:rPr lang="nl-NL" dirty="0"/>
              <a:t>kennismaken met (maximaal) 7 activiteiten</a:t>
            </a:r>
            <a:br>
              <a:rPr lang="nl-NL" dirty="0"/>
            </a:br>
            <a:r>
              <a:rPr lang="nl-NL" dirty="0"/>
              <a:t> gericht op </a:t>
            </a:r>
            <a:r>
              <a:rPr lang="nl-NL" i="1" dirty="0"/>
              <a:t>leren</a:t>
            </a:r>
            <a:r>
              <a:rPr lang="nl-NL" dirty="0"/>
              <a:t> van ecologie</a:t>
            </a:r>
          </a:p>
          <a:p>
            <a:br>
              <a:rPr lang="nl-NL" dirty="0"/>
            </a:br>
            <a:r>
              <a:rPr lang="nl-NL" dirty="0"/>
              <a:t>			Kennis ontwikkelen </a:t>
            </a:r>
            <a:br>
              <a:rPr lang="nl-NL" dirty="0"/>
            </a:br>
            <a:r>
              <a:rPr lang="nl-NL" dirty="0"/>
              <a:t>			over ecosystemen</a:t>
            </a:r>
            <a:br>
              <a:rPr lang="nl-NL" dirty="0"/>
            </a:br>
            <a:r>
              <a:rPr lang="nl-NL" dirty="0"/>
              <a:t>		Heen en weer denken  </a:t>
            </a:r>
            <a:br>
              <a:rPr lang="nl-NL" dirty="0"/>
            </a:br>
            <a:r>
              <a:rPr lang="nl-NL" dirty="0"/>
              <a:t>	Ecologisch leren kijken </a:t>
            </a:r>
            <a:br>
              <a:rPr lang="nl-NL" dirty="0"/>
            </a:br>
            <a:r>
              <a:rPr lang="nl-NL" dirty="0"/>
              <a:t>Voorkennis 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524323">
            <a:off x="6271687" y="3670860"/>
            <a:ext cx="1851594" cy="2367815"/>
          </a:xfrm>
          <a:prstGeom prst="rect">
            <a:avLst/>
          </a:prstGeom>
        </p:spPr>
      </p:pic>
      <p:sp>
        <p:nvSpPr>
          <p:cNvPr id="7" name="Pijl links 6"/>
          <p:cNvSpPr/>
          <p:nvPr/>
        </p:nvSpPr>
        <p:spPr>
          <a:xfrm rot="19473198">
            <a:off x="354523" y="4569595"/>
            <a:ext cx="2445496" cy="42191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667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Planning en activiteiten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366" y="1905000"/>
            <a:ext cx="8557884" cy="453203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11:45 – 12:15 een activiteit uitvoeren (evt. ook reserve activiteit)</a:t>
            </a:r>
          </a:p>
          <a:p>
            <a:pPr marL="0" indent="0">
              <a:buNone/>
            </a:pPr>
            <a:r>
              <a:rPr lang="nl-NL" dirty="0"/>
              <a:t>Daarna: uitwisselgroepen (30 min)</a:t>
            </a:r>
          </a:p>
          <a:p>
            <a:pPr marL="0" indent="0">
              <a:buNone/>
            </a:pPr>
            <a:r>
              <a:rPr lang="nl-NL" dirty="0"/>
              <a:t>Plenaire afsluiting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51298"/>
              </p:ext>
            </p:extLst>
          </p:nvPr>
        </p:nvGraphicFramePr>
        <p:xfrm>
          <a:off x="1435100" y="3577388"/>
          <a:ext cx="4572000" cy="25659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656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7656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0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11:45 – 12:15 in expertgroep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366" y="1905000"/>
            <a:ext cx="8557884" cy="4532032"/>
          </a:xfrm>
        </p:spPr>
        <p:txBody>
          <a:bodyPr/>
          <a:lstStyle/>
          <a:p>
            <a:r>
              <a:rPr lang="nl-NL" dirty="0"/>
              <a:t>Bekijk kort de activiteit en volg de instructies.</a:t>
            </a:r>
          </a:p>
          <a:p>
            <a:r>
              <a:rPr lang="nl-NL" dirty="0"/>
              <a:t>Voer de activiteit uit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Tip 1: benoem een voorzitter en een tijdbewaker</a:t>
            </a:r>
          </a:p>
          <a:p>
            <a:pPr marL="457200" lvl="1" indent="0">
              <a:buNone/>
            </a:pPr>
            <a:r>
              <a:rPr lang="nl-NL" sz="2400" dirty="0">
                <a:solidFill>
                  <a:schemeClr val="accent5">
                    <a:lumMod val="75000"/>
                  </a:schemeClr>
                </a:solidFill>
              </a:rPr>
              <a:t>	Tip 2: besteed niet teveel tijd aan schrijven</a:t>
            </a:r>
          </a:p>
          <a:p>
            <a:pPr marL="0" indent="-3175">
              <a:buNone/>
            </a:pPr>
            <a:r>
              <a:rPr lang="nl-NL" dirty="0"/>
              <a:t>Om uiterlijk 12:05: bespreek de discussie en reflectievragen. </a:t>
            </a:r>
            <a:br>
              <a:rPr lang="nl-NL" dirty="0"/>
            </a:br>
            <a:r>
              <a:rPr lang="nl-NL" dirty="0"/>
              <a:t>[In uitwisselgroep 5 minuten tijd om over uw activiteit te vertellen].</a:t>
            </a:r>
          </a:p>
          <a:p>
            <a:pPr marL="0" indent="-3175">
              <a:buNone/>
            </a:pPr>
            <a:endParaRPr lang="nl-NL" dirty="0"/>
          </a:p>
          <a:p>
            <a:pPr marL="0" indent="-3175">
              <a:buNone/>
            </a:pPr>
            <a:r>
              <a:rPr lang="nl-NL" dirty="0"/>
              <a:t>Tijd over? Vraag de materialen van </a:t>
            </a:r>
            <a:r>
              <a:rPr lang="nl-NL" i="1" dirty="0"/>
              <a:t>Vijf minuten biologie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Uitwisselgroepen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366" y="1905000"/>
            <a:ext cx="8557884" cy="4532032"/>
          </a:xfrm>
        </p:spPr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/>
              <a:t>	PLUS </a:t>
            </a:r>
            <a:r>
              <a:rPr lang="nl-NL" dirty="0"/>
              <a:t>19 en20</a:t>
            </a:r>
          </a:p>
          <a:p>
            <a:pPr marL="0" indent="0">
              <a:buNone/>
            </a:pPr>
            <a:r>
              <a:rPr lang="nl-NL" dirty="0"/>
              <a:t>Bespreek alle activiteiten, zorg dat alles aan bod komt.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http://www.online-stopwatch.com/eggtimer-countdown/full-screen/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614471"/>
              </p:ext>
            </p:extLst>
          </p:nvPr>
        </p:nvGraphicFramePr>
        <p:xfrm>
          <a:off x="3850106" y="1904997"/>
          <a:ext cx="4456353" cy="29710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5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4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54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16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16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16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16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16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167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822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2993" y="630382"/>
            <a:ext cx="8574087" cy="967840"/>
          </a:xfrm>
        </p:spPr>
        <p:txBody>
          <a:bodyPr/>
          <a:lstStyle/>
          <a:p>
            <a:pPr algn="ctr"/>
            <a:r>
              <a:rPr lang="nl-NL" dirty="0"/>
              <a:t>Afsluiting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0366" y="1905000"/>
            <a:ext cx="8557884" cy="4532032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Wat was voor u het belangrijkste uit deze workshop?</a:t>
            </a:r>
          </a:p>
          <a:p>
            <a:pPr marL="0" indent="0" algn="ctr">
              <a:buNone/>
            </a:pPr>
            <a:r>
              <a:rPr lang="nl-NL" dirty="0"/>
              <a:t>Veel plezier en succes met ecologie </a:t>
            </a:r>
            <a:r>
              <a:rPr lang="nl-NL" i="1" dirty="0"/>
              <a:t>onderwijzen</a:t>
            </a:r>
            <a:endParaRPr lang="nl-NL" dirty="0"/>
          </a:p>
          <a:p>
            <a:pPr marL="0" indent="0" algn="ctr">
              <a:buNone/>
            </a:pPr>
            <a:r>
              <a:rPr lang="nl-NL" dirty="0"/>
              <a:t>&amp; </a:t>
            </a:r>
          </a:p>
          <a:p>
            <a:pPr marL="0" indent="0" algn="ctr">
              <a:buNone/>
            </a:pPr>
            <a:r>
              <a:rPr lang="nl-NL" dirty="0"/>
              <a:t>Tot ziens!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accent5"/>
                </a:solidFill>
                <a:latin typeface="Chalkduster"/>
                <a:cs typeface="Chalkduster"/>
              </a:rPr>
              <a:t>Els de Hullu, </a:t>
            </a:r>
          </a:p>
          <a:p>
            <a:pPr marL="0" indent="0" algn="ctr">
              <a:buNone/>
            </a:pPr>
            <a:r>
              <a:rPr lang="nl-NL" dirty="0">
                <a:solidFill>
                  <a:schemeClr val="accent5"/>
                </a:solidFill>
                <a:latin typeface="Chalkduster"/>
                <a:cs typeface="Chalkduster"/>
              </a:rPr>
              <a:t>Mieke </a:t>
            </a:r>
            <a:r>
              <a:rPr lang="nl-NL" dirty="0" err="1">
                <a:solidFill>
                  <a:schemeClr val="accent5"/>
                </a:solidFill>
                <a:latin typeface="Chalkduster"/>
                <a:cs typeface="Chalkduster"/>
              </a:rPr>
              <a:t>kapteijn</a:t>
            </a:r>
            <a:endParaRPr lang="nl-NL" dirty="0">
              <a:solidFill>
                <a:schemeClr val="accent5"/>
              </a:solidFill>
              <a:latin typeface="Chalkduster"/>
              <a:cs typeface="Chalkduster"/>
            </a:endParaRPr>
          </a:p>
          <a:p>
            <a:pPr marL="0" indent="0" algn="ctr">
              <a:buNone/>
            </a:pPr>
            <a:r>
              <a:rPr lang="nl-NL" dirty="0">
                <a:solidFill>
                  <a:schemeClr val="accent5"/>
                </a:solidFill>
                <a:latin typeface="Chalkduster"/>
                <a:cs typeface="Chalkduster"/>
              </a:rPr>
              <a:t>Marcel Kamp</a:t>
            </a:r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Els de Hullu, mmv Mieke Kapteijn en Marcel Kamp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2761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7438</TotalTime>
  <Words>815</Words>
  <Application>Microsoft Office PowerPoint</Application>
  <PresentationFormat>Diavoorstelling (4:3)</PresentationFormat>
  <Paragraphs>128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Calibri</vt:lpstr>
      <vt:lpstr>Chalkduster</vt:lpstr>
      <vt:lpstr>Corbel</vt:lpstr>
      <vt:lpstr>Wingdings</vt:lpstr>
      <vt:lpstr>Spectrum</vt:lpstr>
      <vt:lpstr>W8 NIBI 2018 Ecologie moet je doen! </vt:lpstr>
      <vt:lpstr>Welkom en introductie </vt:lpstr>
      <vt:lpstr>Planning en activiteiten</vt:lpstr>
      <vt:lpstr>11:45 – 12:15 in expertgroep</vt:lpstr>
      <vt:lpstr>Uitwisselgroepen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Els de Hullu</dc:creator>
  <cp:lastModifiedBy>Tycho Malmberg</cp:lastModifiedBy>
  <cp:revision>88</cp:revision>
  <cp:lastPrinted>2018-01-10T11:12:43Z</cp:lastPrinted>
  <dcterms:created xsi:type="dcterms:W3CDTF">2013-12-18T13:02:14Z</dcterms:created>
  <dcterms:modified xsi:type="dcterms:W3CDTF">2018-01-15T12:37:20Z</dcterms:modified>
</cp:coreProperties>
</file>