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6DF1F-255C-0B73-FA7B-7F87E2E1EB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12A8DE-29D5-6F36-CBB9-FD2367BF9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389E61-F82A-7C6D-A8A8-38B3C6F9B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DB7760-C528-A4BD-ADB2-72832DF51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6B0F62-E520-6190-98EE-DEA86EE63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7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369A3F-5A18-08AD-6896-462AC2F0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F96D031-40DE-C0AE-C2E0-D1E049C34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F522EA-50C0-E2C1-215F-8B91C227D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B42EFA-C816-0803-4277-5B4B61C23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31CF794-9C66-6251-74BA-4A240732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53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10C1F97-B20B-BF89-E569-1B0C7F877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97FC52B-1C96-AB6F-35A0-6E362393F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FBD710-476B-6A99-B035-7A53184DE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C68F4A-B917-95D5-E3CB-00E5FACB3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EBD69D-193F-C147-2A04-D88AD9A6B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965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F528C-8E56-3F78-88B6-C7210D9C4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89194-611E-6C95-8E98-5611DD6EA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093E0D-FCFD-67FD-DA62-5E12F221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E82520-C659-013B-0704-2A3A239BC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F944FF-C286-7B3A-C2F8-014C1BEF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77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0D8DD5-D2B7-6DE6-E2B9-62D77E49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F820D1-2FCC-1106-A804-B43B62706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C2C384-6525-53F2-8619-BC2DAF1EF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A30E86-08C3-0D74-900D-4EAE0FDC3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670EC8-C89A-7E5D-60B4-FBACB38B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48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511B3-2199-5C22-57F8-7FBFDA157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FEEBC5-5348-22C2-7DBF-66E111001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AFC9696-BA87-A47D-FD66-7D6E404C7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601D5D-F093-3CCC-8CB3-19A2DBBD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C1DE85-9C04-1A08-3010-8F2347900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3C4098F-FDAB-075A-B2B7-C9E932442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44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23871-8A57-CD5A-D14D-FB67547C4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23B5153-2C2A-AD79-A5FC-FF6C6017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3765408-D3F4-F45E-792C-018441602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5B1D2FD-57D6-ADB0-0247-65A9994A9E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B6EFE2C-F299-6B34-9E2A-E368ABEBD0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24CF9B8-15B7-0C10-5F33-0D4DAFD70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8C64DC4-1A1A-7753-DA1E-6E5D453E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EF845C5-4956-4A18-BD86-92E73B5D9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778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B9832-C065-920A-8054-8D37D9AF8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4EC6E1A-BB94-7BCC-2C51-AB6D0DC83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56E1952-2198-EA0A-1B27-9A6406D2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7684A61-33A0-8F24-B1DF-DCEE17280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59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B2035-465B-30A3-92AC-3165B540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930796F-DA54-1018-1292-A58E82778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4639A7C-7F29-8C67-4E84-D34343117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29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9D659-F9EC-3C7F-A3B8-8AE201523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3B0C03-D363-81FB-E56C-0C51F68BF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1D27AA-8E83-1745-FA85-245E25457C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965F0C-945D-9AB3-340B-EFF1EA980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05FF9FE-63BB-3212-E429-1D21A551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3E3844-2E14-FD69-F441-E0B4B750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28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467D3D-793E-319F-7440-3320AF38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BD1464A-3DD1-EF67-A819-A4486A0B69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1E4EC36-CEBA-5B39-9AF0-EBA0FE7A4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43A0A33-CA36-6D10-FFE1-2304B5CE8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90B60E-63D7-1D36-D4FB-3BA66FD1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2142BF9-5A7A-D7CC-E300-C8BA1C34C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60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3373C1A-3C12-E9DA-8779-7CDD5AC08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F12810A-FEE0-13EC-8426-559B3EEE5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1BF7A9-358C-4DD3-66EE-430156638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788D74-F667-48AC-8DBF-AF463C1EC8F0}" type="datetimeFigureOut">
              <a:rPr lang="nl-NL" smtClean="0"/>
              <a:t>16-11-2024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52531C-9879-0D43-61B1-7356F6BE7A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36DAA5-BC98-D9A8-5CD8-C64A98410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CCFA24-19B4-4D1A-BCBF-99CD4A86CD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12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JdlEbPuUCg?start=24&amp;feature=oembed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rowapp.today/#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A0A104-D8E5-D464-7616-16A25A998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992"/>
            <a:ext cx="9144000" cy="2387600"/>
          </a:xfrm>
        </p:spPr>
        <p:txBody>
          <a:bodyPr/>
          <a:lstStyle/>
          <a:p>
            <a:r>
              <a:rPr kumimoji="0" lang="nl-NL" altLang="nl-NL" sz="6000" b="0" i="0" u="none" strike="noStrike" cap="none" normalizeH="0" baseline="0" dirty="0">
                <a:ln>
                  <a:noFill/>
                </a:ln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Workshop: Ritme van bomen</a:t>
            </a:r>
            <a:br>
              <a:rPr kumimoji="0" lang="nl-NL" altLang="nl-NL" sz="6000" b="0" i="0" u="none" strike="noStrike" cap="none" normalizeH="0" baseline="0" dirty="0">
                <a:ln>
                  <a:noFill/>
                </a:ln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2FF040-5127-D257-6B57-AF686E5415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93381"/>
            <a:ext cx="9144000" cy="904648"/>
          </a:xfrm>
        </p:spPr>
        <p:txBody>
          <a:bodyPr>
            <a:normAutofit fontScale="92500"/>
          </a:bodyPr>
          <a:lstStyle/>
          <a:p>
            <a:r>
              <a:rPr kumimoji="0" lang="nl-NL" altLang="nl-NL" sz="2400" b="0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Maaike Vollebregt </a:t>
            </a:r>
          </a:p>
          <a:p>
            <a:r>
              <a:rPr kumimoji="0" lang="nl-NL" altLang="nl-NL" sz="2400" b="0" i="0" u="none" strike="noStrike" cap="none" normalizeH="0" baseline="0" dirty="0">
                <a:ln>
                  <a:noFill/>
                </a:ln>
                <a:solidFill>
                  <a:srgbClr val="595959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Docent biologie op het Helen Parkhurst te Almere | m.vollebregt@asg.nl</a:t>
            </a:r>
            <a:endParaRPr kumimoji="0" lang="nl-NL" altLang="nl-NL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741" y="2501852"/>
            <a:ext cx="10884459" cy="185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6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860598" y="0"/>
            <a:ext cx="10884459" cy="1854295"/>
          </a:xfrm>
          <a:prstGeom prst="rect">
            <a:avLst/>
          </a:prstGeom>
        </p:spPr>
      </p:pic>
      <p:sp>
        <p:nvSpPr>
          <p:cNvPr id="7" name="Ondertitel 6">
            <a:extLst>
              <a:ext uri="{FF2B5EF4-FFF2-40B4-BE49-F238E27FC236}">
                <a16:creationId xmlns:a16="http://schemas.microsoft.com/office/drawing/2014/main" id="{ABE56716-44E9-9B12-AECA-54A87D3F9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384" y="2079171"/>
            <a:ext cx="10678886" cy="3733799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nl-NL" dirty="0"/>
              <a:t>Intro (15 min)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Wat is fenologie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De </a:t>
            </a:r>
            <a:r>
              <a:rPr lang="nl-NL" dirty="0" err="1"/>
              <a:t>Grow</a:t>
            </a:r>
            <a:r>
              <a:rPr lang="nl-NL" dirty="0"/>
              <a:t>-app</a:t>
            </a:r>
          </a:p>
          <a:p>
            <a:pPr algn="l"/>
            <a:endParaRPr lang="nl-NL" dirty="0"/>
          </a:p>
          <a:p>
            <a:pPr algn="l"/>
            <a:r>
              <a:rPr lang="nl-NL" dirty="0"/>
              <a:t>Aan de slag (45 min)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Praktische opdrachten bij de seizoenen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nl-NL" dirty="0"/>
          </a:p>
          <a:p>
            <a:pPr algn="l"/>
            <a:r>
              <a:rPr lang="nl-NL" dirty="0"/>
              <a:t>Afsluiten (15 min)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/>
              <a:t>Ervaringen delen</a:t>
            </a:r>
          </a:p>
          <a:p>
            <a:pPr algn="l"/>
            <a:endParaRPr lang="nl-NL" dirty="0"/>
          </a:p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923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860598" y="0"/>
            <a:ext cx="10884459" cy="185429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84C6242-0F17-1876-7CBC-744742265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057" y="1584325"/>
            <a:ext cx="10515600" cy="1325563"/>
          </a:xfrm>
        </p:spPr>
        <p:txBody>
          <a:bodyPr/>
          <a:lstStyle/>
          <a:p>
            <a:r>
              <a:rPr lang="nl-NL" dirty="0"/>
              <a:t>Wat is fenologie</a:t>
            </a:r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ABE56716-44E9-9B12-AECA-54A87D3F9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057" y="2909888"/>
            <a:ext cx="10515600" cy="185429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sz="2400" b="0" i="0" u="none" strike="noStrike" dirty="0">
                <a:effectLst/>
                <a:latin typeface="Arial" panose="020B0604020202020204" pitchFamily="34" charset="0"/>
              </a:rPr>
              <a:t>Oudgrieks</a:t>
            </a: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φα</a:t>
            </a:r>
            <a:r>
              <a:rPr lang="nl-NL" sz="24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ίνειν</a:t>
            </a: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nl-NL" sz="2400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phaínein</a:t>
            </a: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doen verschijnen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Het verband tussen periodiek terugkerende organische </a:t>
            </a:r>
            <a:r>
              <a:rPr lang="nl-NL" sz="2400" b="0" i="0" u="none" strike="noStrike" dirty="0">
                <a:effectLst/>
                <a:latin typeface="Arial" panose="020B0604020202020204" pitchFamily="34" charset="0"/>
              </a:rPr>
              <a:t>natuurverschijnselen</a:t>
            </a: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de </a:t>
            </a:r>
            <a:r>
              <a:rPr lang="nl-NL" sz="2400" b="0" i="0" u="none" strike="noStrike" dirty="0">
                <a:effectLst/>
                <a:latin typeface="Arial" panose="020B0604020202020204" pitchFamily="34" charset="0"/>
              </a:rPr>
              <a:t>meteorologische omstandigheden</a:t>
            </a:r>
            <a:r>
              <a:rPr lang="nl-NL" sz="2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en de tijdstippen in het jaar.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6954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>
            <a:off x="803445" y="0"/>
            <a:ext cx="10884459" cy="1854295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90F08E06-057F-65E2-910B-A8B0541A09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598" y="1854295"/>
            <a:ext cx="10827306" cy="2044805"/>
          </a:xfrm>
          <a:prstGeom prst="rect">
            <a:avLst/>
          </a:prstGeom>
        </p:spPr>
      </p:pic>
      <p:pic>
        <p:nvPicPr>
          <p:cNvPr id="9" name="Onlinemedia 8" title="Time lapse berk door de seizoenen">
            <a:hlinkClick r:id="" action="ppaction://media"/>
            <a:extLst>
              <a:ext uri="{FF2B5EF4-FFF2-40B4-BE49-F238E27FC236}">
                <a16:creationId xmlns:a16="http://schemas.microsoft.com/office/drawing/2014/main" id="{295A1477-B6CA-7469-EB22-EDE36268D53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0999" y="3254829"/>
            <a:ext cx="4702628" cy="3526971"/>
          </a:xfrm>
          <a:prstGeom prst="rect">
            <a:avLst/>
          </a:prstGeom>
        </p:spPr>
      </p:pic>
      <p:pic>
        <p:nvPicPr>
          <p:cNvPr id="3074" name="Picture 2" descr="logo">
            <a:extLst>
              <a:ext uri="{FF2B5EF4-FFF2-40B4-BE49-F238E27FC236}">
                <a16:creationId xmlns:a16="http://schemas.microsoft.com/office/drawing/2014/main" id="{84587959-8476-B6E1-3ED6-0824322E8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258" y="4911597"/>
            <a:ext cx="4574996" cy="120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03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803445" y="0"/>
            <a:ext cx="10884459" cy="185429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6F9134C8-5B90-EBA6-4E8D-FC87233CBB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046"/>
          <a:stretch/>
        </p:blipFill>
        <p:spPr>
          <a:xfrm>
            <a:off x="1493796" y="2042283"/>
            <a:ext cx="9204407" cy="407842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1C2DC07-70D3-1177-5A8E-380F3037C838}"/>
              </a:ext>
            </a:extLst>
          </p:cNvPr>
          <p:cNvSpPr txBox="1"/>
          <p:nvPr/>
        </p:nvSpPr>
        <p:spPr>
          <a:xfrm>
            <a:off x="1621972" y="630869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 err="1">
                <a:hlinkClick r:id="rId4"/>
              </a:rPr>
              <a:t>GrowApp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802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1" r="75027"/>
          <a:stretch/>
        </p:blipFill>
        <p:spPr>
          <a:xfrm>
            <a:off x="6127043" y="3983173"/>
            <a:ext cx="1974234" cy="13468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8E0CF3-8281-01BF-0325-A55E897CD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708" y="437565"/>
            <a:ext cx="10515600" cy="141300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dirty="0"/>
              <a:t>Praktische opdrachten bij ieder seizoen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5EA7DC8-E718-D51E-DF5C-D8FD7F963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3141" y="3195506"/>
            <a:ext cx="1754699" cy="660305"/>
          </a:xfrm>
        </p:spPr>
        <p:txBody>
          <a:bodyPr/>
          <a:lstStyle/>
          <a:p>
            <a:r>
              <a:rPr lang="nl-NL" dirty="0"/>
              <a:t>De lente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3547C0D-A1A5-9FF5-72AE-F4C47890B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76942" y="5566214"/>
            <a:ext cx="1907098" cy="5769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800" b="1" kern="100" dirty="0">
                <a:solidFill>
                  <a:srgbClr val="153D6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Bladontluiking en Fotosynthese 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9705CAB6-C5FB-014D-8E6F-55EC1BA3321C}"/>
              </a:ext>
            </a:extLst>
          </p:cNvPr>
          <p:cNvSpPr txBox="1">
            <a:spLocks/>
          </p:cNvSpPr>
          <p:nvPr/>
        </p:nvSpPr>
        <p:spPr>
          <a:xfrm>
            <a:off x="3609424" y="3195506"/>
            <a:ext cx="1754699" cy="6603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De zomer</a:t>
            </a:r>
          </a:p>
        </p:txBody>
      </p:sp>
      <p:sp>
        <p:nvSpPr>
          <p:cNvPr id="11" name="Tijdelijke aanduiding voor tekst 3">
            <a:extLst>
              <a:ext uri="{FF2B5EF4-FFF2-40B4-BE49-F238E27FC236}">
                <a16:creationId xmlns:a16="http://schemas.microsoft.com/office/drawing/2014/main" id="{FC452ED6-E839-D32B-A31D-134683D0A74A}"/>
              </a:ext>
            </a:extLst>
          </p:cNvPr>
          <p:cNvSpPr txBox="1">
            <a:spLocks/>
          </p:cNvSpPr>
          <p:nvPr/>
        </p:nvSpPr>
        <p:spPr>
          <a:xfrm>
            <a:off x="6255803" y="3195378"/>
            <a:ext cx="1754699" cy="6603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De herfst</a:t>
            </a:r>
          </a:p>
        </p:txBody>
      </p:sp>
      <p:sp>
        <p:nvSpPr>
          <p:cNvPr id="12" name="Tijdelijke aanduiding voor tekst 3">
            <a:extLst>
              <a:ext uri="{FF2B5EF4-FFF2-40B4-BE49-F238E27FC236}">
                <a16:creationId xmlns:a16="http://schemas.microsoft.com/office/drawing/2014/main" id="{5ED4C035-D7F2-9B82-ED0D-5C8E01317972}"/>
              </a:ext>
            </a:extLst>
          </p:cNvPr>
          <p:cNvSpPr txBox="1">
            <a:spLocks/>
          </p:cNvSpPr>
          <p:nvPr/>
        </p:nvSpPr>
        <p:spPr>
          <a:xfrm>
            <a:off x="8902182" y="3132801"/>
            <a:ext cx="1754699" cy="6603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De winter</a:t>
            </a:r>
          </a:p>
        </p:txBody>
      </p:sp>
      <p:sp>
        <p:nvSpPr>
          <p:cNvPr id="13" name="Tijdelijke aanduiding voor inhoud 4">
            <a:extLst>
              <a:ext uri="{FF2B5EF4-FFF2-40B4-BE49-F238E27FC236}">
                <a16:creationId xmlns:a16="http://schemas.microsoft.com/office/drawing/2014/main" id="{30274A3F-C035-D935-E76A-27FE2BD252AE}"/>
              </a:ext>
            </a:extLst>
          </p:cNvPr>
          <p:cNvSpPr txBox="1">
            <a:spLocks/>
          </p:cNvSpPr>
          <p:nvPr/>
        </p:nvSpPr>
        <p:spPr>
          <a:xfrm>
            <a:off x="3533225" y="5472893"/>
            <a:ext cx="1907098" cy="763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1800" b="1" dirty="0" err="1">
                <a:solidFill>
                  <a:srgbClr val="153D6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Classificatie-systeem</a:t>
            </a:r>
            <a:r>
              <a:rPr lang="nl-NL" sz="1800" b="1" dirty="0">
                <a:solidFill>
                  <a:srgbClr val="153D6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op basis van bladeren</a:t>
            </a:r>
            <a:endParaRPr lang="nl-NL" sz="1800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36A4704-818A-F668-1604-82A61900F9A7}"/>
              </a:ext>
            </a:extLst>
          </p:cNvPr>
          <p:cNvSpPr txBox="1"/>
          <p:nvPr/>
        </p:nvSpPr>
        <p:spPr>
          <a:xfrm>
            <a:off x="6089508" y="5472893"/>
            <a:ext cx="2477549" cy="1267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kern="100" dirty="0">
                <a:solidFill>
                  <a:srgbClr val="153D6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scheiden van bladgroenpigmenten m.b.v. papierchromatografie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D341F3E-EF27-2607-9D73-494BD7D4542C}"/>
              </a:ext>
            </a:extLst>
          </p:cNvPr>
          <p:cNvSpPr txBox="1"/>
          <p:nvPr/>
        </p:nvSpPr>
        <p:spPr>
          <a:xfrm>
            <a:off x="8986256" y="5446415"/>
            <a:ext cx="2576468" cy="660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800" b="1" dirty="0">
                <a:solidFill>
                  <a:srgbClr val="153D6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Groeianalyse en Koolstofvastlegging</a:t>
            </a:r>
            <a:endParaRPr lang="nl-NL" dirty="0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75F551D-7F57-BE84-C201-F9065105BAF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25497" t="-811" r="50700" b="811"/>
          <a:stretch/>
        </p:blipFill>
        <p:spPr>
          <a:xfrm>
            <a:off x="8812086" y="3913258"/>
            <a:ext cx="1974234" cy="1413005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1AF4907-332D-08F9-5715-94AB96281D3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50260" r="25237"/>
          <a:stretch/>
        </p:blipFill>
        <p:spPr>
          <a:xfrm>
            <a:off x="909806" y="3968401"/>
            <a:ext cx="1974234" cy="1372633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AD8F140-8E12-8B5B-B16E-529F8A69DBA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75014"/>
          <a:stretch/>
        </p:blipFill>
        <p:spPr>
          <a:xfrm>
            <a:off x="3446355" y="3983173"/>
            <a:ext cx="1969879" cy="1343090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34CB3D11-8DD0-9711-3820-2D6D1644BF3C}"/>
              </a:ext>
            </a:extLst>
          </p:cNvPr>
          <p:cNvSpPr txBox="1"/>
          <p:nvPr/>
        </p:nvSpPr>
        <p:spPr>
          <a:xfrm>
            <a:off x="1317171" y="2377487"/>
            <a:ext cx="912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 teams van 3 personen werken jullie aan een seizoen. Je hebt ongeveer 45 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276869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67498268-155E-51FD-0CE3-D490A97E04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803445" y="0"/>
            <a:ext cx="10884459" cy="1854295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F1E02E9F-0FAF-5A88-A4AB-56F3E62A159E}"/>
              </a:ext>
            </a:extLst>
          </p:cNvPr>
          <p:cNvSpPr txBox="1"/>
          <p:nvPr/>
        </p:nvSpPr>
        <p:spPr>
          <a:xfrm>
            <a:off x="1317171" y="2377487"/>
            <a:ext cx="9122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Ervaringen delen;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vonden jullie van de opdrachten?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Is het toepasbaar in de klas?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zou je aanpassen?</a:t>
            </a:r>
          </a:p>
        </p:txBody>
      </p:sp>
    </p:spTree>
    <p:extLst>
      <p:ext uri="{BB962C8B-B14F-4D97-AF65-F5344CB8AC3E}">
        <p14:creationId xmlns:p14="http://schemas.microsoft.com/office/powerpoint/2010/main" val="1324453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159</Words>
  <Application>Microsoft Office PowerPoint</Application>
  <PresentationFormat>Breedbeeld</PresentationFormat>
  <Paragraphs>30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Wingdings</vt:lpstr>
      <vt:lpstr>Kantoorthema</vt:lpstr>
      <vt:lpstr>Workshop: Ritme van bomen </vt:lpstr>
      <vt:lpstr>PowerPoint-presentatie</vt:lpstr>
      <vt:lpstr>Wat is fenologie</vt:lpstr>
      <vt:lpstr>PowerPoint-presentatie</vt:lpstr>
      <vt:lpstr>PowerPoint-presentatie</vt:lpstr>
      <vt:lpstr>Praktische opdrachten bij ieder seizoen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Maaike Vollebregt</dc:creator>
  <cp:lastModifiedBy>Maaike Vollebregt</cp:lastModifiedBy>
  <cp:revision>1</cp:revision>
  <dcterms:created xsi:type="dcterms:W3CDTF">2024-11-15T20:44:08Z</dcterms:created>
  <dcterms:modified xsi:type="dcterms:W3CDTF">2024-11-16T09:41:29Z</dcterms:modified>
</cp:coreProperties>
</file>