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309" r:id="rId2"/>
    <p:sldId id="316" r:id="rId3"/>
    <p:sldId id="325" r:id="rId4"/>
    <p:sldId id="328" r:id="rId5"/>
    <p:sldId id="329" r:id="rId6"/>
    <p:sldId id="327" r:id="rId7"/>
    <p:sldId id="321" r:id="rId8"/>
    <p:sldId id="332" r:id="rId9"/>
    <p:sldId id="326" r:id="rId10"/>
    <p:sldId id="323" r:id="rId11"/>
    <p:sldId id="331" r:id="rId12"/>
    <p:sldId id="330" r:id="rId13"/>
  </p:sldIdLst>
  <p:sldSz cx="9144000" cy="6858000" type="screen4x3"/>
  <p:notesSz cx="6858000" cy="9144000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3">
          <p15:clr>
            <a:srgbClr val="A4A3A4"/>
          </p15:clr>
        </p15:guide>
        <p15:guide id="2" pos="2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DEC"/>
    <a:srgbClr val="D72F26"/>
    <a:srgbClr val="D03124"/>
    <a:srgbClr val="EF7D00"/>
    <a:srgbClr val="89420D"/>
    <a:srgbClr val="259C92"/>
    <a:srgbClr val="34A09D"/>
    <a:srgbClr val="007C73"/>
    <a:srgbClr val="33ADAC"/>
    <a:srgbClr val="0084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BEEE13-7717-4860-9522-CA176B97DF99}" v="141" dt="2024-11-15T11:34:47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82852" autoAdjust="0"/>
  </p:normalViewPr>
  <p:slideViewPr>
    <p:cSldViewPr snapToGrid="0" snapToObjects="1">
      <p:cViewPr varScale="1">
        <p:scale>
          <a:sx n="68" d="100"/>
          <a:sy n="68" d="100"/>
        </p:scale>
        <p:origin x="2050" y="62"/>
      </p:cViewPr>
      <p:guideLst>
        <p:guide orient="horz" pos="4273"/>
        <p:guide pos="2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raedts, C.L. (Caspar)" userId="19428b63-675a-4483-91a9-3c3cd48873f5" providerId="ADAL" clId="{82BEEE13-7717-4860-9522-CA176B97DF99}"/>
    <pc:docChg chg="undo custSel addSld delSld modSld sldOrd">
      <pc:chgData name="Geraedts, C.L. (Caspar)" userId="19428b63-675a-4483-91a9-3c3cd48873f5" providerId="ADAL" clId="{82BEEE13-7717-4860-9522-CA176B97DF99}" dt="2024-11-15T11:34:47.826" v="2540" actId="1076"/>
      <pc:docMkLst>
        <pc:docMk/>
      </pc:docMkLst>
      <pc:sldChg chg="modSp mod">
        <pc:chgData name="Geraedts, C.L. (Caspar)" userId="19428b63-675a-4483-91a9-3c3cd48873f5" providerId="ADAL" clId="{82BEEE13-7717-4860-9522-CA176B97DF99}" dt="2024-11-15T08:04:23.905" v="147" actId="1076"/>
        <pc:sldMkLst>
          <pc:docMk/>
          <pc:sldMk cId="3859674642" sldId="309"/>
        </pc:sldMkLst>
        <pc:spChg chg="mod">
          <ac:chgData name="Geraedts, C.L. (Caspar)" userId="19428b63-675a-4483-91a9-3c3cd48873f5" providerId="ADAL" clId="{82BEEE13-7717-4860-9522-CA176B97DF99}" dt="2024-11-15T08:04:23.905" v="147" actId="1076"/>
          <ac:spMkLst>
            <pc:docMk/>
            <pc:sldMk cId="3859674642" sldId="309"/>
            <ac:spMk id="3" creationId="{00000000-0000-0000-0000-000000000000}"/>
          </ac:spMkLst>
        </pc:spChg>
      </pc:sldChg>
      <pc:sldChg chg="del">
        <pc:chgData name="Geraedts, C.L. (Caspar)" userId="19428b63-675a-4483-91a9-3c3cd48873f5" providerId="ADAL" clId="{82BEEE13-7717-4860-9522-CA176B97DF99}" dt="2024-11-15T08:03:30.529" v="134" actId="47"/>
        <pc:sldMkLst>
          <pc:docMk/>
          <pc:sldMk cId="3545532317" sldId="314"/>
        </pc:sldMkLst>
      </pc:sldChg>
      <pc:sldChg chg="modSp mod">
        <pc:chgData name="Geraedts, C.L. (Caspar)" userId="19428b63-675a-4483-91a9-3c3cd48873f5" providerId="ADAL" clId="{82BEEE13-7717-4860-9522-CA176B97DF99}" dt="2024-11-15T08:36:23.265" v="1042" actId="113"/>
        <pc:sldMkLst>
          <pc:docMk/>
          <pc:sldMk cId="2953139726" sldId="316"/>
        </pc:sldMkLst>
        <pc:spChg chg="mod">
          <ac:chgData name="Geraedts, C.L. (Caspar)" userId="19428b63-675a-4483-91a9-3c3cd48873f5" providerId="ADAL" clId="{82BEEE13-7717-4860-9522-CA176B97DF99}" dt="2024-11-15T08:08:04.112" v="239" actId="20577"/>
          <ac:spMkLst>
            <pc:docMk/>
            <pc:sldMk cId="2953139726" sldId="316"/>
            <ac:spMk id="6" creationId="{00000000-0000-0000-0000-000000000000}"/>
          </ac:spMkLst>
        </pc:spChg>
        <pc:spChg chg="mod">
          <ac:chgData name="Geraedts, C.L. (Caspar)" userId="19428b63-675a-4483-91a9-3c3cd48873f5" providerId="ADAL" clId="{82BEEE13-7717-4860-9522-CA176B97DF99}" dt="2024-11-15T08:36:23.265" v="1042" actId="113"/>
          <ac:spMkLst>
            <pc:docMk/>
            <pc:sldMk cId="2953139726" sldId="316"/>
            <ac:spMk id="11" creationId="{00000000-0000-0000-0000-000000000000}"/>
          </ac:spMkLst>
        </pc:spChg>
      </pc:sldChg>
      <pc:sldChg chg="del">
        <pc:chgData name="Geraedts, C.L. (Caspar)" userId="19428b63-675a-4483-91a9-3c3cd48873f5" providerId="ADAL" clId="{82BEEE13-7717-4860-9522-CA176B97DF99}" dt="2024-11-15T08:03:30.529" v="134" actId="47"/>
        <pc:sldMkLst>
          <pc:docMk/>
          <pc:sldMk cId="3536738997" sldId="320"/>
        </pc:sldMkLst>
      </pc:sldChg>
      <pc:sldChg chg="addSp delSp modSp mod">
        <pc:chgData name="Geraedts, C.L. (Caspar)" userId="19428b63-675a-4483-91a9-3c3cd48873f5" providerId="ADAL" clId="{82BEEE13-7717-4860-9522-CA176B97DF99}" dt="2024-11-15T11:34:47.826" v="2540" actId="1076"/>
        <pc:sldMkLst>
          <pc:docMk/>
          <pc:sldMk cId="3234917878" sldId="321"/>
        </pc:sldMkLst>
        <pc:spChg chg="mod">
          <ac:chgData name="Geraedts, C.L. (Caspar)" userId="19428b63-675a-4483-91a9-3c3cd48873f5" providerId="ADAL" clId="{82BEEE13-7717-4860-9522-CA176B97DF99}" dt="2024-11-15T11:32:37.104" v="2536" actId="20577"/>
          <ac:spMkLst>
            <pc:docMk/>
            <pc:sldMk cId="3234917878" sldId="321"/>
            <ac:spMk id="11" creationId="{00000000-0000-0000-0000-000000000000}"/>
          </ac:spMkLst>
        </pc:spChg>
        <pc:picChg chg="del">
          <ac:chgData name="Geraedts, C.L. (Caspar)" userId="19428b63-675a-4483-91a9-3c3cd48873f5" providerId="ADAL" clId="{82BEEE13-7717-4860-9522-CA176B97DF99}" dt="2024-11-15T11:32:30.927" v="2532" actId="478"/>
          <ac:picMkLst>
            <pc:docMk/>
            <pc:sldMk cId="3234917878" sldId="321"/>
            <ac:picMk id="4" creationId="{AFCA46CD-5315-C78E-FA87-B0F818BA8E27}"/>
          </ac:picMkLst>
        </pc:picChg>
        <pc:picChg chg="add mod">
          <ac:chgData name="Geraedts, C.L. (Caspar)" userId="19428b63-675a-4483-91a9-3c3cd48873f5" providerId="ADAL" clId="{82BEEE13-7717-4860-9522-CA176B97DF99}" dt="2024-11-15T11:34:47.826" v="2540" actId="1076"/>
          <ac:picMkLst>
            <pc:docMk/>
            <pc:sldMk cId="3234917878" sldId="321"/>
            <ac:picMk id="1026" creationId="{D188CA90-656E-1A55-643B-71E6264BBA40}"/>
          </ac:picMkLst>
        </pc:picChg>
      </pc:sldChg>
      <pc:sldChg chg="del">
        <pc:chgData name="Geraedts, C.L. (Caspar)" userId="19428b63-675a-4483-91a9-3c3cd48873f5" providerId="ADAL" clId="{82BEEE13-7717-4860-9522-CA176B97DF99}" dt="2024-11-15T08:03:30.529" v="134" actId="47"/>
        <pc:sldMkLst>
          <pc:docMk/>
          <pc:sldMk cId="3059226391" sldId="322"/>
        </pc:sldMkLst>
      </pc:sldChg>
      <pc:sldChg chg="addSp delSp modSp mod">
        <pc:chgData name="Geraedts, C.L. (Caspar)" userId="19428b63-675a-4483-91a9-3c3cd48873f5" providerId="ADAL" clId="{82BEEE13-7717-4860-9522-CA176B97DF99}" dt="2024-11-15T08:56:00.367" v="1946" actId="1076"/>
        <pc:sldMkLst>
          <pc:docMk/>
          <pc:sldMk cId="107164276" sldId="323"/>
        </pc:sldMkLst>
        <pc:spChg chg="del">
          <ac:chgData name="Geraedts, C.L. (Caspar)" userId="19428b63-675a-4483-91a9-3c3cd48873f5" providerId="ADAL" clId="{82BEEE13-7717-4860-9522-CA176B97DF99}" dt="2024-11-15T08:54:49.129" v="1932" actId="478"/>
          <ac:spMkLst>
            <pc:docMk/>
            <pc:sldMk cId="107164276" sldId="323"/>
            <ac:spMk id="6" creationId="{00000000-0000-0000-0000-000000000000}"/>
          </ac:spMkLst>
        </pc:spChg>
        <pc:spChg chg="mod">
          <ac:chgData name="Geraedts, C.L. (Caspar)" userId="19428b63-675a-4483-91a9-3c3cd48873f5" providerId="ADAL" clId="{82BEEE13-7717-4860-9522-CA176B97DF99}" dt="2024-11-15T08:54:53.218" v="1940" actId="20577"/>
          <ac:spMkLst>
            <pc:docMk/>
            <pc:sldMk cId="107164276" sldId="323"/>
            <ac:spMk id="11" creationId="{00000000-0000-0000-0000-000000000000}"/>
          </ac:spMkLst>
        </pc:spChg>
        <pc:picChg chg="add del">
          <ac:chgData name="Geraedts, C.L. (Caspar)" userId="19428b63-675a-4483-91a9-3c3cd48873f5" providerId="ADAL" clId="{82BEEE13-7717-4860-9522-CA176B97DF99}" dt="2024-11-15T08:55:27.769" v="1943" actId="478"/>
          <ac:picMkLst>
            <pc:docMk/>
            <pc:sldMk cId="107164276" sldId="323"/>
            <ac:picMk id="3074" creationId="{0C18C214-B314-6C28-BC1C-7032DFB0198C}"/>
          </ac:picMkLst>
        </pc:picChg>
        <pc:picChg chg="add mod">
          <ac:chgData name="Geraedts, C.L. (Caspar)" userId="19428b63-675a-4483-91a9-3c3cd48873f5" providerId="ADAL" clId="{82BEEE13-7717-4860-9522-CA176B97DF99}" dt="2024-11-15T08:56:00.367" v="1946" actId="1076"/>
          <ac:picMkLst>
            <pc:docMk/>
            <pc:sldMk cId="107164276" sldId="323"/>
            <ac:picMk id="3076" creationId="{50FDECD4-217E-161A-DE77-0D8A3125DFE1}"/>
          </ac:picMkLst>
        </pc:picChg>
      </pc:sldChg>
      <pc:sldChg chg="del">
        <pc:chgData name="Geraedts, C.L. (Caspar)" userId="19428b63-675a-4483-91a9-3c3cd48873f5" providerId="ADAL" clId="{82BEEE13-7717-4860-9522-CA176B97DF99}" dt="2024-11-15T08:01:59.474" v="52" actId="47"/>
        <pc:sldMkLst>
          <pc:docMk/>
          <pc:sldMk cId="1334555368" sldId="324"/>
        </pc:sldMkLst>
      </pc:sldChg>
      <pc:sldChg chg="addSp delSp modSp mod">
        <pc:chgData name="Geraedts, C.L. (Caspar)" userId="19428b63-675a-4483-91a9-3c3cd48873f5" providerId="ADAL" clId="{82BEEE13-7717-4860-9522-CA176B97DF99}" dt="2024-11-15T08:26:14.510" v="647" actId="1076"/>
        <pc:sldMkLst>
          <pc:docMk/>
          <pc:sldMk cId="1508846081" sldId="325"/>
        </pc:sldMkLst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4" creationId="{943CDEDD-191F-1BEC-64ED-83487FD40477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5" creationId="{9B6237DA-EE57-AA10-1DE2-7AB68B8E7236}"/>
          </ac:spMkLst>
        </pc:spChg>
        <pc:spChg chg="del">
          <ac:chgData name="Geraedts, C.L. (Caspar)" userId="19428b63-675a-4483-91a9-3c3cd48873f5" providerId="ADAL" clId="{82BEEE13-7717-4860-9522-CA176B97DF99}" dt="2024-11-15T08:07:35.857" v="224" actId="478"/>
          <ac:spMkLst>
            <pc:docMk/>
            <pc:sldMk cId="1508846081" sldId="325"/>
            <ac:spMk id="6" creationId="{00000000-0000-0000-0000-000000000000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7" creationId="{43CB1A4A-8024-1345-DA0E-0D9E6E0B1336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8" creationId="{C51A0513-37AB-D861-5E8C-76AD3C39F393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9" creationId="{76F8B9EE-76FB-5C67-6E26-ACB66E3A5DC3}"/>
          </ac:spMkLst>
        </pc:spChg>
        <pc:spChg chg="mod">
          <ac:chgData name="Geraedts, C.L. (Caspar)" userId="19428b63-675a-4483-91a9-3c3cd48873f5" providerId="ADAL" clId="{82BEEE13-7717-4860-9522-CA176B97DF99}" dt="2024-11-15T08:06:26.552" v="212" actId="20577"/>
          <ac:spMkLst>
            <pc:docMk/>
            <pc:sldMk cId="1508846081" sldId="325"/>
            <ac:spMk id="11" creationId="{00000000-0000-0000-0000-000000000000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12" creationId="{6B1F8CE5-64E8-F7BF-94EA-2D8A1A1007F0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13" creationId="{BB84ED7B-2AEC-3543-DC13-181643F8EF95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14" creationId="{E7A7AACC-AEA4-AE1D-E881-48AAA46803B3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15" creationId="{3B60B75A-FC77-3D25-FDB3-238A724A6E51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16" creationId="{E1777820-AE18-0996-7982-DDC7E6078CF0}"/>
          </ac:spMkLst>
        </pc:spChg>
        <pc:spChg chg="add">
          <ac:chgData name="Geraedts, C.L. (Caspar)" userId="19428b63-675a-4483-91a9-3c3cd48873f5" providerId="ADAL" clId="{82BEEE13-7717-4860-9522-CA176B97DF99}" dt="2024-11-15T08:12:05.722" v="247"/>
          <ac:spMkLst>
            <pc:docMk/>
            <pc:sldMk cId="1508846081" sldId="325"/>
            <ac:spMk id="17" creationId="{99E3607A-52D1-C7EE-D843-D59F3A100B87}"/>
          </ac:spMkLst>
        </pc:spChg>
        <pc:spChg chg="add del mod">
          <ac:chgData name="Geraedts, C.L. (Caspar)" userId="19428b63-675a-4483-91a9-3c3cd48873f5" providerId="ADAL" clId="{82BEEE13-7717-4860-9522-CA176B97DF99}" dt="2024-11-15T08:15:53.770" v="440" actId="478"/>
          <ac:spMkLst>
            <pc:docMk/>
            <pc:sldMk cId="1508846081" sldId="325"/>
            <ac:spMk id="19" creationId="{4175095A-B604-94F9-1C8D-B6A31B1B8514}"/>
          </ac:spMkLst>
        </pc:spChg>
        <pc:picChg chg="add mod">
          <ac:chgData name="Geraedts, C.L. (Caspar)" userId="19428b63-675a-4483-91a9-3c3cd48873f5" providerId="ADAL" clId="{82BEEE13-7717-4860-9522-CA176B97DF99}" dt="2024-11-15T08:15:59.178" v="442" actId="1076"/>
          <ac:picMkLst>
            <pc:docMk/>
            <pc:sldMk cId="1508846081" sldId="325"/>
            <ac:picMk id="3" creationId="{5083CCFB-6876-4A00-33D6-3E2BD16C5A6F}"/>
          </ac:picMkLst>
        </pc:picChg>
        <pc:picChg chg="add mod">
          <ac:chgData name="Geraedts, C.L. (Caspar)" userId="19428b63-675a-4483-91a9-3c3cd48873f5" providerId="ADAL" clId="{82BEEE13-7717-4860-9522-CA176B97DF99}" dt="2024-11-15T08:26:14.510" v="647" actId="1076"/>
          <ac:picMkLst>
            <pc:docMk/>
            <pc:sldMk cId="1508846081" sldId="325"/>
            <ac:picMk id="1026" creationId="{5BBE80F6-5CE6-1387-A56D-BB354476A1DF}"/>
          </ac:picMkLst>
        </pc:picChg>
        <pc:picChg chg="add mod">
          <ac:chgData name="Geraedts, C.L. (Caspar)" userId="19428b63-675a-4483-91a9-3c3cd48873f5" providerId="ADAL" clId="{82BEEE13-7717-4860-9522-CA176B97DF99}" dt="2024-11-15T08:25:59.637" v="642" actId="1076"/>
          <ac:picMkLst>
            <pc:docMk/>
            <pc:sldMk cId="1508846081" sldId="325"/>
            <ac:picMk id="1044" creationId="{5A3946F0-7D02-DAF8-776B-F12CAC98FE38}"/>
          </ac:picMkLst>
        </pc:picChg>
      </pc:sldChg>
      <pc:sldChg chg="addSp modSp mod ord modAnim">
        <pc:chgData name="Geraedts, C.L. (Caspar)" userId="19428b63-675a-4483-91a9-3c3cd48873f5" providerId="ADAL" clId="{82BEEE13-7717-4860-9522-CA176B97DF99}" dt="2024-11-15T08:54:31.808" v="1930"/>
        <pc:sldMkLst>
          <pc:docMk/>
          <pc:sldMk cId="2731514857" sldId="326"/>
        </pc:sldMkLst>
        <pc:spChg chg="add mod">
          <ac:chgData name="Geraedts, C.L. (Caspar)" userId="19428b63-675a-4483-91a9-3c3cd48873f5" providerId="ADAL" clId="{82BEEE13-7717-4860-9522-CA176B97DF99}" dt="2024-11-15T08:54:29.821" v="1929"/>
          <ac:spMkLst>
            <pc:docMk/>
            <pc:sldMk cId="2731514857" sldId="326"/>
            <ac:spMk id="4" creationId="{78BA37DD-9547-E955-83D1-F5679018AE1F}"/>
          </ac:spMkLst>
        </pc:spChg>
        <pc:spChg chg="mod">
          <ac:chgData name="Geraedts, C.L. (Caspar)" userId="19428b63-675a-4483-91a9-3c3cd48873f5" providerId="ADAL" clId="{82BEEE13-7717-4860-9522-CA176B97DF99}" dt="2024-11-15T08:06:07.430" v="193" actId="20577"/>
          <ac:spMkLst>
            <pc:docMk/>
            <pc:sldMk cId="2731514857" sldId="326"/>
            <ac:spMk id="11" creationId="{00000000-0000-0000-0000-000000000000}"/>
          </ac:spMkLst>
        </pc:spChg>
      </pc:sldChg>
      <pc:sldChg chg="addSp delSp modSp add mod delAnim modAnim">
        <pc:chgData name="Geraedts, C.L. (Caspar)" userId="19428b63-675a-4483-91a9-3c3cd48873f5" providerId="ADAL" clId="{82BEEE13-7717-4860-9522-CA176B97DF99}" dt="2024-11-15T09:06:45.205" v="2530" actId="20577"/>
        <pc:sldMkLst>
          <pc:docMk/>
          <pc:sldMk cId="1199054167" sldId="327"/>
        </pc:sldMkLst>
        <pc:spChg chg="add del mod">
          <ac:chgData name="Geraedts, C.L. (Caspar)" userId="19428b63-675a-4483-91a9-3c3cd48873f5" providerId="ADAL" clId="{82BEEE13-7717-4860-9522-CA176B97DF99}" dt="2024-11-15T09:05:40.032" v="2422" actId="478"/>
          <ac:spMkLst>
            <pc:docMk/>
            <pc:sldMk cId="1199054167" sldId="327"/>
            <ac:spMk id="2" creationId="{5814BF78-7165-B4F6-52EC-F9E60B07DC98}"/>
          </ac:spMkLst>
        </pc:spChg>
        <pc:spChg chg="mod">
          <ac:chgData name="Geraedts, C.L. (Caspar)" userId="19428b63-675a-4483-91a9-3c3cd48873f5" providerId="ADAL" clId="{82BEEE13-7717-4860-9522-CA176B97DF99}" dt="2024-11-15T09:06:45.205" v="2530" actId="20577"/>
          <ac:spMkLst>
            <pc:docMk/>
            <pc:sldMk cId="1199054167" sldId="327"/>
            <ac:spMk id="6" creationId="{00000000-0000-0000-0000-000000000000}"/>
          </ac:spMkLst>
        </pc:spChg>
        <pc:spChg chg="mod">
          <ac:chgData name="Geraedts, C.L. (Caspar)" userId="19428b63-675a-4483-91a9-3c3cd48873f5" providerId="ADAL" clId="{82BEEE13-7717-4860-9522-CA176B97DF99}" dt="2024-11-15T08:06:40.128" v="220" actId="20577"/>
          <ac:spMkLst>
            <pc:docMk/>
            <pc:sldMk cId="1199054167" sldId="327"/>
            <ac:spMk id="11" creationId="{00000000-0000-0000-0000-000000000000}"/>
          </ac:spMkLst>
        </pc:spChg>
        <pc:spChg chg="add del mod">
          <ac:chgData name="Geraedts, C.L. (Caspar)" userId="19428b63-675a-4483-91a9-3c3cd48873f5" providerId="ADAL" clId="{82BEEE13-7717-4860-9522-CA176B97DF99}" dt="2024-11-15T08:47:05.937" v="1806" actId="478"/>
          <ac:spMkLst>
            <pc:docMk/>
            <pc:sldMk cId="1199054167" sldId="327"/>
            <ac:spMk id="26" creationId="{BA4366FE-FC05-F930-742D-A0865828A69D}"/>
          </ac:spMkLst>
        </pc:spChg>
      </pc:sldChg>
      <pc:sldChg chg="addSp delSp modSp add mod modAnim">
        <pc:chgData name="Geraedts, C.L. (Caspar)" userId="19428b63-675a-4483-91a9-3c3cd48873f5" providerId="ADAL" clId="{82BEEE13-7717-4860-9522-CA176B97DF99}" dt="2024-11-15T08:46:03.268" v="1763"/>
        <pc:sldMkLst>
          <pc:docMk/>
          <pc:sldMk cId="2147446925" sldId="328"/>
        </pc:sldMkLst>
        <pc:spChg chg="add del mod">
          <ac:chgData name="Geraedts, C.L. (Caspar)" userId="19428b63-675a-4483-91a9-3c3cd48873f5" providerId="ADAL" clId="{82BEEE13-7717-4860-9522-CA176B97DF99}" dt="2024-11-15T08:16:44.054" v="449" actId="478"/>
          <ac:spMkLst>
            <pc:docMk/>
            <pc:sldMk cId="2147446925" sldId="328"/>
            <ac:spMk id="2" creationId="{749A59B3-B0AF-AF3F-ECC2-D296644B4BC2}"/>
          </ac:spMkLst>
        </pc:spChg>
        <pc:spChg chg="add mod">
          <ac:chgData name="Geraedts, C.L. (Caspar)" userId="19428b63-675a-4483-91a9-3c3cd48873f5" providerId="ADAL" clId="{82BEEE13-7717-4860-9522-CA176B97DF99}" dt="2024-11-15T08:16:40.526" v="447"/>
          <ac:spMkLst>
            <pc:docMk/>
            <pc:sldMk cId="2147446925" sldId="328"/>
            <ac:spMk id="5" creationId="{0122DC96-A700-5C51-DEF0-AA0E12138F6D}"/>
          </ac:spMkLst>
        </pc:spChg>
        <pc:spChg chg="add mod">
          <ac:chgData name="Geraedts, C.L. (Caspar)" userId="19428b63-675a-4483-91a9-3c3cd48873f5" providerId="ADAL" clId="{82BEEE13-7717-4860-9522-CA176B97DF99}" dt="2024-11-15T08:18:19.649" v="527" actId="1076"/>
          <ac:spMkLst>
            <pc:docMk/>
            <pc:sldMk cId="2147446925" sldId="328"/>
            <ac:spMk id="6" creationId="{CEE756CE-AE32-C40C-857B-24CCCDF912B9}"/>
          </ac:spMkLst>
        </pc:spChg>
        <pc:spChg chg="mod topLvl">
          <ac:chgData name="Geraedts, C.L. (Caspar)" userId="19428b63-675a-4483-91a9-3c3cd48873f5" providerId="ADAL" clId="{82BEEE13-7717-4860-9522-CA176B97DF99}" dt="2024-11-15T08:23:28.843" v="628" actId="12789"/>
          <ac:spMkLst>
            <pc:docMk/>
            <pc:sldMk cId="2147446925" sldId="328"/>
            <ac:spMk id="8" creationId="{B3F7BC1F-2364-B5E6-CFCC-53649732735E}"/>
          </ac:spMkLst>
        </pc:spChg>
        <pc:spChg chg="mod topLvl">
          <ac:chgData name="Geraedts, C.L. (Caspar)" userId="19428b63-675a-4483-91a9-3c3cd48873f5" providerId="ADAL" clId="{82BEEE13-7717-4860-9522-CA176B97DF99}" dt="2024-11-15T08:23:28.843" v="628" actId="12789"/>
          <ac:spMkLst>
            <pc:docMk/>
            <pc:sldMk cId="2147446925" sldId="328"/>
            <ac:spMk id="9" creationId="{2590A7E8-85BC-7B54-D31C-CAD06A99BB02}"/>
          </ac:spMkLst>
        </pc:spChg>
        <pc:spChg chg="add mod">
          <ac:chgData name="Geraedts, C.L. (Caspar)" userId="19428b63-675a-4483-91a9-3c3cd48873f5" providerId="ADAL" clId="{82BEEE13-7717-4860-9522-CA176B97DF99}" dt="2024-11-15T08:23:41.874" v="638" actId="1037"/>
          <ac:spMkLst>
            <pc:docMk/>
            <pc:sldMk cId="2147446925" sldId="328"/>
            <ac:spMk id="12" creationId="{D4FC93CA-D6EC-4CBD-EA60-7FFEB1584884}"/>
          </ac:spMkLst>
        </pc:spChg>
        <pc:spChg chg="add mod">
          <ac:chgData name="Geraedts, C.L. (Caspar)" userId="19428b63-675a-4483-91a9-3c3cd48873f5" providerId="ADAL" clId="{82BEEE13-7717-4860-9522-CA176B97DF99}" dt="2024-11-15T08:23:41.874" v="638" actId="1037"/>
          <ac:spMkLst>
            <pc:docMk/>
            <pc:sldMk cId="2147446925" sldId="328"/>
            <ac:spMk id="13" creationId="{312729DF-6559-672E-065D-699EE69F7C15}"/>
          </ac:spMkLst>
        </pc:spChg>
        <pc:spChg chg="add mod">
          <ac:chgData name="Geraedts, C.L. (Caspar)" userId="19428b63-675a-4483-91a9-3c3cd48873f5" providerId="ADAL" clId="{82BEEE13-7717-4860-9522-CA176B97DF99}" dt="2024-11-15T08:23:35.881" v="629" actId="12789"/>
          <ac:spMkLst>
            <pc:docMk/>
            <pc:sldMk cId="2147446925" sldId="328"/>
            <ac:spMk id="15" creationId="{49EA0D88-3D2F-77F6-054F-E25D95B0DBB7}"/>
          </ac:spMkLst>
        </pc:spChg>
        <pc:spChg chg="add mod">
          <ac:chgData name="Geraedts, C.L. (Caspar)" userId="19428b63-675a-4483-91a9-3c3cd48873f5" providerId="ADAL" clId="{82BEEE13-7717-4860-9522-CA176B97DF99}" dt="2024-11-15T08:23:35.881" v="629" actId="12789"/>
          <ac:spMkLst>
            <pc:docMk/>
            <pc:sldMk cId="2147446925" sldId="328"/>
            <ac:spMk id="16" creationId="{8AEAAC72-A17C-8B5A-1F66-739AAF7A1F20}"/>
          </ac:spMkLst>
        </pc:spChg>
        <pc:spChg chg="add mod">
          <ac:chgData name="Geraedts, C.L. (Caspar)" userId="19428b63-675a-4483-91a9-3c3cd48873f5" providerId="ADAL" clId="{82BEEE13-7717-4860-9522-CA176B97DF99}" dt="2024-11-15T08:23:41.874" v="638" actId="1037"/>
          <ac:spMkLst>
            <pc:docMk/>
            <pc:sldMk cId="2147446925" sldId="328"/>
            <ac:spMk id="17" creationId="{40CA85FB-3B8F-5B2A-5C62-3F47244DD31F}"/>
          </ac:spMkLst>
        </pc:spChg>
        <pc:spChg chg="del mod">
          <ac:chgData name="Geraedts, C.L. (Caspar)" userId="19428b63-675a-4483-91a9-3c3cd48873f5" providerId="ADAL" clId="{82BEEE13-7717-4860-9522-CA176B97DF99}" dt="2024-11-15T08:23:10.552" v="620" actId="478"/>
          <ac:spMkLst>
            <pc:docMk/>
            <pc:sldMk cId="2147446925" sldId="328"/>
            <ac:spMk id="19" creationId="{4175095A-B604-94F9-1C8D-B6A31B1B8514}"/>
          </ac:spMkLst>
        </pc:spChg>
        <pc:spChg chg="add mod">
          <ac:chgData name="Geraedts, C.L. (Caspar)" userId="19428b63-675a-4483-91a9-3c3cd48873f5" providerId="ADAL" clId="{82BEEE13-7717-4860-9522-CA176B97DF99}" dt="2024-11-15T08:36:02.412" v="1038" actId="1076"/>
          <ac:spMkLst>
            <pc:docMk/>
            <pc:sldMk cId="2147446925" sldId="328"/>
            <ac:spMk id="20" creationId="{CD409F72-9BCA-2D56-7D97-1C98487D332B}"/>
          </ac:spMkLst>
        </pc:spChg>
        <pc:spChg chg="add del mod">
          <ac:chgData name="Geraedts, C.L. (Caspar)" userId="19428b63-675a-4483-91a9-3c3cd48873f5" providerId="ADAL" clId="{82BEEE13-7717-4860-9522-CA176B97DF99}" dt="2024-11-15T08:44:12.089" v="1657" actId="21"/>
          <ac:spMkLst>
            <pc:docMk/>
            <pc:sldMk cId="2147446925" sldId="328"/>
            <ac:spMk id="26" creationId="{BA4366FE-FC05-F930-742D-A0865828A69D}"/>
          </ac:spMkLst>
        </pc:spChg>
        <pc:spChg chg="add mod">
          <ac:chgData name="Geraedts, C.L. (Caspar)" userId="19428b63-675a-4483-91a9-3c3cd48873f5" providerId="ADAL" clId="{82BEEE13-7717-4860-9522-CA176B97DF99}" dt="2024-11-15T08:45:59.201" v="1762" actId="1076"/>
          <ac:spMkLst>
            <pc:docMk/>
            <pc:sldMk cId="2147446925" sldId="328"/>
            <ac:spMk id="28" creationId="{C65EFE30-A230-EE68-7089-7FD3A8652BAA}"/>
          </ac:spMkLst>
        </pc:spChg>
        <pc:grpChg chg="add mod">
          <ac:chgData name="Geraedts, C.L. (Caspar)" userId="19428b63-675a-4483-91a9-3c3cd48873f5" providerId="ADAL" clId="{82BEEE13-7717-4860-9522-CA176B97DF99}" dt="2024-11-15T08:23:28.843" v="628" actId="12789"/>
          <ac:grpSpMkLst>
            <pc:docMk/>
            <pc:sldMk cId="2147446925" sldId="328"/>
            <ac:grpSpMk id="4" creationId="{BE95C04B-FD9D-40C0-A407-21295E8C7DC9}"/>
          </ac:grpSpMkLst>
        </pc:grpChg>
        <pc:grpChg chg="add del mod">
          <ac:chgData name="Geraedts, C.L. (Caspar)" userId="19428b63-675a-4483-91a9-3c3cd48873f5" providerId="ADAL" clId="{82BEEE13-7717-4860-9522-CA176B97DF99}" dt="2024-11-15T08:19:34.110" v="535" actId="165"/>
          <ac:grpSpMkLst>
            <pc:docMk/>
            <pc:sldMk cId="2147446925" sldId="328"/>
            <ac:grpSpMk id="7" creationId="{44D1A1EA-F84C-6052-D8E9-321E0A722822}"/>
          </ac:grpSpMkLst>
        </pc:grpChg>
        <pc:picChg chg="del">
          <ac:chgData name="Geraedts, C.L. (Caspar)" userId="19428b63-675a-4483-91a9-3c3cd48873f5" providerId="ADAL" clId="{82BEEE13-7717-4860-9522-CA176B97DF99}" dt="2024-11-15T08:17:13.651" v="467" actId="478"/>
          <ac:picMkLst>
            <pc:docMk/>
            <pc:sldMk cId="2147446925" sldId="328"/>
            <ac:picMk id="3" creationId="{5083CCFB-6876-4A00-33D6-3E2BD16C5A6F}"/>
          </ac:picMkLst>
        </pc:picChg>
        <pc:picChg chg="del">
          <ac:chgData name="Geraedts, C.L. (Caspar)" userId="19428b63-675a-4483-91a9-3c3cd48873f5" providerId="ADAL" clId="{82BEEE13-7717-4860-9522-CA176B97DF99}" dt="2024-11-15T08:16:19.866" v="445" actId="478"/>
          <ac:picMkLst>
            <pc:docMk/>
            <pc:sldMk cId="2147446925" sldId="328"/>
            <ac:picMk id="1026" creationId="{5BBE80F6-5CE6-1387-A56D-BB354476A1DF}"/>
          </ac:picMkLst>
        </pc:picChg>
        <pc:cxnChg chg="add mod">
          <ac:chgData name="Geraedts, C.L. (Caspar)" userId="19428b63-675a-4483-91a9-3c3cd48873f5" providerId="ADAL" clId="{82BEEE13-7717-4860-9522-CA176B97DF99}" dt="2024-11-15T08:29:24.822" v="774" actId="1076"/>
          <ac:cxnSpMkLst>
            <pc:docMk/>
            <pc:sldMk cId="2147446925" sldId="328"/>
            <ac:cxnSpMk id="22" creationId="{50B7AFF6-4646-DD2E-AFF9-23FEF57227AF}"/>
          </ac:cxnSpMkLst>
        </pc:cxnChg>
        <pc:cxnChg chg="add mod">
          <ac:chgData name="Geraedts, C.L. (Caspar)" userId="19428b63-675a-4483-91a9-3c3cd48873f5" providerId="ADAL" clId="{82BEEE13-7717-4860-9522-CA176B97DF99}" dt="2024-11-15T08:29:30.341" v="776" actId="1076"/>
          <ac:cxnSpMkLst>
            <pc:docMk/>
            <pc:sldMk cId="2147446925" sldId="328"/>
            <ac:cxnSpMk id="24" creationId="{EAC454E2-677E-0130-8BD3-29A544B18D58}"/>
          </ac:cxnSpMkLst>
        </pc:cxnChg>
      </pc:sldChg>
      <pc:sldChg chg="addSp modSp add mod modAnim">
        <pc:chgData name="Geraedts, C.L. (Caspar)" userId="19428b63-675a-4483-91a9-3c3cd48873f5" providerId="ADAL" clId="{82BEEE13-7717-4860-9522-CA176B97DF99}" dt="2024-11-15T08:46:58.802" v="1805" actId="1076"/>
        <pc:sldMkLst>
          <pc:docMk/>
          <pc:sldMk cId="3753257111" sldId="329"/>
        </pc:sldMkLst>
        <pc:spChg chg="add mod">
          <ac:chgData name="Geraedts, C.L. (Caspar)" userId="19428b63-675a-4483-91a9-3c3cd48873f5" providerId="ADAL" clId="{82BEEE13-7717-4860-9522-CA176B97DF99}" dt="2024-11-15T08:46:58.802" v="1805" actId="1076"/>
          <ac:spMkLst>
            <pc:docMk/>
            <pc:sldMk cId="3753257111" sldId="329"/>
            <ac:spMk id="2" creationId="{39E186BC-92A6-195B-3F68-CC740D04BEF3}"/>
          </ac:spMkLst>
        </pc:spChg>
        <pc:spChg chg="mod">
          <ac:chgData name="Geraedts, C.L. (Caspar)" userId="19428b63-675a-4483-91a9-3c3cd48873f5" providerId="ADAL" clId="{82BEEE13-7717-4860-9522-CA176B97DF99}" dt="2024-11-15T08:42:52.504" v="1595" actId="14100"/>
          <ac:spMkLst>
            <pc:docMk/>
            <pc:sldMk cId="3753257111" sldId="329"/>
            <ac:spMk id="20" creationId="{CD409F72-9BCA-2D56-7D97-1C98487D332B}"/>
          </ac:spMkLst>
        </pc:spChg>
      </pc:sldChg>
      <pc:sldChg chg="add">
        <pc:chgData name="Geraedts, C.L. (Caspar)" userId="19428b63-675a-4483-91a9-3c3cd48873f5" providerId="ADAL" clId="{82BEEE13-7717-4860-9522-CA176B97DF99}" dt="2024-11-15T08:54:38.783" v="1931"/>
        <pc:sldMkLst>
          <pc:docMk/>
          <pc:sldMk cId="2767392809" sldId="330"/>
        </pc:sldMkLst>
      </pc:sldChg>
      <pc:sldChg chg="add">
        <pc:chgData name="Geraedts, C.L. (Caspar)" userId="19428b63-675a-4483-91a9-3c3cd48873f5" providerId="ADAL" clId="{82BEEE13-7717-4860-9522-CA176B97DF99}" dt="2024-11-15T08:55:25.663" v="1942"/>
        <pc:sldMkLst>
          <pc:docMk/>
          <pc:sldMk cId="357495440" sldId="331"/>
        </pc:sldMkLst>
      </pc:sldChg>
      <pc:sldChg chg="add">
        <pc:chgData name="Geraedts, C.L. (Caspar)" userId="19428b63-675a-4483-91a9-3c3cd48873f5" providerId="ADAL" clId="{82BEEE13-7717-4860-9522-CA176B97DF99}" dt="2024-11-15T11:32:28.026" v="2531"/>
        <pc:sldMkLst>
          <pc:docMk/>
          <pc:sldMk cId="3451679236" sldId="33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0201E16-7309-405E-810B-5FCA9AFDD10F}" type="datetime1">
              <a:rPr lang="nl-NL"/>
              <a:pPr/>
              <a:t>15-11-2024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074B61-66BF-48FA-BB78-F79AE791C4D7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054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 + C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4645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212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9610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750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4554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9567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5626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9772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848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5107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587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74B61-66BF-48FA-BB78-F79AE791C4D7}" type="slidenum">
              <a:rPr lang="nl-NL" smtClean="0"/>
              <a:pPr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8274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6" name="Vrije vorm 5"/>
          <p:cNvSpPr/>
          <p:nvPr userDrawn="1"/>
        </p:nvSpPr>
        <p:spPr>
          <a:xfrm rot="16200000">
            <a:off x="1517993" y="1419676"/>
            <a:ext cx="862913" cy="196849"/>
          </a:xfrm>
          <a:custGeom>
            <a:avLst/>
            <a:gdLst>
              <a:gd name="connsiteX0" fmla="*/ 0 w 869950"/>
              <a:gd name="connsiteY0" fmla="*/ 0 h 196850"/>
              <a:gd name="connsiteX1" fmla="*/ 495300 w 869950"/>
              <a:gd name="connsiteY1" fmla="*/ 0 h 196850"/>
              <a:gd name="connsiteX2" fmla="*/ 606425 w 869950"/>
              <a:gd name="connsiteY2" fmla="*/ 107950 h 196850"/>
              <a:gd name="connsiteX3" fmla="*/ 704850 w 869950"/>
              <a:gd name="connsiteY3" fmla="*/ 3175 h 196850"/>
              <a:gd name="connsiteX4" fmla="*/ 869950 w 869950"/>
              <a:gd name="connsiteY4" fmla="*/ 3175 h 196850"/>
              <a:gd name="connsiteX5" fmla="*/ 869950 w 869950"/>
              <a:gd name="connsiteY5" fmla="*/ 196850 h 196850"/>
              <a:gd name="connsiteX6" fmla="*/ 0 w 869950"/>
              <a:gd name="connsiteY6" fmla="*/ 196850 h 196850"/>
              <a:gd name="connsiteX7" fmla="*/ 0 w 869950"/>
              <a:gd name="connsiteY7" fmla="*/ 0 h 1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9950" h="196850">
                <a:moveTo>
                  <a:pt x="0" y="0"/>
                </a:moveTo>
                <a:lnTo>
                  <a:pt x="495300" y="0"/>
                </a:lnTo>
                <a:lnTo>
                  <a:pt x="606425" y="107950"/>
                </a:lnTo>
                <a:lnTo>
                  <a:pt x="704850" y="3175"/>
                </a:lnTo>
                <a:lnTo>
                  <a:pt x="869950" y="3175"/>
                </a:lnTo>
                <a:lnTo>
                  <a:pt x="869950" y="196850"/>
                </a:lnTo>
                <a:lnTo>
                  <a:pt x="0" y="1968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7" name="Rechthoek 6"/>
          <p:cNvSpPr/>
          <p:nvPr userDrawn="1"/>
        </p:nvSpPr>
        <p:spPr>
          <a:xfrm>
            <a:off x="1854000" y="650875"/>
            <a:ext cx="193875" cy="435767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1851025" y="1949557"/>
            <a:ext cx="196851" cy="147532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Vrije vorm 5"/>
          <p:cNvSpPr/>
          <p:nvPr userDrawn="1"/>
        </p:nvSpPr>
        <p:spPr>
          <a:xfrm>
            <a:off x="936400" y="1411200"/>
            <a:ext cx="196850" cy="98425"/>
          </a:xfrm>
          <a:custGeom>
            <a:avLst/>
            <a:gdLst>
              <a:gd name="connsiteX0" fmla="*/ 0 w 196850"/>
              <a:gd name="connsiteY0" fmla="*/ 3175 h 98425"/>
              <a:gd name="connsiteX1" fmla="*/ 95250 w 196850"/>
              <a:gd name="connsiteY1" fmla="*/ 98425 h 98425"/>
              <a:gd name="connsiteX2" fmla="*/ 196850 w 196850"/>
              <a:gd name="connsiteY2" fmla="*/ 0 h 98425"/>
              <a:gd name="connsiteX3" fmla="*/ 0 w 196850"/>
              <a:gd name="connsiteY3" fmla="*/ 3175 h 9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850" h="98425">
                <a:moveTo>
                  <a:pt x="0" y="3175"/>
                </a:moveTo>
                <a:lnTo>
                  <a:pt x="95250" y="98425"/>
                </a:lnTo>
                <a:lnTo>
                  <a:pt x="1968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D72F2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17" name="Group 38"/>
          <p:cNvGrpSpPr/>
          <p:nvPr userDrawn="1"/>
        </p:nvGrpSpPr>
        <p:grpSpPr>
          <a:xfrm>
            <a:off x="428400" y="406800"/>
            <a:ext cx="4490508" cy="2715590"/>
            <a:chOff x="428625" y="513011"/>
            <a:chExt cx="4490508" cy="2715590"/>
          </a:xfrm>
          <a:solidFill>
            <a:srgbClr val="D72F26"/>
          </a:solidFill>
        </p:grpSpPr>
        <p:sp>
          <p:nvSpPr>
            <p:cNvPr id="18" name="Vrije vorm 7"/>
            <p:cNvSpPr/>
            <p:nvPr/>
          </p:nvSpPr>
          <p:spPr>
            <a:xfrm>
              <a:off x="428625" y="1555751"/>
              <a:ext cx="869950" cy="196850"/>
            </a:xfrm>
            <a:custGeom>
              <a:avLst/>
              <a:gdLst>
                <a:gd name="connsiteX0" fmla="*/ 0 w 869950"/>
                <a:gd name="connsiteY0" fmla="*/ 0 h 196850"/>
                <a:gd name="connsiteX1" fmla="*/ 495300 w 869950"/>
                <a:gd name="connsiteY1" fmla="*/ 0 h 196850"/>
                <a:gd name="connsiteX2" fmla="*/ 606425 w 869950"/>
                <a:gd name="connsiteY2" fmla="*/ 107950 h 196850"/>
                <a:gd name="connsiteX3" fmla="*/ 704850 w 869950"/>
                <a:gd name="connsiteY3" fmla="*/ 3175 h 196850"/>
                <a:gd name="connsiteX4" fmla="*/ 869950 w 869950"/>
                <a:gd name="connsiteY4" fmla="*/ 3175 h 196850"/>
                <a:gd name="connsiteX5" fmla="*/ 869950 w 869950"/>
                <a:gd name="connsiteY5" fmla="*/ 196850 h 196850"/>
                <a:gd name="connsiteX6" fmla="*/ 0 w 869950"/>
                <a:gd name="connsiteY6" fmla="*/ 196850 h 196850"/>
                <a:gd name="connsiteX7" fmla="*/ 0 w 869950"/>
                <a:gd name="connsiteY7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9950" h="196850">
                  <a:moveTo>
                    <a:pt x="0" y="0"/>
                  </a:moveTo>
                  <a:lnTo>
                    <a:pt x="495300" y="0"/>
                  </a:lnTo>
                  <a:lnTo>
                    <a:pt x="606425" y="107950"/>
                  </a:lnTo>
                  <a:lnTo>
                    <a:pt x="704850" y="3175"/>
                  </a:lnTo>
                  <a:lnTo>
                    <a:pt x="869950" y="3175"/>
                  </a:lnTo>
                  <a:lnTo>
                    <a:pt x="869950" y="196850"/>
                  </a:lnTo>
                  <a:lnTo>
                    <a:pt x="0" y="1968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nl-NL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19" name="Rechthoek 8"/>
            <p:cNvSpPr/>
            <p:nvPr/>
          </p:nvSpPr>
          <p:spPr>
            <a:xfrm>
              <a:off x="1298575" y="1558926"/>
              <a:ext cx="3620558" cy="1936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nl-NL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0" name="Titel 1"/>
            <p:cNvSpPr txBox="1">
              <a:spLocks/>
            </p:cNvSpPr>
            <p:nvPr/>
          </p:nvSpPr>
          <p:spPr>
            <a:xfrm>
              <a:off x="428625" y="513011"/>
              <a:ext cx="4490508" cy="1006228"/>
            </a:xfrm>
            <a:prstGeom prst="rect">
              <a:avLst/>
            </a:prstGeom>
            <a:grpFill/>
          </p:spPr>
          <p:txBody>
            <a:bodyPr lIns="180000" tIns="108000" rIns="72000" anchor="ctr" anchorCtr="0">
              <a:noAutofit/>
            </a:bodyPr>
            <a:lstStyle>
              <a:lvl1pPr algn="l">
                <a:lnSpc>
                  <a:spcPts val="3300"/>
                </a:lnSpc>
                <a:defRPr cap="all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457200" rtl="0" eaLnBrk="0" fontAlgn="base" latinLnBrk="0" hangingPunct="0">
                <a:lnSpc>
                  <a:spcPts val="34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500" u="none" strike="noStrike" kern="1200" cap="all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cs typeface="Calibri"/>
                </a:rPr>
                <a:t>Tussentitel slide</a:t>
              </a:r>
            </a:p>
          </p:txBody>
        </p:sp>
        <p:sp>
          <p:nvSpPr>
            <p:cNvPr id="21" name="Subtitel 2"/>
            <p:cNvSpPr txBox="1">
              <a:spLocks/>
            </p:cNvSpPr>
            <p:nvPr/>
          </p:nvSpPr>
          <p:spPr>
            <a:xfrm>
              <a:off x="428625" y="1752602"/>
              <a:ext cx="4490508" cy="1475999"/>
            </a:xfrm>
            <a:prstGeom prst="rect">
              <a:avLst/>
            </a:prstGeom>
            <a:grpFill/>
          </p:spPr>
          <p:txBody>
            <a:bodyPr vert="horz" wrap="square" lIns="180000" tIns="64800" rIns="72000" bIns="162000" anchor="t" anchorCtr="0">
              <a:spAutoFit/>
            </a:bodyPr>
            <a:lstStyle>
              <a:lvl1pPr marL="0" indent="0" algn="l">
                <a:lnSpc>
                  <a:spcPts val="2500"/>
                </a:lnSpc>
                <a:buNone/>
                <a:defRPr sz="2400" cap="all" baseline="0">
                  <a:solidFill>
                    <a:srgbClr val="FFFFFF"/>
                  </a:solidFill>
                  <a:latin typeface="Arial Narrow"/>
                  <a:cs typeface="Arial Narrow"/>
                </a:defRPr>
              </a:lvl1pPr>
              <a:lvl2pPr marL="4572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2pPr>
              <a:lvl3pPr marL="9144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3pPr>
              <a:lvl4pPr marL="13716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4pPr>
              <a:lvl5pPr marL="18288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5pPr>
              <a:lvl6pPr marL="22860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6pPr>
              <a:lvl7pPr marL="27432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7pPr>
              <a:lvl8pPr marL="32004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8pPr>
              <a:lvl9pPr marL="3657600" indent="0" algn="ctr">
                <a:buNone/>
                <a:defRPr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lvl="0" eaLnBrk="0" hangingPunct="0">
                <a:spcBef>
                  <a:spcPts val="0"/>
                </a:spcBef>
                <a:defRPr/>
              </a:pPr>
              <a:r>
                <a:rPr lang="nl-NL" dirty="0">
                  <a:latin typeface="Calibri"/>
                  <a:cs typeface="Calibri"/>
                </a:rPr>
                <a:t>Dupliceer deze SLIDE als je deze </a:t>
              </a:r>
              <a:r>
                <a:rPr lang="nl-NL" dirty="0" err="1">
                  <a:latin typeface="Calibri"/>
                  <a:cs typeface="Calibri"/>
                </a:rPr>
                <a:t>lay</a:t>
              </a:r>
              <a:r>
                <a:rPr lang="nl-NL" dirty="0">
                  <a:latin typeface="Calibri"/>
                  <a:cs typeface="Calibri"/>
                </a:rPr>
                <a:t> out vaker wilt gebruiken. Het beeld kan gewisseld worden. </a:t>
              </a:r>
            </a:p>
          </p:txBody>
        </p:sp>
      </p:grp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528" y="5214940"/>
            <a:ext cx="2159187" cy="11906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slide 1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>
            <a:spLocks noChangeArrowheads="1"/>
          </p:cNvSpPr>
          <p:nvPr userDrawn="1"/>
        </p:nvSpPr>
        <p:spPr bwMode="auto">
          <a:xfrm>
            <a:off x="5614990" y="6625581"/>
            <a:ext cx="313213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defRPr/>
            </a:pPr>
            <a:r>
              <a:rPr lang="nl-NL" sz="900">
                <a:solidFill>
                  <a:schemeClr val="bg1"/>
                </a:solidFill>
              </a:rPr>
              <a:t>Vrije Universiteit Amsterdam</a:t>
            </a:r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0" hasCustomPrompt="1"/>
          </p:nvPr>
        </p:nvSpPr>
        <p:spPr>
          <a:xfrm>
            <a:off x="322909" y="1440000"/>
            <a:ext cx="8461093" cy="4968000"/>
          </a:xfrm>
        </p:spPr>
        <p:txBody>
          <a:bodyPr>
            <a:noAutofit/>
          </a:bodyPr>
          <a:lstStyle>
            <a:lvl1pPr marL="270000" indent="0">
              <a:spcBef>
                <a:spcPts val="0"/>
              </a:spcBef>
              <a:buNone/>
              <a:defRPr sz="2600">
                <a:latin typeface="Calibri"/>
                <a:cs typeface="Calibri"/>
              </a:defRPr>
            </a:lvl1pPr>
            <a:lvl2pPr marL="270000" indent="-270000">
              <a:spcBef>
                <a:spcPts val="0"/>
              </a:spcBef>
              <a:buClr>
                <a:srgbClr val="B10F20"/>
              </a:buClr>
              <a:buSzPct val="80000"/>
              <a:buFont typeface="Wingdings" charset="2"/>
              <a:buChar char="§"/>
              <a:defRPr sz="2600">
                <a:latin typeface="Calibri"/>
                <a:cs typeface="Calibri"/>
              </a:defRPr>
            </a:lvl2pPr>
            <a:lvl3pPr marL="612900" indent="-342900">
              <a:spcBef>
                <a:spcPts val="200"/>
              </a:spcBef>
              <a:buClr>
                <a:srgbClr val="B10F20"/>
              </a:buClr>
              <a:buSzPct val="80000"/>
              <a:buFont typeface="Lucida Grande"/>
              <a:buChar char="&gt;"/>
              <a:defRPr sz="2000"/>
            </a:lvl3pPr>
            <a:lvl4pPr marL="809625" indent="-270000">
              <a:spcBef>
                <a:spcPts val="600"/>
              </a:spcBef>
              <a:buClr>
                <a:srgbClr val="B10F20"/>
              </a:buClr>
              <a:buSzPct val="80000"/>
              <a:buFont typeface="Arial"/>
              <a:buChar char="&gt;"/>
              <a:defRPr sz="2000"/>
            </a:lvl4pPr>
            <a:lvl5pPr marL="1080000" indent="-270000">
              <a:spcBef>
                <a:spcPts val="600"/>
              </a:spcBef>
              <a:buClr>
                <a:srgbClr val="B10F20"/>
              </a:buClr>
              <a:buSzPct val="80000"/>
              <a:buFont typeface="Arial"/>
              <a:buChar char="&gt;"/>
              <a:defRPr sz="2000"/>
            </a:lvl5pPr>
          </a:lstStyle>
          <a:p>
            <a:pPr>
              <a:buClr>
                <a:srgbClr val="800000"/>
              </a:buClr>
              <a:defRPr/>
            </a:pPr>
            <a:r>
              <a:rPr lang="nl-NL" dirty="0"/>
              <a:t>Standaard slide, 1 </a:t>
            </a:r>
            <a:r>
              <a:rPr lang="nl-NL" dirty="0" err="1"/>
              <a:t>koloms</a:t>
            </a:r>
            <a:r>
              <a:rPr lang="nl-NL" dirty="0"/>
              <a:t>, voor tekst, grafieken, tabellen of </a:t>
            </a:r>
            <a:r>
              <a:rPr lang="nl-NL" dirty="0" err="1"/>
              <a:t>infographics</a:t>
            </a:r>
            <a:r>
              <a:rPr lang="nl-NL" dirty="0"/>
              <a:t>. Kopieer voor extra slides</a:t>
            </a:r>
          </a:p>
          <a:p>
            <a:pPr marL="540000" lvl="1">
              <a:defRPr/>
            </a:pPr>
            <a:r>
              <a:rPr lang="nl-NL" dirty="0" err="1"/>
              <a:t>Bullettekst</a:t>
            </a:r>
            <a:endParaRPr lang="nl-NL" dirty="0"/>
          </a:p>
          <a:p>
            <a:pPr marL="828000" lvl="2" indent="-262800">
              <a:spcBef>
                <a:spcPts val="0"/>
              </a:spcBef>
              <a:defRPr/>
            </a:pPr>
            <a:r>
              <a:rPr lang="nl-NL" dirty="0"/>
              <a:t>Tweede </a:t>
            </a:r>
            <a:r>
              <a:rPr lang="nl-NL" dirty="0" err="1"/>
              <a:t>bullet</a:t>
            </a:r>
            <a:endParaRPr lang="nl-NL" dirty="0"/>
          </a:p>
        </p:txBody>
      </p:sp>
      <p:sp>
        <p:nvSpPr>
          <p:cNvPr id="6" name="Titel 1"/>
          <p:cNvSpPr txBox="1">
            <a:spLocks/>
          </p:cNvSpPr>
          <p:nvPr userDrawn="1"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>
              <a:alpha val="89804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dirty="0" err="1">
                <a:latin typeface="Calibri" panose="020F0502020204030204" pitchFamily="34" charset="0"/>
                <a:cs typeface="Calibri"/>
              </a:rPr>
              <a:t>Tekst</a:t>
            </a:r>
            <a:r>
              <a:rPr lang="en-US" dirty="0">
                <a:latin typeface="Calibri" panose="020F0502020204030204" pitchFamily="34" charset="0"/>
                <a:cs typeface="Calibri"/>
              </a:rPr>
              <a:t> slide 1 </a:t>
            </a:r>
            <a:r>
              <a:rPr lang="en-US" dirty="0" err="1">
                <a:latin typeface="Calibri" panose="020F0502020204030204" pitchFamily="34" charset="0"/>
                <a:cs typeface="Calibri"/>
              </a:rPr>
              <a:t>kolom</a:t>
            </a:r>
            <a:endParaRPr lang="nl-NL" dirty="0">
              <a:latin typeface="Calibri" panose="020F0502020204030204" pitchFamily="34" charset="0"/>
            </a:endParaRPr>
          </a:p>
        </p:txBody>
      </p:sp>
      <p:sp>
        <p:nvSpPr>
          <p:cNvPr id="7" name="Driehoekje"/>
          <p:cNvSpPr/>
          <p:nvPr userDrawn="1"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EF7D00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8" name="Afbeelding 19" descr="VU_NL_400px-15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552" y="6237288"/>
            <a:ext cx="103346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83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301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idx="1"/>
          </p:nvPr>
        </p:nvSpPr>
        <p:spPr>
          <a:xfrm>
            <a:off x="457200" y="1442492"/>
            <a:ext cx="8229600" cy="4683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buClr>
                <a:srgbClr val="800000"/>
              </a:buClr>
              <a:defRPr/>
            </a:pPr>
            <a:r>
              <a:rPr lang="nl-NL" dirty="0"/>
              <a:t>Standaard slide, 1 </a:t>
            </a:r>
            <a:r>
              <a:rPr lang="nl-NL" dirty="0" err="1"/>
              <a:t>koloms</a:t>
            </a:r>
            <a:r>
              <a:rPr lang="nl-NL" dirty="0"/>
              <a:t>, voor tekst, grafieken, tabellen of </a:t>
            </a:r>
            <a:r>
              <a:rPr lang="nl-NL" dirty="0" err="1"/>
              <a:t>infographics</a:t>
            </a:r>
            <a:r>
              <a:rPr lang="nl-NL" dirty="0"/>
              <a:t>. Kopieer voor extra slides</a:t>
            </a:r>
          </a:p>
          <a:p>
            <a:pPr marL="540000" lvl="1">
              <a:defRPr/>
            </a:pPr>
            <a:r>
              <a:rPr lang="nl-NL" dirty="0" err="1"/>
              <a:t>Bullettekst</a:t>
            </a:r>
            <a:endParaRPr lang="nl-NL" dirty="0"/>
          </a:p>
          <a:p>
            <a:pPr marL="828000" lvl="2" indent="-262800">
              <a:spcBef>
                <a:spcPts val="0"/>
              </a:spcBef>
              <a:defRPr/>
            </a:pPr>
            <a:r>
              <a:rPr lang="nl-NL" dirty="0"/>
              <a:t>Tweede </a:t>
            </a:r>
            <a:r>
              <a:rPr lang="nl-NL" dirty="0" err="1"/>
              <a:t>bullet</a:t>
            </a:r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2" r:id="rId2"/>
    <p:sldLayoutId id="2147483657" r:id="rId3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 Narrow Bold"/>
          <a:ea typeface="ＭＳ Ｐゴシック" charset="-128"/>
          <a:cs typeface="Arial Narrow Bold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Narrow Bold" charset="0"/>
          <a:ea typeface="ＭＳ Ｐゴシック" charset="-128"/>
        </a:defRPr>
      </a:lvl9pPr>
    </p:titleStyle>
    <p:bodyStyle>
      <a:lvl1pPr marL="271463" indent="0" algn="l" defTabSz="457200" rtl="0" eaLnBrk="1" fontAlgn="base" hangingPunct="1">
        <a:spcBef>
          <a:spcPct val="20000"/>
        </a:spcBef>
        <a:spcAft>
          <a:spcPct val="0"/>
        </a:spcAft>
        <a:buFontTx/>
        <a:buNone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71463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Lucida Grande"/>
        <a:buChar char="&gt;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2925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Lucida Grande"/>
        <a:buChar char="&gt;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885825" indent="-342900" algn="l" defTabSz="457200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Lucida Grande"/>
        <a:buChar char="&gt;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885825" indent="-342900" algn="l" defTabSz="457200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Lucida Grande"/>
        <a:buChar char="&gt;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von.nl/biologie-uitbeeldpractica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.l.geraedts@vu.n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2047875" y="650876"/>
            <a:ext cx="5717030" cy="144621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256" y="1071506"/>
            <a:ext cx="1282700" cy="520700"/>
          </a:xfrm>
          <a:prstGeom prst="rect">
            <a:avLst/>
          </a:prstGeom>
        </p:spPr>
      </p:pic>
      <p:sp>
        <p:nvSpPr>
          <p:cNvPr id="9" name="Vrije vorm 8"/>
          <p:cNvSpPr/>
          <p:nvPr/>
        </p:nvSpPr>
        <p:spPr>
          <a:xfrm rot="16200000">
            <a:off x="1517993" y="1419676"/>
            <a:ext cx="862913" cy="196849"/>
          </a:xfrm>
          <a:custGeom>
            <a:avLst/>
            <a:gdLst>
              <a:gd name="connsiteX0" fmla="*/ 0 w 869950"/>
              <a:gd name="connsiteY0" fmla="*/ 0 h 196850"/>
              <a:gd name="connsiteX1" fmla="*/ 495300 w 869950"/>
              <a:gd name="connsiteY1" fmla="*/ 0 h 196850"/>
              <a:gd name="connsiteX2" fmla="*/ 606425 w 869950"/>
              <a:gd name="connsiteY2" fmla="*/ 107950 h 196850"/>
              <a:gd name="connsiteX3" fmla="*/ 704850 w 869950"/>
              <a:gd name="connsiteY3" fmla="*/ 3175 h 196850"/>
              <a:gd name="connsiteX4" fmla="*/ 869950 w 869950"/>
              <a:gd name="connsiteY4" fmla="*/ 3175 h 196850"/>
              <a:gd name="connsiteX5" fmla="*/ 869950 w 869950"/>
              <a:gd name="connsiteY5" fmla="*/ 196850 h 196850"/>
              <a:gd name="connsiteX6" fmla="*/ 0 w 869950"/>
              <a:gd name="connsiteY6" fmla="*/ 196850 h 196850"/>
              <a:gd name="connsiteX7" fmla="*/ 0 w 869950"/>
              <a:gd name="connsiteY7" fmla="*/ 0 h 1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9950" h="196850">
                <a:moveTo>
                  <a:pt x="0" y="0"/>
                </a:moveTo>
                <a:lnTo>
                  <a:pt x="495300" y="0"/>
                </a:lnTo>
                <a:lnTo>
                  <a:pt x="606425" y="107950"/>
                </a:lnTo>
                <a:lnTo>
                  <a:pt x="704850" y="3175"/>
                </a:lnTo>
                <a:lnTo>
                  <a:pt x="869950" y="3175"/>
                </a:lnTo>
                <a:lnTo>
                  <a:pt x="869950" y="196850"/>
                </a:lnTo>
                <a:lnTo>
                  <a:pt x="0" y="1968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2152105" y="647616"/>
            <a:ext cx="5796754" cy="13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  <a:defRPr/>
            </a:pPr>
            <a:r>
              <a:rPr lang="en-US" sz="3200" dirty="0">
                <a:solidFill>
                  <a:srgbClr val="D72F26"/>
                </a:solidFill>
                <a:latin typeface="Lucida Sans" panose="020B0602030504020204" pitchFamily="34" charset="0"/>
                <a:cs typeface="Arial Narrow Bold"/>
              </a:rPr>
              <a:t>OP HET RITME VAN JE HART</a:t>
            </a:r>
          </a:p>
          <a:p>
            <a:pPr lvl="0" eaLnBrk="0" hangingPunct="0">
              <a:lnSpc>
                <a:spcPct val="150000"/>
              </a:lnSpc>
              <a:defRPr/>
            </a:pPr>
            <a:r>
              <a:rPr lang="en-US" sz="2800" i="1" dirty="0">
                <a:solidFill>
                  <a:srgbClr val="D72F26"/>
                </a:solidFill>
                <a:latin typeface="Lucida Sans" panose="020B0602030504020204" pitchFamily="34" charset="0"/>
                <a:cs typeface="Arial Narrow Bold"/>
              </a:rPr>
              <a:t>TRANSPORT UITBEELDEN</a:t>
            </a:r>
            <a:endParaRPr lang="nl-NL" sz="2800" i="1" cap="all" dirty="0">
              <a:solidFill>
                <a:srgbClr val="D72F26"/>
              </a:solidFill>
              <a:latin typeface="Lucida Sans" panose="020B0602030504020204" pitchFamily="34" charset="0"/>
              <a:cs typeface="Arial Narrow Bold"/>
            </a:endParaRPr>
          </a:p>
        </p:txBody>
      </p:sp>
      <p:sp>
        <p:nvSpPr>
          <p:cNvPr id="4" name="Rechthoek 3"/>
          <p:cNvSpPr/>
          <p:nvPr/>
        </p:nvSpPr>
        <p:spPr>
          <a:xfrm>
            <a:off x="1854000" y="650875"/>
            <a:ext cx="193875" cy="435767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/>
          <p:cNvSpPr/>
          <p:nvPr/>
        </p:nvSpPr>
        <p:spPr>
          <a:xfrm>
            <a:off x="1851025" y="1949557"/>
            <a:ext cx="196851" cy="147532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00" y="2705100"/>
            <a:ext cx="1854200" cy="14351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00" y="2705100"/>
            <a:ext cx="1854200" cy="14351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00" y="2705100"/>
            <a:ext cx="1854200" cy="1435100"/>
          </a:xfrm>
          <a:prstGeom prst="rect">
            <a:avLst/>
          </a:prstGeom>
        </p:spPr>
      </p:pic>
      <p:grpSp>
        <p:nvGrpSpPr>
          <p:cNvPr id="24" name="Group 4"/>
          <p:cNvGrpSpPr>
            <a:grpSpLocks noChangeAspect="1"/>
          </p:cNvGrpSpPr>
          <p:nvPr/>
        </p:nvGrpSpPr>
        <p:grpSpPr bwMode="auto">
          <a:xfrm>
            <a:off x="75851" y="653085"/>
            <a:ext cx="1892300" cy="1432889"/>
            <a:chOff x="0" y="411"/>
            <a:chExt cx="1192" cy="904"/>
          </a:xfrm>
        </p:grpSpPr>
        <p:sp>
          <p:nvSpPr>
            <p:cNvPr id="2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411"/>
              <a:ext cx="1192" cy="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0" y="410"/>
              <a:ext cx="1142" cy="911"/>
            </a:xfrm>
            <a:custGeom>
              <a:avLst/>
              <a:gdLst>
                <a:gd name="T0" fmla="*/ 0 w 1893"/>
                <a:gd name="T1" fmla="*/ 1508 h 1508"/>
                <a:gd name="T2" fmla="*/ 0 w 1893"/>
                <a:gd name="T3" fmla="*/ 1508 h 1508"/>
                <a:gd name="T4" fmla="*/ 1893 w 1893"/>
                <a:gd name="T5" fmla="*/ 1508 h 1508"/>
                <a:gd name="T6" fmla="*/ 1893 w 1893"/>
                <a:gd name="T7" fmla="*/ 0 h 1508"/>
                <a:gd name="T8" fmla="*/ 0 w 1893"/>
                <a:gd name="T9" fmla="*/ 0 h 1508"/>
                <a:gd name="T10" fmla="*/ 0 w 1893"/>
                <a:gd name="T11" fmla="*/ 1508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3" h="1508">
                  <a:moveTo>
                    <a:pt x="0" y="1508"/>
                  </a:moveTo>
                  <a:lnTo>
                    <a:pt x="0" y="1508"/>
                  </a:lnTo>
                  <a:lnTo>
                    <a:pt x="1893" y="1508"/>
                  </a:lnTo>
                  <a:lnTo>
                    <a:pt x="1893" y="0"/>
                  </a:lnTo>
                  <a:lnTo>
                    <a:pt x="0" y="0"/>
                  </a:lnTo>
                  <a:lnTo>
                    <a:pt x="0" y="1508"/>
                  </a:lnTo>
                  <a:close/>
                </a:path>
              </a:pathLst>
            </a:custGeom>
            <a:solidFill>
              <a:srgbClr val="EF7D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1142" y="793"/>
              <a:ext cx="57" cy="117"/>
            </a:xfrm>
            <a:custGeom>
              <a:avLst/>
              <a:gdLst>
                <a:gd name="T0" fmla="*/ 0 w 95"/>
                <a:gd name="T1" fmla="*/ 193 h 193"/>
                <a:gd name="T2" fmla="*/ 0 w 95"/>
                <a:gd name="T3" fmla="*/ 193 h 193"/>
                <a:gd name="T4" fmla="*/ 95 w 95"/>
                <a:gd name="T5" fmla="*/ 95 h 193"/>
                <a:gd name="T6" fmla="*/ 0 w 95"/>
                <a:gd name="T7" fmla="*/ 0 h 193"/>
                <a:gd name="T8" fmla="*/ 0 w 9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93">
                  <a:moveTo>
                    <a:pt x="0" y="193"/>
                  </a:moveTo>
                  <a:lnTo>
                    <a:pt x="0" y="193"/>
                  </a:lnTo>
                  <a:lnTo>
                    <a:pt x="95" y="95"/>
                  </a:lnTo>
                  <a:lnTo>
                    <a:pt x="0" y="0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D72F2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0" y="649287"/>
            <a:ext cx="1903413" cy="1446213"/>
            <a:chOff x="0" y="410"/>
            <a:chExt cx="1199" cy="911"/>
          </a:xfrm>
          <a:solidFill>
            <a:srgbClr val="D72F26"/>
          </a:solidFill>
        </p:grpSpPr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411"/>
              <a:ext cx="1192" cy="9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0" y="410"/>
              <a:ext cx="1142" cy="911"/>
            </a:xfrm>
            <a:custGeom>
              <a:avLst/>
              <a:gdLst>
                <a:gd name="T0" fmla="*/ 0 w 1893"/>
                <a:gd name="T1" fmla="*/ 1508 h 1508"/>
                <a:gd name="T2" fmla="*/ 0 w 1893"/>
                <a:gd name="T3" fmla="*/ 1508 h 1508"/>
                <a:gd name="T4" fmla="*/ 1893 w 1893"/>
                <a:gd name="T5" fmla="*/ 1508 h 1508"/>
                <a:gd name="T6" fmla="*/ 1893 w 1893"/>
                <a:gd name="T7" fmla="*/ 0 h 1508"/>
                <a:gd name="T8" fmla="*/ 0 w 1893"/>
                <a:gd name="T9" fmla="*/ 0 h 1508"/>
                <a:gd name="T10" fmla="*/ 0 w 1893"/>
                <a:gd name="T11" fmla="*/ 1508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3" h="1508">
                  <a:moveTo>
                    <a:pt x="0" y="1508"/>
                  </a:moveTo>
                  <a:lnTo>
                    <a:pt x="0" y="1508"/>
                  </a:lnTo>
                  <a:lnTo>
                    <a:pt x="1893" y="1508"/>
                  </a:lnTo>
                  <a:lnTo>
                    <a:pt x="1893" y="0"/>
                  </a:lnTo>
                  <a:lnTo>
                    <a:pt x="0" y="0"/>
                  </a:lnTo>
                  <a:lnTo>
                    <a:pt x="0" y="150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142" y="793"/>
              <a:ext cx="57" cy="117"/>
            </a:xfrm>
            <a:custGeom>
              <a:avLst/>
              <a:gdLst>
                <a:gd name="T0" fmla="*/ 0 w 95"/>
                <a:gd name="T1" fmla="*/ 193 h 193"/>
                <a:gd name="T2" fmla="*/ 0 w 95"/>
                <a:gd name="T3" fmla="*/ 193 h 193"/>
                <a:gd name="T4" fmla="*/ 95 w 95"/>
                <a:gd name="T5" fmla="*/ 95 h 193"/>
                <a:gd name="T6" fmla="*/ 0 w 95"/>
                <a:gd name="T7" fmla="*/ 0 h 193"/>
                <a:gd name="T8" fmla="*/ 0 w 9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93">
                  <a:moveTo>
                    <a:pt x="0" y="193"/>
                  </a:moveTo>
                  <a:lnTo>
                    <a:pt x="0" y="193"/>
                  </a:lnTo>
                  <a:lnTo>
                    <a:pt x="95" y="95"/>
                  </a:lnTo>
                  <a:lnTo>
                    <a:pt x="0" y="0"/>
                  </a:lnTo>
                  <a:lnTo>
                    <a:pt x="0" y="19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3" name="Afbeelding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256" y="5399171"/>
            <a:ext cx="2159187" cy="11906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95" y="854030"/>
            <a:ext cx="1409822" cy="1028789"/>
          </a:xfrm>
          <a:prstGeom prst="rect">
            <a:avLst/>
          </a:prstGeom>
        </p:spPr>
      </p:pic>
      <p:sp>
        <p:nvSpPr>
          <p:cNvPr id="21" name="Text Placeholder 2"/>
          <p:cNvSpPr txBox="1">
            <a:spLocks/>
          </p:cNvSpPr>
          <p:nvPr/>
        </p:nvSpPr>
        <p:spPr>
          <a:xfrm>
            <a:off x="228695" y="2383115"/>
            <a:ext cx="8296559" cy="39089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0000" indent="0" algn="l" defTabSz="457200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1pPr>
            <a:lvl2pPr marL="270000" indent="-270000" algn="l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Wingdings" charset="2"/>
              <a:buChar char="§"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2pPr>
            <a:lvl3pPr marL="612900" indent="-3429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Lucida Grande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809625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080000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algn="ctr">
              <a:lnSpc>
                <a:spcPct val="150000"/>
              </a:lnSpc>
              <a:spcBef>
                <a:spcPts val="600"/>
              </a:spcBef>
            </a:pP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‘Leuk om met je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handen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bezig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zijn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.’</a:t>
            </a:r>
            <a:b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‘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Ik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zie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het nu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echt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voor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me!’</a:t>
            </a:r>
          </a:p>
          <a:p>
            <a:pPr marL="269875" algn="ctr">
              <a:lnSpc>
                <a:spcPct val="150000"/>
              </a:lnSpc>
              <a:spcBef>
                <a:spcPts val="600"/>
              </a:spcBef>
            </a:pP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‘Zo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onthoud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ik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het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beter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.’</a:t>
            </a:r>
          </a:p>
          <a:p>
            <a:pPr marL="269875" algn="ctr">
              <a:lnSpc>
                <a:spcPct val="150000"/>
              </a:lnSpc>
              <a:spcBef>
                <a:spcPts val="600"/>
              </a:spcBef>
            </a:pP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‘Als ze het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niet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snappen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, dan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zíe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ik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dat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gebeuren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, en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ik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meteen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bijsturen</a:t>
            </a:r>
            <a:r>
              <a:rPr lang="en-US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.’ </a:t>
            </a:r>
          </a:p>
          <a:p>
            <a:pPr marL="269875" algn="ctr">
              <a:spcBef>
                <a:spcPts val="600"/>
              </a:spcBef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9875" algn="ctr">
              <a:spcBef>
                <a:spcPts val="600"/>
              </a:spcBef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 descr="Gerrit van der Veen College - DAMU -">
            <a:extLst>
              <a:ext uri="{FF2B5EF4-FFF2-40B4-BE49-F238E27FC236}">
                <a16:creationId xmlns:a16="http://schemas.microsoft.com/office/drawing/2014/main" id="{2F8E4CB7-76FD-6677-5A22-24ADCE4E2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582" y="4798987"/>
            <a:ext cx="3088520" cy="205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92EE1C6E-7581-79D8-84E5-DF667C4E1CC6}"/>
              </a:ext>
            </a:extLst>
          </p:cNvPr>
          <p:cNvSpPr txBox="1"/>
          <p:nvPr/>
        </p:nvSpPr>
        <p:spPr>
          <a:xfrm>
            <a:off x="2090974" y="5964181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875">
              <a:spcBef>
                <a:spcPts val="600"/>
              </a:spcBef>
            </a:pPr>
            <a:r>
              <a:rPr lang="en-US" sz="2000" dirty="0">
                <a:solidFill>
                  <a:srgbClr val="D72F26"/>
                </a:solidFill>
                <a:latin typeface="Lucida Sans" panose="020B0602030504020204" pitchFamily="34" charset="0"/>
              </a:rPr>
              <a:t>Caspar Geraedts</a:t>
            </a:r>
            <a:endParaRPr lang="nl-NL" sz="2000" dirty="0">
              <a:solidFill>
                <a:srgbClr val="D72F26"/>
              </a:solidFill>
              <a:latin typeface="Lucida Sans" panose="020B0602030504020204" pitchFamily="34" charset="0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148F63BF-A325-E1E1-6BF1-A071848B380E}"/>
              </a:ext>
            </a:extLst>
          </p:cNvPr>
          <p:cNvSpPr txBox="1"/>
          <p:nvPr/>
        </p:nvSpPr>
        <p:spPr>
          <a:xfrm>
            <a:off x="3147857" y="5227672"/>
            <a:ext cx="2997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875">
              <a:spcBef>
                <a:spcPts val="600"/>
              </a:spcBef>
            </a:pPr>
            <a:r>
              <a:rPr lang="en-US" sz="2000" dirty="0">
                <a:solidFill>
                  <a:srgbClr val="D72F26"/>
                </a:solidFill>
                <a:latin typeface="Lucida Sans" panose="020B0602030504020204" pitchFamily="34" charset="0"/>
              </a:rPr>
              <a:t>Tim Nieuwenhuis</a:t>
            </a:r>
            <a:endParaRPr lang="nl-NL" sz="2000" dirty="0">
              <a:solidFill>
                <a:srgbClr val="D72F26"/>
              </a:solidFill>
              <a:latin typeface="Lucida Sans" panose="020B0602030504020204" pitchFamily="34" charset="0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9A34B71F-E857-052A-EB9A-C9AB786AEDC6}"/>
              </a:ext>
            </a:extLst>
          </p:cNvPr>
          <p:cNvSpPr txBox="1"/>
          <p:nvPr/>
        </p:nvSpPr>
        <p:spPr>
          <a:xfrm>
            <a:off x="3518781" y="5591010"/>
            <a:ext cx="8500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875">
              <a:spcBef>
                <a:spcPts val="600"/>
              </a:spcBef>
            </a:pPr>
            <a:r>
              <a:rPr lang="en-US" sz="2000" dirty="0">
                <a:solidFill>
                  <a:srgbClr val="D72F26"/>
                </a:solidFill>
                <a:latin typeface="Lucida Sans" panose="020B0602030504020204" pitchFamily="34" charset="0"/>
              </a:rPr>
              <a:t>&amp;</a:t>
            </a:r>
            <a:endParaRPr lang="nl-NL" sz="2000" dirty="0">
              <a:solidFill>
                <a:srgbClr val="D72F26"/>
              </a:solidFill>
              <a:latin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67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DIFFUSIE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3076" name="Picture 4" descr="Hoedje Justin Groen">
            <a:extLst>
              <a:ext uri="{FF2B5EF4-FFF2-40B4-BE49-F238E27FC236}">
                <a16:creationId xmlns:a16="http://schemas.microsoft.com/office/drawing/2014/main" id="{50FDECD4-217E-161A-DE77-0D8A3125D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893" y="1798001"/>
            <a:ext cx="4618214" cy="381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64276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DIFFUSIE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3074" name="Picture 2" descr="Diffusie, één van de basisprocessen van de biologie - Biologie van Meneer  Spoor">
            <a:extLst>
              <a:ext uri="{FF2B5EF4-FFF2-40B4-BE49-F238E27FC236}">
                <a16:creationId xmlns:a16="http://schemas.microsoft.com/office/drawing/2014/main" id="{0C18C214-B314-6C28-BC1C-7032DFB01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785938"/>
            <a:ext cx="8572500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95440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MEER WETEN?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42830" y="1966321"/>
            <a:ext cx="8461093" cy="44175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0000" indent="0" algn="l" defTabSz="457200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1pPr>
            <a:lvl2pPr marL="270000" indent="-270000" algn="l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Wingdings" charset="2"/>
              <a:buChar char="§"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2pPr>
            <a:lvl3pPr marL="612900" indent="-3429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Lucida Grande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809625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080000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>
              <a:spcBef>
                <a:spcPts val="600"/>
              </a:spcBef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Meer dan 50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practica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zijn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downloaden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via:</a:t>
            </a:r>
          </a:p>
          <a:p>
            <a:pPr marL="269875">
              <a:spcBef>
                <a:spcPts val="600"/>
              </a:spcBef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  <a:hlinkClick r:id="rId3"/>
              </a:rPr>
              <a:t>https://www.nvon.nl/biologie-uitbeeldpractica</a:t>
            </a:r>
            <a:endParaRPr lang="en-US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9875">
              <a:spcBef>
                <a:spcPts val="600"/>
              </a:spcBef>
            </a:pPr>
            <a:endParaRPr lang="en-US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9875">
              <a:spcBef>
                <a:spcPts val="600"/>
              </a:spcBef>
            </a:pP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Vragen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? Mail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gerust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269875">
              <a:spcBef>
                <a:spcPts val="600"/>
              </a:spcBef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  <a:hlinkClick r:id="rId4"/>
              </a:rPr>
              <a:t>c.l.geraedts@vu.nl</a:t>
            </a:r>
            <a:endParaRPr lang="en-US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9875">
              <a:spcBef>
                <a:spcPts val="600"/>
              </a:spcBef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nl-NL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392809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PROGRAMMA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42830" y="1966321"/>
            <a:ext cx="8461093" cy="44175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0000" indent="0" algn="l" defTabSz="457200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1pPr>
            <a:lvl2pPr marL="270000" indent="-270000" algn="l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Wingdings" charset="2"/>
              <a:buChar char="§"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2pPr>
            <a:lvl3pPr marL="612900" indent="-3429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Lucida Grande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809625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080000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84225" indent="-514350">
              <a:spcBef>
                <a:spcPts val="600"/>
              </a:spcBef>
              <a:buAutoNum type="arabicPeriod"/>
            </a:pPr>
            <a:r>
              <a:rPr lang="nl-NL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Epidemie met ballen </a:t>
            </a:r>
            <a:r>
              <a:rPr lang="nl-NL" sz="2800" dirty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(of stokjes)</a:t>
            </a:r>
          </a:p>
          <a:p>
            <a:pPr marL="784225" indent="-514350">
              <a:spcBef>
                <a:spcPts val="600"/>
              </a:spcBef>
              <a:buAutoNum type="arabicPeriod"/>
            </a:pPr>
            <a:r>
              <a:rPr lang="nl-NL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Loop de bloedsomloop</a:t>
            </a:r>
          </a:p>
          <a:p>
            <a:pPr marL="784225" indent="-514350">
              <a:spcBef>
                <a:spcPts val="600"/>
              </a:spcBef>
              <a:buAutoNum type="arabicPeriod"/>
            </a:pPr>
            <a:r>
              <a:rPr lang="nl-NL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Diffusie met hoedjes</a:t>
            </a:r>
          </a:p>
        </p:txBody>
      </p:sp>
    </p:spTree>
    <p:extLst>
      <p:ext uri="{BB962C8B-B14F-4D97-AF65-F5344CB8AC3E}">
        <p14:creationId xmlns:p14="http://schemas.microsoft.com/office/powerpoint/2010/main" val="2953139726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EPIDEMIE MET BALLEN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083CCFB-6876-4A00-33D6-3E2BD16C5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18" y="1437167"/>
            <a:ext cx="8109921" cy="1604481"/>
          </a:xfrm>
          <a:prstGeom prst="rect">
            <a:avLst/>
          </a:prstGeom>
        </p:spPr>
      </p:pic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5BBE80F6-5CE6-1387-A56D-BB354476A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644" y="3216248"/>
            <a:ext cx="4614333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undefined">
            <a:extLst>
              <a:ext uri="{FF2B5EF4-FFF2-40B4-BE49-F238E27FC236}">
                <a16:creationId xmlns:a16="http://schemas.microsoft.com/office/drawing/2014/main" id="{5A3946F0-7D02-DAF8-776B-F12CAC98F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4" y="34290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846081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EPIDEMIE MET BALLEN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BE95C04B-FD9D-40C0-A407-21295E8C7DC9}"/>
              </a:ext>
            </a:extLst>
          </p:cNvPr>
          <p:cNvGrpSpPr/>
          <p:nvPr/>
        </p:nvGrpSpPr>
        <p:grpSpPr>
          <a:xfrm>
            <a:off x="1343583" y="1666577"/>
            <a:ext cx="1260000" cy="1235314"/>
            <a:chOff x="0" y="0"/>
            <a:chExt cx="2519680" cy="2519680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0122DC96-A700-5C51-DEF0-AA0E12138F6D}"/>
                </a:ext>
              </a:extLst>
            </p:cNvPr>
            <p:cNvSpPr/>
            <p:nvPr/>
          </p:nvSpPr>
          <p:spPr>
            <a:xfrm>
              <a:off x="0" y="0"/>
              <a:ext cx="2519680" cy="2519680"/>
            </a:xfrm>
            <a:prstGeom prst="ellipse">
              <a:avLst/>
            </a:prstGeom>
            <a:gradFill flip="none" rotWithShape="1">
              <a:gsLst>
                <a:gs pos="18000">
                  <a:srgbClr val="0070C0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nl-NL"/>
            </a:p>
          </p:txBody>
        </p:sp>
        <p:sp>
          <p:nvSpPr>
            <p:cNvPr id="6" name="Tekstvak 2">
              <a:extLst>
                <a:ext uri="{FF2B5EF4-FFF2-40B4-BE49-F238E27FC236}">
                  <a16:creationId xmlns:a16="http://schemas.microsoft.com/office/drawing/2014/main" id="{CEE756CE-AE32-C40C-857B-24CCCDF912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896" y="192946"/>
              <a:ext cx="1546860" cy="2134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6000" b="1" dirty="0">
                  <a:solidFill>
                    <a:srgbClr val="FFFFFF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Arial" panose="020B0604020202020204" pitchFamily="34" charset="0"/>
                </a:rPr>
                <a:t>S</a:t>
              </a:r>
              <a:endParaRPr lang="nl-NL" sz="5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Ovaal 7">
            <a:extLst>
              <a:ext uri="{FF2B5EF4-FFF2-40B4-BE49-F238E27FC236}">
                <a16:creationId xmlns:a16="http://schemas.microsoft.com/office/drawing/2014/main" id="{B3F7BC1F-2364-B5E6-CFCC-53649732735E}"/>
              </a:ext>
            </a:extLst>
          </p:cNvPr>
          <p:cNvSpPr/>
          <p:nvPr/>
        </p:nvSpPr>
        <p:spPr>
          <a:xfrm>
            <a:off x="3911805" y="1666577"/>
            <a:ext cx="1260000" cy="1235314"/>
          </a:xfrm>
          <a:prstGeom prst="ellipse">
            <a:avLst/>
          </a:prstGeom>
          <a:gradFill flip="none" rotWithShape="1">
            <a:gsLst>
              <a:gs pos="18000">
                <a:srgbClr val="FFC000"/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9" name="Tekstvak 2">
            <a:extLst>
              <a:ext uri="{FF2B5EF4-FFF2-40B4-BE49-F238E27FC236}">
                <a16:creationId xmlns:a16="http://schemas.microsoft.com/office/drawing/2014/main" id="{2590A7E8-85BC-7B54-D31C-CAD06A99B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287" y="1761014"/>
            <a:ext cx="77352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</a:t>
            </a:r>
            <a:endParaRPr lang="nl-NL" sz="5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D4FC93CA-D6EC-4CBD-EA60-7FFEB1584884}"/>
              </a:ext>
            </a:extLst>
          </p:cNvPr>
          <p:cNvSpPr/>
          <p:nvPr/>
        </p:nvSpPr>
        <p:spPr>
          <a:xfrm>
            <a:off x="6513893" y="1666577"/>
            <a:ext cx="1260000" cy="1235314"/>
          </a:xfrm>
          <a:prstGeom prst="ellipse">
            <a:avLst/>
          </a:prstGeom>
          <a:gradFill flip="none" rotWithShape="1">
            <a:gsLst>
              <a:gs pos="18000">
                <a:srgbClr val="FF0000"/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13" name="Tekstvak 2">
            <a:extLst>
              <a:ext uri="{FF2B5EF4-FFF2-40B4-BE49-F238E27FC236}">
                <a16:creationId xmlns:a16="http://schemas.microsoft.com/office/drawing/2014/main" id="{312729DF-6559-672E-065D-699EE69F7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2375" y="1761014"/>
            <a:ext cx="77352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R</a:t>
            </a:r>
            <a:endParaRPr lang="nl-NL" sz="5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49EA0D88-3D2F-77F6-054F-E25D95B0DBB7}"/>
              </a:ext>
            </a:extLst>
          </p:cNvPr>
          <p:cNvSpPr txBox="1"/>
          <p:nvPr/>
        </p:nvSpPr>
        <p:spPr>
          <a:xfrm>
            <a:off x="1085552" y="3032576"/>
            <a:ext cx="18265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susceptible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nl-NL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vatbaar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8AEAAC72-A17C-8B5A-1F66-739AAF7A1F20}"/>
              </a:ext>
            </a:extLst>
          </p:cNvPr>
          <p:cNvSpPr txBox="1"/>
          <p:nvPr/>
        </p:nvSpPr>
        <p:spPr>
          <a:xfrm>
            <a:off x="3628528" y="3032576"/>
            <a:ext cx="18265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infectious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nl-NL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besmettelijk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40CA85FB-3B8F-5B2A-5C62-3F47244DD31F}"/>
              </a:ext>
            </a:extLst>
          </p:cNvPr>
          <p:cNvSpPr txBox="1"/>
          <p:nvPr/>
        </p:nvSpPr>
        <p:spPr>
          <a:xfrm>
            <a:off x="6357958" y="3032576"/>
            <a:ext cx="18265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recovered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nl-NL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genezen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CD409F72-9BCA-2D56-7D97-1C98487D332B}"/>
              </a:ext>
            </a:extLst>
          </p:cNvPr>
          <p:cNvSpPr txBox="1"/>
          <p:nvPr/>
        </p:nvSpPr>
        <p:spPr>
          <a:xfrm>
            <a:off x="809627" y="4214503"/>
            <a:ext cx="892899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Parameters: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bij aanvang </a:t>
            </a:r>
            <a:r>
              <a:rPr lang="nl-NL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1</a:t>
            </a: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besmettelijk individu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een besmettelijk individu infecteert (bij contact) </a:t>
            </a:r>
            <a:r>
              <a:rPr lang="nl-NL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1</a:t>
            </a: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ander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een besmettelijk individu is na </a:t>
            </a:r>
            <a:r>
              <a:rPr lang="nl-NL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5</a:t>
            </a: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rondes genezen</a:t>
            </a:r>
          </a:p>
          <a:p>
            <a:pPr marL="342900" indent="-342900">
              <a:buFontTx/>
              <a:buChar char="-"/>
            </a:pPr>
            <a:endParaRPr lang="nl-NL" sz="2400" dirty="0"/>
          </a:p>
        </p:txBody>
      </p: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50B7AFF6-4646-DD2E-AFF9-23FEF57227AF}"/>
              </a:ext>
            </a:extLst>
          </p:cNvPr>
          <p:cNvCxnSpPr>
            <a:cxnSpLocks/>
          </p:cNvCxnSpPr>
          <p:nvPr/>
        </p:nvCxnSpPr>
        <p:spPr>
          <a:xfrm>
            <a:off x="2912105" y="2284234"/>
            <a:ext cx="756355" cy="0"/>
          </a:xfrm>
          <a:prstGeom prst="straightConnector1">
            <a:avLst/>
          </a:prstGeom>
          <a:ln w="53975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EAC454E2-677E-0130-8BD3-29A544B18D58}"/>
              </a:ext>
            </a:extLst>
          </p:cNvPr>
          <p:cNvCxnSpPr>
            <a:cxnSpLocks/>
          </p:cNvCxnSpPr>
          <p:nvPr/>
        </p:nvCxnSpPr>
        <p:spPr>
          <a:xfrm>
            <a:off x="5455081" y="2284234"/>
            <a:ext cx="756355" cy="0"/>
          </a:xfrm>
          <a:prstGeom prst="straightConnector1">
            <a:avLst/>
          </a:prstGeom>
          <a:ln w="53975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kstvak 27">
            <a:extLst>
              <a:ext uri="{FF2B5EF4-FFF2-40B4-BE49-F238E27FC236}">
                <a16:creationId xmlns:a16="http://schemas.microsoft.com/office/drawing/2014/main" id="{C65EFE30-A230-EE68-7089-7FD3A8652BAA}"/>
              </a:ext>
            </a:extLst>
          </p:cNvPr>
          <p:cNvSpPr txBox="1"/>
          <p:nvPr/>
        </p:nvSpPr>
        <p:spPr>
          <a:xfrm>
            <a:off x="2703671" y="4611914"/>
            <a:ext cx="3902044" cy="954107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Doe een simulatie altijd minimaal drie keer!</a:t>
            </a:r>
            <a:endParaRPr lang="nl-NL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4692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EPIDEMIE MET BALLEN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BE95C04B-FD9D-40C0-A407-21295E8C7DC9}"/>
              </a:ext>
            </a:extLst>
          </p:cNvPr>
          <p:cNvGrpSpPr/>
          <p:nvPr/>
        </p:nvGrpSpPr>
        <p:grpSpPr>
          <a:xfrm>
            <a:off x="1343583" y="1666577"/>
            <a:ext cx="1260000" cy="1235314"/>
            <a:chOff x="0" y="0"/>
            <a:chExt cx="2519680" cy="2519680"/>
          </a:xfrm>
        </p:grpSpPr>
        <p:sp>
          <p:nvSpPr>
            <p:cNvPr id="5" name="Ovaal 4">
              <a:extLst>
                <a:ext uri="{FF2B5EF4-FFF2-40B4-BE49-F238E27FC236}">
                  <a16:creationId xmlns:a16="http://schemas.microsoft.com/office/drawing/2014/main" id="{0122DC96-A700-5C51-DEF0-AA0E12138F6D}"/>
                </a:ext>
              </a:extLst>
            </p:cNvPr>
            <p:cNvSpPr/>
            <p:nvPr/>
          </p:nvSpPr>
          <p:spPr>
            <a:xfrm>
              <a:off x="0" y="0"/>
              <a:ext cx="2519680" cy="2519680"/>
            </a:xfrm>
            <a:prstGeom prst="ellipse">
              <a:avLst/>
            </a:prstGeom>
            <a:gradFill flip="none" rotWithShape="1">
              <a:gsLst>
                <a:gs pos="18000">
                  <a:srgbClr val="0070C0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nl-NL"/>
            </a:p>
          </p:txBody>
        </p:sp>
        <p:sp>
          <p:nvSpPr>
            <p:cNvPr id="6" name="Tekstvak 2">
              <a:extLst>
                <a:ext uri="{FF2B5EF4-FFF2-40B4-BE49-F238E27FC236}">
                  <a16:creationId xmlns:a16="http://schemas.microsoft.com/office/drawing/2014/main" id="{CEE756CE-AE32-C40C-857B-24CCCDF912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896" y="192946"/>
              <a:ext cx="1546860" cy="2134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6000" b="1" dirty="0">
                  <a:solidFill>
                    <a:srgbClr val="FFFFFF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Arial" panose="020B0604020202020204" pitchFamily="34" charset="0"/>
                </a:rPr>
                <a:t>S</a:t>
              </a:r>
              <a:endParaRPr lang="nl-NL" sz="5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Ovaal 7">
            <a:extLst>
              <a:ext uri="{FF2B5EF4-FFF2-40B4-BE49-F238E27FC236}">
                <a16:creationId xmlns:a16="http://schemas.microsoft.com/office/drawing/2014/main" id="{B3F7BC1F-2364-B5E6-CFCC-53649732735E}"/>
              </a:ext>
            </a:extLst>
          </p:cNvPr>
          <p:cNvSpPr/>
          <p:nvPr/>
        </p:nvSpPr>
        <p:spPr>
          <a:xfrm>
            <a:off x="3911805" y="1666577"/>
            <a:ext cx="1260000" cy="1235314"/>
          </a:xfrm>
          <a:prstGeom prst="ellipse">
            <a:avLst/>
          </a:prstGeom>
          <a:gradFill flip="none" rotWithShape="1">
            <a:gsLst>
              <a:gs pos="18000">
                <a:srgbClr val="FFC000"/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9" name="Tekstvak 2">
            <a:extLst>
              <a:ext uri="{FF2B5EF4-FFF2-40B4-BE49-F238E27FC236}">
                <a16:creationId xmlns:a16="http://schemas.microsoft.com/office/drawing/2014/main" id="{2590A7E8-85BC-7B54-D31C-CAD06A99B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287" y="1761014"/>
            <a:ext cx="77352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</a:t>
            </a:r>
            <a:endParaRPr lang="nl-NL" sz="5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D4FC93CA-D6EC-4CBD-EA60-7FFEB1584884}"/>
              </a:ext>
            </a:extLst>
          </p:cNvPr>
          <p:cNvSpPr/>
          <p:nvPr/>
        </p:nvSpPr>
        <p:spPr>
          <a:xfrm>
            <a:off x="6513893" y="1666577"/>
            <a:ext cx="1260000" cy="1235314"/>
          </a:xfrm>
          <a:prstGeom prst="ellipse">
            <a:avLst/>
          </a:prstGeom>
          <a:gradFill flip="none" rotWithShape="1">
            <a:gsLst>
              <a:gs pos="18000">
                <a:srgbClr val="FF0000"/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nl-NL"/>
          </a:p>
        </p:txBody>
      </p:sp>
      <p:sp>
        <p:nvSpPr>
          <p:cNvPr id="13" name="Tekstvak 2">
            <a:extLst>
              <a:ext uri="{FF2B5EF4-FFF2-40B4-BE49-F238E27FC236}">
                <a16:creationId xmlns:a16="http://schemas.microsoft.com/office/drawing/2014/main" id="{312729DF-6559-672E-065D-699EE69F7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2375" y="1761014"/>
            <a:ext cx="77352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R</a:t>
            </a:r>
            <a:endParaRPr lang="nl-NL" sz="5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49EA0D88-3D2F-77F6-054F-E25D95B0DBB7}"/>
              </a:ext>
            </a:extLst>
          </p:cNvPr>
          <p:cNvSpPr txBox="1"/>
          <p:nvPr/>
        </p:nvSpPr>
        <p:spPr>
          <a:xfrm>
            <a:off x="1085552" y="3032576"/>
            <a:ext cx="18265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susceptible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nl-NL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vatbaar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8AEAAC72-A17C-8B5A-1F66-739AAF7A1F20}"/>
              </a:ext>
            </a:extLst>
          </p:cNvPr>
          <p:cNvSpPr txBox="1"/>
          <p:nvPr/>
        </p:nvSpPr>
        <p:spPr>
          <a:xfrm>
            <a:off x="3628528" y="3032576"/>
            <a:ext cx="18265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infectious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nl-NL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besmettelijk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40CA85FB-3B8F-5B2A-5C62-3F47244DD31F}"/>
              </a:ext>
            </a:extLst>
          </p:cNvPr>
          <p:cNvSpPr txBox="1"/>
          <p:nvPr/>
        </p:nvSpPr>
        <p:spPr>
          <a:xfrm>
            <a:off x="6357958" y="3032576"/>
            <a:ext cx="18265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recovered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r>
              <a:rPr lang="nl-NL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genezen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CD409F72-9BCA-2D56-7D97-1C98487D332B}"/>
              </a:ext>
            </a:extLst>
          </p:cNvPr>
          <p:cNvSpPr txBox="1"/>
          <p:nvPr/>
        </p:nvSpPr>
        <p:spPr>
          <a:xfrm>
            <a:off x="809627" y="4214503"/>
            <a:ext cx="822686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Welke aannames doen we?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iedereen is even bevattelijk, besmettelijk en geneest even snel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besmette individuen hebben ‘gewoon’ contact met anderen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na besmetting voor altijd immuun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geen geboorte, sterfte, migratie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… </a:t>
            </a:r>
          </a:p>
          <a:p>
            <a:pPr marL="342900" indent="-342900">
              <a:buFontTx/>
              <a:buChar char="-"/>
            </a:pP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Tx/>
              <a:buChar char="-"/>
            </a:pPr>
            <a:endParaRPr lang="nl-NL" sz="2400" dirty="0"/>
          </a:p>
        </p:txBody>
      </p: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50B7AFF6-4646-DD2E-AFF9-23FEF57227AF}"/>
              </a:ext>
            </a:extLst>
          </p:cNvPr>
          <p:cNvCxnSpPr>
            <a:cxnSpLocks/>
          </p:cNvCxnSpPr>
          <p:nvPr/>
        </p:nvCxnSpPr>
        <p:spPr>
          <a:xfrm>
            <a:off x="2912105" y="2284234"/>
            <a:ext cx="756355" cy="0"/>
          </a:xfrm>
          <a:prstGeom prst="straightConnector1">
            <a:avLst/>
          </a:prstGeom>
          <a:ln w="53975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EAC454E2-677E-0130-8BD3-29A544B18D58}"/>
              </a:ext>
            </a:extLst>
          </p:cNvPr>
          <p:cNvCxnSpPr>
            <a:cxnSpLocks/>
          </p:cNvCxnSpPr>
          <p:nvPr/>
        </p:nvCxnSpPr>
        <p:spPr>
          <a:xfrm>
            <a:off x="5455081" y="2284234"/>
            <a:ext cx="756355" cy="0"/>
          </a:xfrm>
          <a:prstGeom prst="straightConnector1">
            <a:avLst/>
          </a:prstGeom>
          <a:ln w="53975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39E186BC-92A6-195B-3F68-CC740D04BEF3}"/>
              </a:ext>
            </a:extLst>
          </p:cNvPr>
          <p:cNvSpPr txBox="1"/>
          <p:nvPr/>
        </p:nvSpPr>
        <p:spPr>
          <a:xfrm>
            <a:off x="5567531" y="5442708"/>
            <a:ext cx="3203215" cy="954107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Dat biedt dus kansen voor onderzoek!</a:t>
            </a:r>
            <a:endParaRPr lang="nl-NL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5711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EPIDEMIE MET STOKJES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42830" y="1672810"/>
            <a:ext cx="8461093" cy="44175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0000" indent="0" algn="l" defTabSz="457200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1pPr>
            <a:lvl2pPr marL="270000" indent="-270000" algn="l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Wingdings" charset="2"/>
              <a:buChar char="§"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2pPr>
            <a:lvl3pPr marL="612900" indent="-3429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Lucida Grande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809625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080000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>
              <a:spcBef>
                <a:spcPts val="600"/>
              </a:spcBef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Kies één van de volgende concepten en bedenk een manier om de invloed daarvan te modelleren/onderzoeken met de stokjes: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aantal besmette individuen bij aanvang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populatiegrootte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besmettelijkheid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duur besmettelijke periode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maatregelen (gedrag, hygiëne, …)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vaccinatie (van deel van populatie)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immuniteit die op gegeven moment verdwijnt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invloed latente periode (wel geïnfecteerd, niet besmettelijk)</a:t>
            </a:r>
          </a:p>
          <a:p>
            <a:pPr marL="727075" indent="-457200">
              <a:spcBef>
                <a:spcPts val="600"/>
              </a:spcBef>
              <a:buAutoNum type="arabicPeriod"/>
            </a:pPr>
            <a:r>
              <a:rPr lang="nl-NL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anders, nl. </a:t>
            </a:r>
            <a:r>
              <a:rPr lang="nl-NL" sz="2400">
                <a:latin typeface="Calibri Light" panose="020F0302020204030204" pitchFamily="34" charset="0"/>
                <a:cs typeface="Calibri Light" panose="020F0302020204030204" pitchFamily="34" charset="0"/>
              </a:rPr>
              <a:t>….</a:t>
            </a: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27075" indent="-457200">
              <a:spcBef>
                <a:spcPts val="600"/>
              </a:spcBef>
              <a:buAutoNum type="arabicPeriod"/>
            </a:pPr>
            <a:endParaRPr lang="nl-NL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054167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3504940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ZING DE BLOEDSOMLOOP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42830" y="1966321"/>
            <a:ext cx="8461093" cy="44175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0000" indent="0" algn="l" defTabSz="457200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1pPr>
            <a:lvl2pPr marL="270000" indent="-270000" algn="l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Wingdings" charset="2"/>
              <a:buChar char="§"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2pPr>
            <a:lvl3pPr marL="612900" indent="-3429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Lucida Grande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809625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080000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>
              <a:spcBef>
                <a:spcPts val="600"/>
              </a:spcBef>
            </a:pPr>
            <a:endParaRPr lang="nl-NL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1E7FDBD-27D5-2B66-C1E7-A88C0B9F777D}"/>
              </a:ext>
            </a:extLst>
          </p:cNvPr>
          <p:cNvSpPr/>
          <p:nvPr/>
        </p:nvSpPr>
        <p:spPr>
          <a:xfrm>
            <a:off x="3465688" y="22577"/>
            <a:ext cx="5678311" cy="28016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Kerstzangavond 24 december 2020 om 20:00 Hervormde kerk Oude-Tonge met  Praiseband The Bridge. Hier vind u de bijlage met liederen. | Hervormde  gemeente Oude Tonge">
            <a:extLst>
              <a:ext uri="{FF2B5EF4-FFF2-40B4-BE49-F238E27FC236}">
                <a16:creationId xmlns:a16="http://schemas.microsoft.com/office/drawing/2014/main" id="{D188CA90-656E-1A55-643B-71E6264BB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30" y="1757624"/>
            <a:ext cx="7206797" cy="483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917878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3504940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LOOP DE BLOEDSOMLOOP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42830" y="1966321"/>
            <a:ext cx="8461093" cy="44175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0000" indent="0" algn="l" defTabSz="457200" rtl="0" eaLnBrk="0" fontAlgn="base" hangingPunct="0">
              <a:spcBef>
                <a:spcPts val="0"/>
              </a:spcBef>
              <a:spcAft>
                <a:spcPct val="0"/>
              </a:spcAft>
              <a:buFontTx/>
              <a:buNone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1pPr>
            <a:lvl2pPr marL="270000" indent="-270000" algn="l" defTabSz="457200" rtl="0" eaLnBrk="0" fontAlgn="base" hangingPunct="0">
              <a:spcBef>
                <a:spcPts val="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Wingdings" charset="2"/>
              <a:buChar char="§"/>
              <a:defRPr sz="2600" kern="1200">
                <a:solidFill>
                  <a:schemeClr val="tx1"/>
                </a:solidFill>
                <a:latin typeface="Calibri"/>
                <a:ea typeface="ＭＳ Ｐゴシック" charset="-128"/>
                <a:cs typeface="Calibri"/>
              </a:defRPr>
            </a:lvl2pPr>
            <a:lvl3pPr marL="612900" indent="-3429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Lucida Grande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809625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080000" indent="-27000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B10F20"/>
              </a:buClr>
              <a:buSzPct val="80000"/>
              <a:buFont typeface="Arial"/>
              <a:buChar char="&gt;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>
              <a:spcBef>
                <a:spcPts val="600"/>
              </a:spcBef>
            </a:pPr>
            <a:endParaRPr lang="nl-NL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1E7FDBD-27D5-2B66-C1E7-A88C0B9F777D}"/>
              </a:ext>
            </a:extLst>
          </p:cNvPr>
          <p:cNvSpPr/>
          <p:nvPr/>
        </p:nvSpPr>
        <p:spPr>
          <a:xfrm>
            <a:off x="3465688" y="22577"/>
            <a:ext cx="5678311" cy="28016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FCA46CD-5315-C78E-FA87-B0F818BA8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846" y="-765246"/>
            <a:ext cx="6920852" cy="742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79236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07504" y="116632"/>
            <a:ext cx="8928992" cy="1080000"/>
          </a:xfrm>
          <a:prstGeom prst="rect">
            <a:avLst/>
          </a:prstGeom>
          <a:solidFill>
            <a:srgbClr val="D72F26"/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lIns="288000" tIns="0" rIns="0" bIns="0" anchor="ctr">
            <a:noAutofit/>
          </a:bodyPr>
          <a:lstStyle>
            <a:lvl1pPr algn="l" defTabSz="457200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kern="1200" cap="all" baseline="0">
                <a:solidFill>
                  <a:schemeClr val="bg1"/>
                </a:solidFill>
                <a:latin typeface="Calibri"/>
                <a:ea typeface="ＭＳ Ｐゴシック" charset="-128"/>
                <a:cs typeface="Arial Narrow Bold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Narrow Bold" charset="0"/>
                <a:ea typeface="ＭＳ Ｐゴシック" charset="-128"/>
              </a:defRPr>
            </a:lvl9pPr>
          </a:lstStyle>
          <a:p>
            <a:r>
              <a:rPr lang="en-US" sz="2800" dirty="0">
                <a:latin typeface="Lucida Sans" panose="020B0602030504020204" pitchFamily="34" charset="0"/>
                <a:cs typeface="Calibri"/>
              </a:rPr>
              <a:t>BIJ ALLE MODELLEN / SIMULATIES…</a:t>
            </a:r>
            <a:endParaRPr lang="nl-NL" sz="2800" dirty="0">
              <a:latin typeface="Lucida Sans" panose="020B0602030504020204" pitchFamily="34" charset="0"/>
            </a:endParaRPr>
          </a:p>
        </p:txBody>
      </p:sp>
      <p:sp>
        <p:nvSpPr>
          <p:cNvPr id="10" name="Driehoekje"/>
          <p:cNvSpPr/>
          <p:nvPr/>
        </p:nvSpPr>
        <p:spPr>
          <a:xfrm flipV="1">
            <a:off x="617540" y="1195389"/>
            <a:ext cx="192087" cy="107951"/>
          </a:xfrm>
          <a:prstGeom prst="triangle">
            <a:avLst/>
          </a:prstGeom>
          <a:solidFill>
            <a:srgbClr val="D72F26">
              <a:alpha val="90000"/>
            </a:srgbClr>
          </a:solidFill>
          <a:ln w="6350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2" name="Ovaal 1">
            <a:extLst>
              <a:ext uri="{FF2B5EF4-FFF2-40B4-BE49-F238E27FC236}">
                <a16:creationId xmlns:a16="http://schemas.microsoft.com/office/drawing/2014/main" id="{62969367-6B8B-3FE3-AFF9-32DFD3B295EA}"/>
              </a:ext>
            </a:extLst>
          </p:cNvPr>
          <p:cNvSpPr/>
          <p:nvPr/>
        </p:nvSpPr>
        <p:spPr>
          <a:xfrm>
            <a:off x="1272296" y="2073029"/>
            <a:ext cx="5004151" cy="3759200"/>
          </a:xfrm>
          <a:prstGeom prst="ellipse">
            <a:avLst/>
          </a:prstGeom>
          <a:noFill/>
          <a:ln w="22225">
            <a:solidFill>
              <a:schemeClr val="tx1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Ovaal 2">
            <a:extLst>
              <a:ext uri="{FF2B5EF4-FFF2-40B4-BE49-F238E27FC236}">
                <a16:creationId xmlns:a16="http://schemas.microsoft.com/office/drawing/2014/main" id="{29661667-9954-FDCF-7ED5-B9386F384884}"/>
              </a:ext>
            </a:extLst>
          </p:cNvPr>
          <p:cNvSpPr/>
          <p:nvPr/>
        </p:nvSpPr>
        <p:spPr>
          <a:xfrm>
            <a:off x="3005140" y="2050593"/>
            <a:ext cx="5004151" cy="3759200"/>
          </a:xfrm>
          <a:prstGeom prst="ellipse">
            <a:avLst/>
          </a:prstGeom>
          <a:noFill/>
          <a:ln w="22225">
            <a:solidFill>
              <a:schemeClr val="tx1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5EE9557-3FAE-A574-B9FE-48084696786E}"/>
              </a:ext>
            </a:extLst>
          </p:cNvPr>
          <p:cNvSpPr txBox="1"/>
          <p:nvPr/>
        </p:nvSpPr>
        <p:spPr>
          <a:xfrm>
            <a:off x="809627" y="1471851"/>
            <a:ext cx="2387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eigenschappen werkelijkheid</a:t>
            </a:r>
            <a:endParaRPr lang="nl-NL" sz="20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EC5AA7C-1479-5761-025A-EA14B01C75FB}"/>
              </a:ext>
            </a:extLst>
          </p:cNvPr>
          <p:cNvSpPr txBox="1"/>
          <p:nvPr/>
        </p:nvSpPr>
        <p:spPr>
          <a:xfrm>
            <a:off x="3530600" y="3268473"/>
            <a:ext cx="23876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overeenkomsten tussen </a:t>
            </a:r>
            <a:br>
              <a:rPr lang="nl-NL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nl-NL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werkelijkheid en model</a:t>
            </a:r>
            <a:endParaRPr lang="nl-NL" sz="2000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FBC3EC07-BDEA-5CC0-364F-273243FDEF93}"/>
              </a:ext>
            </a:extLst>
          </p:cNvPr>
          <p:cNvSpPr txBox="1"/>
          <p:nvPr/>
        </p:nvSpPr>
        <p:spPr>
          <a:xfrm>
            <a:off x="5949069" y="5747900"/>
            <a:ext cx="2387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eigenschappen model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7315148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VU 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- klassiek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Lerarenacademie_2019" id="{DC2E7394-8AC5-462C-B732-26BD8B8D1D17}" vid="{36F6D350-D65A-41CB-9767-734437B0DD50}"/>
    </a:ext>
  </a:extLst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PPT_Lerarenacademie_2019</Template>
  <TotalTime>831</TotalTime>
  <Words>328</Words>
  <Application>Microsoft Office PowerPoint</Application>
  <PresentationFormat>Diavoorstelling (4:3)</PresentationFormat>
  <Paragraphs>84</Paragraphs>
  <Slides>12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22" baseType="lpstr">
      <vt:lpstr>ＭＳ Ｐゴシック</vt:lpstr>
      <vt:lpstr>Aptos</vt:lpstr>
      <vt:lpstr>Arial</vt:lpstr>
      <vt:lpstr>Arial Narrow Bold</vt:lpstr>
      <vt:lpstr>Calibri</vt:lpstr>
      <vt:lpstr>Calibri Light</vt:lpstr>
      <vt:lpstr>Lucida Grande</vt:lpstr>
      <vt:lpstr>Lucida Sans</vt:lpstr>
      <vt:lpstr>Wingdings</vt:lpstr>
      <vt:lpstr>VU 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Vrije Universiteit Amsterdam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Nab, M.I.C.</dc:creator>
  <cp:lastModifiedBy>Geraedts, C.L. (Caspar)</cp:lastModifiedBy>
  <cp:revision>66</cp:revision>
  <cp:lastPrinted>2011-04-28T21:53:15Z</cp:lastPrinted>
  <dcterms:created xsi:type="dcterms:W3CDTF">2019-03-18T13:53:37Z</dcterms:created>
  <dcterms:modified xsi:type="dcterms:W3CDTF">2024-11-15T11:34:49Z</dcterms:modified>
</cp:coreProperties>
</file>