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
  </p:notesMasterIdLst>
  <p:sldIdLst>
    <p:sldId id="260" r:id="rId3"/>
    <p:sldId id="257" r:id="rId4"/>
    <p:sldId id="266" r:id="rId5"/>
    <p:sldId id="267" r:id="rId6"/>
  </p:sldIdLst>
  <p:sldSz cx="9144000" cy="6858000" type="screen4x3"/>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146" autoAdjust="0"/>
  </p:normalViewPr>
  <p:slideViewPr>
    <p:cSldViewPr snapToGrid="0">
      <p:cViewPr varScale="1">
        <p:scale>
          <a:sx n="68" d="100"/>
          <a:sy n="68" d="100"/>
        </p:scale>
        <p:origin x="1349"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84871" cy="502676"/>
          </a:xfrm>
          <a:prstGeom prst="rect">
            <a:avLst/>
          </a:prstGeom>
        </p:spPr>
        <p:txBody>
          <a:bodyPr vert="horz" lIns="96606" tIns="48303" rIns="96606" bIns="48303" rtlCol="0"/>
          <a:lstStyle>
            <a:lvl1pPr algn="l">
              <a:defRPr sz="1300"/>
            </a:lvl1pPr>
          </a:lstStyle>
          <a:p>
            <a:endParaRPr lang="nl-NL"/>
          </a:p>
        </p:txBody>
      </p:sp>
      <p:sp>
        <p:nvSpPr>
          <p:cNvPr id="3" name="Tijdelijke aanduiding voor datum 2"/>
          <p:cNvSpPr>
            <a:spLocks noGrp="1"/>
          </p:cNvSpPr>
          <p:nvPr>
            <p:ph type="dt" idx="1"/>
          </p:nvPr>
        </p:nvSpPr>
        <p:spPr>
          <a:xfrm>
            <a:off x="3901698" y="0"/>
            <a:ext cx="2984871" cy="502676"/>
          </a:xfrm>
          <a:prstGeom prst="rect">
            <a:avLst/>
          </a:prstGeom>
        </p:spPr>
        <p:txBody>
          <a:bodyPr vert="horz" lIns="96606" tIns="48303" rIns="96606" bIns="48303" rtlCol="0"/>
          <a:lstStyle>
            <a:lvl1pPr algn="r">
              <a:defRPr sz="1300"/>
            </a:lvl1pPr>
          </a:lstStyle>
          <a:p>
            <a:fld id="{0E55362A-28BC-41D5-A75E-9D489B0D6C72}" type="datetimeFigureOut">
              <a:rPr lang="nl-NL" smtClean="0"/>
              <a:t>16-11-2024</a:t>
            </a:fld>
            <a:endParaRPr lang="nl-NL"/>
          </a:p>
        </p:txBody>
      </p:sp>
      <p:sp>
        <p:nvSpPr>
          <p:cNvPr id="4" name="Tijdelijke aanduiding voor dia-afbeelding 3"/>
          <p:cNvSpPr>
            <a:spLocks noGrp="1" noRot="1" noChangeAspect="1"/>
          </p:cNvSpPr>
          <p:nvPr>
            <p:ph type="sldImg" idx="2"/>
          </p:nvPr>
        </p:nvSpPr>
        <p:spPr>
          <a:xfrm>
            <a:off x="1190625" y="1252538"/>
            <a:ext cx="4506913" cy="3381375"/>
          </a:xfrm>
          <a:prstGeom prst="rect">
            <a:avLst/>
          </a:prstGeom>
          <a:noFill/>
          <a:ln w="12700">
            <a:solidFill>
              <a:prstClr val="black"/>
            </a:solidFill>
          </a:ln>
        </p:spPr>
        <p:txBody>
          <a:bodyPr vert="horz" lIns="96606" tIns="48303" rIns="96606" bIns="48303" rtlCol="0" anchor="ctr"/>
          <a:lstStyle/>
          <a:p>
            <a:endParaRPr lang="nl-NL"/>
          </a:p>
        </p:txBody>
      </p:sp>
      <p:sp>
        <p:nvSpPr>
          <p:cNvPr id="5" name="Tijdelijke aanduiding voor notities 4"/>
          <p:cNvSpPr>
            <a:spLocks noGrp="1"/>
          </p:cNvSpPr>
          <p:nvPr>
            <p:ph type="body" sz="quarter" idx="3"/>
          </p:nvPr>
        </p:nvSpPr>
        <p:spPr>
          <a:xfrm>
            <a:off x="688817" y="4821506"/>
            <a:ext cx="5510530" cy="3944868"/>
          </a:xfrm>
          <a:prstGeom prst="rect">
            <a:avLst/>
          </a:prstGeom>
        </p:spPr>
        <p:txBody>
          <a:bodyPr vert="horz" lIns="96606" tIns="48303" rIns="96606" bIns="48303"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516039"/>
            <a:ext cx="2984871" cy="502674"/>
          </a:xfrm>
          <a:prstGeom prst="rect">
            <a:avLst/>
          </a:prstGeom>
        </p:spPr>
        <p:txBody>
          <a:bodyPr vert="horz" lIns="96606" tIns="48303" rIns="96606" bIns="48303" rtlCol="0" anchor="b"/>
          <a:lstStyle>
            <a:lvl1pPr algn="l">
              <a:defRPr sz="1300"/>
            </a:lvl1pPr>
          </a:lstStyle>
          <a:p>
            <a:endParaRPr lang="nl-NL"/>
          </a:p>
        </p:txBody>
      </p:sp>
      <p:sp>
        <p:nvSpPr>
          <p:cNvPr id="7" name="Tijdelijke aanduiding voor dianummer 6"/>
          <p:cNvSpPr>
            <a:spLocks noGrp="1"/>
          </p:cNvSpPr>
          <p:nvPr>
            <p:ph type="sldNum" sz="quarter" idx="5"/>
          </p:nvPr>
        </p:nvSpPr>
        <p:spPr>
          <a:xfrm>
            <a:off x="3901698" y="9516039"/>
            <a:ext cx="2984871" cy="502674"/>
          </a:xfrm>
          <a:prstGeom prst="rect">
            <a:avLst/>
          </a:prstGeom>
        </p:spPr>
        <p:txBody>
          <a:bodyPr vert="horz" lIns="96606" tIns="48303" rIns="96606" bIns="48303" rtlCol="0" anchor="b"/>
          <a:lstStyle>
            <a:lvl1pPr algn="r">
              <a:defRPr sz="1300"/>
            </a:lvl1pPr>
          </a:lstStyle>
          <a:p>
            <a:fld id="{F87A765B-AF47-4081-9923-51D7DBD39509}" type="slidenum">
              <a:rPr lang="nl-NL" smtClean="0"/>
              <a:t>‹nr.›</a:t>
            </a:fld>
            <a:endParaRPr lang="nl-NL"/>
          </a:p>
        </p:txBody>
      </p:sp>
    </p:spTree>
    <p:extLst>
      <p:ext uri="{BB962C8B-B14F-4D97-AF65-F5344CB8AC3E}">
        <p14:creationId xmlns:p14="http://schemas.microsoft.com/office/powerpoint/2010/main" val="2677470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Twee soorten meeuwen met verschillend leefgebied: Zilvermeeuw o.a. in Nederland, broedt in vrij vlak duingebied; Drieteenmeeuw in Schotland, IJsland, Noorwegen, broedt op smalle richels op steile </a:t>
            </a:r>
            <a:r>
              <a:rPr lang="nl-NL" dirty="0" err="1"/>
              <a:t>rotskliffen</a:t>
            </a:r>
            <a:r>
              <a:rPr lang="nl-NL" dirty="0"/>
              <a:t>. Zilvermeeuw bekend van Tinbergens sleutelprikkelonderzoek bij het voeren van kuikens.</a:t>
            </a:r>
          </a:p>
        </p:txBody>
      </p:sp>
      <p:sp>
        <p:nvSpPr>
          <p:cNvPr id="4" name="Tijdelijke aanduiding voor dianummer 3"/>
          <p:cNvSpPr>
            <a:spLocks noGrp="1"/>
          </p:cNvSpPr>
          <p:nvPr>
            <p:ph type="sldNum" sz="quarter" idx="5"/>
          </p:nvPr>
        </p:nvSpPr>
        <p:spPr/>
        <p:txBody>
          <a:bodyPr/>
          <a:lstStyle/>
          <a:p>
            <a:fld id="{F87A765B-AF47-4081-9923-51D7DBD39509}" type="slidenum">
              <a:rPr lang="nl-NL" smtClean="0"/>
              <a:t>1</a:t>
            </a:fld>
            <a:endParaRPr lang="nl-NL"/>
          </a:p>
        </p:txBody>
      </p:sp>
    </p:spTree>
    <p:extLst>
      <p:ext uri="{BB962C8B-B14F-4D97-AF65-F5344CB8AC3E}">
        <p14:creationId xmlns:p14="http://schemas.microsoft.com/office/powerpoint/2010/main" val="1133746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a:extLst>
              <a:ext uri="{FF2B5EF4-FFF2-40B4-BE49-F238E27FC236}">
                <a16:creationId xmlns:a16="http://schemas.microsoft.com/office/drawing/2014/main" id="{C4C9CF8E-E899-475D-8180-E0F1BB04332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300">
                <a:solidFill>
                  <a:schemeClr val="tx1"/>
                </a:solidFill>
                <a:latin typeface="Arial" panose="020B0604020202020204" pitchFamily="34" charset="0"/>
              </a:defRPr>
            </a:lvl1pPr>
            <a:lvl2pPr marL="784927" indent="-301895" algn="l" eaLnBrk="0" hangingPunct="0">
              <a:spcBef>
                <a:spcPct val="30000"/>
              </a:spcBef>
              <a:defRPr sz="1300">
                <a:solidFill>
                  <a:schemeClr val="tx1"/>
                </a:solidFill>
                <a:latin typeface="Arial" panose="020B0604020202020204" pitchFamily="34" charset="0"/>
              </a:defRPr>
            </a:lvl2pPr>
            <a:lvl3pPr marL="1207580" indent="-241516" algn="l" eaLnBrk="0" hangingPunct="0">
              <a:spcBef>
                <a:spcPct val="30000"/>
              </a:spcBef>
              <a:defRPr sz="1300">
                <a:solidFill>
                  <a:schemeClr val="tx1"/>
                </a:solidFill>
                <a:latin typeface="Arial" panose="020B0604020202020204" pitchFamily="34" charset="0"/>
              </a:defRPr>
            </a:lvl3pPr>
            <a:lvl4pPr marL="1690611" indent="-241516" algn="l" eaLnBrk="0" hangingPunct="0">
              <a:spcBef>
                <a:spcPct val="30000"/>
              </a:spcBef>
              <a:defRPr sz="1300">
                <a:solidFill>
                  <a:schemeClr val="tx1"/>
                </a:solidFill>
                <a:latin typeface="Arial" panose="020B0604020202020204" pitchFamily="34" charset="0"/>
              </a:defRPr>
            </a:lvl4pPr>
            <a:lvl5pPr marL="2173643" indent="-241516" algn="l" eaLnBrk="0" hangingPunct="0">
              <a:spcBef>
                <a:spcPct val="30000"/>
              </a:spcBef>
              <a:defRPr sz="1300">
                <a:solidFill>
                  <a:schemeClr val="tx1"/>
                </a:solidFill>
                <a:latin typeface="Arial" panose="020B0604020202020204" pitchFamily="34" charset="0"/>
              </a:defRPr>
            </a:lvl5pPr>
            <a:lvl6pPr marL="2656675" indent="-241516" eaLnBrk="0" fontAlgn="base" hangingPunct="0">
              <a:spcBef>
                <a:spcPct val="30000"/>
              </a:spcBef>
              <a:spcAft>
                <a:spcPct val="0"/>
              </a:spcAft>
              <a:defRPr sz="1300">
                <a:solidFill>
                  <a:schemeClr val="tx1"/>
                </a:solidFill>
                <a:latin typeface="Arial" panose="020B0604020202020204" pitchFamily="34" charset="0"/>
              </a:defRPr>
            </a:lvl6pPr>
            <a:lvl7pPr marL="3139707" indent="-241516" eaLnBrk="0" fontAlgn="base" hangingPunct="0">
              <a:spcBef>
                <a:spcPct val="30000"/>
              </a:spcBef>
              <a:spcAft>
                <a:spcPct val="0"/>
              </a:spcAft>
              <a:defRPr sz="1300">
                <a:solidFill>
                  <a:schemeClr val="tx1"/>
                </a:solidFill>
                <a:latin typeface="Arial" panose="020B0604020202020204" pitchFamily="34" charset="0"/>
              </a:defRPr>
            </a:lvl7pPr>
            <a:lvl8pPr marL="3622739" indent="-241516" eaLnBrk="0" fontAlgn="base" hangingPunct="0">
              <a:spcBef>
                <a:spcPct val="30000"/>
              </a:spcBef>
              <a:spcAft>
                <a:spcPct val="0"/>
              </a:spcAft>
              <a:defRPr sz="1300">
                <a:solidFill>
                  <a:schemeClr val="tx1"/>
                </a:solidFill>
                <a:latin typeface="Arial" panose="020B0604020202020204" pitchFamily="34" charset="0"/>
              </a:defRPr>
            </a:lvl8pPr>
            <a:lvl9pPr marL="4105770" indent="-241516" eaLnBrk="0" fontAlgn="base" hangingPunct="0">
              <a:spcBef>
                <a:spcPct val="30000"/>
              </a:spcBef>
              <a:spcAft>
                <a:spcPct val="0"/>
              </a:spcAft>
              <a:defRPr sz="1300">
                <a:solidFill>
                  <a:schemeClr val="tx1"/>
                </a:solidFill>
                <a:latin typeface="Arial" panose="020B0604020202020204" pitchFamily="34" charset="0"/>
              </a:defRPr>
            </a:lvl9pPr>
          </a:lstStyle>
          <a:p>
            <a:pPr algn="r" eaLnBrk="1" hangingPunct="1">
              <a:spcBef>
                <a:spcPct val="0"/>
              </a:spcBef>
            </a:pPr>
            <a:fld id="{EB79385E-44C2-4702-AA0B-EE9D33A144C6}" type="slidenum">
              <a:rPr lang="nl-NL" altLang="nl-NL"/>
              <a:pPr algn="r" eaLnBrk="1" hangingPunct="1">
                <a:spcBef>
                  <a:spcPct val="0"/>
                </a:spcBef>
              </a:pPr>
              <a:t>3</a:t>
            </a:fld>
            <a:endParaRPr lang="nl-NL" altLang="nl-NL"/>
          </a:p>
        </p:txBody>
      </p:sp>
      <p:sp>
        <p:nvSpPr>
          <p:cNvPr id="32771" name="Rectangle 2">
            <a:extLst>
              <a:ext uri="{FF2B5EF4-FFF2-40B4-BE49-F238E27FC236}">
                <a16:creationId xmlns:a16="http://schemas.microsoft.com/office/drawing/2014/main" id="{0AE8004D-28A2-46CF-8A1F-35DDC5A1686D}"/>
              </a:ext>
            </a:extLst>
          </p:cNvPr>
          <p:cNvSpPr>
            <a:spLocks noGrp="1" noRot="1" noChangeAspect="1" noChangeArrowheads="1" noTextEdit="1"/>
          </p:cNvSpPr>
          <p:nvPr>
            <p:ph type="sldImg"/>
          </p:nvPr>
        </p:nvSpPr>
        <p:spPr>
          <a:ln/>
        </p:spPr>
      </p:sp>
      <p:sp>
        <p:nvSpPr>
          <p:cNvPr id="32772" name="Rectangle 3">
            <a:extLst>
              <a:ext uri="{FF2B5EF4-FFF2-40B4-BE49-F238E27FC236}">
                <a16:creationId xmlns:a16="http://schemas.microsoft.com/office/drawing/2014/main" id="{86CE122D-504F-495A-B806-4EA35C538D3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dirty="0">
                <a:latin typeface="Arial" panose="020B0604020202020204" pitchFamily="34" charset="0"/>
              </a:rPr>
              <a:t>Uit: Tinbergen, N. In ‘t vrije veld. Het Spectrum, Utrecht 1978</a:t>
            </a:r>
          </a:p>
          <a:p>
            <a:pPr eaLnBrk="1" hangingPunct="1"/>
            <a:r>
              <a:rPr lang="nl-NL" altLang="nl-NL" dirty="0">
                <a:latin typeface="Arial" panose="020B0604020202020204" pitchFamily="34" charset="0"/>
              </a:rPr>
              <a:t>Opstelling: theedoek hangt over tafel; glazen plaat daarop loopt door voorbij het afhangende stuk.</a:t>
            </a:r>
          </a:p>
          <a:p>
            <a:pPr eaLnBrk="1" hangingPunct="1"/>
            <a:r>
              <a:rPr lang="nl-NL" altLang="nl-NL" dirty="0">
                <a:latin typeface="Arial" panose="020B0604020202020204" pitchFamily="34" charset="0"/>
              </a:rPr>
              <a:t>- zilvermeeuwkuiken (zie camouflage) loopt overal rond, maar stopt bij rand van glas (prikkel: ander gevoel aan poot)</a:t>
            </a:r>
          </a:p>
          <a:p>
            <a:pPr eaLnBrk="1" hangingPunct="1"/>
            <a:r>
              <a:rPr lang="nl-NL" altLang="nl-NL" dirty="0">
                <a:latin typeface="Arial" panose="020B0604020202020204" pitchFamily="34" charset="0"/>
              </a:rPr>
              <a:t>- drieteenmeeuwkuiken stopt eerder, bij het zien van de ‘afgrond’. Er is sprake van diepteperspectief (en dus mogelijkheid van hoogtevrees)</a:t>
            </a:r>
          </a:p>
          <a:p>
            <a:pPr eaLnBrk="1" hangingPunct="1"/>
            <a:r>
              <a:rPr lang="nl-NL" altLang="nl-NL" dirty="0">
                <a:latin typeface="Arial" panose="020B0604020202020204" pitchFamily="34" charset="0"/>
              </a:rPr>
              <a:t>- controle-experiment: geblinddoekte kuikens!</a:t>
            </a:r>
            <a:endParaRPr lang="en-US" altLang="nl-NL"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A3BDEDD-E8D6-4FA6-A91B-327D97CD624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Arial" panose="020B0604020202020204" pitchFamily="34" charset="0"/>
              </a:defRPr>
            </a:lvl1pPr>
            <a:lvl2pPr marL="742950" indent="-285750" algn="l" eaLnBrk="0" hangingPunct="0">
              <a:spcBef>
                <a:spcPct val="30000"/>
              </a:spcBef>
              <a:defRPr sz="1200">
                <a:solidFill>
                  <a:schemeClr val="tx1"/>
                </a:solidFill>
                <a:latin typeface="Arial" panose="020B0604020202020204" pitchFamily="34" charset="0"/>
              </a:defRPr>
            </a:lvl2pPr>
            <a:lvl3pPr marL="1143000" indent="-228600" algn="l" eaLnBrk="0" hangingPunct="0">
              <a:spcBef>
                <a:spcPct val="30000"/>
              </a:spcBef>
              <a:defRPr sz="1200">
                <a:solidFill>
                  <a:schemeClr val="tx1"/>
                </a:solidFill>
                <a:latin typeface="Arial" panose="020B0604020202020204" pitchFamily="34" charset="0"/>
              </a:defRPr>
            </a:lvl3pPr>
            <a:lvl4pPr marL="1600200" indent="-228600" algn="l" eaLnBrk="0" hangingPunct="0">
              <a:spcBef>
                <a:spcPct val="30000"/>
              </a:spcBef>
              <a:defRPr sz="1200">
                <a:solidFill>
                  <a:schemeClr val="tx1"/>
                </a:solidFill>
                <a:latin typeface="Arial" panose="020B0604020202020204" pitchFamily="34" charset="0"/>
              </a:defRPr>
            </a:lvl4pPr>
            <a:lvl5pPr marL="2057400" indent="-228600" algn="l"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r" eaLnBrk="1" hangingPunct="1">
              <a:spcBef>
                <a:spcPct val="0"/>
              </a:spcBef>
            </a:pPr>
            <a:fld id="{DF86D81C-69BD-4B0E-9138-614BE13DC333}" type="slidenum">
              <a:rPr lang="nl-NL" altLang="nl-NL"/>
              <a:pPr algn="r" eaLnBrk="1" hangingPunct="1">
                <a:spcBef>
                  <a:spcPct val="0"/>
                </a:spcBef>
              </a:pPr>
              <a:t>4</a:t>
            </a:fld>
            <a:endParaRPr lang="nl-NL" altLang="nl-NL"/>
          </a:p>
        </p:txBody>
      </p:sp>
      <p:sp>
        <p:nvSpPr>
          <p:cNvPr id="33795" name="Rectangle 2">
            <a:extLst>
              <a:ext uri="{FF2B5EF4-FFF2-40B4-BE49-F238E27FC236}">
                <a16:creationId xmlns:a16="http://schemas.microsoft.com/office/drawing/2014/main" id="{4B934C9B-7DB3-4066-A335-9D35EFBB7ACB}"/>
              </a:ext>
            </a:extLst>
          </p:cNvPr>
          <p:cNvSpPr>
            <a:spLocks noRot="1" noChangeArrowheads="1" noTextEdit="1"/>
          </p:cNvSpPr>
          <p:nvPr>
            <p:ph type="sldImg"/>
          </p:nvPr>
        </p:nvSpPr>
        <p:spPr>
          <a:ln/>
        </p:spPr>
      </p:sp>
      <p:sp>
        <p:nvSpPr>
          <p:cNvPr id="33796" name="Rectangle 3">
            <a:extLst>
              <a:ext uri="{FF2B5EF4-FFF2-40B4-BE49-F238E27FC236}">
                <a16:creationId xmlns:a16="http://schemas.microsoft.com/office/drawing/2014/main" id="{CC9EA1EB-4049-413F-8905-3B7DADCF6CD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a:latin typeface="Arial" panose="020B0604020202020204" pitchFamily="34" charset="0"/>
              </a:rPr>
              <a:t>Hiermee gaat men na of een baby reeds over dieptezicht beschikt. Men zet baby's die al kunnen kruipen op een platform dat bestaat uit een glasplaat met daaronder twee verschillende dieptes. Ondere het ene gedeelte van de glasplaat bevindt zich een schaakbordpatroon tegen de onderkant van de glasplaat, maar halverwege loopt dit patroon op een grotere diepte verder, waardoor een visuele klif onstaat. Baby's die reeds over diepteperspectief beschikken, weigeren over dit 'diepe' geheel te kruipen, zelfs als hun moeder aan de overkant op hen staat te wachten. Baby's die nog niet over diepteperspectief beschikken, kruipen gewoon verder over het visuele ravijn.</a:t>
            </a:r>
            <a:br>
              <a:rPr lang="en-US" altLang="nl-NL">
                <a:latin typeface="Arial" panose="020B0604020202020204" pitchFamily="34" charset="0"/>
              </a:rPr>
            </a:br>
            <a:endParaRPr lang="en-US" altLang="nl-NL">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F98C56DC-CD00-42F5-AE7B-9F1745A0D570}" type="datetimeFigureOut">
              <a:rPr lang="nl-NL" smtClean="0"/>
              <a:t>16-11-2024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27596604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98C56DC-CD00-42F5-AE7B-9F1745A0D570}" type="datetimeFigureOut">
              <a:rPr lang="nl-NL" smtClean="0"/>
              <a:t>16-11-2024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2398613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98C56DC-CD00-42F5-AE7B-9F1745A0D570}" type="datetimeFigureOut">
              <a:rPr lang="nl-NL" smtClean="0"/>
              <a:t>16-11-2024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25280413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a:t>Klik om het opmaakprofiel van de modelondertitel te bewerken</a:t>
            </a:r>
          </a:p>
        </p:txBody>
      </p:sp>
      <p:sp>
        <p:nvSpPr>
          <p:cNvPr id="4" name="Rectangle 4">
            <a:extLst>
              <a:ext uri="{FF2B5EF4-FFF2-40B4-BE49-F238E27FC236}">
                <a16:creationId xmlns:a16="http://schemas.microsoft.com/office/drawing/2014/main" id="{A351BCA4-C7D1-4BFF-8198-4479F9D07255}"/>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89AA3E32-11BB-4EDE-9DE2-CF52ED7DDF00}"/>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C12B9B50-2485-48A6-975F-C982EB87ABE1}"/>
              </a:ext>
            </a:extLst>
          </p:cNvPr>
          <p:cNvSpPr>
            <a:spLocks noGrp="1" noChangeArrowheads="1"/>
          </p:cNvSpPr>
          <p:nvPr>
            <p:ph type="sldNum" sz="quarter" idx="12"/>
          </p:nvPr>
        </p:nvSpPr>
        <p:spPr>
          <a:ln/>
        </p:spPr>
        <p:txBody>
          <a:bodyPr/>
          <a:lstStyle>
            <a:lvl1pPr>
              <a:defRPr/>
            </a:lvl1pPr>
          </a:lstStyle>
          <a:p>
            <a:fld id="{4C3AAC07-14AF-4152-A53F-BDC7C1DD089F}" type="slidenum">
              <a:rPr lang="nl-NL" altLang="nl-NL"/>
              <a:pPr/>
              <a:t>‹nr.›</a:t>
            </a:fld>
            <a:endParaRPr lang="nl-NL" altLang="nl-NL"/>
          </a:p>
        </p:txBody>
      </p:sp>
    </p:spTree>
    <p:extLst>
      <p:ext uri="{BB962C8B-B14F-4D97-AF65-F5344CB8AC3E}">
        <p14:creationId xmlns:p14="http://schemas.microsoft.com/office/powerpoint/2010/main" val="35403402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6D8F76DC-C0F9-4C63-832F-005E7AA6D438}"/>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29D593C6-AD47-4FA3-9060-2C5975C40258}"/>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05639B5F-1100-4BC8-9472-DC53CCBF1173}"/>
              </a:ext>
            </a:extLst>
          </p:cNvPr>
          <p:cNvSpPr>
            <a:spLocks noGrp="1" noChangeArrowheads="1"/>
          </p:cNvSpPr>
          <p:nvPr>
            <p:ph type="sldNum" sz="quarter" idx="12"/>
          </p:nvPr>
        </p:nvSpPr>
        <p:spPr>
          <a:ln/>
        </p:spPr>
        <p:txBody>
          <a:bodyPr/>
          <a:lstStyle>
            <a:lvl1pPr>
              <a:defRPr/>
            </a:lvl1pPr>
          </a:lstStyle>
          <a:p>
            <a:fld id="{3986143F-ACA4-40CE-A262-13B551080839}" type="slidenum">
              <a:rPr lang="nl-NL" altLang="nl-NL"/>
              <a:pPr/>
              <a:t>‹nr.›</a:t>
            </a:fld>
            <a:endParaRPr lang="nl-NL" altLang="nl-NL"/>
          </a:p>
        </p:txBody>
      </p:sp>
    </p:spTree>
    <p:extLst>
      <p:ext uri="{BB962C8B-B14F-4D97-AF65-F5344CB8AC3E}">
        <p14:creationId xmlns:p14="http://schemas.microsoft.com/office/powerpoint/2010/main" val="31378084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a:t>Klik om de modelstijlen te bewerken</a:t>
            </a:r>
          </a:p>
        </p:txBody>
      </p:sp>
      <p:sp>
        <p:nvSpPr>
          <p:cNvPr id="4" name="Rectangle 4">
            <a:extLst>
              <a:ext uri="{FF2B5EF4-FFF2-40B4-BE49-F238E27FC236}">
                <a16:creationId xmlns:a16="http://schemas.microsoft.com/office/drawing/2014/main" id="{30EC497A-BEA9-4B86-A10B-C139EFB155F5}"/>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4246C919-F275-4681-BAD3-793D10154635}"/>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4DE0B5C6-BDC1-4247-A301-58C9ED87B1DF}"/>
              </a:ext>
            </a:extLst>
          </p:cNvPr>
          <p:cNvSpPr>
            <a:spLocks noGrp="1" noChangeArrowheads="1"/>
          </p:cNvSpPr>
          <p:nvPr>
            <p:ph type="sldNum" sz="quarter" idx="12"/>
          </p:nvPr>
        </p:nvSpPr>
        <p:spPr>
          <a:ln/>
        </p:spPr>
        <p:txBody>
          <a:bodyPr/>
          <a:lstStyle>
            <a:lvl1pPr>
              <a:defRPr/>
            </a:lvl1pPr>
          </a:lstStyle>
          <a:p>
            <a:fld id="{D5CAF8FD-5F93-4210-AEB5-F9DED8E9CBFC}" type="slidenum">
              <a:rPr lang="nl-NL" altLang="nl-NL"/>
              <a:pPr/>
              <a:t>‹nr.›</a:t>
            </a:fld>
            <a:endParaRPr lang="nl-NL" altLang="nl-NL"/>
          </a:p>
        </p:txBody>
      </p:sp>
    </p:spTree>
    <p:extLst>
      <p:ext uri="{BB962C8B-B14F-4D97-AF65-F5344CB8AC3E}">
        <p14:creationId xmlns:p14="http://schemas.microsoft.com/office/powerpoint/2010/main" val="30530797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Rectangle 4">
            <a:extLst>
              <a:ext uri="{FF2B5EF4-FFF2-40B4-BE49-F238E27FC236}">
                <a16:creationId xmlns:a16="http://schemas.microsoft.com/office/drawing/2014/main" id="{E4C41704-EA31-4E1E-BD74-7A647980BA2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17514FA2-7307-4177-BD0C-87228602DAB4}"/>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59E4FC62-E3A4-411B-9EF6-C3DD53CFB0E0}"/>
              </a:ext>
            </a:extLst>
          </p:cNvPr>
          <p:cNvSpPr>
            <a:spLocks noGrp="1" noChangeArrowheads="1"/>
          </p:cNvSpPr>
          <p:nvPr>
            <p:ph type="sldNum" sz="quarter" idx="12"/>
          </p:nvPr>
        </p:nvSpPr>
        <p:spPr>
          <a:ln/>
        </p:spPr>
        <p:txBody>
          <a:bodyPr/>
          <a:lstStyle>
            <a:lvl1pPr>
              <a:defRPr/>
            </a:lvl1pPr>
          </a:lstStyle>
          <a:p>
            <a:fld id="{32FC1357-23BE-436A-96E1-6F97A18864A8}" type="slidenum">
              <a:rPr lang="nl-NL" altLang="nl-NL"/>
              <a:pPr/>
              <a:t>‹nr.›</a:t>
            </a:fld>
            <a:endParaRPr lang="nl-NL" altLang="nl-NL"/>
          </a:p>
        </p:txBody>
      </p:sp>
    </p:spTree>
    <p:extLst>
      <p:ext uri="{BB962C8B-B14F-4D97-AF65-F5344CB8AC3E}">
        <p14:creationId xmlns:p14="http://schemas.microsoft.com/office/powerpoint/2010/main" val="2018369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Rectangle 4">
            <a:extLst>
              <a:ext uri="{FF2B5EF4-FFF2-40B4-BE49-F238E27FC236}">
                <a16:creationId xmlns:a16="http://schemas.microsoft.com/office/drawing/2014/main" id="{48729DA0-B427-443A-B630-A5CB07C2EEED}"/>
              </a:ext>
            </a:extLst>
          </p:cNvPr>
          <p:cNvSpPr>
            <a:spLocks noGrp="1" noChangeArrowheads="1"/>
          </p:cNvSpPr>
          <p:nvPr>
            <p:ph type="dt" sz="half" idx="10"/>
          </p:nvPr>
        </p:nvSpPr>
        <p:spPr>
          <a:ln/>
        </p:spPr>
        <p:txBody>
          <a:bodyPr/>
          <a:lstStyle>
            <a:lvl1pPr>
              <a:defRPr/>
            </a:lvl1pPr>
          </a:lstStyle>
          <a:p>
            <a:pPr>
              <a:defRPr/>
            </a:pPr>
            <a:endParaRPr lang="nl-NL"/>
          </a:p>
        </p:txBody>
      </p:sp>
      <p:sp>
        <p:nvSpPr>
          <p:cNvPr id="8" name="Rectangle 5">
            <a:extLst>
              <a:ext uri="{FF2B5EF4-FFF2-40B4-BE49-F238E27FC236}">
                <a16:creationId xmlns:a16="http://schemas.microsoft.com/office/drawing/2014/main" id="{0D39384B-1725-4EE4-93E9-901EA170BDFB}"/>
              </a:ext>
            </a:extLst>
          </p:cNvPr>
          <p:cNvSpPr>
            <a:spLocks noGrp="1" noChangeArrowheads="1"/>
          </p:cNvSpPr>
          <p:nvPr>
            <p:ph type="ftr" sz="quarter" idx="11"/>
          </p:nvPr>
        </p:nvSpPr>
        <p:spPr>
          <a:ln/>
        </p:spPr>
        <p:txBody>
          <a:bodyPr/>
          <a:lstStyle>
            <a:lvl1pPr>
              <a:defRPr/>
            </a:lvl1pPr>
          </a:lstStyle>
          <a:p>
            <a:pPr>
              <a:defRPr/>
            </a:pPr>
            <a:endParaRPr lang="nl-NL"/>
          </a:p>
        </p:txBody>
      </p:sp>
      <p:sp>
        <p:nvSpPr>
          <p:cNvPr id="9" name="Rectangle 6">
            <a:extLst>
              <a:ext uri="{FF2B5EF4-FFF2-40B4-BE49-F238E27FC236}">
                <a16:creationId xmlns:a16="http://schemas.microsoft.com/office/drawing/2014/main" id="{63694D4E-2B6D-421F-940A-AF31433770AA}"/>
              </a:ext>
            </a:extLst>
          </p:cNvPr>
          <p:cNvSpPr>
            <a:spLocks noGrp="1" noChangeArrowheads="1"/>
          </p:cNvSpPr>
          <p:nvPr>
            <p:ph type="sldNum" sz="quarter" idx="12"/>
          </p:nvPr>
        </p:nvSpPr>
        <p:spPr>
          <a:ln/>
        </p:spPr>
        <p:txBody>
          <a:bodyPr/>
          <a:lstStyle>
            <a:lvl1pPr>
              <a:defRPr/>
            </a:lvl1pPr>
          </a:lstStyle>
          <a:p>
            <a:fld id="{D3954B18-F9B0-47EC-96CB-EEA422B4D896}" type="slidenum">
              <a:rPr lang="nl-NL" altLang="nl-NL"/>
              <a:pPr/>
              <a:t>‹nr.›</a:t>
            </a:fld>
            <a:endParaRPr lang="nl-NL" altLang="nl-NL"/>
          </a:p>
        </p:txBody>
      </p:sp>
    </p:spTree>
    <p:extLst>
      <p:ext uri="{BB962C8B-B14F-4D97-AF65-F5344CB8AC3E}">
        <p14:creationId xmlns:p14="http://schemas.microsoft.com/office/powerpoint/2010/main" val="4207492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Rectangle 4">
            <a:extLst>
              <a:ext uri="{FF2B5EF4-FFF2-40B4-BE49-F238E27FC236}">
                <a16:creationId xmlns:a16="http://schemas.microsoft.com/office/drawing/2014/main" id="{5E4E09D3-FC3F-4AD9-B116-45069754030E}"/>
              </a:ext>
            </a:extLst>
          </p:cNvPr>
          <p:cNvSpPr>
            <a:spLocks noGrp="1" noChangeArrowheads="1"/>
          </p:cNvSpPr>
          <p:nvPr>
            <p:ph type="dt" sz="half" idx="10"/>
          </p:nvPr>
        </p:nvSpPr>
        <p:spPr>
          <a:ln/>
        </p:spPr>
        <p:txBody>
          <a:bodyPr/>
          <a:lstStyle>
            <a:lvl1pPr>
              <a:defRPr/>
            </a:lvl1pPr>
          </a:lstStyle>
          <a:p>
            <a:pPr>
              <a:defRPr/>
            </a:pPr>
            <a:endParaRPr lang="nl-NL"/>
          </a:p>
        </p:txBody>
      </p:sp>
      <p:sp>
        <p:nvSpPr>
          <p:cNvPr id="4" name="Rectangle 5">
            <a:extLst>
              <a:ext uri="{FF2B5EF4-FFF2-40B4-BE49-F238E27FC236}">
                <a16:creationId xmlns:a16="http://schemas.microsoft.com/office/drawing/2014/main" id="{592597C7-BF90-484E-A242-5098E726866E}"/>
              </a:ext>
            </a:extLst>
          </p:cNvPr>
          <p:cNvSpPr>
            <a:spLocks noGrp="1" noChangeArrowheads="1"/>
          </p:cNvSpPr>
          <p:nvPr>
            <p:ph type="ftr" sz="quarter" idx="11"/>
          </p:nvPr>
        </p:nvSpPr>
        <p:spPr>
          <a:ln/>
        </p:spPr>
        <p:txBody>
          <a:bodyPr/>
          <a:lstStyle>
            <a:lvl1pPr>
              <a:defRPr/>
            </a:lvl1pPr>
          </a:lstStyle>
          <a:p>
            <a:pPr>
              <a:defRPr/>
            </a:pPr>
            <a:endParaRPr lang="nl-NL"/>
          </a:p>
        </p:txBody>
      </p:sp>
      <p:sp>
        <p:nvSpPr>
          <p:cNvPr id="5" name="Rectangle 6">
            <a:extLst>
              <a:ext uri="{FF2B5EF4-FFF2-40B4-BE49-F238E27FC236}">
                <a16:creationId xmlns:a16="http://schemas.microsoft.com/office/drawing/2014/main" id="{F337CD18-C2A2-4962-9F6F-C2366F5D99AE}"/>
              </a:ext>
            </a:extLst>
          </p:cNvPr>
          <p:cNvSpPr>
            <a:spLocks noGrp="1" noChangeArrowheads="1"/>
          </p:cNvSpPr>
          <p:nvPr>
            <p:ph type="sldNum" sz="quarter" idx="12"/>
          </p:nvPr>
        </p:nvSpPr>
        <p:spPr>
          <a:ln/>
        </p:spPr>
        <p:txBody>
          <a:bodyPr/>
          <a:lstStyle>
            <a:lvl1pPr>
              <a:defRPr/>
            </a:lvl1pPr>
          </a:lstStyle>
          <a:p>
            <a:fld id="{8CE4D8E1-34F5-4C3E-BDC5-90BBD5BADE27}" type="slidenum">
              <a:rPr lang="nl-NL" altLang="nl-NL"/>
              <a:pPr/>
              <a:t>‹nr.›</a:t>
            </a:fld>
            <a:endParaRPr lang="nl-NL" altLang="nl-NL"/>
          </a:p>
        </p:txBody>
      </p:sp>
    </p:spTree>
    <p:extLst>
      <p:ext uri="{BB962C8B-B14F-4D97-AF65-F5344CB8AC3E}">
        <p14:creationId xmlns:p14="http://schemas.microsoft.com/office/powerpoint/2010/main" val="2636645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18DAFEDA-E225-4C0E-90DF-728E38C1AF8F}"/>
              </a:ext>
            </a:extLst>
          </p:cNvPr>
          <p:cNvSpPr>
            <a:spLocks noGrp="1" noChangeArrowheads="1"/>
          </p:cNvSpPr>
          <p:nvPr>
            <p:ph type="dt" sz="half" idx="10"/>
          </p:nvPr>
        </p:nvSpPr>
        <p:spPr>
          <a:ln/>
        </p:spPr>
        <p:txBody>
          <a:bodyPr/>
          <a:lstStyle>
            <a:lvl1pPr>
              <a:defRPr/>
            </a:lvl1pPr>
          </a:lstStyle>
          <a:p>
            <a:pPr>
              <a:defRPr/>
            </a:pPr>
            <a:endParaRPr lang="nl-NL"/>
          </a:p>
        </p:txBody>
      </p:sp>
      <p:sp>
        <p:nvSpPr>
          <p:cNvPr id="3" name="Rectangle 5">
            <a:extLst>
              <a:ext uri="{FF2B5EF4-FFF2-40B4-BE49-F238E27FC236}">
                <a16:creationId xmlns:a16="http://schemas.microsoft.com/office/drawing/2014/main" id="{6D7C61F2-FBE0-4C6A-848C-3DDF4505C0AA}"/>
              </a:ext>
            </a:extLst>
          </p:cNvPr>
          <p:cNvSpPr>
            <a:spLocks noGrp="1" noChangeArrowheads="1"/>
          </p:cNvSpPr>
          <p:nvPr>
            <p:ph type="ftr" sz="quarter" idx="11"/>
          </p:nvPr>
        </p:nvSpPr>
        <p:spPr>
          <a:ln/>
        </p:spPr>
        <p:txBody>
          <a:bodyPr/>
          <a:lstStyle>
            <a:lvl1pPr>
              <a:defRPr/>
            </a:lvl1pPr>
          </a:lstStyle>
          <a:p>
            <a:pPr>
              <a:defRPr/>
            </a:pPr>
            <a:endParaRPr lang="nl-NL"/>
          </a:p>
        </p:txBody>
      </p:sp>
      <p:sp>
        <p:nvSpPr>
          <p:cNvPr id="4" name="Rectangle 6">
            <a:extLst>
              <a:ext uri="{FF2B5EF4-FFF2-40B4-BE49-F238E27FC236}">
                <a16:creationId xmlns:a16="http://schemas.microsoft.com/office/drawing/2014/main" id="{F7E5C8EC-F818-4E89-AFCC-34FA178E7F84}"/>
              </a:ext>
            </a:extLst>
          </p:cNvPr>
          <p:cNvSpPr>
            <a:spLocks noGrp="1" noChangeArrowheads="1"/>
          </p:cNvSpPr>
          <p:nvPr>
            <p:ph type="sldNum" sz="quarter" idx="12"/>
          </p:nvPr>
        </p:nvSpPr>
        <p:spPr>
          <a:ln/>
        </p:spPr>
        <p:txBody>
          <a:bodyPr/>
          <a:lstStyle>
            <a:lvl1pPr>
              <a:defRPr/>
            </a:lvl1pPr>
          </a:lstStyle>
          <a:p>
            <a:fld id="{4BAD9089-78E9-47B2-8CE9-747A2A101583}" type="slidenum">
              <a:rPr lang="nl-NL" altLang="nl-NL"/>
              <a:pPr/>
              <a:t>‹nr.›</a:t>
            </a:fld>
            <a:endParaRPr lang="nl-NL" altLang="nl-NL"/>
          </a:p>
        </p:txBody>
      </p:sp>
    </p:spTree>
    <p:extLst>
      <p:ext uri="{BB962C8B-B14F-4D97-AF65-F5344CB8AC3E}">
        <p14:creationId xmlns:p14="http://schemas.microsoft.com/office/powerpoint/2010/main" val="19004838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a:extLst>
              <a:ext uri="{FF2B5EF4-FFF2-40B4-BE49-F238E27FC236}">
                <a16:creationId xmlns:a16="http://schemas.microsoft.com/office/drawing/2014/main" id="{D6921A48-5F3E-49D4-9768-31A25D5D927B}"/>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5952EAC1-8206-412F-AF94-24C498307B36}"/>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D5BCFE4D-8EBC-4EBF-9760-605AE7EF36E7}"/>
              </a:ext>
            </a:extLst>
          </p:cNvPr>
          <p:cNvSpPr>
            <a:spLocks noGrp="1" noChangeArrowheads="1"/>
          </p:cNvSpPr>
          <p:nvPr>
            <p:ph type="sldNum" sz="quarter" idx="12"/>
          </p:nvPr>
        </p:nvSpPr>
        <p:spPr>
          <a:ln/>
        </p:spPr>
        <p:txBody>
          <a:bodyPr/>
          <a:lstStyle>
            <a:lvl1pPr>
              <a:defRPr/>
            </a:lvl1pPr>
          </a:lstStyle>
          <a:p>
            <a:fld id="{82749F1E-1CF0-4C6F-A88D-680CE5FAF871}" type="slidenum">
              <a:rPr lang="nl-NL" altLang="nl-NL"/>
              <a:pPr/>
              <a:t>‹nr.›</a:t>
            </a:fld>
            <a:endParaRPr lang="nl-NL" altLang="nl-NL"/>
          </a:p>
        </p:txBody>
      </p:sp>
    </p:spTree>
    <p:extLst>
      <p:ext uri="{BB962C8B-B14F-4D97-AF65-F5344CB8AC3E}">
        <p14:creationId xmlns:p14="http://schemas.microsoft.com/office/powerpoint/2010/main" val="1841093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98C56DC-CD00-42F5-AE7B-9F1745A0D570}" type="datetimeFigureOut">
              <a:rPr lang="nl-NL" smtClean="0"/>
              <a:t>16-11-2024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60667245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Rectangle 4">
            <a:extLst>
              <a:ext uri="{FF2B5EF4-FFF2-40B4-BE49-F238E27FC236}">
                <a16:creationId xmlns:a16="http://schemas.microsoft.com/office/drawing/2014/main" id="{3D072AE3-0952-4463-987D-3AB4BDBD29E9}"/>
              </a:ext>
            </a:extLst>
          </p:cNvPr>
          <p:cNvSpPr>
            <a:spLocks noGrp="1" noChangeArrowheads="1"/>
          </p:cNvSpPr>
          <p:nvPr>
            <p:ph type="dt" sz="half" idx="10"/>
          </p:nvPr>
        </p:nvSpPr>
        <p:spPr>
          <a:ln/>
        </p:spPr>
        <p:txBody>
          <a:bodyPr/>
          <a:lstStyle>
            <a:lvl1pPr>
              <a:defRPr/>
            </a:lvl1pPr>
          </a:lstStyle>
          <a:p>
            <a:pPr>
              <a:defRPr/>
            </a:pPr>
            <a:endParaRPr lang="nl-NL"/>
          </a:p>
        </p:txBody>
      </p:sp>
      <p:sp>
        <p:nvSpPr>
          <p:cNvPr id="6" name="Rectangle 5">
            <a:extLst>
              <a:ext uri="{FF2B5EF4-FFF2-40B4-BE49-F238E27FC236}">
                <a16:creationId xmlns:a16="http://schemas.microsoft.com/office/drawing/2014/main" id="{874C0C4E-E7EA-4D94-9D2B-C6A51DF5AF88}"/>
              </a:ext>
            </a:extLst>
          </p:cNvPr>
          <p:cNvSpPr>
            <a:spLocks noGrp="1" noChangeArrowheads="1"/>
          </p:cNvSpPr>
          <p:nvPr>
            <p:ph type="ftr" sz="quarter" idx="11"/>
          </p:nvPr>
        </p:nvSpPr>
        <p:spPr>
          <a:ln/>
        </p:spPr>
        <p:txBody>
          <a:bodyPr/>
          <a:lstStyle>
            <a:lvl1pPr>
              <a:defRPr/>
            </a:lvl1pPr>
          </a:lstStyle>
          <a:p>
            <a:pPr>
              <a:defRPr/>
            </a:pPr>
            <a:endParaRPr lang="nl-NL"/>
          </a:p>
        </p:txBody>
      </p:sp>
      <p:sp>
        <p:nvSpPr>
          <p:cNvPr id="7" name="Rectangle 6">
            <a:extLst>
              <a:ext uri="{FF2B5EF4-FFF2-40B4-BE49-F238E27FC236}">
                <a16:creationId xmlns:a16="http://schemas.microsoft.com/office/drawing/2014/main" id="{6E5943D8-13C0-4F8C-A1B9-B5989AD540B3}"/>
              </a:ext>
            </a:extLst>
          </p:cNvPr>
          <p:cNvSpPr>
            <a:spLocks noGrp="1" noChangeArrowheads="1"/>
          </p:cNvSpPr>
          <p:nvPr>
            <p:ph type="sldNum" sz="quarter" idx="12"/>
          </p:nvPr>
        </p:nvSpPr>
        <p:spPr>
          <a:ln/>
        </p:spPr>
        <p:txBody>
          <a:bodyPr/>
          <a:lstStyle>
            <a:lvl1pPr>
              <a:defRPr/>
            </a:lvl1pPr>
          </a:lstStyle>
          <a:p>
            <a:fld id="{2819EC94-6B96-40D6-B41D-64F3D4290820}" type="slidenum">
              <a:rPr lang="nl-NL" altLang="nl-NL"/>
              <a:pPr/>
              <a:t>‹nr.›</a:t>
            </a:fld>
            <a:endParaRPr lang="nl-NL" altLang="nl-NL"/>
          </a:p>
        </p:txBody>
      </p:sp>
    </p:spTree>
    <p:extLst>
      <p:ext uri="{BB962C8B-B14F-4D97-AF65-F5344CB8AC3E}">
        <p14:creationId xmlns:p14="http://schemas.microsoft.com/office/powerpoint/2010/main" val="38254703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9E69DF57-2ED8-4CED-B6BB-CE836D91B222}"/>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EADF0610-C630-43DE-92C2-404A7DCFE9E7}"/>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44E57175-9FD6-4101-ADC6-4F33C0FCC16F}"/>
              </a:ext>
            </a:extLst>
          </p:cNvPr>
          <p:cNvSpPr>
            <a:spLocks noGrp="1" noChangeArrowheads="1"/>
          </p:cNvSpPr>
          <p:nvPr>
            <p:ph type="sldNum" sz="quarter" idx="12"/>
          </p:nvPr>
        </p:nvSpPr>
        <p:spPr>
          <a:ln/>
        </p:spPr>
        <p:txBody>
          <a:bodyPr/>
          <a:lstStyle>
            <a:lvl1pPr>
              <a:defRPr/>
            </a:lvl1pPr>
          </a:lstStyle>
          <a:p>
            <a:fld id="{46D8E1BB-EEA5-4EC6-B182-05E78B113390}" type="slidenum">
              <a:rPr lang="nl-NL" altLang="nl-NL"/>
              <a:pPr/>
              <a:t>‹nr.›</a:t>
            </a:fld>
            <a:endParaRPr lang="nl-NL" altLang="nl-NL"/>
          </a:p>
        </p:txBody>
      </p:sp>
    </p:spTree>
    <p:extLst>
      <p:ext uri="{BB962C8B-B14F-4D97-AF65-F5344CB8AC3E}">
        <p14:creationId xmlns:p14="http://schemas.microsoft.com/office/powerpoint/2010/main" val="2838109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Rectangle 4">
            <a:extLst>
              <a:ext uri="{FF2B5EF4-FFF2-40B4-BE49-F238E27FC236}">
                <a16:creationId xmlns:a16="http://schemas.microsoft.com/office/drawing/2014/main" id="{02DB9F83-8D2D-423C-8E83-CD25C2B3D380}"/>
              </a:ext>
            </a:extLst>
          </p:cNvPr>
          <p:cNvSpPr>
            <a:spLocks noGrp="1" noChangeArrowheads="1"/>
          </p:cNvSpPr>
          <p:nvPr>
            <p:ph type="dt" sz="half" idx="10"/>
          </p:nvPr>
        </p:nvSpPr>
        <p:spPr>
          <a:ln/>
        </p:spPr>
        <p:txBody>
          <a:bodyPr/>
          <a:lstStyle>
            <a:lvl1pPr>
              <a:defRPr/>
            </a:lvl1pPr>
          </a:lstStyle>
          <a:p>
            <a:pPr>
              <a:defRPr/>
            </a:pPr>
            <a:endParaRPr lang="nl-NL"/>
          </a:p>
        </p:txBody>
      </p:sp>
      <p:sp>
        <p:nvSpPr>
          <p:cNvPr id="5" name="Rectangle 5">
            <a:extLst>
              <a:ext uri="{FF2B5EF4-FFF2-40B4-BE49-F238E27FC236}">
                <a16:creationId xmlns:a16="http://schemas.microsoft.com/office/drawing/2014/main" id="{0A62D051-0917-47A5-BBB6-3240F1A5ACF2}"/>
              </a:ext>
            </a:extLst>
          </p:cNvPr>
          <p:cNvSpPr>
            <a:spLocks noGrp="1" noChangeArrowheads="1"/>
          </p:cNvSpPr>
          <p:nvPr>
            <p:ph type="ftr" sz="quarter" idx="11"/>
          </p:nvPr>
        </p:nvSpPr>
        <p:spPr>
          <a:ln/>
        </p:spPr>
        <p:txBody>
          <a:bodyPr/>
          <a:lstStyle>
            <a:lvl1pPr>
              <a:defRPr/>
            </a:lvl1pPr>
          </a:lstStyle>
          <a:p>
            <a:pPr>
              <a:defRPr/>
            </a:pPr>
            <a:endParaRPr lang="nl-NL"/>
          </a:p>
        </p:txBody>
      </p:sp>
      <p:sp>
        <p:nvSpPr>
          <p:cNvPr id="6" name="Rectangle 6">
            <a:extLst>
              <a:ext uri="{FF2B5EF4-FFF2-40B4-BE49-F238E27FC236}">
                <a16:creationId xmlns:a16="http://schemas.microsoft.com/office/drawing/2014/main" id="{5E074E54-864A-4983-B6D5-055EDC7C8DB3}"/>
              </a:ext>
            </a:extLst>
          </p:cNvPr>
          <p:cNvSpPr>
            <a:spLocks noGrp="1" noChangeArrowheads="1"/>
          </p:cNvSpPr>
          <p:nvPr>
            <p:ph type="sldNum" sz="quarter" idx="12"/>
          </p:nvPr>
        </p:nvSpPr>
        <p:spPr>
          <a:ln/>
        </p:spPr>
        <p:txBody>
          <a:bodyPr/>
          <a:lstStyle>
            <a:lvl1pPr>
              <a:defRPr/>
            </a:lvl1pPr>
          </a:lstStyle>
          <a:p>
            <a:fld id="{2AF671E5-1E27-4AB4-AE47-79F2D71C4540}" type="slidenum">
              <a:rPr lang="nl-NL" altLang="nl-NL"/>
              <a:pPr/>
              <a:t>‹nr.›</a:t>
            </a:fld>
            <a:endParaRPr lang="nl-NL" altLang="nl-NL"/>
          </a:p>
        </p:txBody>
      </p:sp>
    </p:spTree>
    <p:extLst>
      <p:ext uri="{BB962C8B-B14F-4D97-AF65-F5344CB8AC3E}">
        <p14:creationId xmlns:p14="http://schemas.microsoft.com/office/powerpoint/2010/main" val="3667463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F98C56DC-CD00-42F5-AE7B-9F1745A0D570}" type="datetimeFigureOut">
              <a:rPr lang="nl-NL" smtClean="0"/>
              <a:t>16-11-2024</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1285896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98C56DC-CD00-42F5-AE7B-9F1745A0D570}" type="datetimeFigureOut">
              <a:rPr lang="nl-NL" smtClean="0"/>
              <a:t>16-11-2024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40426801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29842" y="2505075"/>
            <a:ext cx="3868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4629150" y="2505075"/>
            <a:ext cx="3887391"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98C56DC-CD00-42F5-AE7B-9F1745A0D570}" type="datetimeFigureOut">
              <a:rPr lang="nl-NL" smtClean="0"/>
              <a:t>16-11-2024</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1280160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F98C56DC-CD00-42F5-AE7B-9F1745A0D570}" type="datetimeFigureOut">
              <a:rPr lang="nl-NL" smtClean="0"/>
              <a:t>16-11-2024</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3904668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8C56DC-CD00-42F5-AE7B-9F1745A0D570}" type="datetimeFigureOut">
              <a:rPr lang="nl-NL" smtClean="0"/>
              <a:t>16-11-2024</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3474179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98C56DC-CD00-42F5-AE7B-9F1745A0D570}" type="datetimeFigureOut">
              <a:rPr lang="nl-NL" smtClean="0"/>
              <a:t>16-11-2024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4266011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F98C56DC-CD00-42F5-AE7B-9F1745A0D570}" type="datetimeFigureOut">
              <a:rPr lang="nl-NL" smtClean="0"/>
              <a:t>16-11-2024</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2C461E4-257E-43A6-A911-64261EB31D1B}" type="slidenum">
              <a:rPr lang="nl-NL" smtClean="0"/>
              <a:t>‹nr.›</a:t>
            </a:fld>
            <a:endParaRPr lang="nl-NL"/>
          </a:p>
        </p:txBody>
      </p:sp>
    </p:spTree>
    <p:extLst>
      <p:ext uri="{BB962C8B-B14F-4D97-AF65-F5344CB8AC3E}">
        <p14:creationId xmlns:p14="http://schemas.microsoft.com/office/powerpoint/2010/main" val="1328886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8C56DC-CD00-42F5-AE7B-9F1745A0D570}" type="datetimeFigureOut">
              <a:rPr lang="nl-NL" smtClean="0"/>
              <a:t>16-11-2024</a:t>
            </a:fld>
            <a:endParaRPr lang="nl-N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C461E4-257E-43A6-A911-64261EB31D1B}" type="slidenum">
              <a:rPr lang="nl-NL" smtClean="0"/>
              <a:t>‹nr.›</a:t>
            </a:fld>
            <a:endParaRPr lang="nl-NL"/>
          </a:p>
        </p:txBody>
      </p:sp>
    </p:spTree>
    <p:extLst>
      <p:ext uri="{BB962C8B-B14F-4D97-AF65-F5344CB8AC3E}">
        <p14:creationId xmlns:p14="http://schemas.microsoft.com/office/powerpoint/2010/main" val="963054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08521D51-1F45-409B-ACB0-DAC1F7618EB1}"/>
              </a:ext>
            </a:extLst>
          </p:cNvPr>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nl-NL"/>
              <a:t>Klik om het opmaakprofiel te bewerken</a:t>
            </a:r>
          </a:p>
        </p:txBody>
      </p:sp>
      <p:sp>
        <p:nvSpPr>
          <p:cNvPr id="1027" name="Rectangle 3">
            <a:extLst>
              <a:ext uri="{FF2B5EF4-FFF2-40B4-BE49-F238E27FC236}">
                <a16:creationId xmlns:a16="http://schemas.microsoft.com/office/drawing/2014/main" id="{EAB21DA9-5125-4C41-A8EB-405393EACBDF}"/>
              </a:ext>
            </a:extLst>
          </p:cNvPr>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nl-NL"/>
              <a:t>Klik om de opmaakprofielen van de modeltekst te bewerken</a:t>
            </a:r>
          </a:p>
          <a:p>
            <a:pPr lvl="1"/>
            <a:r>
              <a:rPr lang="nl-NL" altLang="nl-NL"/>
              <a:t>Tweede niveau</a:t>
            </a:r>
          </a:p>
          <a:p>
            <a:pPr lvl="2"/>
            <a:r>
              <a:rPr lang="nl-NL" altLang="nl-NL"/>
              <a:t>Derde niveau</a:t>
            </a:r>
          </a:p>
          <a:p>
            <a:pPr lvl="3"/>
            <a:r>
              <a:rPr lang="nl-NL" altLang="nl-NL"/>
              <a:t>Vierde niveau</a:t>
            </a:r>
          </a:p>
          <a:p>
            <a:pPr lvl="4"/>
            <a:r>
              <a:rPr lang="nl-NL" altLang="nl-NL"/>
              <a:t>Vijfde niveau</a:t>
            </a:r>
          </a:p>
        </p:txBody>
      </p:sp>
      <p:sp>
        <p:nvSpPr>
          <p:cNvPr id="1028" name="Rectangle 4">
            <a:extLst>
              <a:ext uri="{FF2B5EF4-FFF2-40B4-BE49-F238E27FC236}">
                <a16:creationId xmlns:a16="http://schemas.microsoft.com/office/drawing/2014/main" id="{7D71BA51-552E-4F11-BEA3-517A22D3450B}"/>
              </a:ext>
            </a:extLst>
          </p:cNvPr>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defRPr>
            </a:lvl1pPr>
          </a:lstStyle>
          <a:p>
            <a:pPr>
              <a:defRPr/>
            </a:pPr>
            <a:endParaRPr lang="nl-NL"/>
          </a:p>
        </p:txBody>
      </p:sp>
      <p:sp>
        <p:nvSpPr>
          <p:cNvPr id="1029" name="Rectangle 5">
            <a:extLst>
              <a:ext uri="{FF2B5EF4-FFF2-40B4-BE49-F238E27FC236}">
                <a16:creationId xmlns:a16="http://schemas.microsoft.com/office/drawing/2014/main" id="{E5CC36DD-B959-4C10-8C47-E8E9D48E4679}"/>
              </a:ext>
            </a:extLst>
          </p:cNvPr>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nl-NL"/>
          </a:p>
        </p:txBody>
      </p:sp>
      <p:sp>
        <p:nvSpPr>
          <p:cNvPr id="1030" name="Rectangle 6">
            <a:extLst>
              <a:ext uri="{FF2B5EF4-FFF2-40B4-BE49-F238E27FC236}">
                <a16:creationId xmlns:a16="http://schemas.microsoft.com/office/drawing/2014/main" id="{7851DEED-8600-4D84-A9DB-C060FF071029}"/>
              </a:ext>
            </a:extLst>
          </p:cNvPr>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112F833-F9B5-43C7-8442-57403477D368}" type="slidenum">
              <a:rPr lang="nl-NL" altLang="nl-NL"/>
              <a:pPr/>
              <a:t>‹nr.›</a:t>
            </a:fld>
            <a:endParaRPr lang="nl-NL" altLang="nl-NL"/>
          </a:p>
        </p:txBody>
      </p:sp>
    </p:spTree>
    <p:extLst>
      <p:ext uri="{BB962C8B-B14F-4D97-AF65-F5344CB8AC3E}">
        <p14:creationId xmlns:p14="http://schemas.microsoft.com/office/powerpoint/2010/main" val="35266428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upload.wikimedia.org/wikipedia/commons/3/39/Dreizehenmoewen.jpg" TargetMode="External"/><Relationship Id="rId7" Type="http://schemas.openxmlformats.org/officeDocument/2006/relationships/hyperlink" Target="http://upload.wikimedia.org/wikipedia/commons/e/e1/Black-legged_Kittiwake_and_Chick.jpg"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7.xml"/><Relationship Id="rId5" Type="http://schemas.openxmlformats.org/officeDocument/2006/relationships/image" Target="../media/image9.png"/><Relationship Id="rId4" Type="http://schemas.openxmlformats.org/officeDocument/2006/relationships/hyperlink" Target="http://bp3.blogger.com/_6UoLUdFjA18/R0gHtOztdeI/AAAAAAAAAEM/lCtz4f0SM9w/s1600-h/vc.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Image:Dreizehenmoewen.jpg">
            <a:hlinkClick r:id="rId3"/>
            <a:extLst>
              <a:ext uri="{FF2B5EF4-FFF2-40B4-BE49-F238E27FC236}">
                <a16:creationId xmlns:a16="http://schemas.microsoft.com/office/drawing/2014/main" id="{B6CD831A-E6FF-4F56-9121-EE2034453D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2588" y="0"/>
            <a:ext cx="2411412" cy="6858000"/>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7175" name="Picture 7" descr="oerdmeeuwenkolonie">
            <a:extLst>
              <a:ext uri="{FF2B5EF4-FFF2-40B4-BE49-F238E27FC236}">
                <a16:creationId xmlns:a16="http://schemas.microsoft.com/office/drawing/2014/main" id="{2F93FD3D-8B3C-4A56-BEC7-253DA63507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051147"/>
            <a:ext cx="5940425" cy="1757362"/>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7177" name="Text Box 9">
            <a:extLst>
              <a:ext uri="{FF2B5EF4-FFF2-40B4-BE49-F238E27FC236}">
                <a16:creationId xmlns:a16="http://schemas.microsoft.com/office/drawing/2014/main" id="{9C1BE69E-B552-45F2-8E71-24F813FBAA25}"/>
              </a:ext>
            </a:extLst>
          </p:cNvPr>
          <p:cNvSpPr txBox="1">
            <a:spLocks noChangeArrowheads="1"/>
          </p:cNvSpPr>
          <p:nvPr/>
        </p:nvSpPr>
        <p:spPr bwMode="auto">
          <a:xfrm>
            <a:off x="201301" y="4584337"/>
            <a:ext cx="323005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50000"/>
              </a:spcBef>
              <a:spcAft>
                <a:spcPct val="0"/>
              </a:spcAft>
              <a:buClrTx/>
              <a:buSzTx/>
              <a:buFontTx/>
              <a:buNone/>
              <a:tabLst/>
              <a:defRPr/>
            </a:pPr>
            <a:r>
              <a:rPr kumimoji="0" lang="nl-NL" altLang="nl-NL" sz="2400" b="0" i="0" u="none" strike="noStrike" kern="1200" cap="none" spc="0" normalizeH="0" baseline="0" noProof="0" dirty="0">
                <a:ln>
                  <a:noFill/>
                </a:ln>
                <a:solidFill>
                  <a:srgbClr val="00B0F0"/>
                </a:solidFill>
                <a:effectLst/>
                <a:uLnTx/>
                <a:uFillTx/>
                <a:latin typeface="Calibri" panose="020F0502020204030204" pitchFamily="34" charset="0"/>
                <a:cs typeface="Calibri" panose="020F0502020204030204" pitchFamily="34" charset="0"/>
              </a:rPr>
              <a:t>Zilvermeeuw </a:t>
            </a:r>
          </a:p>
        </p:txBody>
      </p:sp>
      <p:sp>
        <p:nvSpPr>
          <p:cNvPr id="7178" name="Text Box 10">
            <a:extLst>
              <a:ext uri="{FF2B5EF4-FFF2-40B4-BE49-F238E27FC236}">
                <a16:creationId xmlns:a16="http://schemas.microsoft.com/office/drawing/2014/main" id="{4ECA5899-4E3C-49C6-90C0-C43FC944B13D}"/>
              </a:ext>
            </a:extLst>
          </p:cNvPr>
          <p:cNvSpPr txBox="1">
            <a:spLocks noChangeArrowheads="1"/>
          </p:cNvSpPr>
          <p:nvPr/>
        </p:nvSpPr>
        <p:spPr bwMode="auto">
          <a:xfrm>
            <a:off x="4356101" y="2735347"/>
            <a:ext cx="23764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nl-NL" altLang="nl-NL" sz="2400" b="0" i="0" u="none" strike="noStrike" kern="1200" cap="none" spc="0" normalizeH="0" baseline="0" noProof="0" dirty="0">
                <a:ln>
                  <a:noFill/>
                </a:ln>
                <a:solidFill>
                  <a:srgbClr val="FF0000"/>
                </a:solidFill>
                <a:effectLst/>
                <a:uLnTx/>
                <a:uFillTx/>
                <a:latin typeface="Calibri" panose="020F0502020204030204" pitchFamily="34" charset="0"/>
                <a:cs typeface="Calibri" panose="020F0502020204030204" pitchFamily="34" charset="0"/>
              </a:rPr>
              <a:t>Drieteenmeeuw</a:t>
            </a:r>
          </a:p>
        </p:txBody>
      </p:sp>
      <p:pic>
        <p:nvPicPr>
          <p:cNvPr id="9" name="Picture 5" descr="HG3_l">
            <a:extLst>
              <a:ext uri="{FF2B5EF4-FFF2-40B4-BE49-F238E27FC236}">
                <a16:creationId xmlns:a16="http://schemas.microsoft.com/office/drawing/2014/main" id="{80D29542-5511-4FCA-849B-FB7A2327E15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3805"/>
          <a:stretch/>
        </p:blipFill>
        <p:spPr bwMode="auto">
          <a:xfrm>
            <a:off x="8060" y="2087200"/>
            <a:ext cx="2978870" cy="249713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 name="Picture 5" descr="Afbeelding:Black-legged Kittiwake and Chick.jpg">
            <a:hlinkClick r:id="rId7"/>
            <a:extLst>
              <a:ext uri="{FF2B5EF4-FFF2-40B4-BE49-F238E27FC236}">
                <a16:creationId xmlns:a16="http://schemas.microsoft.com/office/drawing/2014/main" id="{6B794760-823C-4381-B444-A879A551482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122" r="5535"/>
          <a:stretch/>
        </p:blipFill>
        <p:spPr bwMode="auto">
          <a:xfrm>
            <a:off x="3689658" y="146686"/>
            <a:ext cx="2856322" cy="2497137"/>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2" name="Vrije vorm: vorm 1">
            <a:extLst>
              <a:ext uri="{FF2B5EF4-FFF2-40B4-BE49-F238E27FC236}">
                <a16:creationId xmlns:a16="http://schemas.microsoft.com/office/drawing/2014/main" id="{44C7C88A-3B06-47B3-BD32-5C99E6D9D4E1}"/>
              </a:ext>
            </a:extLst>
          </p:cNvPr>
          <p:cNvSpPr/>
          <p:nvPr/>
        </p:nvSpPr>
        <p:spPr bwMode="auto">
          <a:xfrm>
            <a:off x="1291472" y="49491"/>
            <a:ext cx="5247875" cy="6808509"/>
          </a:xfrm>
          <a:custGeom>
            <a:avLst/>
            <a:gdLst>
              <a:gd name="connsiteX0" fmla="*/ 0 w 5843355"/>
              <a:gd name="connsiteY0" fmla="*/ 0 h 6237674"/>
              <a:gd name="connsiteX1" fmla="*/ 2166151 w 5843355"/>
              <a:gd name="connsiteY1" fmla="*/ 692458 h 6237674"/>
              <a:gd name="connsiteX2" fmla="*/ 2672178 w 5843355"/>
              <a:gd name="connsiteY2" fmla="*/ 2991774 h 6237674"/>
              <a:gd name="connsiteX3" fmla="*/ 5530788 w 5843355"/>
              <a:gd name="connsiteY3" fmla="*/ 4083728 h 6237674"/>
              <a:gd name="connsiteX4" fmla="*/ 5797118 w 5843355"/>
              <a:gd name="connsiteY4" fmla="*/ 6010182 h 6237674"/>
              <a:gd name="connsiteX5" fmla="*/ 5788240 w 5843355"/>
              <a:gd name="connsiteY5" fmla="*/ 6125592 h 6237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43355" h="6237674">
                <a:moveTo>
                  <a:pt x="0" y="0"/>
                </a:moveTo>
                <a:cubicBezTo>
                  <a:pt x="860394" y="96914"/>
                  <a:pt x="1720788" y="193829"/>
                  <a:pt x="2166151" y="692458"/>
                </a:cubicBezTo>
                <a:cubicBezTo>
                  <a:pt x="2611514" y="1191087"/>
                  <a:pt x="2111405" y="2426562"/>
                  <a:pt x="2672178" y="2991774"/>
                </a:cubicBezTo>
                <a:cubicBezTo>
                  <a:pt x="3232951" y="3556986"/>
                  <a:pt x="5009965" y="3580660"/>
                  <a:pt x="5530788" y="4083728"/>
                </a:cubicBezTo>
                <a:cubicBezTo>
                  <a:pt x="6051611" y="4586796"/>
                  <a:pt x="5754209" y="5669871"/>
                  <a:pt x="5797118" y="6010182"/>
                </a:cubicBezTo>
                <a:cubicBezTo>
                  <a:pt x="5840027" y="6350493"/>
                  <a:pt x="5814133" y="6238042"/>
                  <a:pt x="5788240" y="6125592"/>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nl-NL" sz="6000" b="0" i="0" u="none" strike="noStrike" cap="none" normalizeH="0" baseline="0" dirty="0">
              <a:ln>
                <a:noFill/>
              </a:ln>
              <a:solidFill>
                <a:schemeClr val="tx1"/>
              </a:solidFill>
              <a:effectLst/>
              <a:latin typeface="Arial" charset="0"/>
            </a:endParaRPr>
          </a:p>
        </p:txBody>
      </p:sp>
      <p:sp>
        <p:nvSpPr>
          <p:cNvPr id="11" name="Rectangle 9">
            <a:extLst>
              <a:ext uri="{FF2B5EF4-FFF2-40B4-BE49-F238E27FC236}">
                <a16:creationId xmlns:a16="http://schemas.microsoft.com/office/drawing/2014/main" id="{4EEF08F8-8E5A-45AA-B0FF-C02FAB890FCA}"/>
              </a:ext>
            </a:extLst>
          </p:cNvPr>
          <p:cNvSpPr>
            <a:spLocks noGrp="1" noChangeArrowheads="1"/>
          </p:cNvSpPr>
          <p:nvPr>
            <p:ph type="title"/>
          </p:nvPr>
        </p:nvSpPr>
        <p:spPr>
          <a:xfrm>
            <a:off x="58234" y="185246"/>
            <a:ext cx="3534804" cy="1628328"/>
          </a:xfrm>
        </p:spPr>
        <p:txBody>
          <a:bodyPr/>
          <a:lstStyle/>
          <a:p>
            <a:pPr algn="l" eaLnBrk="1" hangingPunct="1"/>
            <a:r>
              <a:rPr lang="nl-NL" altLang="nl-NL" sz="3200" dirty="0">
                <a:solidFill>
                  <a:schemeClr val="tx1"/>
                </a:solidFill>
                <a:latin typeface="Calibri" panose="020F0502020204030204" pitchFamily="34" charset="0"/>
                <a:cs typeface="Calibri" panose="020F0502020204030204" pitchFamily="34" charset="0"/>
              </a:rPr>
              <a:t>Twee meeuwensoorten</a:t>
            </a:r>
            <a:endParaRPr lang="en-US" altLang="nl-NL" sz="3200" dirty="0">
              <a:solidFill>
                <a:schemeClr val="tx1"/>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177"/>
                                        </p:tgtEl>
                                        <p:attrNameLst>
                                          <p:attrName>style.visibility</p:attrName>
                                        </p:attrNameLst>
                                      </p:cBhvr>
                                      <p:to>
                                        <p:strVal val="visible"/>
                                      </p:to>
                                    </p:set>
                                    <p:animEffect transition="in" filter="fade">
                                      <p:cBhvr>
                                        <p:cTn id="15" dur="500"/>
                                        <p:tgtEl>
                                          <p:spTgt spid="717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178"/>
                                        </p:tgtEl>
                                        <p:attrNameLst>
                                          <p:attrName>style.visibility</p:attrName>
                                        </p:attrNameLst>
                                      </p:cBhvr>
                                      <p:to>
                                        <p:strVal val="visible"/>
                                      </p:to>
                                    </p:set>
                                    <p:animEffect transition="in" filter="fade">
                                      <p:cBhvr>
                                        <p:cTn id="18" dur="500"/>
                                        <p:tgtEl>
                                          <p:spTgt spid="717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7175"/>
                                        </p:tgtEl>
                                        <p:attrNameLst>
                                          <p:attrName>style.visibility</p:attrName>
                                        </p:attrNameLst>
                                      </p:cBhvr>
                                      <p:to>
                                        <p:strVal val="visible"/>
                                      </p:to>
                                    </p:set>
                                    <p:animEffect transition="in" filter="fade">
                                      <p:cBhvr>
                                        <p:cTn id="23" dur="500"/>
                                        <p:tgtEl>
                                          <p:spTgt spid="717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173"/>
                                        </p:tgtEl>
                                        <p:attrNameLst>
                                          <p:attrName>style.visibility</p:attrName>
                                        </p:attrNameLst>
                                      </p:cBhvr>
                                      <p:to>
                                        <p:strVal val="visible"/>
                                      </p:to>
                                    </p:set>
                                    <p:animEffect transition="in" filter="fade">
                                      <p:cBhvr>
                                        <p:cTn id="28" dur="5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p:bldP spid="71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7A3008DF-5724-4C0F-A48D-8245C8A35C7A}"/>
              </a:ext>
            </a:extLst>
          </p:cNvPr>
          <p:cNvSpPr txBox="1">
            <a:spLocks noChangeArrowheads="1"/>
          </p:cNvSpPr>
          <p:nvPr/>
        </p:nvSpPr>
        <p:spPr>
          <a:xfrm>
            <a:off x="457200" y="2055043"/>
            <a:ext cx="4038600" cy="265160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nl-NL" altLang="nl-NL" sz="3500" b="1" dirty="0">
                <a:solidFill>
                  <a:srgbClr val="00B0F0"/>
                </a:solidFill>
              </a:rPr>
              <a:t>Zilvermeeuw</a:t>
            </a:r>
          </a:p>
          <a:p>
            <a:pPr marL="0" indent="0">
              <a:buNone/>
            </a:pPr>
            <a:r>
              <a:rPr lang="nl-NL" altLang="nl-NL" sz="3000" i="1" dirty="0"/>
              <a:t>broedt in open veld</a:t>
            </a:r>
          </a:p>
          <a:p>
            <a:r>
              <a:rPr lang="nl-NL" altLang="nl-NL" sz="3000" dirty="0">
                <a:solidFill>
                  <a:srgbClr val="00B0F0"/>
                </a:solidFill>
              </a:rPr>
              <a:t>Maakt ondiep nest</a:t>
            </a:r>
          </a:p>
          <a:p>
            <a:r>
              <a:rPr lang="nl-NL" altLang="nl-NL" sz="3000" dirty="0">
                <a:solidFill>
                  <a:srgbClr val="00B0F0"/>
                </a:solidFill>
              </a:rPr>
              <a:t>Kuikens lopen nest uit</a:t>
            </a:r>
          </a:p>
          <a:p>
            <a:r>
              <a:rPr lang="nl-NL" altLang="nl-NL" sz="3000" dirty="0">
                <a:solidFill>
                  <a:srgbClr val="00B0F0"/>
                </a:solidFill>
              </a:rPr>
              <a:t>Weinig territoriumruzie</a:t>
            </a:r>
          </a:p>
          <a:p>
            <a:pPr marL="0" indent="0">
              <a:buNone/>
            </a:pPr>
            <a:endParaRPr lang="nl-NL" altLang="nl-NL" sz="3000" dirty="0">
              <a:solidFill>
                <a:schemeClr val="bg1"/>
              </a:solidFill>
            </a:endParaRPr>
          </a:p>
        </p:txBody>
      </p:sp>
      <p:sp>
        <p:nvSpPr>
          <p:cNvPr id="5" name="Rectangle 6">
            <a:extLst>
              <a:ext uri="{FF2B5EF4-FFF2-40B4-BE49-F238E27FC236}">
                <a16:creationId xmlns:a16="http://schemas.microsoft.com/office/drawing/2014/main" id="{77437F40-10F7-42D7-A7BC-43BE8F231698}"/>
              </a:ext>
            </a:extLst>
          </p:cNvPr>
          <p:cNvSpPr txBox="1">
            <a:spLocks noChangeArrowheads="1"/>
          </p:cNvSpPr>
          <p:nvPr/>
        </p:nvSpPr>
        <p:spPr>
          <a:xfrm>
            <a:off x="4941789" y="2055043"/>
            <a:ext cx="3957113" cy="26516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Tx/>
              <a:buNone/>
            </a:pPr>
            <a:r>
              <a:rPr lang="nl-NL" altLang="nl-NL" sz="3200" b="1" dirty="0">
                <a:solidFill>
                  <a:srgbClr val="FF0000"/>
                </a:solidFill>
              </a:rPr>
              <a:t>Drieteenmeeuw</a:t>
            </a:r>
          </a:p>
          <a:p>
            <a:pPr marL="0" indent="0">
              <a:buNone/>
            </a:pPr>
            <a:r>
              <a:rPr lang="nl-NL" altLang="nl-NL" i="1" dirty="0"/>
              <a:t>broedt op steile kliffen</a:t>
            </a:r>
          </a:p>
          <a:p>
            <a:r>
              <a:rPr lang="nl-NL" altLang="nl-NL" dirty="0">
                <a:solidFill>
                  <a:srgbClr val="FF0000"/>
                </a:solidFill>
              </a:rPr>
              <a:t>Maakt diep nest</a:t>
            </a:r>
          </a:p>
          <a:p>
            <a:r>
              <a:rPr lang="nl-NL" altLang="nl-NL" dirty="0">
                <a:solidFill>
                  <a:srgbClr val="FF0000"/>
                </a:solidFill>
              </a:rPr>
              <a:t>Kuikens zitten stil</a:t>
            </a:r>
          </a:p>
          <a:p>
            <a:r>
              <a:rPr lang="nl-NL" altLang="nl-NL" dirty="0">
                <a:solidFill>
                  <a:srgbClr val="FF0000"/>
                </a:solidFill>
              </a:rPr>
              <a:t>Veel territoriumruzie</a:t>
            </a:r>
          </a:p>
        </p:txBody>
      </p:sp>
      <p:sp>
        <p:nvSpPr>
          <p:cNvPr id="6" name="Rectangle 4">
            <a:extLst>
              <a:ext uri="{FF2B5EF4-FFF2-40B4-BE49-F238E27FC236}">
                <a16:creationId xmlns:a16="http://schemas.microsoft.com/office/drawing/2014/main" id="{D502B5DD-D963-45F9-B4B7-C79B658E5DB8}"/>
              </a:ext>
            </a:extLst>
          </p:cNvPr>
          <p:cNvSpPr>
            <a:spLocks noGrp="1" noChangeArrowheads="1"/>
          </p:cNvSpPr>
          <p:nvPr>
            <p:ph type="title"/>
          </p:nvPr>
        </p:nvSpPr>
        <p:spPr>
          <a:xfrm>
            <a:off x="426242" y="149995"/>
            <a:ext cx="8291513" cy="1780405"/>
          </a:xfrm>
        </p:spPr>
        <p:txBody>
          <a:bodyPr>
            <a:normAutofit/>
          </a:bodyPr>
          <a:lstStyle/>
          <a:p>
            <a:pPr algn="ctr" eaLnBrk="1" hangingPunct="1"/>
            <a:r>
              <a:rPr lang="nl-NL" altLang="nl-NL" sz="3200" i="1" dirty="0">
                <a:solidFill>
                  <a:schemeClr val="accent5">
                    <a:lumMod val="75000"/>
                  </a:schemeClr>
                </a:solidFill>
                <a:latin typeface="+mn-lt"/>
              </a:rPr>
              <a:t>Beschrijf de functie </a:t>
            </a:r>
            <a:br>
              <a:rPr lang="nl-NL" altLang="nl-NL" sz="3200" i="1" dirty="0">
                <a:solidFill>
                  <a:schemeClr val="accent5">
                    <a:lumMod val="75000"/>
                  </a:schemeClr>
                </a:solidFill>
                <a:latin typeface="+mn-lt"/>
              </a:rPr>
            </a:br>
            <a:r>
              <a:rPr lang="nl-NL" altLang="nl-NL" sz="3200" i="1" dirty="0">
                <a:solidFill>
                  <a:schemeClr val="accent5">
                    <a:lumMod val="75000"/>
                  </a:schemeClr>
                </a:solidFill>
                <a:latin typeface="+mn-lt"/>
              </a:rPr>
              <a:t>van de verschillende gedragingen </a:t>
            </a:r>
            <a:br>
              <a:rPr lang="nl-NL" altLang="nl-NL" sz="3200" i="1" dirty="0">
                <a:solidFill>
                  <a:schemeClr val="accent5">
                    <a:lumMod val="75000"/>
                  </a:schemeClr>
                </a:solidFill>
                <a:latin typeface="+mn-lt"/>
              </a:rPr>
            </a:br>
            <a:r>
              <a:rPr lang="nl-NL" altLang="nl-NL" sz="3200" i="1" dirty="0">
                <a:solidFill>
                  <a:schemeClr val="accent5">
                    <a:lumMod val="75000"/>
                  </a:schemeClr>
                </a:solidFill>
                <a:latin typeface="+mn-lt"/>
              </a:rPr>
              <a:t>in verband met het leefgebied.</a:t>
            </a:r>
          </a:p>
        </p:txBody>
      </p:sp>
      <p:sp>
        <p:nvSpPr>
          <p:cNvPr id="7" name="Rectangle 4">
            <a:extLst>
              <a:ext uri="{FF2B5EF4-FFF2-40B4-BE49-F238E27FC236}">
                <a16:creationId xmlns:a16="http://schemas.microsoft.com/office/drawing/2014/main" id="{BF91DA93-1DBC-4B6F-97A3-354E9816AC28}"/>
              </a:ext>
            </a:extLst>
          </p:cNvPr>
          <p:cNvSpPr txBox="1">
            <a:spLocks noChangeArrowheads="1"/>
          </p:cNvSpPr>
          <p:nvPr/>
        </p:nvSpPr>
        <p:spPr>
          <a:xfrm>
            <a:off x="426243" y="4777605"/>
            <a:ext cx="8291513" cy="19304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altLang="nl-NL" sz="3200" i="1" dirty="0">
                <a:solidFill>
                  <a:schemeClr val="accent5">
                    <a:lumMod val="75000"/>
                  </a:schemeClr>
                </a:solidFill>
                <a:latin typeface="Calibri" panose="020F0502020204030204" pitchFamily="34" charset="0"/>
                <a:cs typeface="Calibri" panose="020F0502020204030204" pitchFamily="34" charset="0"/>
              </a:rPr>
              <a:t>Leg met deze kennis uit hoe deze twee soorten zijn ontstaan uit één soort ‘</a:t>
            </a:r>
            <a:r>
              <a:rPr lang="nl-NL" altLang="nl-NL" sz="3200" i="1" dirty="0" err="1">
                <a:solidFill>
                  <a:schemeClr val="accent5">
                    <a:lumMod val="75000"/>
                  </a:schemeClr>
                </a:solidFill>
                <a:latin typeface="Calibri" panose="020F0502020204030204" pitchFamily="34" charset="0"/>
                <a:cs typeface="Calibri" panose="020F0502020204030204" pitchFamily="34" charset="0"/>
              </a:rPr>
              <a:t>oermeeuw</a:t>
            </a:r>
            <a:r>
              <a:rPr lang="nl-NL" altLang="nl-NL" sz="3200" i="1" dirty="0">
                <a:solidFill>
                  <a:schemeClr val="accent5">
                    <a:lumMod val="75000"/>
                  </a:schemeClr>
                </a:solidFill>
                <a:latin typeface="Calibri" panose="020F0502020204030204" pitchFamily="34" charset="0"/>
                <a:cs typeface="Calibri" panose="020F0502020204030204" pitchFamily="34" charset="0"/>
              </a:rPr>
              <a:t>’ </a:t>
            </a:r>
          </a:p>
          <a:p>
            <a:pPr algn="ctr"/>
            <a:r>
              <a:rPr lang="nl-NL" altLang="nl-NL" sz="3200" i="1" dirty="0">
                <a:solidFill>
                  <a:schemeClr val="accent5">
                    <a:lumMod val="75000"/>
                  </a:schemeClr>
                </a:solidFill>
                <a:latin typeface="Calibri" panose="020F0502020204030204" pitchFamily="34" charset="0"/>
                <a:cs typeface="Calibri" panose="020F0502020204030204" pitchFamily="34" charset="0"/>
              </a:rPr>
              <a:t>die in beide gebieden leefde.</a:t>
            </a:r>
          </a:p>
        </p:txBody>
      </p:sp>
    </p:spTree>
    <p:extLst>
      <p:ext uri="{BB962C8B-B14F-4D97-AF65-F5344CB8AC3E}">
        <p14:creationId xmlns:p14="http://schemas.microsoft.com/office/powerpoint/2010/main" val="358483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a:extLst>
              <a:ext uri="{FF2B5EF4-FFF2-40B4-BE49-F238E27FC236}">
                <a16:creationId xmlns:a16="http://schemas.microsoft.com/office/drawing/2014/main" id="{8B4BD01F-C647-4835-B98E-0465E37658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0295" y="2095222"/>
            <a:ext cx="2638425" cy="2808287"/>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9463" name="Picture 7">
            <a:extLst>
              <a:ext uri="{FF2B5EF4-FFF2-40B4-BE49-F238E27FC236}">
                <a16:creationId xmlns:a16="http://schemas.microsoft.com/office/drawing/2014/main" id="{FCF3D8C8-8591-4FA2-BFCE-CBCCBC2813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545" y="2095222"/>
            <a:ext cx="2640013" cy="2808287"/>
          </a:xfrm>
          <a:prstGeom prst="rect">
            <a:avLst/>
          </a:prstGeom>
          <a:noFill/>
          <a:ln w="31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222" name="Rectangle 9">
            <a:extLst>
              <a:ext uri="{FF2B5EF4-FFF2-40B4-BE49-F238E27FC236}">
                <a16:creationId xmlns:a16="http://schemas.microsoft.com/office/drawing/2014/main" id="{E5F39764-C98F-43A5-8F37-3EE0F7F982CD}"/>
              </a:ext>
            </a:extLst>
          </p:cNvPr>
          <p:cNvSpPr>
            <a:spLocks noGrp="1" noChangeArrowheads="1"/>
          </p:cNvSpPr>
          <p:nvPr>
            <p:ph type="title"/>
          </p:nvPr>
        </p:nvSpPr>
        <p:spPr>
          <a:xfrm>
            <a:off x="354520" y="354994"/>
            <a:ext cx="8608858" cy="1143000"/>
          </a:xfrm>
        </p:spPr>
        <p:txBody>
          <a:bodyPr/>
          <a:lstStyle/>
          <a:p>
            <a:pPr eaLnBrk="1" hangingPunct="1"/>
            <a:r>
              <a:rPr lang="nl-NL" altLang="nl-NL" sz="3200" dirty="0">
                <a:solidFill>
                  <a:schemeClr val="tx1"/>
                </a:solidFill>
                <a:latin typeface="Calibri" panose="020F0502020204030204" pitchFamily="34" charset="0"/>
                <a:cs typeface="Calibri" panose="020F0502020204030204" pitchFamily="34" charset="0"/>
              </a:rPr>
              <a:t>‘Hoogtevrees’ bij drieteenmeeuwkuikens?</a:t>
            </a:r>
            <a:br>
              <a:rPr lang="nl-NL" altLang="nl-NL" sz="3200" dirty="0">
                <a:solidFill>
                  <a:schemeClr val="tx1"/>
                </a:solidFill>
                <a:latin typeface="Calibri" panose="020F0502020204030204" pitchFamily="34" charset="0"/>
                <a:cs typeface="Calibri" panose="020F0502020204030204" pitchFamily="34" charset="0"/>
              </a:rPr>
            </a:br>
            <a:r>
              <a:rPr lang="nl-NL" altLang="nl-NL" sz="3200" dirty="0">
                <a:solidFill>
                  <a:schemeClr val="tx1"/>
                </a:solidFill>
                <a:latin typeface="Calibri" panose="020F0502020204030204" pitchFamily="34" charset="0"/>
                <a:cs typeface="Calibri" panose="020F0502020204030204" pitchFamily="34" charset="0"/>
              </a:rPr>
              <a:t>Test met schijn-ravijn / ‘</a:t>
            </a:r>
            <a:r>
              <a:rPr lang="nl-NL" altLang="nl-NL" sz="3200" dirty="0" err="1">
                <a:solidFill>
                  <a:schemeClr val="tx1"/>
                </a:solidFill>
                <a:latin typeface="Calibri" panose="020F0502020204030204" pitchFamily="34" charset="0"/>
                <a:cs typeface="Calibri" panose="020F0502020204030204" pitchFamily="34" charset="0"/>
              </a:rPr>
              <a:t>visual</a:t>
            </a:r>
            <a:r>
              <a:rPr lang="nl-NL" altLang="nl-NL" sz="3200" dirty="0">
                <a:solidFill>
                  <a:schemeClr val="tx1"/>
                </a:solidFill>
                <a:latin typeface="Calibri" panose="020F0502020204030204" pitchFamily="34" charset="0"/>
                <a:cs typeface="Calibri" panose="020F0502020204030204" pitchFamily="34" charset="0"/>
              </a:rPr>
              <a:t> </a:t>
            </a:r>
            <a:r>
              <a:rPr lang="nl-NL" altLang="nl-NL" sz="3200" dirty="0" err="1">
                <a:solidFill>
                  <a:schemeClr val="tx1"/>
                </a:solidFill>
                <a:latin typeface="Calibri" panose="020F0502020204030204" pitchFamily="34" charset="0"/>
                <a:cs typeface="Calibri" panose="020F0502020204030204" pitchFamily="34" charset="0"/>
              </a:rPr>
              <a:t>cliff</a:t>
            </a:r>
            <a:r>
              <a:rPr lang="nl-NL" altLang="nl-NL" sz="3200" dirty="0">
                <a:solidFill>
                  <a:schemeClr val="tx1"/>
                </a:solidFill>
                <a:latin typeface="Calibri" panose="020F0502020204030204" pitchFamily="34" charset="0"/>
                <a:cs typeface="Calibri" panose="020F0502020204030204" pitchFamily="34" charset="0"/>
              </a:rPr>
              <a:t>’</a:t>
            </a:r>
            <a:endParaRPr lang="en-US" altLang="nl-NL" sz="3600" dirty="0">
              <a:solidFill>
                <a:schemeClr val="tx1"/>
              </a:solidFill>
              <a:latin typeface="Calibri" panose="020F0502020204030204" pitchFamily="34" charset="0"/>
              <a:cs typeface="Calibri" panose="020F0502020204030204" pitchFamily="34" charset="0"/>
            </a:endParaRPr>
          </a:p>
        </p:txBody>
      </p:sp>
      <p:sp>
        <p:nvSpPr>
          <p:cNvPr id="19466" name="Text Box 10">
            <a:extLst>
              <a:ext uri="{FF2B5EF4-FFF2-40B4-BE49-F238E27FC236}">
                <a16:creationId xmlns:a16="http://schemas.microsoft.com/office/drawing/2014/main" id="{EA2D21A6-5FB3-46E5-8802-2BA1BDD11B12}"/>
              </a:ext>
            </a:extLst>
          </p:cNvPr>
          <p:cNvSpPr txBox="1">
            <a:spLocks noChangeArrowheads="1"/>
          </p:cNvSpPr>
          <p:nvPr/>
        </p:nvSpPr>
        <p:spPr bwMode="auto">
          <a:xfrm>
            <a:off x="354520" y="5047972"/>
            <a:ext cx="2592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nl-NL" altLang="nl-NL" sz="2000" dirty="0">
                <a:solidFill>
                  <a:srgbClr val="00B0F0"/>
                </a:solidFill>
              </a:rPr>
              <a:t>Zilvermeeuw </a:t>
            </a:r>
          </a:p>
        </p:txBody>
      </p:sp>
      <p:sp>
        <p:nvSpPr>
          <p:cNvPr id="19467" name="Text Box 11">
            <a:extLst>
              <a:ext uri="{FF2B5EF4-FFF2-40B4-BE49-F238E27FC236}">
                <a16:creationId xmlns:a16="http://schemas.microsoft.com/office/drawing/2014/main" id="{993CE031-E0DB-44DF-BC27-32FD78B9E191}"/>
              </a:ext>
            </a:extLst>
          </p:cNvPr>
          <p:cNvSpPr txBox="1">
            <a:spLocks noChangeArrowheads="1"/>
          </p:cNvSpPr>
          <p:nvPr/>
        </p:nvSpPr>
        <p:spPr bwMode="auto">
          <a:xfrm>
            <a:off x="3307270" y="5047972"/>
            <a:ext cx="23764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FontTx/>
              <a:buNone/>
            </a:pPr>
            <a:r>
              <a:rPr lang="nl-NL" altLang="nl-NL" sz="2000" dirty="0">
                <a:solidFill>
                  <a:srgbClr val="FF0000"/>
                </a:solidFill>
              </a:rPr>
              <a:t>Drieteenmeeuw</a:t>
            </a:r>
          </a:p>
        </p:txBody>
      </p:sp>
      <p:pic>
        <p:nvPicPr>
          <p:cNvPr id="2" name="Afbeelding 1">
            <a:extLst>
              <a:ext uri="{FF2B5EF4-FFF2-40B4-BE49-F238E27FC236}">
                <a16:creationId xmlns:a16="http://schemas.microsoft.com/office/drawing/2014/main" id="{4B1392E0-73C7-41CE-8CC1-F3C723A27E90}"/>
              </a:ext>
            </a:extLst>
          </p:cNvPr>
          <p:cNvPicPr>
            <a:picLocks noChangeAspect="1"/>
          </p:cNvPicPr>
          <p:nvPr/>
        </p:nvPicPr>
        <p:blipFill>
          <a:blip r:embed="rId5"/>
          <a:stretch>
            <a:fillRect/>
          </a:stretch>
        </p:blipFill>
        <p:spPr>
          <a:xfrm>
            <a:off x="6710454" y="3267178"/>
            <a:ext cx="1948066" cy="2216277"/>
          </a:xfrm>
          <a:prstGeom prst="rect">
            <a:avLst/>
          </a:prstGeom>
        </p:spPr>
      </p:pic>
      <p:sp>
        <p:nvSpPr>
          <p:cNvPr id="9" name="Rectangle 4">
            <a:extLst>
              <a:ext uri="{FF2B5EF4-FFF2-40B4-BE49-F238E27FC236}">
                <a16:creationId xmlns:a16="http://schemas.microsoft.com/office/drawing/2014/main" id="{4C8EA1EB-777C-4E12-8282-437C2B039DC0}"/>
              </a:ext>
            </a:extLst>
          </p:cNvPr>
          <p:cNvSpPr txBox="1">
            <a:spLocks noChangeArrowheads="1"/>
          </p:cNvSpPr>
          <p:nvPr/>
        </p:nvSpPr>
        <p:spPr>
          <a:xfrm>
            <a:off x="485480" y="5483455"/>
            <a:ext cx="8291513" cy="11360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altLang="nl-NL" sz="2800" i="1" dirty="0">
                <a:solidFill>
                  <a:srgbClr val="0070C0"/>
                </a:solidFill>
                <a:latin typeface="Calibri" panose="020F0502020204030204" pitchFamily="34" charset="0"/>
                <a:cs typeface="Calibri" panose="020F0502020204030204" pitchFamily="34" charset="0"/>
              </a:rPr>
              <a:t>Bedenk </a:t>
            </a:r>
            <a:r>
              <a:rPr lang="nl-NL" altLang="nl-NL" sz="3200" i="1" dirty="0">
                <a:solidFill>
                  <a:srgbClr val="0070C0"/>
                </a:solidFill>
                <a:latin typeface="Calibri" panose="020F0502020204030204" pitchFamily="34" charset="0"/>
                <a:cs typeface="Calibri" panose="020F0502020204030204" pitchFamily="34" charset="0"/>
              </a:rPr>
              <a:t>een</a:t>
            </a:r>
            <a:r>
              <a:rPr lang="nl-NL" altLang="nl-NL" sz="2800" i="1" dirty="0">
                <a:solidFill>
                  <a:srgbClr val="0070C0"/>
                </a:solidFill>
                <a:latin typeface="Calibri" panose="020F0502020204030204" pitchFamily="34" charset="0"/>
                <a:cs typeface="Calibri" panose="020F0502020204030204" pitchFamily="34" charset="0"/>
              </a:rPr>
              <a:t> controle-experiment bij de drieteenmeeuw.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9463"/>
                                        </p:tgtEl>
                                        <p:attrNameLst>
                                          <p:attrName>style.visibility</p:attrName>
                                        </p:attrNameLst>
                                      </p:cBhvr>
                                      <p:to>
                                        <p:strVal val="visible"/>
                                      </p:to>
                                    </p:set>
                                    <p:animEffect transition="in" filter="fade">
                                      <p:cBhvr>
                                        <p:cTn id="7" dur="1000"/>
                                        <p:tgtEl>
                                          <p:spTgt spid="1946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466"/>
                                        </p:tgtEl>
                                        <p:attrNameLst>
                                          <p:attrName>style.visibility</p:attrName>
                                        </p:attrNameLst>
                                      </p:cBhvr>
                                      <p:to>
                                        <p:strVal val="visible"/>
                                      </p:to>
                                    </p:set>
                                    <p:animEffect transition="in" filter="fade">
                                      <p:cBhvr>
                                        <p:cTn id="10" dur="1000"/>
                                        <p:tgtEl>
                                          <p:spTgt spid="1946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19462"/>
                                        </p:tgtEl>
                                        <p:attrNameLst>
                                          <p:attrName>style.visibility</p:attrName>
                                        </p:attrNameLst>
                                      </p:cBhvr>
                                      <p:to>
                                        <p:strVal val="visible"/>
                                      </p:to>
                                    </p:set>
                                    <p:animEffect transition="in" filter="fade">
                                      <p:cBhvr>
                                        <p:cTn id="15" dur="1000"/>
                                        <p:tgtEl>
                                          <p:spTgt spid="1946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467"/>
                                        </p:tgtEl>
                                        <p:attrNameLst>
                                          <p:attrName>style.visibility</p:attrName>
                                        </p:attrNameLst>
                                      </p:cBhvr>
                                      <p:to>
                                        <p:strVal val="visible"/>
                                      </p:to>
                                    </p:set>
                                    <p:animEffect transition="in" filter="fade">
                                      <p:cBhvr>
                                        <p:cTn id="18" dur="1000"/>
                                        <p:tgtEl>
                                          <p:spTgt spid="1946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p:bldP spid="1946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1" name="Picture 9" descr="visual_cliff">
            <a:extLst>
              <a:ext uri="{FF2B5EF4-FFF2-40B4-BE49-F238E27FC236}">
                <a16:creationId xmlns:a16="http://schemas.microsoft.com/office/drawing/2014/main" id="{57F8DD8C-B0FB-46E2-92FF-38B33A7168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300" t="50014" r="5046"/>
          <a:stretch>
            <a:fillRect/>
          </a:stretch>
        </p:blipFill>
        <p:spPr bwMode="auto">
          <a:xfrm>
            <a:off x="3430587" y="1494655"/>
            <a:ext cx="2592387" cy="2879725"/>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562" name="Picture 10" descr="visual_cliff">
            <a:extLst>
              <a:ext uri="{FF2B5EF4-FFF2-40B4-BE49-F238E27FC236}">
                <a16:creationId xmlns:a16="http://schemas.microsoft.com/office/drawing/2014/main" id="{A53A8A45-D51D-4C24-9310-1E11C4B4D5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484" r="5046" b="52493"/>
          <a:stretch/>
        </p:blipFill>
        <p:spPr bwMode="auto">
          <a:xfrm>
            <a:off x="6459246" y="1494655"/>
            <a:ext cx="2464378" cy="2869621"/>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0245" name="Rectangle 11">
            <a:extLst>
              <a:ext uri="{FF2B5EF4-FFF2-40B4-BE49-F238E27FC236}">
                <a16:creationId xmlns:a16="http://schemas.microsoft.com/office/drawing/2014/main" id="{5E14214D-9C09-4D01-BB0A-4998F82DCC92}"/>
              </a:ext>
            </a:extLst>
          </p:cNvPr>
          <p:cNvSpPr>
            <a:spLocks noGrp="1" noChangeArrowheads="1"/>
          </p:cNvSpPr>
          <p:nvPr>
            <p:ph type="title"/>
          </p:nvPr>
        </p:nvSpPr>
        <p:spPr>
          <a:xfrm>
            <a:off x="457200" y="131211"/>
            <a:ext cx="8229600" cy="1143000"/>
          </a:xfrm>
        </p:spPr>
        <p:txBody>
          <a:bodyPr/>
          <a:lstStyle/>
          <a:p>
            <a:pPr eaLnBrk="1" hangingPunct="1"/>
            <a:r>
              <a:rPr lang="nl-NL" altLang="nl-NL" sz="3600" dirty="0">
                <a:solidFill>
                  <a:schemeClr val="tx1"/>
                </a:solidFill>
                <a:latin typeface="Calibri" panose="020F0502020204030204" pitchFamily="34" charset="0"/>
                <a:cs typeface="Calibri" panose="020F0502020204030204" pitchFamily="34" charset="0"/>
              </a:rPr>
              <a:t>Ontwikkelingspsychologie</a:t>
            </a:r>
            <a:endParaRPr lang="en-US" altLang="nl-NL" sz="3600" dirty="0">
              <a:solidFill>
                <a:schemeClr val="tx1"/>
              </a:solidFill>
              <a:latin typeface="Calibri" panose="020F0502020204030204" pitchFamily="34" charset="0"/>
              <a:cs typeface="Calibri" panose="020F0502020204030204" pitchFamily="34" charset="0"/>
            </a:endParaRPr>
          </a:p>
        </p:txBody>
      </p:sp>
      <p:sp>
        <p:nvSpPr>
          <p:cNvPr id="23564" name="Text Box 12">
            <a:extLst>
              <a:ext uri="{FF2B5EF4-FFF2-40B4-BE49-F238E27FC236}">
                <a16:creationId xmlns:a16="http://schemas.microsoft.com/office/drawing/2014/main" id="{92C96945-4A27-4C94-BA8F-C6A4A812B2C0}"/>
              </a:ext>
            </a:extLst>
          </p:cNvPr>
          <p:cNvSpPr txBox="1">
            <a:spLocks noChangeArrowheads="1"/>
          </p:cNvSpPr>
          <p:nvPr/>
        </p:nvSpPr>
        <p:spPr bwMode="auto">
          <a:xfrm>
            <a:off x="766763" y="5602827"/>
            <a:ext cx="79200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lgn="l" eaLnBrk="0" hangingPunct="0">
              <a:spcBef>
                <a:spcPct val="20000"/>
              </a:spcBef>
              <a:buChar char="•"/>
              <a:defRPr sz="3200">
                <a:solidFill>
                  <a:schemeClr val="tx1"/>
                </a:solidFill>
                <a:latin typeface="Arial" panose="020B0604020202020204" pitchFamily="34" charset="0"/>
              </a:defRPr>
            </a:lvl1pPr>
            <a:lvl2pPr marL="742950" indent="-285750" algn="l" eaLnBrk="0" hangingPunct="0">
              <a:spcBef>
                <a:spcPct val="20000"/>
              </a:spcBef>
              <a:buChar char="–"/>
              <a:defRPr sz="2800">
                <a:solidFill>
                  <a:schemeClr val="tx1"/>
                </a:solidFill>
                <a:latin typeface="Arial" panose="020B0604020202020204" pitchFamily="34" charset="0"/>
              </a:defRPr>
            </a:lvl2pPr>
            <a:lvl3pPr marL="1143000" indent="-228600" algn="l" eaLnBrk="0" hangingPunct="0">
              <a:spcBef>
                <a:spcPct val="20000"/>
              </a:spcBef>
              <a:buChar char="•"/>
              <a:defRPr sz="2400">
                <a:solidFill>
                  <a:schemeClr val="tx1"/>
                </a:solidFill>
                <a:latin typeface="Arial" panose="020B0604020202020204" pitchFamily="34" charset="0"/>
              </a:defRPr>
            </a:lvl3pPr>
            <a:lvl4pPr marL="1600200" indent="-228600" algn="l" eaLnBrk="0" hangingPunct="0">
              <a:spcBef>
                <a:spcPct val="20000"/>
              </a:spcBef>
              <a:buChar char="–"/>
              <a:defRPr sz="2000">
                <a:solidFill>
                  <a:schemeClr val="tx1"/>
                </a:solidFill>
                <a:latin typeface="Arial" panose="020B0604020202020204" pitchFamily="34" charset="0"/>
              </a:defRPr>
            </a:lvl4pPr>
            <a:lvl5pPr marL="2057400" indent="-228600" algn="l"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nl-NL" altLang="nl-NL" sz="2800" i="1" dirty="0">
                <a:solidFill>
                  <a:srgbClr val="0070C0"/>
                </a:solidFill>
                <a:latin typeface="Calibri" panose="020F0502020204030204" pitchFamily="34" charset="0"/>
                <a:cs typeface="Calibri" panose="020F0502020204030204" pitchFamily="34" charset="0"/>
              </a:rPr>
              <a:t>Welke conclusie trek je uit deze waarnemingen?</a:t>
            </a:r>
          </a:p>
        </p:txBody>
      </p:sp>
      <p:sp>
        <p:nvSpPr>
          <p:cNvPr id="7" name="Rectangle 4">
            <a:extLst>
              <a:ext uri="{FF2B5EF4-FFF2-40B4-BE49-F238E27FC236}">
                <a16:creationId xmlns:a16="http://schemas.microsoft.com/office/drawing/2014/main" id="{FA3AB0F5-D16C-4410-A7E9-C89A1F056313}"/>
              </a:ext>
            </a:extLst>
          </p:cNvPr>
          <p:cNvSpPr txBox="1">
            <a:spLocks noChangeArrowheads="1"/>
          </p:cNvSpPr>
          <p:nvPr/>
        </p:nvSpPr>
        <p:spPr>
          <a:xfrm>
            <a:off x="121949" y="4408727"/>
            <a:ext cx="3168649" cy="94451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altLang="nl-NL" sz="2400" dirty="0">
                <a:latin typeface="Calibri Light" panose="020F0302020204030204"/>
              </a:rPr>
              <a:t>Jonge baby kruipt naar moeder, óók over schijn-ravijn.</a:t>
            </a:r>
            <a:endParaRPr lang="nl-NL" altLang="nl-NL" sz="2400" i="1" dirty="0">
              <a:latin typeface="Calibri Light" panose="020F0302020204030204"/>
            </a:endParaRPr>
          </a:p>
        </p:txBody>
      </p:sp>
      <p:sp>
        <p:nvSpPr>
          <p:cNvPr id="8" name="Rectangle 4">
            <a:extLst>
              <a:ext uri="{FF2B5EF4-FFF2-40B4-BE49-F238E27FC236}">
                <a16:creationId xmlns:a16="http://schemas.microsoft.com/office/drawing/2014/main" id="{AC7AB485-E791-4F4D-8C65-6F070501221F}"/>
              </a:ext>
            </a:extLst>
          </p:cNvPr>
          <p:cNvSpPr txBox="1">
            <a:spLocks noChangeArrowheads="1"/>
          </p:cNvSpPr>
          <p:nvPr/>
        </p:nvSpPr>
        <p:spPr>
          <a:xfrm>
            <a:off x="3290597" y="4374381"/>
            <a:ext cx="3168649" cy="1136033"/>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altLang="nl-NL" sz="2800" dirty="0">
                <a:latin typeface="Calibri Light" panose="020F0302020204030204"/>
              </a:rPr>
              <a:t>Oudere baby stopt voor schijn-ravijn, zelfs als moeder aanmoedigt.</a:t>
            </a:r>
            <a:endParaRPr lang="nl-NL" altLang="nl-NL" sz="2800" i="1" dirty="0">
              <a:latin typeface="Calibri Light" panose="020F0302020204030204"/>
            </a:endParaRPr>
          </a:p>
        </p:txBody>
      </p:sp>
      <p:pic>
        <p:nvPicPr>
          <p:cNvPr id="9" name="Picture 7" descr="vc">
            <a:hlinkClick r:id="rId4"/>
            <a:extLst>
              <a:ext uri="{FF2B5EF4-FFF2-40B4-BE49-F238E27FC236}">
                <a16:creationId xmlns:a16="http://schemas.microsoft.com/office/drawing/2014/main" id="{09D222AD-D5D4-459D-BDA9-0E23E24951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48" y="1504760"/>
            <a:ext cx="316865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4">
            <a:extLst>
              <a:ext uri="{FF2B5EF4-FFF2-40B4-BE49-F238E27FC236}">
                <a16:creationId xmlns:a16="http://schemas.microsoft.com/office/drawing/2014/main" id="{26310DED-0696-4531-BFC3-A28448F412E4}"/>
              </a:ext>
            </a:extLst>
          </p:cNvPr>
          <p:cNvSpPr txBox="1">
            <a:spLocks noChangeArrowheads="1"/>
          </p:cNvSpPr>
          <p:nvPr/>
        </p:nvSpPr>
        <p:spPr>
          <a:xfrm>
            <a:off x="6583215" y="4461501"/>
            <a:ext cx="2657191" cy="974601"/>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altLang="nl-NL" sz="2800" dirty="0">
                <a:latin typeface="Calibri Light" panose="020F0302020204030204"/>
              </a:rPr>
              <a:t>Oudere baby kruipt door bij schijn-ravijn.</a:t>
            </a:r>
            <a:endParaRPr lang="nl-NL" altLang="nl-NL" sz="2800" i="1" dirty="0">
              <a:latin typeface="Calibri Light" panose="020F0302020204030204"/>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200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23561"/>
                                        </p:tgtEl>
                                        <p:attrNameLst>
                                          <p:attrName>style.visibility</p:attrName>
                                        </p:attrNameLst>
                                      </p:cBhvr>
                                      <p:to>
                                        <p:strVal val="visible"/>
                                      </p:to>
                                    </p:set>
                                    <p:animEffect transition="in" filter="fade">
                                      <p:cBhvr>
                                        <p:cTn id="16" dur="1000"/>
                                        <p:tgtEl>
                                          <p:spTgt spid="23561"/>
                                        </p:tgtEl>
                                      </p:cBhvr>
                                    </p:animEffect>
                                  </p:childTnLst>
                                </p:cTn>
                              </p:par>
                            </p:childTnLst>
                          </p:cTn>
                        </p:par>
                        <p:par>
                          <p:cTn id="17" fill="hold">
                            <p:stCondLst>
                              <p:cond delay="1000"/>
                            </p:stCondLst>
                            <p:childTnLst>
                              <p:par>
                                <p:cTn id="18" presetID="10" presetClass="entr" presetSubtype="0" fill="hold" grpId="0" nodeType="afterEffect">
                                  <p:stCondLst>
                                    <p:cond delay="200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3562"/>
                                        </p:tgtEl>
                                        <p:attrNameLst>
                                          <p:attrName>style.visibility</p:attrName>
                                        </p:attrNameLst>
                                      </p:cBhvr>
                                      <p:to>
                                        <p:strVal val="visible"/>
                                      </p:to>
                                    </p:set>
                                    <p:animEffect transition="in" filter="fade">
                                      <p:cBhvr>
                                        <p:cTn id="25" dur="1000"/>
                                        <p:tgtEl>
                                          <p:spTgt spid="23562"/>
                                        </p:tgtEl>
                                      </p:cBhvr>
                                    </p:animEffect>
                                  </p:childTnLst>
                                </p:cTn>
                              </p:par>
                            </p:childTnLst>
                          </p:cTn>
                        </p:par>
                        <p:par>
                          <p:cTn id="26" fill="hold">
                            <p:stCondLst>
                              <p:cond delay="1000"/>
                            </p:stCondLst>
                            <p:childTnLst>
                              <p:par>
                                <p:cTn id="27" presetID="10" presetClass="entr" presetSubtype="0" fill="hold" grpId="0" nodeType="afterEffect">
                                  <p:stCondLst>
                                    <p:cond delay="200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3564"/>
                                        </p:tgtEl>
                                        <p:attrNameLst>
                                          <p:attrName>style.visibility</p:attrName>
                                        </p:attrNameLst>
                                      </p:cBhvr>
                                      <p:to>
                                        <p:strVal val="visible"/>
                                      </p:to>
                                    </p:set>
                                    <p:animEffect transition="in" filter="fade">
                                      <p:cBhvr>
                                        <p:cTn id="34" dur="2000"/>
                                        <p:tgtEl>
                                          <p:spTgt spid="23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4" grpId="0"/>
      <p:bldP spid="7" grpId="0"/>
      <p:bldP spid="8" grpId="0"/>
      <p:bldP spid="10" grpId="0"/>
    </p:bldLst>
  </p:timing>
</p:sld>
</file>

<file path=ppt/theme/theme1.xml><?xml version="1.0" encoding="utf-8"?>
<a:theme xmlns:a="http://schemas.openxmlformats.org/drawingml/2006/main" name="Kantoorthema">
  <a:themeElements>
    <a:clrScheme name="Kantoorthem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tandaardontwerp">
  <a:themeElements>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6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nl-NL" sz="6000" b="0" i="0" u="none" strike="noStrike" cap="none" normalizeH="0" baseline="0" smtClean="0">
            <a:ln>
              <a:noFill/>
            </a:ln>
            <a:solidFill>
              <a:schemeClr val="tx1"/>
            </a:solidFill>
            <a:effectLst/>
            <a:latin typeface="Arial" charset="0"/>
          </a:defRPr>
        </a:defPPr>
      </a:lstStyle>
    </a:lnDef>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1814</TotalTime>
  <Words>384</Words>
  <Application>Microsoft Office PowerPoint</Application>
  <PresentationFormat>Diavoorstelling (4:3)</PresentationFormat>
  <Paragraphs>35</Paragraphs>
  <Slides>4</Slides>
  <Notes>3</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4</vt:i4>
      </vt:variant>
    </vt:vector>
  </HeadingPairs>
  <TitlesOfParts>
    <vt:vector size="9" baseType="lpstr">
      <vt:lpstr>Arial</vt:lpstr>
      <vt:lpstr>Calibri</vt:lpstr>
      <vt:lpstr>Calibri Light</vt:lpstr>
      <vt:lpstr>Kantoorthema</vt:lpstr>
      <vt:lpstr>Standaardontwerp</vt:lpstr>
      <vt:lpstr>Twee meeuwensoorten</vt:lpstr>
      <vt:lpstr>Beschrijf de functie  van de verschillende gedragingen  in verband met het leefgebied.</vt:lpstr>
      <vt:lpstr>‘Hoogtevrees’ bij drieteenmeeuwkuikens? Test met schijn-ravijn / ‘visual cliff’</vt:lpstr>
      <vt:lpstr>Ontwikkelingspsychologie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Gee van Duin</dc:creator>
  <cp:lastModifiedBy>Gee van Duin</cp:lastModifiedBy>
  <cp:revision>17</cp:revision>
  <cp:lastPrinted>2022-07-11T17:19:22Z</cp:lastPrinted>
  <dcterms:created xsi:type="dcterms:W3CDTF">2022-07-11T16:17:11Z</dcterms:created>
  <dcterms:modified xsi:type="dcterms:W3CDTF">2024-11-17T17:18:32Z</dcterms:modified>
</cp:coreProperties>
</file>