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Lst>
  <p:notesMasterIdLst>
    <p:notesMasterId r:id="rId40"/>
  </p:notesMasterIdLst>
  <p:sldIdLst>
    <p:sldId id="274" r:id="rId2"/>
    <p:sldId id="277" r:id="rId3"/>
    <p:sldId id="280" r:id="rId4"/>
    <p:sldId id="308" r:id="rId5"/>
    <p:sldId id="305" r:id="rId6"/>
    <p:sldId id="281" r:id="rId7"/>
    <p:sldId id="287" r:id="rId8"/>
    <p:sldId id="311" r:id="rId9"/>
    <p:sldId id="312" r:id="rId10"/>
    <p:sldId id="275" r:id="rId11"/>
    <p:sldId id="273" r:id="rId12"/>
    <p:sldId id="279" r:id="rId13"/>
    <p:sldId id="292" r:id="rId14"/>
    <p:sldId id="291" r:id="rId15"/>
    <p:sldId id="282" r:id="rId16"/>
    <p:sldId id="284" r:id="rId17"/>
    <p:sldId id="304" r:id="rId18"/>
    <p:sldId id="318" r:id="rId19"/>
    <p:sldId id="316" r:id="rId20"/>
    <p:sldId id="307" r:id="rId21"/>
    <p:sldId id="313" r:id="rId22"/>
    <p:sldId id="286" r:id="rId23"/>
    <p:sldId id="310" r:id="rId24"/>
    <p:sldId id="314" r:id="rId25"/>
    <p:sldId id="288" r:id="rId26"/>
    <p:sldId id="294" r:id="rId27"/>
    <p:sldId id="290" r:id="rId28"/>
    <p:sldId id="289" r:id="rId29"/>
    <p:sldId id="301" r:id="rId30"/>
    <p:sldId id="302" r:id="rId31"/>
    <p:sldId id="295" r:id="rId32"/>
    <p:sldId id="306" r:id="rId33"/>
    <p:sldId id="315" r:id="rId34"/>
    <p:sldId id="296" r:id="rId35"/>
    <p:sldId id="303" r:id="rId36"/>
    <p:sldId id="299" r:id="rId37"/>
    <p:sldId id="297" r:id="rId38"/>
    <p:sldId id="317"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CA57AA-B48F-4C0D-83DE-2C9963A7ED5B}" v="151" dt="2024-11-07T10:37:19.102"/>
    <p1510:client id="{F63A9A62-432A-41A0-B066-7F4FE3CAF098}" v="393" dt="2024-11-06T15:44:59.841"/>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Stijl, thema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Stijl, licht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Stijl, gemiddeld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08" autoAdjust="0"/>
    <p:restoredTop sz="73836" autoAdjust="0"/>
  </p:normalViewPr>
  <p:slideViewPr>
    <p:cSldViewPr snapToGrid="0">
      <p:cViewPr varScale="1">
        <p:scale>
          <a:sx n="63" d="100"/>
          <a:sy n="63" d="100"/>
        </p:scale>
        <p:origin x="144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s-9, R. (Roos)" userId="22d17bc4-1250-44ce-98f2-cf37ec652929" providerId="ADAL" clId="{05CA57AA-B48F-4C0D-83DE-2C9963A7ED5B}"/>
    <pc:docChg chg="undo custSel addSld modSld sldOrd">
      <pc:chgData name="Bos-9, R. (Roos)" userId="22d17bc4-1250-44ce-98f2-cf37ec652929" providerId="ADAL" clId="{05CA57AA-B48F-4C0D-83DE-2C9963A7ED5B}" dt="2024-11-07T10:38:33.104" v="899" actId="1076"/>
      <pc:docMkLst>
        <pc:docMk/>
      </pc:docMkLst>
      <pc:sldChg chg="delSp modSp mod">
        <pc:chgData name="Bos-9, R. (Roos)" userId="22d17bc4-1250-44ce-98f2-cf37ec652929" providerId="ADAL" clId="{05CA57AA-B48F-4C0D-83DE-2C9963A7ED5B}" dt="2024-11-07T09:47:54.175" v="643" actId="1076"/>
        <pc:sldMkLst>
          <pc:docMk/>
          <pc:sldMk cId="979797789" sldId="273"/>
        </pc:sldMkLst>
        <pc:spChg chg="mod">
          <ac:chgData name="Bos-9, R. (Roos)" userId="22d17bc4-1250-44ce-98f2-cf37ec652929" providerId="ADAL" clId="{05CA57AA-B48F-4C0D-83DE-2C9963A7ED5B}" dt="2024-11-07T09:47:52.346" v="642" actId="1076"/>
          <ac:spMkLst>
            <pc:docMk/>
            <pc:sldMk cId="979797789" sldId="273"/>
            <ac:spMk id="12" creationId="{2E62F8E3-B8D2-3129-B5B7-C43621804951}"/>
          </ac:spMkLst>
        </pc:spChg>
        <pc:spChg chg="del mod">
          <ac:chgData name="Bos-9, R. (Roos)" userId="22d17bc4-1250-44ce-98f2-cf37ec652929" providerId="ADAL" clId="{05CA57AA-B48F-4C0D-83DE-2C9963A7ED5B}" dt="2024-11-07T09:08:15.527" v="88" actId="478"/>
          <ac:spMkLst>
            <pc:docMk/>
            <pc:sldMk cId="979797789" sldId="273"/>
            <ac:spMk id="14" creationId="{05716C7B-5EA7-3862-FF5F-E5892D044215}"/>
          </ac:spMkLst>
        </pc:spChg>
        <pc:spChg chg="mod">
          <ac:chgData name="Bos-9, R. (Roos)" userId="22d17bc4-1250-44ce-98f2-cf37ec652929" providerId="ADAL" clId="{05CA57AA-B48F-4C0D-83DE-2C9963A7ED5B}" dt="2024-11-07T09:37:12.011" v="506" actId="113"/>
          <ac:spMkLst>
            <pc:docMk/>
            <pc:sldMk cId="979797789" sldId="273"/>
            <ac:spMk id="15" creationId="{CD9FF970-5C08-23E4-D103-1A4A96545519}"/>
          </ac:spMkLst>
        </pc:spChg>
        <pc:spChg chg="del">
          <ac:chgData name="Bos-9, R. (Roos)" userId="22d17bc4-1250-44ce-98f2-cf37ec652929" providerId="ADAL" clId="{05CA57AA-B48F-4C0D-83DE-2C9963A7ED5B}" dt="2024-11-07T09:08:13.905" v="86" actId="478"/>
          <ac:spMkLst>
            <pc:docMk/>
            <pc:sldMk cId="979797789" sldId="273"/>
            <ac:spMk id="23" creationId="{04FB2F0D-9179-B8EB-624A-33FAF76ED74E}"/>
          </ac:spMkLst>
        </pc:spChg>
        <pc:picChg chg="del">
          <ac:chgData name="Bos-9, R. (Roos)" userId="22d17bc4-1250-44ce-98f2-cf37ec652929" providerId="ADAL" clId="{05CA57AA-B48F-4C0D-83DE-2C9963A7ED5B}" dt="2024-11-07T09:08:10.133" v="83" actId="478"/>
          <ac:picMkLst>
            <pc:docMk/>
            <pc:sldMk cId="979797789" sldId="273"/>
            <ac:picMk id="2" creationId="{86A1C7CB-3B5C-3885-4EE8-BF65A92A58E4}"/>
          </ac:picMkLst>
        </pc:picChg>
        <pc:picChg chg="del">
          <ac:chgData name="Bos-9, R. (Roos)" userId="22d17bc4-1250-44ce-98f2-cf37ec652929" providerId="ADAL" clId="{05CA57AA-B48F-4C0D-83DE-2C9963A7ED5B}" dt="2024-11-07T09:08:11.591" v="84" actId="478"/>
          <ac:picMkLst>
            <pc:docMk/>
            <pc:sldMk cId="979797789" sldId="273"/>
            <ac:picMk id="3" creationId="{622C12A7-6F49-3094-B38B-9228399F4A8F}"/>
          </ac:picMkLst>
        </pc:picChg>
        <pc:picChg chg="mod">
          <ac:chgData name="Bos-9, R. (Roos)" userId="22d17bc4-1250-44ce-98f2-cf37ec652929" providerId="ADAL" clId="{05CA57AA-B48F-4C0D-83DE-2C9963A7ED5B}" dt="2024-11-07T09:47:54.175" v="643" actId="1076"/>
          <ac:picMkLst>
            <pc:docMk/>
            <pc:sldMk cId="979797789" sldId="273"/>
            <ac:picMk id="7" creationId="{91FB66F2-8E18-4CD7-911F-A654876C9011}"/>
          </ac:picMkLst>
        </pc:picChg>
        <pc:picChg chg="mod">
          <ac:chgData name="Bos-9, R. (Roos)" userId="22d17bc4-1250-44ce-98f2-cf37ec652929" providerId="ADAL" clId="{05CA57AA-B48F-4C0D-83DE-2C9963A7ED5B}" dt="2024-11-07T09:08:26.039" v="93" actId="1076"/>
          <ac:picMkLst>
            <pc:docMk/>
            <pc:sldMk cId="979797789" sldId="273"/>
            <ac:picMk id="11" creationId="{D003D267-5DD3-3098-4EC9-7EEA6E1C3889}"/>
          </ac:picMkLst>
        </pc:picChg>
        <pc:picChg chg="del">
          <ac:chgData name="Bos-9, R. (Roos)" userId="22d17bc4-1250-44ce-98f2-cf37ec652929" providerId="ADAL" clId="{05CA57AA-B48F-4C0D-83DE-2C9963A7ED5B}" dt="2024-11-07T09:08:09.496" v="82" actId="478"/>
          <ac:picMkLst>
            <pc:docMk/>
            <pc:sldMk cId="979797789" sldId="273"/>
            <ac:picMk id="22" creationId="{6D3B5D25-290D-938E-53AC-9254E2FDABCA}"/>
          </ac:picMkLst>
        </pc:picChg>
        <pc:cxnChg chg="del">
          <ac:chgData name="Bos-9, R. (Roos)" userId="22d17bc4-1250-44ce-98f2-cf37ec652929" providerId="ADAL" clId="{05CA57AA-B48F-4C0D-83DE-2C9963A7ED5B}" dt="2024-11-07T09:08:12.683" v="85" actId="478"/>
          <ac:cxnSpMkLst>
            <pc:docMk/>
            <pc:sldMk cId="979797789" sldId="273"/>
            <ac:cxnSpMk id="8" creationId="{85AACDB3-E66D-B3E7-A31F-CB6F9DD89B9D}"/>
          </ac:cxnSpMkLst>
        </pc:cxnChg>
        <pc:cxnChg chg="del">
          <ac:chgData name="Bos-9, R. (Roos)" userId="22d17bc4-1250-44ce-98f2-cf37ec652929" providerId="ADAL" clId="{05CA57AA-B48F-4C0D-83DE-2C9963A7ED5B}" dt="2024-11-07T09:08:16.679" v="89" actId="478"/>
          <ac:cxnSpMkLst>
            <pc:docMk/>
            <pc:sldMk cId="979797789" sldId="273"/>
            <ac:cxnSpMk id="24" creationId="{ABAE82ED-7328-05D0-578F-76F69CEF85A4}"/>
          </ac:cxnSpMkLst>
        </pc:cxnChg>
      </pc:sldChg>
      <pc:sldChg chg="addSp modSp mod">
        <pc:chgData name="Bos-9, R. (Roos)" userId="22d17bc4-1250-44ce-98f2-cf37ec652929" providerId="ADAL" clId="{05CA57AA-B48F-4C0D-83DE-2C9963A7ED5B}" dt="2024-11-07T09:51:15.235" v="678" actId="1076"/>
        <pc:sldMkLst>
          <pc:docMk/>
          <pc:sldMk cId="1771548438" sldId="274"/>
        </pc:sldMkLst>
        <pc:spChg chg="mod">
          <ac:chgData name="Bos-9, R. (Roos)" userId="22d17bc4-1250-44ce-98f2-cf37ec652929" providerId="ADAL" clId="{05CA57AA-B48F-4C0D-83DE-2C9963A7ED5B}" dt="2024-11-07T09:29:39.430" v="376"/>
          <ac:spMkLst>
            <pc:docMk/>
            <pc:sldMk cId="1771548438" sldId="274"/>
            <ac:spMk id="4" creationId="{A560A004-296B-CFC1-601F-006DDBED7762}"/>
          </ac:spMkLst>
        </pc:spChg>
        <pc:spChg chg="mod">
          <ac:chgData name="Bos-9, R. (Roos)" userId="22d17bc4-1250-44ce-98f2-cf37ec652929" providerId="ADAL" clId="{05CA57AA-B48F-4C0D-83DE-2C9963A7ED5B}" dt="2024-11-07T09:29:39.430" v="376"/>
          <ac:spMkLst>
            <pc:docMk/>
            <pc:sldMk cId="1771548438" sldId="274"/>
            <ac:spMk id="5" creationId="{A5AE3BB7-D613-3849-C70A-806AC763EFC4}"/>
          </ac:spMkLst>
        </pc:spChg>
        <pc:spChg chg="mod">
          <ac:chgData name="Bos-9, R. (Roos)" userId="22d17bc4-1250-44ce-98f2-cf37ec652929" providerId="ADAL" clId="{05CA57AA-B48F-4C0D-83DE-2C9963A7ED5B}" dt="2024-11-07T09:51:15.235" v="678" actId="1076"/>
          <ac:spMkLst>
            <pc:docMk/>
            <pc:sldMk cId="1771548438" sldId="274"/>
            <ac:spMk id="14" creationId="{05716C7B-5EA7-3862-FF5F-E5892D044215}"/>
          </ac:spMkLst>
        </pc:spChg>
        <pc:spChg chg="mod">
          <ac:chgData name="Bos-9, R. (Roos)" userId="22d17bc4-1250-44ce-98f2-cf37ec652929" providerId="ADAL" clId="{05CA57AA-B48F-4C0D-83DE-2C9963A7ED5B}" dt="2024-11-07T09:51:06.135" v="676" actId="1076"/>
          <ac:spMkLst>
            <pc:docMk/>
            <pc:sldMk cId="1771548438" sldId="274"/>
            <ac:spMk id="23" creationId="{04FB2F0D-9179-B8EB-624A-33FAF76ED74E}"/>
          </ac:spMkLst>
        </pc:spChg>
        <pc:picChg chg="mod">
          <ac:chgData name="Bos-9, R. (Roos)" userId="22d17bc4-1250-44ce-98f2-cf37ec652929" providerId="ADAL" clId="{05CA57AA-B48F-4C0D-83DE-2C9963A7ED5B}" dt="2024-11-07T09:50:14.260" v="660" actId="1076"/>
          <ac:picMkLst>
            <pc:docMk/>
            <pc:sldMk cId="1771548438" sldId="274"/>
            <ac:picMk id="2" creationId="{86A1C7CB-3B5C-3885-4EE8-BF65A92A58E4}"/>
          </ac:picMkLst>
        </pc:picChg>
        <pc:picChg chg="mod">
          <ac:chgData name="Bos-9, R. (Roos)" userId="22d17bc4-1250-44ce-98f2-cf37ec652929" providerId="ADAL" clId="{05CA57AA-B48F-4C0D-83DE-2C9963A7ED5B}" dt="2024-11-07T09:50:31.479" v="665" actId="1076"/>
          <ac:picMkLst>
            <pc:docMk/>
            <pc:sldMk cId="1771548438" sldId="274"/>
            <ac:picMk id="3" creationId="{622C12A7-6F49-3094-B38B-9228399F4A8F}"/>
          </ac:picMkLst>
        </pc:picChg>
        <pc:picChg chg="mod">
          <ac:chgData name="Bos-9, R. (Roos)" userId="22d17bc4-1250-44ce-98f2-cf37ec652929" providerId="ADAL" clId="{05CA57AA-B48F-4C0D-83DE-2C9963A7ED5B}" dt="2024-11-07T09:49:58.631" v="655" actId="1076"/>
          <ac:picMkLst>
            <pc:docMk/>
            <pc:sldMk cId="1771548438" sldId="274"/>
            <ac:picMk id="6" creationId="{0D11C49F-71EC-7BDC-D6DD-5CFB27B3C91D}"/>
          </ac:picMkLst>
        </pc:picChg>
        <pc:picChg chg="add mod">
          <ac:chgData name="Bos-9, R. (Roos)" userId="22d17bc4-1250-44ce-98f2-cf37ec652929" providerId="ADAL" clId="{05CA57AA-B48F-4C0D-83DE-2C9963A7ED5B}" dt="2024-11-07T09:50:06.510" v="658" actId="1076"/>
          <ac:picMkLst>
            <pc:docMk/>
            <pc:sldMk cId="1771548438" sldId="274"/>
            <ac:picMk id="7" creationId="{F304BA16-36B2-CC39-1A4C-F2CB4FDDAC4E}"/>
          </ac:picMkLst>
        </pc:picChg>
        <pc:picChg chg="mod">
          <ac:chgData name="Bos-9, R. (Roos)" userId="22d17bc4-1250-44ce-98f2-cf37ec652929" providerId="ADAL" clId="{05CA57AA-B48F-4C0D-83DE-2C9963A7ED5B}" dt="2024-11-07T09:50:00.712" v="656" actId="1076"/>
          <ac:picMkLst>
            <pc:docMk/>
            <pc:sldMk cId="1771548438" sldId="274"/>
            <ac:picMk id="22" creationId="{6D3B5D25-290D-938E-53AC-9254E2FDABCA}"/>
          </ac:picMkLst>
        </pc:picChg>
        <pc:cxnChg chg="mod">
          <ac:chgData name="Bos-9, R. (Roos)" userId="22d17bc4-1250-44ce-98f2-cf37ec652929" providerId="ADAL" clId="{05CA57AA-B48F-4C0D-83DE-2C9963A7ED5B}" dt="2024-11-07T09:51:01.138" v="675" actId="1076"/>
          <ac:cxnSpMkLst>
            <pc:docMk/>
            <pc:sldMk cId="1771548438" sldId="274"/>
            <ac:cxnSpMk id="8" creationId="{85AACDB3-E66D-B3E7-A31F-CB6F9DD89B9D}"/>
          </ac:cxnSpMkLst>
        </pc:cxnChg>
        <pc:cxnChg chg="mod">
          <ac:chgData name="Bos-9, R. (Roos)" userId="22d17bc4-1250-44ce-98f2-cf37ec652929" providerId="ADAL" clId="{05CA57AA-B48F-4C0D-83DE-2C9963A7ED5B}" dt="2024-11-07T09:51:12.065" v="677" actId="1076"/>
          <ac:cxnSpMkLst>
            <pc:docMk/>
            <pc:sldMk cId="1771548438" sldId="274"/>
            <ac:cxnSpMk id="24" creationId="{ABAE82ED-7328-05D0-578F-76F69CEF85A4}"/>
          </ac:cxnSpMkLst>
        </pc:cxnChg>
      </pc:sldChg>
      <pc:sldChg chg="delSp modSp mod">
        <pc:chgData name="Bos-9, R. (Roos)" userId="22d17bc4-1250-44ce-98f2-cf37ec652929" providerId="ADAL" clId="{05CA57AA-B48F-4C0D-83DE-2C9963A7ED5B}" dt="2024-11-07T09:47:47.908" v="641" actId="1076"/>
        <pc:sldMkLst>
          <pc:docMk/>
          <pc:sldMk cId="2423043709" sldId="275"/>
        </pc:sldMkLst>
        <pc:spChg chg="del">
          <ac:chgData name="Bos-9, R. (Roos)" userId="22d17bc4-1250-44ce-98f2-cf37ec652929" providerId="ADAL" clId="{05CA57AA-B48F-4C0D-83DE-2C9963A7ED5B}" dt="2024-11-07T09:07:58.667" v="73" actId="478"/>
          <ac:spMkLst>
            <pc:docMk/>
            <pc:sldMk cId="2423043709" sldId="275"/>
            <ac:spMk id="14" creationId="{05716C7B-5EA7-3862-FF5F-E5892D044215}"/>
          </ac:spMkLst>
        </pc:spChg>
        <pc:spChg chg="del">
          <ac:chgData name="Bos-9, R. (Roos)" userId="22d17bc4-1250-44ce-98f2-cf37ec652929" providerId="ADAL" clId="{05CA57AA-B48F-4C0D-83DE-2C9963A7ED5B}" dt="2024-11-07T09:07:59.804" v="74" actId="478"/>
          <ac:spMkLst>
            <pc:docMk/>
            <pc:sldMk cId="2423043709" sldId="275"/>
            <ac:spMk id="23" creationId="{04FB2F0D-9179-B8EB-624A-33FAF76ED74E}"/>
          </ac:spMkLst>
        </pc:spChg>
        <pc:picChg chg="del">
          <ac:chgData name="Bos-9, R. (Roos)" userId="22d17bc4-1250-44ce-98f2-cf37ec652929" providerId="ADAL" clId="{05CA57AA-B48F-4C0D-83DE-2C9963A7ED5B}" dt="2024-11-07T09:08:03.541" v="78" actId="478"/>
          <ac:picMkLst>
            <pc:docMk/>
            <pc:sldMk cId="2423043709" sldId="275"/>
            <ac:picMk id="2" creationId="{86A1C7CB-3B5C-3885-4EE8-BF65A92A58E4}"/>
          </ac:picMkLst>
        </pc:picChg>
        <pc:picChg chg="del">
          <ac:chgData name="Bos-9, R. (Roos)" userId="22d17bc4-1250-44ce-98f2-cf37ec652929" providerId="ADAL" clId="{05CA57AA-B48F-4C0D-83DE-2C9963A7ED5B}" dt="2024-11-07T09:08:02.626" v="77" actId="478"/>
          <ac:picMkLst>
            <pc:docMk/>
            <pc:sldMk cId="2423043709" sldId="275"/>
            <ac:picMk id="3" creationId="{622C12A7-6F49-3094-B38B-9228399F4A8F}"/>
          </ac:picMkLst>
        </pc:picChg>
        <pc:picChg chg="mod">
          <ac:chgData name="Bos-9, R. (Roos)" userId="22d17bc4-1250-44ce-98f2-cf37ec652929" providerId="ADAL" clId="{05CA57AA-B48F-4C0D-83DE-2C9963A7ED5B}" dt="2024-11-07T09:47:45.463" v="639" actId="1076"/>
          <ac:picMkLst>
            <pc:docMk/>
            <pc:sldMk cId="2423043709" sldId="275"/>
            <ac:picMk id="4" creationId="{1D0671C7-7311-D554-4B71-A018B9666AB4}"/>
          </ac:picMkLst>
        </pc:picChg>
        <pc:picChg chg="mod">
          <ac:chgData name="Bos-9, R. (Roos)" userId="22d17bc4-1250-44ce-98f2-cf37ec652929" providerId="ADAL" clId="{05CA57AA-B48F-4C0D-83DE-2C9963A7ED5B}" dt="2024-11-07T09:47:46.543" v="640" actId="1076"/>
          <ac:picMkLst>
            <pc:docMk/>
            <pc:sldMk cId="2423043709" sldId="275"/>
            <ac:picMk id="5" creationId="{63773097-E430-40C3-D0B8-91EEB20B392B}"/>
          </ac:picMkLst>
        </pc:picChg>
        <pc:picChg chg="mod">
          <ac:chgData name="Bos-9, R. (Roos)" userId="22d17bc4-1250-44ce-98f2-cf37ec652929" providerId="ADAL" clId="{05CA57AA-B48F-4C0D-83DE-2C9963A7ED5B}" dt="2024-11-07T09:47:47.908" v="641" actId="1076"/>
          <ac:picMkLst>
            <pc:docMk/>
            <pc:sldMk cId="2423043709" sldId="275"/>
            <ac:picMk id="6" creationId="{F583E2E4-D8CE-401B-A8F1-AE16226708DE}"/>
          </ac:picMkLst>
        </pc:picChg>
        <pc:picChg chg="del">
          <ac:chgData name="Bos-9, R. (Roos)" userId="22d17bc4-1250-44ce-98f2-cf37ec652929" providerId="ADAL" clId="{05CA57AA-B48F-4C0D-83DE-2C9963A7ED5B}" dt="2024-11-07T09:08:04.162" v="79" actId="478"/>
          <ac:picMkLst>
            <pc:docMk/>
            <pc:sldMk cId="2423043709" sldId="275"/>
            <ac:picMk id="22" creationId="{6D3B5D25-290D-938E-53AC-9254E2FDABCA}"/>
          </ac:picMkLst>
        </pc:picChg>
        <pc:cxnChg chg="del">
          <ac:chgData name="Bos-9, R. (Roos)" userId="22d17bc4-1250-44ce-98f2-cf37ec652929" providerId="ADAL" clId="{05CA57AA-B48F-4C0D-83DE-2C9963A7ED5B}" dt="2024-11-07T09:08:01.979" v="76" actId="478"/>
          <ac:cxnSpMkLst>
            <pc:docMk/>
            <pc:sldMk cId="2423043709" sldId="275"/>
            <ac:cxnSpMk id="8" creationId="{85AACDB3-E66D-B3E7-A31F-CB6F9DD89B9D}"/>
          </ac:cxnSpMkLst>
        </pc:cxnChg>
        <pc:cxnChg chg="del">
          <ac:chgData name="Bos-9, R. (Roos)" userId="22d17bc4-1250-44ce-98f2-cf37ec652929" providerId="ADAL" clId="{05CA57AA-B48F-4C0D-83DE-2C9963A7ED5B}" dt="2024-11-07T09:08:00.970" v="75" actId="478"/>
          <ac:cxnSpMkLst>
            <pc:docMk/>
            <pc:sldMk cId="2423043709" sldId="275"/>
            <ac:cxnSpMk id="24" creationId="{ABAE82ED-7328-05D0-578F-76F69CEF85A4}"/>
          </ac:cxnSpMkLst>
        </pc:cxnChg>
      </pc:sldChg>
      <pc:sldChg chg="delSp modSp mod">
        <pc:chgData name="Bos-9, R. (Roos)" userId="22d17bc4-1250-44ce-98f2-cf37ec652929" providerId="ADAL" clId="{05CA57AA-B48F-4C0D-83DE-2C9963A7ED5B}" dt="2024-11-07T09:05:55.667" v="10" actId="478"/>
        <pc:sldMkLst>
          <pc:docMk/>
          <pc:sldMk cId="1531713329" sldId="277"/>
        </pc:sldMkLst>
        <pc:spChg chg="del mod">
          <ac:chgData name="Bos-9, R. (Roos)" userId="22d17bc4-1250-44ce-98f2-cf37ec652929" providerId="ADAL" clId="{05CA57AA-B48F-4C0D-83DE-2C9963A7ED5B}" dt="2024-11-07T09:05:51.356" v="6" actId="478"/>
          <ac:spMkLst>
            <pc:docMk/>
            <pc:sldMk cId="1531713329" sldId="277"/>
            <ac:spMk id="14" creationId="{05716C7B-5EA7-3862-FF5F-E5892D044215}"/>
          </ac:spMkLst>
        </pc:spChg>
        <pc:spChg chg="del">
          <ac:chgData name="Bos-9, R. (Roos)" userId="22d17bc4-1250-44ce-98f2-cf37ec652929" providerId="ADAL" clId="{05CA57AA-B48F-4C0D-83DE-2C9963A7ED5B}" dt="2024-11-07T09:05:52.642" v="7" actId="478"/>
          <ac:spMkLst>
            <pc:docMk/>
            <pc:sldMk cId="1531713329" sldId="277"/>
            <ac:spMk id="23" creationId="{04FB2F0D-9179-B8EB-624A-33FAF76ED74E}"/>
          </ac:spMkLst>
        </pc:spChg>
        <pc:picChg chg="del">
          <ac:chgData name="Bos-9, R. (Roos)" userId="22d17bc4-1250-44ce-98f2-cf37ec652929" providerId="ADAL" clId="{05CA57AA-B48F-4C0D-83DE-2C9963A7ED5B}" dt="2024-11-07T09:05:48.424" v="4" actId="478"/>
          <ac:picMkLst>
            <pc:docMk/>
            <pc:sldMk cId="1531713329" sldId="277"/>
            <ac:picMk id="2" creationId="{86A1C7CB-3B5C-3885-4EE8-BF65A92A58E4}"/>
          </ac:picMkLst>
        </pc:picChg>
        <pc:picChg chg="del">
          <ac:chgData name="Bos-9, R. (Roos)" userId="22d17bc4-1250-44ce-98f2-cf37ec652929" providerId="ADAL" clId="{05CA57AA-B48F-4C0D-83DE-2C9963A7ED5B}" dt="2024-11-07T09:05:55.667" v="10" actId="478"/>
          <ac:picMkLst>
            <pc:docMk/>
            <pc:sldMk cId="1531713329" sldId="277"/>
            <ac:picMk id="3" creationId="{622C12A7-6F49-3094-B38B-9228399F4A8F}"/>
          </ac:picMkLst>
        </pc:picChg>
        <pc:picChg chg="del">
          <ac:chgData name="Bos-9, R. (Roos)" userId="22d17bc4-1250-44ce-98f2-cf37ec652929" providerId="ADAL" clId="{05CA57AA-B48F-4C0D-83DE-2C9963A7ED5B}" dt="2024-11-07T09:05:47.515" v="3" actId="478"/>
          <ac:picMkLst>
            <pc:docMk/>
            <pc:sldMk cId="1531713329" sldId="277"/>
            <ac:picMk id="22" creationId="{6D3B5D25-290D-938E-53AC-9254E2FDABCA}"/>
          </ac:picMkLst>
        </pc:picChg>
        <pc:cxnChg chg="del">
          <ac:chgData name="Bos-9, R. (Roos)" userId="22d17bc4-1250-44ce-98f2-cf37ec652929" providerId="ADAL" clId="{05CA57AA-B48F-4C0D-83DE-2C9963A7ED5B}" dt="2024-11-07T09:05:54.027" v="8" actId="478"/>
          <ac:cxnSpMkLst>
            <pc:docMk/>
            <pc:sldMk cId="1531713329" sldId="277"/>
            <ac:cxnSpMk id="8" creationId="{85AACDB3-E66D-B3E7-A31F-CB6F9DD89B9D}"/>
          </ac:cxnSpMkLst>
        </pc:cxnChg>
        <pc:cxnChg chg="del">
          <ac:chgData name="Bos-9, R. (Roos)" userId="22d17bc4-1250-44ce-98f2-cf37ec652929" providerId="ADAL" clId="{05CA57AA-B48F-4C0D-83DE-2C9963A7ED5B}" dt="2024-11-07T09:05:54.862" v="9" actId="478"/>
          <ac:cxnSpMkLst>
            <pc:docMk/>
            <pc:sldMk cId="1531713329" sldId="277"/>
            <ac:cxnSpMk id="24" creationId="{ABAE82ED-7328-05D0-578F-76F69CEF85A4}"/>
          </ac:cxnSpMkLst>
        </pc:cxnChg>
      </pc:sldChg>
      <pc:sldChg chg="delSp modSp mod">
        <pc:chgData name="Bos-9, R. (Roos)" userId="22d17bc4-1250-44ce-98f2-cf37ec652929" providerId="ADAL" clId="{05CA57AA-B48F-4C0D-83DE-2C9963A7ED5B}" dt="2024-11-07T09:48:15.215" v="645" actId="1076"/>
        <pc:sldMkLst>
          <pc:docMk/>
          <pc:sldMk cId="707067422" sldId="279"/>
        </pc:sldMkLst>
        <pc:spChg chg="del">
          <ac:chgData name="Bos-9, R. (Roos)" userId="22d17bc4-1250-44ce-98f2-cf37ec652929" providerId="ADAL" clId="{05CA57AA-B48F-4C0D-83DE-2C9963A7ED5B}" dt="2024-11-07T09:08:35.248" v="98" actId="478"/>
          <ac:spMkLst>
            <pc:docMk/>
            <pc:sldMk cId="707067422" sldId="279"/>
            <ac:spMk id="14" creationId="{05716C7B-5EA7-3862-FF5F-E5892D044215}"/>
          </ac:spMkLst>
        </pc:spChg>
        <pc:spChg chg="mod">
          <ac:chgData name="Bos-9, R. (Roos)" userId="22d17bc4-1250-44ce-98f2-cf37ec652929" providerId="ADAL" clId="{05CA57AA-B48F-4C0D-83DE-2C9963A7ED5B}" dt="2024-11-07T09:48:15.215" v="645" actId="1076"/>
          <ac:spMkLst>
            <pc:docMk/>
            <pc:sldMk cId="707067422" sldId="279"/>
            <ac:spMk id="16" creationId="{A8278B11-D837-F72C-E9C0-BF75CE36CE06}"/>
          </ac:spMkLst>
        </pc:spChg>
        <pc:spChg chg="mod">
          <ac:chgData name="Bos-9, R. (Roos)" userId="22d17bc4-1250-44ce-98f2-cf37ec652929" providerId="ADAL" clId="{05CA57AA-B48F-4C0D-83DE-2C9963A7ED5B}" dt="2024-11-07T09:48:05.435" v="644" actId="1076"/>
          <ac:spMkLst>
            <pc:docMk/>
            <pc:sldMk cId="707067422" sldId="279"/>
            <ac:spMk id="19" creationId="{111A2F00-FABE-1283-484C-239A1185C672}"/>
          </ac:spMkLst>
        </pc:spChg>
        <pc:spChg chg="del">
          <ac:chgData name="Bos-9, R. (Roos)" userId="22d17bc4-1250-44ce-98f2-cf37ec652929" providerId="ADAL" clId="{05CA57AA-B48F-4C0D-83DE-2C9963A7ED5B}" dt="2024-11-07T09:08:33.438" v="97" actId="478"/>
          <ac:spMkLst>
            <pc:docMk/>
            <pc:sldMk cId="707067422" sldId="279"/>
            <ac:spMk id="23" creationId="{04FB2F0D-9179-B8EB-624A-33FAF76ED74E}"/>
          </ac:spMkLst>
        </pc:spChg>
        <pc:grpChg chg="mod">
          <ac:chgData name="Bos-9, R. (Roos)" userId="22d17bc4-1250-44ce-98f2-cf37ec652929" providerId="ADAL" clId="{05CA57AA-B48F-4C0D-83DE-2C9963A7ED5B}" dt="2024-11-07T09:48:05.435" v="644" actId="1076"/>
          <ac:grpSpMkLst>
            <pc:docMk/>
            <pc:sldMk cId="707067422" sldId="279"/>
            <ac:grpSpMk id="17" creationId="{2D99982F-D011-6511-F32E-8B7C989D96A6}"/>
          </ac:grpSpMkLst>
        </pc:grpChg>
        <pc:picChg chg="del">
          <ac:chgData name="Bos-9, R. (Roos)" userId="22d17bc4-1250-44ce-98f2-cf37ec652929" providerId="ADAL" clId="{05CA57AA-B48F-4C0D-83DE-2C9963A7ED5B}" dt="2024-11-07T09:08:29.862" v="94" actId="478"/>
          <ac:picMkLst>
            <pc:docMk/>
            <pc:sldMk cId="707067422" sldId="279"/>
            <ac:picMk id="2" creationId="{86A1C7CB-3B5C-3885-4EE8-BF65A92A58E4}"/>
          </ac:picMkLst>
        </pc:picChg>
        <pc:picChg chg="del">
          <ac:chgData name="Bos-9, R. (Roos)" userId="22d17bc4-1250-44ce-98f2-cf37ec652929" providerId="ADAL" clId="{05CA57AA-B48F-4C0D-83DE-2C9963A7ED5B}" dt="2024-11-07T09:08:32.109" v="96" actId="478"/>
          <ac:picMkLst>
            <pc:docMk/>
            <pc:sldMk cId="707067422" sldId="279"/>
            <ac:picMk id="3" creationId="{622C12A7-6F49-3094-B38B-9228399F4A8F}"/>
          </ac:picMkLst>
        </pc:picChg>
        <pc:picChg chg="mod">
          <ac:chgData name="Bos-9, R. (Roos)" userId="22d17bc4-1250-44ce-98f2-cf37ec652929" providerId="ADAL" clId="{05CA57AA-B48F-4C0D-83DE-2C9963A7ED5B}" dt="2024-11-07T09:48:05.435" v="644" actId="1076"/>
          <ac:picMkLst>
            <pc:docMk/>
            <pc:sldMk cId="707067422" sldId="279"/>
            <ac:picMk id="18" creationId="{538AC35C-D6FD-E3D3-EDC7-879E8EA58AC5}"/>
          </ac:picMkLst>
        </pc:picChg>
        <pc:picChg chg="del">
          <ac:chgData name="Bos-9, R. (Roos)" userId="22d17bc4-1250-44ce-98f2-cf37ec652929" providerId="ADAL" clId="{05CA57AA-B48F-4C0D-83DE-2C9963A7ED5B}" dt="2024-11-07T09:08:30.829" v="95" actId="478"/>
          <ac:picMkLst>
            <pc:docMk/>
            <pc:sldMk cId="707067422" sldId="279"/>
            <ac:picMk id="22" creationId="{6D3B5D25-290D-938E-53AC-9254E2FDABCA}"/>
          </ac:picMkLst>
        </pc:picChg>
        <pc:cxnChg chg="del">
          <ac:chgData name="Bos-9, R. (Roos)" userId="22d17bc4-1250-44ce-98f2-cf37ec652929" providerId="ADAL" clId="{05CA57AA-B48F-4C0D-83DE-2C9963A7ED5B}" dt="2024-11-07T09:08:37.208" v="100" actId="478"/>
          <ac:cxnSpMkLst>
            <pc:docMk/>
            <pc:sldMk cId="707067422" sldId="279"/>
            <ac:cxnSpMk id="8" creationId="{85AACDB3-E66D-B3E7-A31F-CB6F9DD89B9D}"/>
          </ac:cxnSpMkLst>
        </pc:cxnChg>
        <pc:cxnChg chg="del">
          <ac:chgData name="Bos-9, R. (Roos)" userId="22d17bc4-1250-44ce-98f2-cf37ec652929" providerId="ADAL" clId="{05CA57AA-B48F-4C0D-83DE-2C9963A7ED5B}" dt="2024-11-07T09:08:36.104" v="99" actId="478"/>
          <ac:cxnSpMkLst>
            <pc:docMk/>
            <pc:sldMk cId="707067422" sldId="279"/>
            <ac:cxnSpMk id="24" creationId="{ABAE82ED-7328-05D0-578F-76F69CEF85A4}"/>
          </ac:cxnSpMkLst>
        </pc:cxnChg>
      </pc:sldChg>
      <pc:sldChg chg="delSp modSp mod modNotesTx">
        <pc:chgData name="Bos-9, R. (Roos)" userId="22d17bc4-1250-44ce-98f2-cf37ec652929" providerId="ADAL" clId="{05CA57AA-B48F-4C0D-83DE-2C9963A7ED5B}" dt="2024-11-07T09:15:36.180" v="285"/>
        <pc:sldMkLst>
          <pc:docMk/>
          <pc:sldMk cId="3402560402" sldId="280"/>
        </pc:sldMkLst>
        <pc:spChg chg="mod">
          <ac:chgData name="Bos-9, R. (Roos)" userId="22d17bc4-1250-44ce-98f2-cf37ec652929" providerId="ADAL" clId="{05CA57AA-B48F-4C0D-83DE-2C9963A7ED5B}" dt="2024-11-07T09:06:02.231" v="12" actId="1076"/>
          <ac:spMkLst>
            <pc:docMk/>
            <pc:sldMk cId="3402560402" sldId="280"/>
            <ac:spMk id="4" creationId="{0E2EEBE9-291C-D67C-BF07-F8BE7F81E775}"/>
          </ac:spMkLst>
        </pc:spChg>
        <pc:spChg chg="del">
          <ac:chgData name="Bos-9, R. (Roos)" userId="22d17bc4-1250-44ce-98f2-cf37ec652929" providerId="ADAL" clId="{05CA57AA-B48F-4C0D-83DE-2C9963A7ED5B}" dt="2024-11-07T09:06:12.646" v="18" actId="478"/>
          <ac:spMkLst>
            <pc:docMk/>
            <pc:sldMk cId="3402560402" sldId="280"/>
            <ac:spMk id="14" creationId="{05716C7B-5EA7-3862-FF5F-E5892D044215}"/>
          </ac:spMkLst>
        </pc:spChg>
        <pc:spChg chg="del">
          <ac:chgData name="Bos-9, R. (Roos)" userId="22d17bc4-1250-44ce-98f2-cf37ec652929" providerId="ADAL" clId="{05CA57AA-B48F-4C0D-83DE-2C9963A7ED5B}" dt="2024-11-07T09:06:11.114" v="17" actId="478"/>
          <ac:spMkLst>
            <pc:docMk/>
            <pc:sldMk cId="3402560402" sldId="280"/>
            <ac:spMk id="23" creationId="{04FB2F0D-9179-B8EB-624A-33FAF76ED74E}"/>
          </ac:spMkLst>
        </pc:spChg>
        <pc:picChg chg="del mod">
          <ac:chgData name="Bos-9, R. (Roos)" userId="22d17bc4-1250-44ce-98f2-cf37ec652929" providerId="ADAL" clId="{05CA57AA-B48F-4C0D-83DE-2C9963A7ED5B}" dt="2024-11-07T09:06:08.771" v="15" actId="478"/>
          <ac:picMkLst>
            <pc:docMk/>
            <pc:sldMk cId="3402560402" sldId="280"/>
            <ac:picMk id="2" creationId="{86A1C7CB-3B5C-3885-4EE8-BF65A92A58E4}"/>
          </ac:picMkLst>
        </pc:picChg>
        <pc:picChg chg="del">
          <ac:chgData name="Bos-9, R. (Roos)" userId="22d17bc4-1250-44ce-98f2-cf37ec652929" providerId="ADAL" clId="{05CA57AA-B48F-4C0D-83DE-2C9963A7ED5B}" dt="2024-11-07T09:06:10.066" v="16" actId="478"/>
          <ac:picMkLst>
            <pc:docMk/>
            <pc:sldMk cId="3402560402" sldId="280"/>
            <ac:picMk id="3" creationId="{622C12A7-6F49-3094-B38B-9228399F4A8F}"/>
          </ac:picMkLst>
        </pc:picChg>
        <pc:picChg chg="del">
          <ac:chgData name="Bos-9, R. (Roos)" userId="22d17bc4-1250-44ce-98f2-cf37ec652929" providerId="ADAL" clId="{05CA57AA-B48F-4C0D-83DE-2C9963A7ED5B}" dt="2024-11-07T09:06:04.929" v="13" actId="478"/>
          <ac:picMkLst>
            <pc:docMk/>
            <pc:sldMk cId="3402560402" sldId="280"/>
            <ac:picMk id="22" creationId="{6D3B5D25-290D-938E-53AC-9254E2FDABCA}"/>
          </ac:picMkLst>
        </pc:picChg>
        <pc:cxnChg chg="del">
          <ac:chgData name="Bos-9, R. (Roos)" userId="22d17bc4-1250-44ce-98f2-cf37ec652929" providerId="ADAL" clId="{05CA57AA-B48F-4C0D-83DE-2C9963A7ED5B}" dt="2024-11-07T09:06:13.753" v="19" actId="478"/>
          <ac:cxnSpMkLst>
            <pc:docMk/>
            <pc:sldMk cId="3402560402" sldId="280"/>
            <ac:cxnSpMk id="8" creationId="{85AACDB3-E66D-B3E7-A31F-CB6F9DD89B9D}"/>
          </ac:cxnSpMkLst>
        </pc:cxnChg>
        <pc:cxnChg chg="del">
          <ac:chgData name="Bos-9, R. (Roos)" userId="22d17bc4-1250-44ce-98f2-cf37ec652929" providerId="ADAL" clId="{05CA57AA-B48F-4C0D-83DE-2C9963A7ED5B}" dt="2024-11-07T09:06:14.551" v="20" actId="478"/>
          <ac:cxnSpMkLst>
            <pc:docMk/>
            <pc:sldMk cId="3402560402" sldId="280"/>
            <ac:cxnSpMk id="24" creationId="{ABAE82ED-7328-05D0-578F-76F69CEF85A4}"/>
          </ac:cxnSpMkLst>
        </pc:cxnChg>
      </pc:sldChg>
      <pc:sldChg chg="delSp modSp mod">
        <pc:chgData name="Bos-9, R. (Roos)" userId="22d17bc4-1250-44ce-98f2-cf37ec652929" providerId="ADAL" clId="{05CA57AA-B48F-4C0D-83DE-2C9963A7ED5B}" dt="2024-11-07T09:46:10.797" v="638" actId="1076"/>
        <pc:sldMkLst>
          <pc:docMk/>
          <pc:sldMk cId="1164366939" sldId="281"/>
        </pc:sldMkLst>
        <pc:spChg chg="mod">
          <ac:chgData name="Bos-9, R. (Roos)" userId="22d17bc4-1250-44ce-98f2-cf37ec652929" providerId="ADAL" clId="{05CA57AA-B48F-4C0D-83DE-2C9963A7ED5B}" dt="2024-11-07T09:45:56.224" v="636" actId="2711"/>
          <ac:spMkLst>
            <pc:docMk/>
            <pc:sldMk cId="1164366939" sldId="281"/>
            <ac:spMk id="13" creationId="{FF3CE4D1-C279-F285-414C-F0955B314214}"/>
          </ac:spMkLst>
        </pc:spChg>
        <pc:spChg chg="del">
          <ac:chgData name="Bos-9, R. (Roos)" userId="22d17bc4-1250-44ce-98f2-cf37ec652929" providerId="ADAL" clId="{05CA57AA-B48F-4C0D-83DE-2C9963A7ED5B}" dt="2024-11-07T09:06:55.581" v="41" actId="478"/>
          <ac:spMkLst>
            <pc:docMk/>
            <pc:sldMk cId="1164366939" sldId="281"/>
            <ac:spMk id="14" creationId="{05716C7B-5EA7-3862-FF5F-E5892D044215}"/>
          </ac:spMkLst>
        </pc:spChg>
        <pc:spChg chg="mod">
          <ac:chgData name="Bos-9, R. (Roos)" userId="22d17bc4-1250-44ce-98f2-cf37ec652929" providerId="ADAL" clId="{05CA57AA-B48F-4C0D-83DE-2C9963A7ED5B}" dt="2024-11-07T09:45:56.224" v="636" actId="2711"/>
          <ac:spMkLst>
            <pc:docMk/>
            <pc:sldMk cId="1164366939" sldId="281"/>
            <ac:spMk id="15" creationId="{66853750-505D-E3A9-35EE-AAFC7ABA1316}"/>
          </ac:spMkLst>
        </pc:spChg>
        <pc:spChg chg="mod">
          <ac:chgData name="Bos-9, R. (Roos)" userId="22d17bc4-1250-44ce-98f2-cf37ec652929" providerId="ADAL" clId="{05CA57AA-B48F-4C0D-83DE-2C9963A7ED5B}" dt="2024-11-07T09:45:56.224" v="636" actId="2711"/>
          <ac:spMkLst>
            <pc:docMk/>
            <pc:sldMk cId="1164366939" sldId="281"/>
            <ac:spMk id="16" creationId="{8E850863-4B0D-D319-CDF4-769D4293D4A2}"/>
          </ac:spMkLst>
        </pc:spChg>
        <pc:spChg chg="mod">
          <ac:chgData name="Bos-9, R. (Roos)" userId="22d17bc4-1250-44ce-98f2-cf37ec652929" providerId="ADAL" clId="{05CA57AA-B48F-4C0D-83DE-2C9963A7ED5B}" dt="2024-11-07T09:45:48.177" v="635" actId="2711"/>
          <ac:spMkLst>
            <pc:docMk/>
            <pc:sldMk cId="1164366939" sldId="281"/>
            <ac:spMk id="17" creationId="{17E6E64F-4F30-8548-95DB-67EFDF0BCB1E}"/>
          </ac:spMkLst>
        </pc:spChg>
        <pc:spChg chg="mod">
          <ac:chgData name="Bos-9, R. (Roos)" userId="22d17bc4-1250-44ce-98f2-cf37ec652929" providerId="ADAL" clId="{05CA57AA-B48F-4C0D-83DE-2C9963A7ED5B}" dt="2024-11-07T09:46:07.106" v="637" actId="2711"/>
          <ac:spMkLst>
            <pc:docMk/>
            <pc:sldMk cId="1164366939" sldId="281"/>
            <ac:spMk id="19" creationId="{FCFF4876-67E4-8987-6BFA-F66C98360954}"/>
          </ac:spMkLst>
        </pc:spChg>
        <pc:spChg chg="del">
          <ac:chgData name="Bos-9, R. (Roos)" userId="22d17bc4-1250-44ce-98f2-cf37ec652929" providerId="ADAL" clId="{05CA57AA-B48F-4C0D-83DE-2C9963A7ED5B}" dt="2024-11-07T09:06:52.435" v="38" actId="478"/>
          <ac:spMkLst>
            <pc:docMk/>
            <pc:sldMk cId="1164366939" sldId="281"/>
            <ac:spMk id="23" creationId="{04FB2F0D-9179-B8EB-624A-33FAF76ED74E}"/>
          </ac:spMkLst>
        </pc:spChg>
        <pc:grpChg chg="mod">
          <ac:chgData name="Bos-9, R. (Roos)" userId="22d17bc4-1250-44ce-98f2-cf37ec652929" providerId="ADAL" clId="{05CA57AA-B48F-4C0D-83DE-2C9963A7ED5B}" dt="2024-11-07T09:46:10.797" v="638" actId="1076"/>
          <ac:grpSpMkLst>
            <pc:docMk/>
            <pc:sldMk cId="1164366939" sldId="281"/>
            <ac:grpSpMk id="11" creationId="{BC4C5F58-6E4F-7230-635F-859458446EE5}"/>
          </ac:grpSpMkLst>
        </pc:grpChg>
        <pc:picChg chg="del">
          <ac:chgData name="Bos-9, R. (Roos)" userId="22d17bc4-1250-44ce-98f2-cf37ec652929" providerId="ADAL" clId="{05CA57AA-B48F-4C0D-83DE-2C9963A7ED5B}" dt="2024-11-07T09:06:49.096" v="36" actId="478"/>
          <ac:picMkLst>
            <pc:docMk/>
            <pc:sldMk cId="1164366939" sldId="281"/>
            <ac:picMk id="2" creationId="{86A1C7CB-3B5C-3885-4EE8-BF65A92A58E4}"/>
          </ac:picMkLst>
        </pc:picChg>
        <pc:picChg chg="del">
          <ac:chgData name="Bos-9, R. (Roos)" userId="22d17bc4-1250-44ce-98f2-cf37ec652929" providerId="ADAL" clId="{05CA57AA-B48F-4C0D-83DE-2C9963A7ED5B}" dt="2024-11-07T09:06:51.077" v="37" actId="478"/>
          <ac:picMkLst>
            <pc:docMk/>
            <pc:sldMk cId="1164366939" sldId="281"/>
            <ac:picMk id="3" creationId="{622C12A7-6F49-3094-B38B-9228399F4A8F}"/>
          </ac:picMkLst>
        </pc:picChg>
        <pc:picChg chg="mod">
          <ac:chgData name="Bos-9, R. (Roos)" userId="22d17bc4-1250-44ce-98f2-cf37ec652929" providerId="ADAL" clId="{05CA57AA-B48F-4C0D-83DE-2C9963A7ED5B}" dt="2024-11-07T09:07:02.547" v="43" actId="1076"/>
          <ac:picMkLst>
            <pc:docMk/>
            <pc:sldMk cId="1164366939" sldId="281"/>
            <ac:picMk id="10" creationId="{200F96B0-8B53-DC11-C1ED-A576DBE5E478}"/>
          </ac:picMkLst>
        </pc:picChg>
        <pc:picChg chg="del">
          <ac:chgData name="Bos-9, R. (Roos)" userId="22d17bc4-1250-44ce-98f2-cf37ec652929" providerId="ADAL" clId="{05CA57AA-B48F-4C0D-83DE-2C9963A7ED5B}" dt="2024-11-07T09:06:48.352" v="35" actId="478"/>
          <ac:picMkLst>
            <pc:docMk/>
            <pc:sldMk cId="1164366939" sldId="281"/>
            <ac:picMk id="22" creationId="{6D3B5D25-290D-938E-53AC-9254E2FDABCA}"/>
          </ac:picMkLst>
        </pc:picChg>
        <pc:cxnChg chg="del">
          <ac:chgData name="Bos-9, R. (Roos)" userId="22d17bc4-1250-44ce-98f2-cf37ec652929" providerId="ADAL" clId="{05CA57AA-B48F-4C0D-83DE-2C9963A7ED5B}" dt="2024-11-07T09:06:53.401" v="39" actId="478"/>
          <ac:cxnSpMkLst>
            <pc:docMk/>
            <pc:sldMk cId="1164366939" sldId="281"/>
            <ac:cxnSpMk id="8" creationId="{85AACDB3-E66D-B3E7-A31F-CB6F9DD89B9D}"/>
          </ac:cxnSpMkLst>
        </pc:cxnChg>
        <pc:cxnChg chg="del">
          <ac:chgData name="Bos-9, R. (Roos)" userId="22d17bc4-1250-44ce-98f2-cf37ec652929" providerId="ADAL" clId="{05CA57AA-B48F-4C0D-83DE-2C9963A7ED5B}" dt="2024-11-07T09:06:54.449" v="40" actId="478"/>
          <ac:cxnSpMkLst>
            <pc:docMk/>
            <pc:sldMk cId="1164366939" sldId="281"/>
            <ac:cxnSpMk id="24" creationId="{ABAE82ED-7328-05D0-578F-76F69CEF85A4}"/>
          </ac:cxnSpMkLst>
        </pc:cxnChg>
      </pc:sldChg>
      <pc:sldChg chg="delSp modSp mod">
        <pc:chgData name="Bos-9, R. (Roos)" userId="22d17bc4-1250-44ce-98f2-cf37ec652929" providerId="ADAL" clId="{05CA57AA-B48F-4C0D-83DE-2C9963A7ED5B}" dt="2024-11-07T09:30:30.913" v="379" actId="1076"/>
        <pc:sldMkLst>
          <pc:docMk/>
          <pc:sldMk cId="3003396583" sldId="282"/>
        </pc:sldMkLst>
        <pc:spChg chg="mod">
          <ac:chgData name="Bos-9, R. (Roos)" userId="22d17bc4-1250-44ce-98f2-cf37ec652929" providerId="ADAL" clId="{05CA57AA-B48F-4C0D-83DE-2C9963A7ED5B}" dt="2024-11-07T09:30:30.913" v="379" actId="1076"/>
          <ac:spMkLst>
            <pc:docMk/>
            <pc:sldMk cId="3003396583" sldId="282"/>
            <ac:spMk id="12" creationId="{EF4B6301-CF9E-69E4-DE4C-37CFBE2C574D}"/>
          </ac:spMkLst>
        </pc:spChg>
        <pc:spChg chg="del">
          <ac:chgData name="Bos-9, R. (Roos)" userId="22d17bc4-1250-44ce-98f2-cf37ec652929" providerId="ADAL" clId="{05CA57AA-B48F-4C0D-83DE-2C9963A7ED5B}" dt="2024-11-07T09:09:10.278" v="122" actId="478"/>
          <ac:spMkLst>
            <pc:docMk/>
            <pc:sldMk cId="3003396583" sldId="282"/>
            <ac:spMk id="14" creationId="{05716C7B-5EA7-3862-FF5F-E5892D044215}"/>
          </ac:spMkLst>
        </pc:spChg>
        <pc:spChg chg="del">
          <ac:chgData name="Bos-9, R. (Roos)" userId="22d17bc4-1250-44ce-98f2-cf37ec652929" providerId="ADAL" clId="{05CA57AA-B48F-4C0D-83DE-2C9963A7ED5B}" dt="2024-11-07T09:09:09.048" v="121" actId="478"/>
          <ac:spMkLst>
            <pc:docMk/>
            <pc:sldMk cId="3003396583" sldId="282"/>
            <ac:spMk id="23" creationId="{04FB2F0D-9179-B8EB-624A-33FAF76ED74E}"/>
          </ac:spMkLst>
        </pc:spChg>
        <pc:picChg chg="del">
          <ac:chgData name="Bos-9, R. (Roos)" userId="22d17bc4-1250-44ce-98f2-cf37ec652929" providerId="ADAL" clId="{05CA57AA-B48F-4C0D-83DE-2C9963A7ED5B}" dt="2024-11-07T09:09:04.080" v="117" actId="478"/>
          <ac:picMkLst>
            <pc:docMk/>
            <pc:sldMk cId="3003396583" sldId="282"/>
            <ac:picMk id="2" creationId="{86A1C7CB-3B5C-3885-4EE8-BF65A92A58E4}"/>
          </ac:picMkLst>
        </pc:picChg>
        <pc:picChg chg="del">
          <ac:chgData name="Bos-9, R. (Roos)" userId="22d17bc4-1250-44ce-98f2-cf37ec652929" providerId="ADAL" clId="{05CA57AA-B48F-4C0D-83DE-2C9963A7ED5B}" dt="2024-11-07T09:09:05.081" v="118" actId="478"/>
          <ac:picMkLst>
            <pc:docMk/>
            <pc:sldMk cId="3003396583" sldId="282"/>
            <ac:picMk id="3" creationId="{622C12A7-6F49-3094-B38B-9228399F4A8F}"/>
          </ac:picMkLst>
        </pc:picChg>
        <pc:picChg chg="del">
          <ac:chgData name="Bos-9, R. (Roos)" userId="22d17bc4-1250-44ce-98f2-cf37ec652929" providerId="ADAL" clId="{05CA57AA-B48F-4C0D-83DE-2C9963A7ED5B}" dt="2024-11-07T09:09:03.400" v="116" actId="478"/>
          <ac:picMkLst>
            <pc:docMk/>
            <pc:sldMk cId="3003396583" sldId="282"/>
            <ac:picMk id="22" creationId="{6D3B5D25-290D-938E-53AC-9254E2FDABCA}"/>
          </ac:picMkLst>
        </pc:picChg>
        <pc:cxnChg chg="del">
          <ac:chgData name="Bos-9, R. (Roos)" userId="22d17bc4-1250-44ce-98f2-cf37ec652929" providerId="ADAL" clId="{05CA57AA-B48F-4C0D-83DE-2C9963A7ED5B}" dt="2024-11-07T09:09:05.976" v="119" actId="478"/>
          <ac:cxnSpMkLst>
            <pc:docMk/>
            <pc:sldMk cId="3003396583" sldId="282"/>
            <ac:cxnSpMk id="8" creationId="{85AACDB3-E66D-B3E7-A31F-CB6F9DD89B9D}"/>
          </ac:cxnSpMkLst>
        </pc:cxnChg>
        <pc:cxnChg chg="del">
          <ac:chgData name="Bos-9, R. (Roos)" userId="22d17bc4-1250-44ce-98f2-cf37ec652929" providerId="ADAL" clId="{05CA57AA-B48F-4C0D-83DE-2C9963A7ED5B}" dt="2024-11-07T09:09:07.249" v="120" actId="478"/>
          <ac:cxnSpMkLst>
            <pc:docMk/>
            <pc:sldMk cId="3003396583" sldId="282"/>
            <ac:cxnSpMk id="24" creationId="{ABAE82ED-7328-05D0-578F-76F69CEF85A4}"/>
          </ac:cxnSpMkLst>
        </pc:cxnChg>
      </pc:sldChg>
      <pc:sldChg chg="delSp modSp mod">
        <pc:chgData name="Bos-9, R. (Roos)" userId="22d17bc4-1250-44ce-98f2-cf37ec652929" providerId="ADAL" clId="{05CA57AA-B48F-4C0D-83DE-2C9963A7ED5B}" dt="2024-11-07T09:48:48.209" v="650" actId="1076"/>
        <pc:sldMkLst>
          <pc:docMk/>
          <pc:sldMk cId="1907595556" sldId="284"/>
        </pc:sldMkLst>
        <pc:spChg chg="mod">
          <ac:chgData name="Bos-9, R. (Roos)" userId="22d17bc4-1250-44ce-98f2-cf37ec652929" providerId="ADAL" clId="{05CA57AA-B48F-4C0D-83DE-2C9963A7ED5B}" dt="2024-11-07T09:48:48.209" v="650" actId="1076"/>
          <ac:spMkLst>
            <pc:docMk/>
            <pc:sldMk cId="1907595556" sldId="284"/>
            <ac:spMk id="4" creationId="{61E7CBD2-D334-DC46-9AB5-26EC69425684}"/>
          </ac:spMkLst>
        </pc:spChg>
        <pc:spChg chg="mod">
          <ac:chgData name="Bos-9, R. (Roos)" userId="22d17bc4-1250-44ce-98f2-cf37ec652929" providerId="ADAL" clId="{05CA57AA-B48F-4C0D-83DE-2C9963A7ED5B}" dt="2024-11-07T09:35:41.234" v="459" actId="113"/>
          <ac:spMkLst>
            <pc:docMk/>
            <pc:sldMk cId="1907595556" sldId="284"/>
            <ac:spMk id="10" creationId="{0C67738E-6ADE-999F-525B-08A235305863}"/>
          </ac:spMkLst>
        </pc:spChg>
        <pc:spChg chg="del">
          <ac:chgData name="Bos-9, R. (Roos)" userId="22d17bc4-1250-44ce-98f2-cf37ec652929" providerId="ADAL" clId="{05CA57AA-B48F-4C0D-83DE-2C9963A7ED5B}" dt="2024-11-07T09:09:23.566" v="129" actId="478"/>
          <ac:spMkLst>
            <pc:docMk/>
            <pc:sldMk cId="1907595556" sldId="284"/>
            <ac:spMk id="14" creationId="{05716C7B-5EA7-3862-FF5F-E5892D044215}"/>
          </ac:spMkLst>
        </pc:spChg>
        <pc:spChg chg="del">
          <ac:chgData name="Bos-9, R. (Roos)" userId="22d17bc4-1250-44ce-98f2-cf37ec652929" providerId="ADAL" clId="{05CA57AA-B48F-4C0D-83DE-2C9963A7ED5B}" dt="2024-11-07T09:09:19.915" v="126" actId="478"/>
          <ac:spMkLst>
            <pc:docMk/>
            <pc:sldMk cId="1907595556" sldId="284"/>
            <ac:spMk id="23" creationId="{04FB2F0D-9179-B8EB-624A-33FAF76ED74E}"/>
          </ac:spMkLst>
        </pc:spChg>
        <pc:picChg chg="del">
          <ac:chgData name="Bos-9, R. (Roos)" userId="22d17bc4-1250-44ce-98f2-cf37ec652929" providerId="ADAL" clId="{05CA57AA-B48F-4C0D-83DE-2C9963A7ED5B}" dt="2024-11-07T09:09:17.302" v="124" actId="478"/>
          <ac:picMkLst>
            <pc:docMk/>
            <pc:sldMk cId="1907595556" sldId="284"/>
            <ac:picMk id="2" creationId="{86A1C7CB-3B5C-3885-4EE8-BF65A92A58E4}"/>
          </ac:picMkLst>
        </pc:picChg>
        <pc:picChg chg="del">
          <ac:chgData name="Bos-9, R. (Roos)" userId="22d17bc4-1250-44ce-98f2-cf37ec652929" providerId="ADAL" clId="{05CA57AA-B48F-4C0D-83DE-2C9963A7ED5B}" dt="2024-11-07T09:09:16.603" v="123" actId="478"/>
          <ac:picMkLst>
            <pc:docMk/>
            <pc:sldMk cId="1907595556" sldId="284"/>
            <ac:picMk id="3" creationId="{622C12A7-6F49-3094-B38B-9228399F4A8F}"/>
          </ac:picMkLst>
        </pc:picChg>
        <pc:picChg chg="mod">
          <ac:chgData name="Bos-9, R. (Roos)" userId="22d17bc4-1250-44ce-98f2-cf37ec652929" providerId="ADAL" clId="{05CA57AA-B48F-4C0D-83DE-2C9963A7ED5B}" dt="2024-11-07T09:30:40.249" v="383" actId="1076"/>
          <ac:picMkLst>
            <pc:docMk/>
            <pc:sldMk cId="1907595556" sldId="284"/>
            <ac:picMk id="5" creationId="{6E1F0D7A-CD81-AC5F-A625-66597EDE819F}"/>
          </ac:picMkLst>
        </pc:picChg>
        <pc:picChg chg="mod">
          <ac:chgData name="Bos-9, R. (Roos)" userId="22d17bc4-1250-44ce-98f2-cf37ec652929" providerId="ADAL" clId="{05CA57AA-B48F-4C0D-83DE-2C9963A7ED5B}" dt="2024-11-07T09:30:42.495" v="384" actId="1076"/>
          <ac:picMkLst>
            <pc:docMk/>
            <pc:sldMk cId="1907595556" sldId="284"/>
            <ac:picMk id="9" creationId="{694EBB03-4598-4623-C409-26CD337B32EC}"/>
          </ac:picMkLst>
        </pc:picChg>
        <pc:picChg chg="del">
          <ac:chgData name="Bos-9, R. (Roos)" userId="22d17bc4-1250-44ce-98f2-cf37ec652929" providerId="ADAL" clId="{05CA57AA-B48F-4C0D-83DE-2C9963A7ED5B}" dt="2024-11-07T09:09:18.146" v="125" actId="478"/>
          <ac:picMkLst>
            <pc:docMk/>
            <pc:sldMk cId="1907595556" sldId="284"/>
            <ac:picMk id="22" creationId="{6D3B5D25-290D-938E-53AC-9254E2FDABCA}"/>
          </ac:picMkLst>
        </pc:picChg>
        <pc:cxnChg chg="del">
          <ac:chgData name="Bos-9, R. (Roos)" userId="22d17bc4-1250-44ce-98f2-cf37ec652929" providerId="ADAL" clId="{05CA57AA-B48F-4C0D-83DE-2C9963A7ED5B}" dt="2024-11-07T09:09:21.466" v="127" actId="478"/>
          <ac:cxnSpMkLst>
            <pc:docMk/>
            <pc:sldMk cId="1907595556" sldId="284"/>
            <ac:cxnSpMk id="8" creationId="{85AACDB3-E66D-B3E7-A31F-CB6F9DD89B9D}"/>
          </ac:cxnSpMkLst>
        </pc:cxnChg>
        <pc:cxnChg chg="del">
          <ac:chgData name="Bos-9, R. (Roos)" userId="22d17bc4-1250-44ce-98f2-cf37ec652929" providerId="ADAL" clId="{05CA57AA-B48F-4C0D-83DE-2C9963A7ED5B}" dt="2024-11-07T09:09:22.471" v="128" actId="478"/>
          <ac:cxnSpMkLst>
            <pc:docMk/>
            <pc:sldMk cId="1907595556" sldId="284"/>
            <ac:cxnSpMk id="24" creationId="{ABAE82ED-7328-05D0-578F-76F69CEF85A4}"/>
          </ac:cxnSpMkLst>
        </pc:cxnChg>
      </pc:sldChg>
      <pc:sldChg chg="delSp modSp mod">
        <pc:chgData name="Bos-9, R. (Roos)" userId="22d17bc4-1250-44ce-98f2-cf37ec652929" providerId="ADAL" clId="{05CA57AA-B48F-4C0D-83DE-2C9963A7ED5B}" dt="2024-11-07T09:34:27.420" v="449" actId="1076"/>
        <pc:sldMkLst>
          <pc:docMk/>
          <pc:sldMk cId="1739832017" sldId="286"/>
        </pc:sldMkLst>
        <pc:spChg chg="mod">
          <ac:chgData name="Bos-9, R. (Roos)" userId="22d17bc4-1250-44ce-98f2-cf37ec652929" providerId="ADAL" clId="{05CA57AA-B48F-4C0D-83DE-2C9963A7ED5B}" dt="2024-11-07T09:34:25.915" v="448" actId="1076"/>
          <ac:spMkLst>
            <pc:docMk/>
            <pc:sldMk cId="1739832017" sldId="286"/>
            <ac:spMk id="9" creationId="{D1B63609-1A59-8472-7B73-832978822C49}"/>
          </ac:spMkLst>
        </pc:spChg>
        <pc:spChg chg="mod">
          <ac:chgData name="Bos-9, R. (Roos)" userId="22d17bc4-1250-44ce-98f2-cf37ec652929" providerId="ADAL" clId="{05CA57AA-B48F-4C0D-83DE-2C9963A7ED5B}" dt="2024-11-07T09:29:22.896" v="375" actId="27636"/>
          <ac:spMkLst>
            <pc:docMk/>
            <pc:sldMk cId="1739832017" sldId="286"/>
            <ac:spMk id="10" creationId="{BA6D1241-489C-74FA-7CA3-E7D397E73D5D}"/>
          </ac:spMkLst>
        </pc:spChg>
        <pc:spChg chg="del">
          <ac:chgData name="Bos-9, R. (Roos)" userId="22d17bc4-1250-44ce-98f2-cf37ec652929" providerId="ADAL" clId="{05CA57AA-B48F-4C0D-83DE-2C9963A7ED5B}" dt="2024-11-07T09:10:31.168" v="168" actId="478"/>
          <ac:spMkLst>
            <pc:docMk/>
            <pc:sldMk cId="1739832017" sldId="286"/>
            <ac:spMk id="14" creationId="{05716C7B-5EA7-3862-FF5F-E5892D044215}"/>
          </ac:spMkLst>
        </pc:spChg>
        <pc:spChg chg="del">
          <ac:chgData name="Bos-9, R. (Roos)" userId="22d17bc4-1250-44ce-98f2-cf37ec652929" providerId="ADAL" clId="{05CA57AA-B48F-4C0D-83DE-2C9963A7ED5B}" dt="2024-11-07T09:10:27.231" v="165" actId="478"/>
          <ac:spMkLst>
            <pc:docMk/>
            <pc:sldMk cId="1739832017" sldId="286"/>
            <ac:spMk id="23" creationId="{04FB2F0D-9179-B8EB-624A-33FAF76ED74E}"/>
          </ac:spMkLst>
        </pc:spChg>
        <pc:picChg chg="del">
          <ac:chgData name="Bos-9, R. (Roos)" userId="22d17bc4-1250-44ce-98f2-cf37ec652929" providerId="ADAL" clId="{05CA57AA-B48F-4C0D-83DE-2C9963A7ED5B}" dt="2024-11-07T09:10:24.199" v="163" actId="478"/>
          <ac:picMkLst>
            <pc:docMk/>
            <pc:sldMk cId="1739832017" sldId="286"/>
            <ac:picMk id="2" creationId="{86A1C7CB-3B5C-3885-4EE8-BF65A92A58E4}"/>
          </ac:picMkLst>
        </pc:picChg>
        <pc:picChg chg="del">
          <ac:chgData name="Bos-9, R. (Roos)" userId="22d17bc4-1250-44ce-98f2-cf37ec652929" providerId="ADAL" clId="{05CA57AA-B48F-4C0D-83DE-2C9963A7ED5B}" dt="2024-11-07T09:10:25.672" v="164" actId="478"/>
          <ac:picMkLst>
            <pc:docMk/>
            <pc:sldMk cId="1739832017" sldId="286"/>
            <ac:picMk id="3" creationId="{622C12A7-6F49-3094-B38B-9228399F4A8F}"/>
          </ac:picMkLst>
        </pc:picChg>
        <pc:picChg chg="del">
          <ac:chgData name="Bos-9, R. (Roos)" userId="22d17bc4-1250-44ce-98f2-cf37ec652929" providerId="ADAL" clId="{05CA57AA-B48F-4C0D-83DE-2C9963A7ED5B}" dt="2024-11-07T09:10:23.480" v="162" actId="478"/>
          <ac:picMkLst>
            <pc:docMk/>
            <pc:sldMk cId="1739832017" sldId="286"/>
            <ac:picMk id="22" creationId="{6D3B5D25-290D-938E-53AC-9254E2FDABCA}"/>
          </ac:picMkLst>
        </pc:picChg>
        <pc:picChg chg="mod">
          <ac:chgData name="Bos-9, R. (Roos)" userId="22d17bc4-1250-44ce-98f2-cf37ec652929" providerId="ADAL" clId="{05CA57AA-B48F-4C0D-83DE-2C9963A7ED5B}" dt="2024-11-07T09:34:27.420" v="449" actId="1076"/>
          <ac:picMkLst>
            <pc:docMk/>
            <pc:sldMk cId="1739832017" sldId="286"/>
            <ac:picMk id="27" creationId="{A8280632-D8AC-983B-3CBD-F4D468970D1C}"/>
          </ac:picMkLst>
        </pc:picChg>
        <pc:cxnChg chg="del">
          <ac:chgData name="Bos-9, R. (Roos)" userId="22d17bc4-1250-44ce-98f2-cf37ec652929" providerId="ADAL" clId="{05CA57AA-B48F-4C0D-83DE-2C9963A7ED5B}" dt="2024-11-07T09:10:28.307" v="166" actId="478"/>
          <ac:cxnSpMkLst>
            <pc:docMk/>
            <pc:sldMk cId="1739832017" sldId="286"/>
            <ac:cxnSpMk id="8" creationId="{85AACDB3-E66D-B3E7-A31F-CB6F9DD89B9D}"/>
          </ac:cxnSpMkLst>
        </pc:cxnChg>
        <pc:cxnChg chg="del">
          <ac:chgData name="Bos-9, R. (Roos)" userId="22d17bc4-1250-44ce-98f2-cf37ec652929" providerId="ADAL" clId="{05CA57AA-B48F-4C0D-83DE-2C9963A7ED5B}" dt="2024-11-07T09:10:29.903" v="167" actId="478"/>
          <ac:cxnSpMkLst>
            <pc:docMk/>
            <pc:sldMk cId="1739832017" sldId="286"/>
            <ac:cxnSpMk id="24" creationId="{ABAE82ED-7328-05D0-578F-76F69CEF85A4}"/>
          </ac:cxnSpMkLst>
        </pc:cxnChg>
      </pc:sldChg>
      <pc:sldChg chg="delSp modSp mod">
        <pc:chgData name="Bos-9, R. (Roos)" userId="22d17bc4-1250-44ce-98f2-cf37ec652929" providerId="ADAL" clId="{05CA57AA-B48F-4C0D-83DE-2C9963A7ED5B}" dt="2024-11-07T09:07:16.069" v="51" actId="1076"/>
        <pc:sldMkLst>
          <pc:docMk/>
          <pc:sldMk cId="1872422651" sldId="287"/>
        </pc:sldMkLst>
        <pc:spChg chg="del">
          <ac:chgData name="Bos-9, R. (Roos)" userId="22d17bc4-1250-44ce-98f2-cf37ec652929" providerId="ADAL" clId="{05CA57AA-B48F-4C0D-83DE-2C9963A7ED5B}" dt="2024-11-07T09:07:13.163" v="49" actId="478"/>
          <ac:spMkLst>
            <pc:docMk/>
            <pc:sldMk cId="1872422651" sldId="287"/>
            <ac:spMk id="14" creationId="{05716C7B-5EA7-3862-FF5F-E5892D044215}"/>
          </ac:spMkLst>
        </pc:spChg>
        <pc:spChg chg="del">
          <ac:chgData name="Bos-9, R. (Roos)" userId="22d17bc4-1250-44ce-98f2-cf37ec652929" providerId="ADAL" clId="{05CA57AA-B48F-4C0D-83DE-2C9963A7ED5B}" dt="2024-11-07T09:07:10.558" v="47" actId="478"/>
          <ac:spMkLst>
            <pc:docMk/>
            <pc:sldMk cId="1872422651" sldId="287"/>
            <ac:spMk id="23" creationId="{04FB2F0D-9179-B8EB-624A-33FAF76ED74E}"/>
          </ac:spMkLst>
        </pc:spChg>
        <pc:grpChg chg="mod">
          <ac:chgData name="Bos-9, R. (Roos)" userId="22d17bc4-1250-44ce-98f2-cf37ec652929" providerId="ADAL" clId="{05CA57AA-B48F-4C0D-83DE-2C9963A7ED5B}" dt="2024-11-07T09:07:16.069" v="51" actId="1076"/>
          <ac:grpSpMkLst>
            <pc:docMk/>
            <pc:sldMk cId="1872422651" sldId="287"/>
            <ac:grpSpMk id="5" creationId="{EC9EA183-BEC0-30A0-DE6E-01F648630D3C}"/>
          </ac:grpSpMkLst>
        </pc:grpChg>
        <pc:picChg chg="del">
          <ac:chgData name="Bos-9, R. (Roos)" userId="22d17bc4-1250-44ce-98f2-cf37ec652929" providerId="ADAL" clId="{05CA57AA-B48F-4C0D-83DE-2C9963A7ED5B}" dt="2024-11-07T09:07:07.955" v="45" actId="478"/>
          <ac:picMkLst>
            <pc:docMk/>
            <pc:sldMk cId="1872422651" sldId="287"/>
            <ac:picMk id="2" creationId="{86A1C7CB-3B5C-3885-4EE8-BF65A92A58E4}"/>
          </ac:picMkLst>
        </pc:picChg>
        <pc:picChg chg="del">
          <ac:chgData name="Bos-9, R. (Roos)" userId="22d17bc4-1250-44ce-98f2-cf37ec652929" providerId="ADAL" clId="{05CA57AA-B48F-4C0D-83DE-2C9963A7ED5B}" dt="2024-11-07T09:07:09.496" v="46" actId="478"/>
          <ac:picMkLst>
            <pc:docMk/>
            <pc:sldMk cId="1872422651" sldId="287"/>
            <ac:picMk id="3" creationId="{622C12A7-6F49-3094-B38B-9228399F4A8F}"/>
          </ac:picMkLst>
        </pc:picChg>
        <pc:picChg chg="del">
          <ac:chgData name="Bos-9, R. (Roos)" userId="22d17bc4-1250-44ce-98f2-cf37ec652929" providerId="ADAL" clId="{05CA57AA-B48F-4C0D-83DE-2C9963A7ED5B}" dt="2024-11-07T09:07:06.833" v="44" actId="478"/>
          <ac:picMkLst>
            <pc:docMk/>
            <pc:sldMk cId="1872422651" sldId="287"/>
            <ac:picMk id="22" creationId="{6D3B5D25-290D-938E-53AC-9254E2FDABCA}"/>
          </ac:picMkLst>
        </pc:picChg>
        <pc:cxnChg chg="del">
          <ac:chgData name="Bos-9, R. (Roos)" userId="22d17bc4-1250-44ce-98f2-cf37ec652929" providerId="ADAL" clId="{05CA57AA-B48F-4C0D-83DE-2C9963A7ED5B}" dt="2024-11-07T09:07:14.205" v="50" actId="478"/>
          <ac:cxnSpMkLst>
            <pc:docMk/>
            <pc:sldMk cId="1872422651" sldId="287"/>
            <ac:cxnSpMk id="8" creationId="{85AACDB3-E66D-B3E7-A31F-CB6F9DD89B9D}"/>
          </ac:cxnSpMkLst>
        </pc:cxnChg>
        <pc:cxnChg chg="del">
          <ac:chgData name="Bos-9, R. (Roos)" userId="22d17bc4-1250-44ce-98f2-cf37ec652929" providerId="ADAL" clId="{05CA57AA-B48F-4C0D-83DE-2C9963A7ED5B}" dt="2024-11-07T09:07:11.949" v="48" actId="478"/>
          <ac:cxnSpMkLst>
            <pc:docMk/>
            <pc:sldMk cId="1872422651" sldId="287"/>
            <ac:cxnSpMk id="24" creationId="{ABAE82ED-7328-05D0-578F-76F69CEF85A4}"/>
          </ac:cxnSpMkLst>
        </pc:cxnChg>
      </pc:sldChg>
      <pc:sldChg chg="delSp modSp mod">
        <pc:chgData name="Bos-9, R. (Roos)" userId="22d17bc4-1250-44ce-98f2-cf37ec652929" providerId="ADAL" clId="{05CA57AA-B48F-4C0D-83DE-2C9963A7ED5B}" dt="2024-11-07T09:32:12.406" v="395" actId="1076"/>
        <pc:sldMkLst>
          <pc:docMk/>
          <pc:sldMk cId="972217738" sldId="288"/>
        </pc:sldMkLst>
        <pc:spChg chg="mod">
          <ac:chgData name="Bos-9, R. (Roos)" userId="22d17bc4-1250-44ce-98f2-cf37ec652929" providerId="ADAL" clId="{05CA57AA-B48F-4C0D-83DE-2C9963A7ED5B}" dt="2024-11-07T09:32:06.346" v="393" actId="20577"/>
          <ac:spMkLst>
            <pc:docMk/>
            <pc:sldMk cId="972217738" sldId="288"/>
            <ac:spMk id="6" creationId="{2C175DAD-2F88-77C7-D98E-C2A62260AC76}"/>
          </ac:spMkLst>
        </pc:spChg>
        <pc:spChg chg="mod">
          <ac:chgData name="Bos-9, R. (Roos)" userId="22d17bc4-1250-44ce-98f2-cf37ec652929" providerId="ADAL" clId="{05CA57AA-B48F-4C0D-83DE-2C9963A7ED5B}" dt="2024-11-07T09:31:52.448" v="391" actId="2711"/>
          <ac:spMkLst>
            <pc:docMk/>
            <pc:sldMk cId="972217738" sldId="288"/>
            <ac:spMk id="9" creationId="{6E3BD810-08A8-7B89-D359-6CEF7C613DD7}"/>
          </ac:spMkLst>
        </pc:spChg>
        <pc:spChg chg="del">
          <ac:chgData name="Bos-9, R. (Roos)" userId="22d17bc4-1250-44ce-98f2-cf37ec652929" providerId="ADAL" clId="{05CA57AA-B48F-4C0D-83DE-2C9963A7ED5B}" dt="2024-11-07T09:11:00.289" v="187" actId="478"/>
          <ac:spMkLst>
            <pc:docMk/>
            <pc:sldMk cId="972217738" sldId="288"/>
            <ac:spMk id="14" creationId="{05716C7B-5EA7-3862-FF5F-E5892D044215}"/>
          </ac:spMkLst>
        </pc:spChg>
        <pc:spChg chg="del">
          <ac:chgData name="Bos-9, R. (Roos)" userId="22d17bc4-1250-44ce-98f2-cf37ec652929" providerId="ADAL" clId="{05CA57AA-B48F-4C0D-83DE-2C9963A7ED5B}" dt="2024-11-07T09:10:56.660" v="184" actId="478"/>
          <ac:spMkLst>
            <pc:docMk/>
            <pc:sldMk cId="972217738" sldId="288"/>
            <ac:spMk id="23" creationId="{04FB2F0D-9179-B8EB-624A-33FAF76ED74E}"/>
          </ac:spMkLst>
        </pc:spChg>
        <pc:picChg chg="del">
          <ac:chgData name="Bos-9, R. (Roos)" userId="22d17bc4-1250-44ce-98f2-cf37ec652929" providerId="ADAL" clId="{05CA57AA-B48F-4C0D-83DE-2C9963A7ED5B}" dt="2024-11-07T09:11:01.841" v="188" actId="478"/>
          <ac:picMkLst>
            <pc:docMk/>
            <pc:sldMk cId="972217738" sldId="288"/>
            <ac:picMk id="2" creationId="{86A1C7CB-3B5C-3885-4EE8-BF65A92A58E4}"/>
          </ac:picMkLst>
        </pc:picChg>
        <pc:picChg chg="del">
          <ac:chgData name="Bos-9, R. (Roos)" userId="22d17bc4-1250-44ce-98f2-cf37ec652929" providerId="ADAL" clId="{05CA57AA-B48F-4C0D-83DE-2C9963A7ED5B}" dt="2024-11-07T09:10:54.394" v="183" actId="478"/>
          <ac:picMkLst>
            <pc:docMk/>
            <pc:sldMk cId="972217738" sldId="288"/>
            <ac:picMk id="3" creationId="{622C12A7-6F49-3094-B38B-9228399F4A8F}"/>
          </ac:picMkLst>
        </pc:picChg>
        <pc:picChg chg="mod">
          <ac:chgData name="Bos-9, R. (Roos)" userId="22d17bc4-1250-44ce-98f2-cf37ec652929" providerId="ADAL" clId="{05CA57AA-B48F-4C0D-83DE-2C9963A7ED5B}" dt="2024-11-07T09:32:10.693" v="394" actId="1076"/>
          <ac:picMkLst>
            <pc:docMk/>
            <pc:sldMk cId="972217738" sldId="288"/>
            <ac:picMk id="4" creationId="{479AA4EE-C6E9-1BA3-AE16-2765D908F7B7}"/>
          </ac:picMkLst>
        </pc:picChg>
        <pc:picChg chg="mod">
          <ac:chgData name="Bos-9, R. (Roos)" userId="22d17bc4-1250-44ce-98f2-cf37ec652929" providerId="ADAL" clId="{05CA57AA-B48F-4C0D-83DE-2C9963A7ED5B}" dt="2024-11-07T09:32:12.406" v="395" actId="1076"/>
          <ac:picMkLst>
            <pc:docMk/>
            <pc:sldMk cId="972217738" sldId="288"/>
            <ac:picMk id="10" creationId="{2EED4F4D-CEC8-6BF2-38C6-AA5633AD0445}"/>
          </ac:picMkLst>
        </pc:picChg>
        <pc:picChg chg="del">
          <ac:chgData name="Bos-9, R. (Roos)" userId="22d17bc4-1250-44ce-98f2-cf37ec652929" providerId="ADAL" clId="{05CA57AA-B48F-4C0D-83DE-2C9963A7ED5B}" dt="2024-11-07T09:11:02.685" v="189" actId="478"/>
          <ac:picMkLst>
            <pc:docMk/>
            <pc:sldMk cId="972217738" sldId="288"/>
            <ac:picMk id="22" creationId="{6D3B5D25-290D-938E-53AC-9254E2FDABCA}"/>
          </ac:picMkLst>
        </pc:picChg>
        <pc:cxnChg chg="del">
          <ac:chgData name="Bos-9, R. (Roos)" userId="22d17bc4-1250-44ce-98f2-cf37ec652929" providerId="ADAL" clId="{05CA57AA-B48F-4C0D-83DE-2C9963A7ED5B}" dt="2024-11-07T09:10:57.752" v="185" actId="478"/>
          <ac:cxnSpMkLst>
            <pc:docMk/>
            <pc:sldMk cId="972217738" sldId="288"/>
            <ac:cxnSpMk id="8" creationId="{85AACDB3-E66D-B3E7-A31F-CB6F9DD89B9D}"/>
          </ac:cxnSpMkLst>
        </pc:cxnChg>
        <pc:cxnChg chg="del">
          <ac:chgData name="Bos-9, R. (Roos)" userId="22d17bc4-1250-44ce-98f2-cf37ec652929" providerId="ADAL" clId="{05CA57AA-B48F-4C0D-83DE-2C9963A7ED5B}" dt="2024-11-07T09:10:58.738" v="186" actId="478"/>
          <ac:cxnSpMkLst>
            <pc:docMk/>
            <pc:sldMk cId="972217738" sldId="288"/>
            <ac:cxnSpMk id="24" creationId="{ABAE82ED-7328-05D0-578F-76F69CEF85A4}"/>
          </ac:cxnSpMkLst>
        </pc:cxnChg>
      </pc:sldChg>
      <pc:sldChg chg="delSp modSp mod">
        <pc:chgData name="Bos-9, R. (Roos)" userId="22d17bc4-1250-44ce-98f2-cf37ec652929" providerId="ADAL" clId="{05CA57AA-B48F-4C0D-83DE-2C9963A7ED5B}" dt="2024-11-07T09:38:20.644" v="519" actId="1076"/>
        <pc:sldMkLst>
          <pc:docMk/>
          <pc:sldMk cId="805262250" sldId="289"/>
        </pc:sldMkLst>
        <pc:spChg chg="mod">
          <ac:chgData name="Bos-9, R. (Roos)" userId="22d17bc4-1250-44ce-98f2-cf37ec652929" providerId="ADAL" clId="{05CA57AA-B48F-4C0D-83DE-2C9963A7ED5B}" dt="2024-11-07T09:38:20.644" v="519" actId="1076"/>
          <ac:spMkLst>
            <pc:docMk/>
            <pc:sldMk cId="805262250" sldId="289"/>
            <ac:spMk id="9" creationId="{0159281A-3742-E593-56B2-26F6A8C1F0EC}"/>
          </ac:spMkLst>
        </pc:spChg>
        <pc:spChg chg="mod">
          <ac:chgData name="Bos-9, R. (Roos)" userId="22d17bc4-1250-44ce-98f2-cf37ec652929" providerId="ADAL" clId="{05CA57AA-B48F-4C0D-83DE-2C9963A7ED5B}" dt="2024-11-07T09:38:00.167" v="514" actId="113"/>
          <ac:spMkLst>
            <pc:docMk/>
            <pc:sldMk cId="805262250" sldId="289"/>
            <ac:spMk id="10" creationId="{4681E919-B998-1539-2978-9EB448C8A694}"/>
          </ac:spMkLst>
        </pc:spChg>
        <pc:spChg chg="del">
          <ac:chgData name="Bos-9, R. (Roos)" userId="22d17bc4-1250-44ce-98f2-cf37ec652929" providerId="ADAL" clId="{05CA57AA-B48F-4C0D-83DE-2C9963A7ED5B}" dt="2024-11-07T09:11:35.031" v="211" actId="478"/>
          <ac:spMkLst>
            <pc:docMk/>
            <pc:sldMk cId="805262250" sldId="289"/>
            <ac:spMk id="14" creationId="{05716C7B-5EA7-3862-FF5F-E5892D044215}"/>
          </ac:spMkLst>
        </pc:spChg>
        <pc:spChg chg="del">
          <ac:chgData name="Bos-9, R. (Roos)" userId="22d17bc4-1250-44ce-98f2-cf37ec652929" providerId="ADAL" clId="{05CA57AA-B48F-4C0D-83DE-2C9963A7ED5B}" dt="2024-11-07T09:11:31.649" v="208" actId="478"/>
          <ac:spMkLst>
            <pc:docMk/>
            <pc:sldMk cId="805262250" sldId="289"/>
            <ac:spMk id="23" creationId="{04FB2F0D-9179-B8EB-624A-33FAF76ED74E}"/>
          </ac:spMkLst>
        </pc:spChg>
        <pc:picChg chg="del">
          <ac:chgData name="Bos-9, R. (Roos)" userId="22d17bc4-1250-44ce-98f2-cf37ec652929" providerId="ADAL" clId="{05CA57AA-B48F-4C0D-83DE-2C9963A7ED5B}" dt="2024-11-07T09:11:29.689" v="206" actId="478"/>
          <ac:picMkLst>
            <pc:docMk/>
            <pc:sldMk cId="805262250" sldId="289"/>
            <ac:picMk id="2" creationId="{86A1C7CB-3B5C-3885-4EE8-BF65A92A58E4}"/>
          </ac:picMkLst>
        </pc:picChg>
        <pc:picChg chg="del">
          <ac:chgData name="Bos-9, R. (Roos)" userId="22d17bc4-1250-44ce-98f2-cf37ec652929" providerId="ADAL" clId="{05CA57AA-B48F-4C0D-83DE-2C9963A7ED5B}" dt="2024-11-07T09:11:30.647" v="207" actId="478"/>
          <ac:picMkLst>
            <pc:docMk/>
            <pc:sldMk cId="805262250" sldId="289"/>
            <ac:picMk id="3" creationId="{622C12A7-6F49-3094-B38B-9228399F4A8F}"/>
          </ac:picMkLst>
        </pc:picChg>
        <pc:picChg chg="mod">
          <ac:chgData name="Bos-9, R. (Roos)" userId="22d17bc4-1250-44ce-98f2-cf37ec652929" providerId="ADAL" clId="{05CA57AA-B48F-4C0D-83DE-2C9963A7ED5B}" dt="2024-11-07T09:38:17.687" v="518" actId="1076"/>
          <ac:picMkLst>
            <pc:docMk/>
            <pc:sldMk cId="805262250" sldId="289"/>
            <ac:picMk id="7" creationId="{1510CB05-4594-0C0E-7243-23EB15BB0C31}"/>
          </ac:picMkLst>
        </pc:picChg>
        <pc:picChg chg="del">
          <ac:chgData name="Bos-9, R. (Roos)" userId="22d17bc4-1250-44ce-98f2-cf37ec652929" providerId="ADAL" clId="{05CA57AA-B48F-4C0D-83DE-2C9963A7ED5B}" dt="2024-11-07T09:11:28.930" v="205" actId="478"/>
          <ac:picMkLst>
            <pc:docMk/>
            <pc:sldMk cId="805262250" sldId="289"/>
            <ac:picMk id="22" creationId="{6D3B5D25-290D-938E-53AC-9254E2FDABCA}"/>
          </ac:picMkLst>
        </pc:picChg>
        <pc:cxnChg chg="del">
          <ac:chgData name="Bos-9, R. (Roos)" userId="22d17bc4-1250-44ce-98f2-cf37ec652929" providerId="ADAL" clId="{05CA57AA-B48F-4C0D-83DE-2C9963A7ED5B}" dt="2024-11-07T09:11:33.885" v="210" actId="478"/>
          <ac:cxnSpMkLst>
            <pc:docMk/>
            <pc:sldMk cId="805262250" sldId="289"/>
            <ac:cxnSpMk id="8" creationId="{85AACDB3-E66D-B3E7-A31F-CB6F9DD89B9D}"/>
          </ac:cxnSpMkLst>
        </pc:cxnChg>
        <pc:cxnChg chg="del">
          <ac:chgData name="Bos-9, R. (Roos)" userId="22d17bc4-1250-44ce-98f2-cf37ec652929" providerId="ADAL" clId="{05CA57AA-B48F-4C0D-83DE-2C9963A7ED5B}" dt="2024-11-07T09:11:32.954" v="209" actId="478"/>
          <ac:cxnSpMkLst>
            <pc:docMk/>
            <pc:sldMk cId="805262250" sldId="289"/>
            <ac:cxnSpMk id="24" creationId="{ABAE82ED-7328-05D0-578F-76F69CEF85A4}"/>
          </ac:cxnSpMkLst>
        </pc:cxnChg>
      </pc:sldChg>
      <pc:sldChg chg="delSp modSp mod">
        <pc:chgData name="Bos-9, R. (Roos)" userId="22d17bc4-1250-44ce-98f2-cf37ec652929" providerId="ADAL" clId="{05CA57AA-B48F-4C0D-83DE-2C9963A7ED5B}" dt="2024-11-07T09:38:29.581" v="522" actId="1076"/>
        <pc:sldMkLst>
          <pc:docMk/>
          <pc:sldMk cId="655413855" sldId="290"/>
        </pc:sldMkLst>
        <pc:spChg chg="mod">
          <ac:chgData name="Bos-9, R. (Roos)" userId="22d17bc4-1250-44ce-98f2-cf37ec652929" providerId="ADAL" clId="{05CA57AA-B48F-4C0D-83DE-2C9963A7ED5B}" dt="2024-11-07T09:33:04.388" v="420" actId="2711"/>
          <ac:spMkLst>
            <pc:docMk/>
            <pc:sldMk cId="655413855" sldId="290"/>
            <ac:spMk id="7" creationId="{355DE169-13DC-E687-17D8-7508620E62E3}"/>
          </ac:spMkLst>
        </pc:spChg>
        <pc:spChg chg="del">
          <ac:chgData name="Bos-9, R. (Roos)" userId="22d17bc4-1250-44ce-98f2-cf37ec652929" providerId="ADAL" clId="{05CA57AA-B48F-4C0D-83DE-2C9963A7ED5B}" dt="2024-11-07T09:11:25.806" v="204" actId="478"/>
          <ac:spMkLst>
            <pc:docMk/>
            <pc:sldMk cId="655413855" sldId="290"/>
            <ac:spMk id="14" creationId="{05716C7B-5EA7-3862-FF5F-E5892D044215}"/>
          </ac:spMkLst>
        </pc:spChg>
        <pc:spChg chg="del">
          <ac:chgData name="Bos-9, R. (Roos)" userId="22d17bc4-1250-44ce-98f2-cf37ec652929" providerId="ADAL" clId="{05CA57AA-B48F-4C0D-83DE-2C9963A7ED5B}" dt="2024-11-07T09:11:22.578" v="201" actId="478"/>
          <ac:spMkLst>
            <pc:docMk/>
            <pc:sldMk cId="655413855" sldId="290"/>
            <ac:spMk id="23" creationId="{04FB2F0D-9179-B8EB-624A-33FAF76ED74E}"/>
          </ac:spMkLst>
        </pc:spChg>
        <pc:picChg chg="del">
          <ac:chgData name="Bos-9, R. (Roos)" userId="22d17bc4-1250-44ce-98f2-cf37ec652929" providerId="ADAL" clId="{05CA57AA-B48F-4C0D-83DE-2C9963A7ED5B}" dt="2024-11-07T09:11:20.053" v="199" actId="478"/>
          <ac:picMkLst>
            <pc:docMk/>
            <pc:sldMk cId="655413855" sldId="290"/>
            <ac:picMk id="2" creationId="{86A1C7CB-3B5C-3885-4EE8-BF65A92A58E4}"/>
          </ac:picMkLst>
        </pc:picChg>
        <pc:picChg chg="del">
          <ac:chgData name="Bos-9, R. (Roos)" userId="22d17bc4-1250-44ce-98f2-cf37ec652929" providerId="ADAL" clId="{05CA57AA-B48F-4C0D-83DE-2C9963A7ED5B}" dt="2024-11-07T09:11:18.951" v="198" actId="478"/>
          <ac:picMkLst>
            <pc:docMk/>
            <pc:sldMk cId="655413855" sldId="290"/>
            <ac:picMk id="3" creationId="{622C12A7-6F49-3094-B38B-9228399F4A8F}"/>
          </ac:picMkLst>
        </pc:picChg>
        <pc:picChg chg="mod">
          <ac:chgData name="Bos-9, R. (Roos)" userId="22d17bc4-1250-44ce-98f2-cf37ec652929" providerId="ADAL" clId="{05CA57AA-B48F-4C0D-83DE-2C9963A7ED5B}" dt="2024-11-07T09:38:29.581" v="522" actId="1076"/>
          <ac:picMkLst>
            <pc:docMk/>
            <pc:sldMk cId="655413855" sldId="290"/>
            <ac:picMk id="5" creationId="{2A6C30C3-D932-647A-2A71-7D5BDB2A2691}"/>
          </ac:picMkLst>
        </pc:picChg>
        <pc:picChg chg="del">
          <ac:chgData name="Bos-9, R. (Roos)" userId="22d17bc4-1250-44ce-98f2-cf37ec652929" providerId="ADAL" clId="{05CA57AA-B48F-4C0D-83DE-2C9963A7ED5B}" dt="2024-11-07T09:11:20.957" v="200" actId="478"/>
          <ac:picMkLst>
            <pc:docMk/>
            <pc:sldMk cId="655413855" sldId="290"/>
            <ac:picMk id="22" creationId="{6D3B5D25-290D-938E-53AC-9254E2FDABCA}"/>
          </ac:picMkLst>
        </pc:picChg>
        <pc:cxnChg chg="del">
          <ac:chgData name="Bos-9, R. (Roos)" userId="22d17bc4-1250-44ce-98f2-cf37ec652929" providerId="ADAL" clId="{05CA57AA-B48F-4C0D-83DE-2C9963A7ED5B}" dt="2024-11-07T09:11:23.523" v="202" actId="478"/>
          <ac:cxnSpMkLst>
            <pc:docMk/>
            <pc:sldMk cId="655413855" sldId="290"/>
            <ac:cxnSpMk id="8" creationId="{85AACDB3-E66D-B3E7-A31F-CB6F9DD89B9D}"/>
          </ac:cxnSpMkLst>
        </pc:cxnChg>
        <pc:cxnChg chg="del">
          <ac:chgData name="Bos-9, R. (Roos)" userId="22d17bc4-1250-44ce-98f2-cf37ec652929" providerId="ADAL" clId="{05CA57AA-B48F-4C0D-83DE-2C9963A7ED5B}" dt="2024-11-07T09:11:24.632" v="203" actId="478"/>
          <ac:cxnSpMkLst>
            <pc:docMk/>
            <pc:sldMk cId="655413855" sldId="290"/>
            <ac:cxnSpMk id="24" creationId="{ABAE82ED-7328-05D0-578F-76F69CEF85A4}"/>
          </ac:cxnSpMkLst>
        </pc:cxnChg>
      </pc:sldChg>
      <pc:sldChg chg="delSp mod">
        <pc:chgData name="Bos-9, R. (Roos)" userId="22d17bc4-1250-44ce-98f2-cf37ec652929" providerId="ADAL" clId="{05CA57AA-B48F-4C0D-83DE-2C9963A7ED5B}" dt="2024-11-07T09:09:00.503" v="115" actId="478"/>
        <pc:sldMkLst>
          <pc:docMk/>
          <pc:sldMk cId="3373643282" sldId="291"/>
        </pc:sldMkLst>
        <pc:spChg chg="del">
          <ac:chgData name="Bos-9, R. (Roos)" userId="22d17bc4-1250-44ce-98f2-cf37ec652929" providerId="ADAL" clId="{05CA57AA-B48F-4C0D-83DE-2C9963A7ED5B}" dt="2024-11-07T09:08:58.600" v="113" actId="478"/>
          <ac:spMkLst>
            <pc:docMk/>
            <pc:sldMk cId="3373643282" sldId="291"/>
            <ac:spMk id="14" creationId="{05716C7B-5EA7-3862-FF5F-E5892D044215}"/>
          </ac:spMkLst>
        </pc:spChg>
        <pc:spChg chg="del">
          <ac:chgData name="Bos-9, R. (Roos)" userId="22d17bc4-1250-44ce-98f2-cf37ec652929" providerId="ADAL" clId="{05CA57AA-B48F-4C0D-83DE-2C9963A7ED5B}" dt="2024-11-07T09:08:56.647" v="112" actId="478"/>
          <ac:spMkLst>
            <pc:docMk/>
            <pc:sldMk cId="3373643282" sldId="291"/>
            <ac:spMk id="23" creationId="{04FB2F0D-9179-B8EB-624A-33FAF76ED74E}"/>
          </ac:spMkLst>
        </pc:spChg>
        <pc:picChg chg="del">
          <ac:chgData name="Bos-9, R. (Roos)" userId="22d17bc4-1250-44ce-98f2-cf37ec652929" providerId="ADAL" clId="{05CA57AA-B48F-4C0D-83DE-2C9963A7ED5B}" dt="2024-11-07T09:08:54.510" v="110" actId="478"/>
          <ac:picMkLst>
            <pc:docMk/>
            <pc:sldMk cId="3373643282" sldId="291"/>
            <ac:picMk id="2" creationId="{86A1C7CB-3B5C-3885-4EE8-BF65A92A58E4}"/>
          </ac:picMkLst>
        </pc:picChg>
        <pc:picChg chg="del">
          <ac:chgData name="Bos-9, R. (Roos)" userId="22d17bc4-1250-44ce-98f2-cf37ec652929" providerId="ADAL" clId="{05CA57AA-B48F-4C0D-83DE-2C9963A7ED5B}" dt="2024-11-07T09:08:53.550" v="109" actId="478"/>
          <ac:picMkLst>
            <pc:docMk/>
            <pc:sldMk cId="3373643282" sldId="291"/>
            <ac:picMk id="3" creationId="{622C12A7-6F49-3094-B38B-9228399F4A8F}"/>
          </ac:picMkLst>
        </pc:picChg>
        <pc:picChg chg="del">
          <ac:chgData name="Bos-9, R. (Roos)" userId="22d17bc4-1250-44ce-98f2-cf37ec652929" providerId="ADAL" clId="{05CA57AA-B48F-4C0D-83DE-2C9963A7ED5B}" dt="2024-11-07T09:08:55.242" v="111" actId="478"/>
          <ac:picMkLst>
            <pc:docMk/>
            <pc:sldMk cId="3373643282" sldId="291"/>
            <ac:picMk id="22" creationId="{6D3B5D25-290D-938E-53AC-9254E2FDABCA}"/>
          </ac:picMkLst>
        </pc:picChg>
        <pc:cxnChg chg="del">
          <ac:chgData name="Bos-9, R. (Roos)" userId="22d17bc4-1250-44ce-98f2-cf37ec652929" providerId="ADAL" clId="{05CA57AA-B48F-4C0D-83DE-2C9963A7ED5B}" dt="2024-11-07T09:09:00.503" v="115" actId="478"/>
          <ac:cxnSpMkLst>
            <pc:docMk/>
            <pc:sldMk cId="3373643282" sldId="291"/>
            <ac:cxnSpMk id="8" creationId="{85AACDB3-E66D-B3E7-A31F-CB6F9DD89B9D}"/>
          </ac:cxnSpMkLst>
        </pc:cxnChg>
        <pc:cxnChg chg="del">
          <ac:chgData name="Bos-9, R. (Roos)" userId="22d17bc4-1250-44ce-98f2-cf37ec652929" providerId="ADAL" clId="{05CA57AA-B48F-4C0D-83DE-2C9963A7ED5B}" dt="2024-11-07T09:08:59.379" v="114" actId="478"/>
          <ac:cxnSpMkLst>
            <pc:docMk/>
            <pc:sldMk cId="3373643282" sldId="291"/>
            <ac:cxnSpMk id="24" creationId="{ABAE82ED-7328-05D0-578F-76F69CEF85A4}"/>
          </ac:cxnSpMkLst>
        </pc:cxnChg>
      </pc:sldChg>
      <pc:sldChg chg="delSp modSp mod">
        <pc:chgData name="Bos-9, R. (Roos)" userId="22d17bc4-1250-44ce-98f2-cf37ec652929" providerId="ADAL" clId="{05CA57AA-B48F-4C0D-83DE-2C9963A7ED5B}" dt="2024-11-07T09:48:27.853" v="647" actId="1076"/>
        <pc:sldMkLst>
          <pc:docMk/>
          <pc:sldMk cId="3659930748" sldId="292"/>
        </pc:sldMkLst>
        <pc:spChg chg="mod">
          <ac:chgData name="Bos-9, R. (Roos)" userId="22d17bc4-1250-44ce-98f2-cf37ec652929" providerId="ADAL" clId="{05CA57AA-B48F-4C0D-83DE-2C9963A7ED5B}" dt="2024-11-07T09:36:09.632" v="473" actId="113"/>
          <ac:spMkLst>
            <pc:docMk/>
            <pc:sldMk cId="3659930748" sldId="292"/>
            <ac:spMk id="10" creationId="{B6DEF5BC-0739-C46F-65A1-C58A982642D8}"/>
          </ac:spMkLst>
        </pc:spChg>
        <pc:spChg chg="del">
          <ac:chgData name="Bos-9, R. (Roos)" userId="22d17bc4-1250-44ce-98f2-cf37ec652929" providerId="ADAL" clId="{05CA57AA-B48F-4C0D-83DE-2C9963A7ED5B}" dt="2024-11-07T09:08:47.475" v="106" actId="478"/>
          <ac:spMkLst>
            <pc:docMk/>
            <pc:sldMk cId="3659930748" sldId="292"/>
            <ac:spMk id="14" creationId="{05716C7B-5EA7-3862-FF5F-E5892D044215}"/>
          </ac:spMkLst>
        </pc:spChg>
        <pc:spChg chg="del">
          <ac:chgData name="Bos-9, R. (Roos)" userId="22d17bc4-1250-44ce-98f2-cf37ec652929" providerId="ADAL" clId="{05CA57AA-B48F-4C0D-83DE-2C9963A7ED5B}" dt="2024-11-07T09:08:44.528" v="103" actId="478"/>
          <ac:spMkLst>
            <pc:docMk/>
            <pc:sldMk cId="3659930748" sldId="292"/>
            <ac:spMk id="23" creationId="{04FB2F0D-9179-B8EB-624A-33FAF76ED74E}"/>
          </ac:spMkLst>
        </pc:spChg>
        <pc:grpChg chg="mod">
          <ac:chgData name="Bos-9, R. (Roos)" userId="22d17bc4-1250-44ce-98f2-cf37ec652929" providerId="ADAL" clId="{05CA57AA-B48F-4C0D-83DE-2C9963A7ED5B}" dt="2024-11-07T09:48:23.619" v="646" actId="1076"/>
          <ac:grpSpMkLst>
            <pc:docMk/>
            <pc:sldMk cId="3659930748" sldId="292"/>
            <ac:grpSpMk id="5" creationId="{D4317EBF-E200-4BAB-D358-8127E3A9FFBE}"/>
          </ac:grpSpMkLst>
        </pc:grpChg>
        <pc:picChg chg="del">
          <ac:chgData name="Bos-9, R. (Roos)" userId="22d17bc4-1250-44ce-98f2-cf37ec652929" providerId="ADAL" clId="{05CA57AA-B48F-4C0D-83DE-2C9963A7ED5B}" dt="2024-11-07T09:08:48.635" v="107" actId="478"/>
          <ac:picMkLst>
            <pc:docMk/>
            <pc:sldMk cId="3659930748" sldId="292"/>
            <ac:picMk id="2" creationId="{86A1C7CB-3B5C-3885-4EE8-BF65A92A58E4}"/>
          </ac:picMkLst>
        </pc:picChg>
        <pc:picChg chg="del">
          <ac:chgData name="Bos-9, R. (Roos)" userId="22d17bc4-1250-44ce-98f2-cf37ec652929" providerId="ADAL" clId="{05CA57AA-B48F-4C0D-83DE-2C9963A7ED5B}" dt="2024-11-07T09:08:43.070" v="102" actId="478"/>
          <ac:picMkLst>
            <pc:docMk/>
            <pc:sldMk cId="3659930748" sldId="292"/>
            <ac:picMk id="3" creationId="{622C12A7-6F49-3094-B38B-9228399F4A8F}"/>
          </ac:picMkLst>
        </pc:picChg>
        <pc:picChg chg="mod">
          <ac:chgData name="Bos-9, R. (Roos)" userId="22d17bc4-1250-44ce-98f2-cf37ec652929" providerId="ADAL" clId="{05CA57AA-B48F-4C0D-83DE-2C9963A7ED5B}" dt="2024-11-07T09:48:27.853" v="647" actId="1076"/>
          <ac:picMkLst>
            <pc:docMk/>
            <pc:sldMk cId="3659930748" sldId="292"/>
            <ac:picMk id="11" creationId="{AD1CE2CA-16B6-C1E6-1233-C754701173C6}"/>
          </ac:picMkLst>
        </pc:picChg>
        <pc:picChg chg="del">
          <ac:chgData name="Bos-9, R. (Roos)" userId="22d17bc4-1250-44ce-98f2-cf37ec652929" providerId="ADAL" clId="{05CA57AA-B48F-4C0D-83DE-2C9963A7ED5B}" dt="2024-11-07T09:08:49.256" v="108" actId="478"/>
          <ac:picMkLst>
            <pc:docMk/>
            <pc:sldMk cId="3659930748" sldId="292"/>
            <ac:picMk id="22" creationId="{6D3B5D25-290D-938E-53AC-9254E2FDABCA}"/>
          </ac:picMkLst>
        </pc:picChg>
        <pc:cxnChg chg="del">
          <ac:chgData name="Bos-9, R. (Roos)" userId="22d17bc4-1250-44ce-98f2-cf37ec652929" providerId="ADAL" clId="{05CA57AA-B48F-4C0D-83DE-2C9963A7ED5B}" dt="2024-11-07T09:08:45.407" v="104" actId="478"/>
          <ac:cxnSpMkLst>
            <pc:docMk/>
            <pc:sldMk cId="3659930748" sldId="292"/>
            <ac:cxnSpMk id="8" creationId="{85AACDB3-E66D-B3E7-A31F-CB6F9DD89B9D}"/>
          </ac:cxnSpMkLst>
        </pc:cxnChg>
        <pc:cxnChg chg="del">
          <ac:chgData name="Bos-9, R. (Roos)" userId="22d17bc4-1250-44ce-98f2-cf37ec652929" providerId="ADAL" clId="{05CA57AA-B48F-4C0D-83DE-2C9963A7ED5B}" dt="2024-11-07T09:08:46.310" v="105" actId="478"/>
          <ac:cxnSpMkLst>
            <pc:docMk/>
            <pc:sldMk cId="3659930748" sldId="292"/>
            <ac:cxnSpMk id="24" creationId="{ABAE82ED-7328-05D0-578F-76F69CEF85A4}"/>
          </ac:cxnSpMkLst>
        </pc:cxnChg>
      </pc:sldChg>
      <pc:sldChg chg="delSp modSp mod">
        <pc:chgData name="Bos-9, R. (Roos)" userId="22d17bc4-1250-44ce-98f2-cf37ec652929" providerId="ADAL" clId="{05CA57AA-B48F-4C0D-83DE-2C9963A7ED5B}" dt="2024-11-07T09:11:14.180" v="197" actId="478"/>
        <pc:sldMkLst>
          <pc:docMk/>
          <pc:sldMk cId="1857855000" sldId="294"/>
        </pc:sldMkLst>
        <pc:spChg chg="del mod">
          <ac:chgData name="Bos-9, R. (Roos)" userId="22d17bc4-1250-44ce-98f2-cf37ec652929" providerId="ADAL" clId="{05CA57AA-B48F-4C0D-83DE-2C9963A7ED5B}" dt="2024-11-07T09:11:12.173" v="195" actId="478"/>
          <ac:spMkLst>
            <pc:docMk/>
            <pc:sldMk cId="1857855000" sldId="294"/>
            <ac:spMk id="14" creationId="{05716C7B-5EA7-3862-FF5F-E5892D044215}"/>
          </ac:spMkLst>
        </pc:spChg>
        <pc:spChg chg="del">
          <ac:chgData name="Bos-9, R. (Roos)" userId="22d17bc4-1250-44ce-98f2-cf37ec652929" providerId="ADAL" clId="{05CA57AA-B48F-4C0D-83DE-2C9963A7ED5B}" dt="2024-11-07T09:11:10.341" v="193" actId="478"/>
          <ac:spMkLst>
            <pc:docMk/>
            <pc:sldMk cId="1857855000" sldId="294"/>
            <ac:spMk id="23" creationId="{04FB2F0D-9179-B8EB-624A-33FAF76ED74E}"/>
          </ac:spMkLst>
        </pc:spChg>
        <pc:picChg chg="del">
          <ac:chgData name="Bos-9, R. (Roos)" userId="22d17bc4-1250-44ce-98f2-cf37ec652929" providerId="ADAL" clId="{05CA57AA-B48F-4C0D-83DE-2C9963A7ED5B}" dt="2024-11-07T09:11:06.247" v="190" actId="478"/>
          <ac:picMkLst>
            <pc:docMk/>
            <pc:sldMk cId="1857855000" sldId="294"/>
            <ac:picMk id="2" creationId="{86A1C7CB-3B5C-3885-4EE8-BF65A92A58E4}"/>
          </ac:picMkLst>
        </pc:picChg>
        <pc:picChg chg="del">
          <ac:chgData name="Bos-9, R. (Roos)" userId="22d17bc4-1250-44ce-98f2-cf37ec652929" providerId="ADAL" clId="{05CA57AA-B48F-4C0D-83DE-2C9963A7ED5B}" dt="2024-11-07T09:11:08.848" v="192" actId="478"/>
          <ac:picMkLst>
            <pc:docMk/>
            <pc:sldMk cId="1857855000" sldId="294"/>
            <ac:picMk id="3" creationId="{622C12A7-6F49-3094-B38B-9228399F4A8F}"/>
          </ac:picMkLst>
        </pc:picChg>
        <pc:picChg chg="del">
          <ac:chgData name="Bos-9, R. (Roos)" userId="22d17bc4-1250-44ce-98f2-cf37ec652929" providerId="ADAL" clId="{05CA57AA-B48F-4C0D-83DE-2C9963A7ED5B}" dt="2024-11-07T09:11:07.314" v="191" actId="478"/>
          <ac:picMkLst>
            <pc:docMk/>
            <pc:sldMk cId="1857855000" sldId="294"/>
            <ac:picMk id="22" creationId="{6D3B5D25-290D-938E-53AC-9254E2FDABCA}"/>
          </ac:picMkLst>
        </pc:picChg>
        <pc:cxnChg chg="del">
          <ac:chgData name="Bos-9, R. (Roos)" userId="22d17bc4-1250-44ce-98f2-cf37ec652929" providerId="ADAL" clId="{05CA57AA-B48F-4C0D-83DE-2C9963A7ED5B}" dt="2024-11-07T09:11:14.180" v="197" actId="478"/>
          <ac:cxnSpMkLst>
            <pc:docMk/>
            <pc:sldMk cId="1857855000" sldId="294"/>
            <ac:cxnSpMk id="8" creationId="{85AACDB3-E66D-B3E7-A31F-CB6F9DD89B9D}"/>
          </ac:cxnSpMkLst>
        </pc:cxnChg>
        <pc:cxnChg chg="del">
          <ac:chgData name="Bos-9, R. (Roos)" userId="22d17bc4-1250-44ce-98f2-cf37ec652929" providerId="ADAL" clId="{05CA57AA-B48F-4C0D-83DE-2C9963A7ED5B}" dt="2024-11-07T09:11:13.058" v="196" actId="478"/>
          <ac:cxnSpMkLst>
            <pc:docMk/>
            <pc:sldMk cId="1857855000" sldId="294"/>
            <ac:cxnSpMk id="24" creationId="{ABAE82ED-7328-05D0-578F-76F69CEF85A4}"/>
          </ac:cxnSpMkLst>
        </pc:cxnChg>
      </pc:sldChg>
      <pc:sldChg chg="delSp modSp mod">
        <pc:chgData name="Bos-9, R. (Roos)" userId="22d17bc4-1250-44ce-98f2-cf37ec652929" providerId="ADAL" clId="{05CA57AA-B48F-4C0D-83DE-2C9963A7ED5B}" dt="2024-11-07T09:39:25.567" v="535" actId="1076"/>
        <pc:sldMkLst>
          <pc:docMk/>
          <pc:sldMk cId="615372240" sldId="295"/>
        </pc:sldMkLst>
        <pc:spChg chg="mod">
          <ac:chgData name="Bos-9, R. (Roos)" userId="22d17bc4-1250-44ce-98f2-cf37ec652929" providerId="ADAL" clId="{05CA57AA-B48F-4C0D-83DE-2C9963A7ED5B}" dt="2024-11-07T09:39:13.335" v="530" actId="113"/>
          <ac:spMkLst>
            <pc:docMk/>
            <pc:sldMk cId="615372240" sldId="295"/>
            <ac:spMk id="10" creationId="{850FC5BF-542C-C081-83E5-11FD73156D9E}"/>
          </ac:spMkLst>
        </pc:spChg>
        <pc:spChg chg="del">
          <ac:chgData name="Bos-9, R. (Roos)" userId="22d17bc4-1250-44ce-98f2-cf37ec652929" providerId="ADAL" clId="{05CA57AA-B48F-4C0D-83DE-2C9963A7ED5B}" dt="2024-11-07T09:12:28.526" v="236" actId="478"/>
          <ac:spMkLst>
            <pc:docMk/>
            <pc:sldMk cId="615372240" sldId="295"/>
            <ac:spMk id="14" creationId="{05716C7B-5EA7-3862-FF5F-E5892D044215}"/>
          </ac:spMkLst>
        </pc:spChg>
        <pc:spChg chg="del">
          <ac:chgData name="Bos-9, R. (Roos)" userId="22d17bc4-1250-44ce-98f2-cf37ec652929" providerId="ADAL" clId="{05CA57AA-B48F-4C0D-83DE-2C9963A7ED5B}" dt="2024-11-07T09:12:25.133" v="233" actId="478"/>
          <ac:spMkLst>
            <pc:docMk/>
            <pc:sldMk cId="615372240" sldId="295"/>
            <ac:spMk id="23" creationId="{04FB2F0D-9179-B8EB-624A-33FAF76ED74E}"/>
          </ac:spMkLst>
        </pc:spChg>
        <pc:picChg chg="del">
          <ac:chgData name="Bos-9, R. (Roos)" userId="22d17bc4-1250-44ce-98f2-cf37ec652929" providerId="ADAL" clId="{05CA57AA-B48F-4C0D-83DE-2C9963A7ED5B}" dt="2024-11-07T09:12:22.365" v="231" actId="478"/>
          <ac:picMkLst>
            <pc:docMk/>
            <pc:sldMk cId="615372240" sldId="295"/>
            <ac:picMk id="2" creationId="{86A1C7CB-3B5C-3885-4EE8-BF65A92A58E4}"/>
          </ac:picMkLst>
        </pc:picChg>
        <pc:picChg chg="del">
          <ac:chgData name="Bos-9, R. (Roos)" userId="22d17bc4-1250-44ce-98f2-cf37ec652929" providerId="ADAL" clId="{05CA57AA-B48F-4C0D-83DE-2C9963A7ED5B}" dt="2024-11-07T09:12:21.687" v="230" actId="478"/>
          <ac:picMkLst>
            <pc:docMk/>
            <pc:sldMk cId="615372240" sldId="295"/>
            <ac:picMk id="3" creationId="{622C12A7-6F49-3094-B38B-9228399F4A8F}"/>
          </ac:picMkLst>
        </pc:picChg>
        <pc:picChg chg="mod">
          <ac:chgData name="Bos-9, R. (Roos)" userId="22d17bc4-1250-44ce-98f2-cf37ec652929" providerId="ADAL" clId="{05CA57AA-B48F-4C0D-83DE-2C9963A7ED5B}" dt="2024-11-07T09:39:23.356" v="534" actId="1076"/>
          <ac:picMkLst>
            <pc:docMk/>
            <pc:sldMk cId="615372240" sldId="295"/>
            <ac:picMk id="5" creationId="{A2C5FEA3-975B-2E15-C441-E487D5B0D445}"/>
          </ac:picMkLst>
        </pc:picChg>
        <pc:picChg chg="mod">
          <ac:chgData name="Bos-9, R. (Roos)" userId="22d17bc4-1250-44ce-98f2-cf37ec652929" providerId="ADAL" clId="{05CA57AA-B48F-4C0D-83DE-2C9963A7ED5B}" dt="2024-11-07T09:39:18.566" v="532" actId="1076"/>
          <ac:picMkLst>
            <pc:docMk/>
            <pc:sldMk cId="615372240" sldId="295"/>
            <ac:picMk id="7" creationId="{CB757EB0-3ABD-1DBE-762D-3AA4B8520603}"/>
          </ac:picMkLst>
        </pc:picChg>
        <pc:picChg chg="mod">
          <ac:chgData name="Bos-9, R. (Roos)" userId="22d17bc4-1250-44ce-98f2-cf37ec652929" providerId="ADAL" clId="{05CA57AA-B48F-4C0D-83DE-2C9963A7ED5B}" dt="2024-11-07T09:39:20.656" v="533" actId="1076"/>
          <ac:picMkLst>
            <pc:docMk/>
            <pc:sldMk cId="615372240" sldId="295"/>
            <ac:picMk id="9" creationId="{17C238E0-1FC4-F9F4-81F4-7B62957A112E}"/>
          </ac:picMkLst>
        </pc:picChg>
        <pc:picChg chg="mod">
          <ac:chgData name="Bos-9, R. (Roos)" userId="22d17bc4-1250-44ce-98f2-cf37ec652929" providerId="ADAL" clId="{05CA57AA-B48F-4C0D-83DE-2C9963A7ED5B}" dt="2024-11-07T09:39:25.567" v="535" actId="1076"/>
          <ac:picMkLst>
            <pc:docMk/>
            <pc:sldMk cId="615372240" sldId="295"/>
            <ac:picMk id="11" creationId="{AFF2E5EB-9514-6B09-CB15-9903FF61A5B2}"/>
          </ac:picMkLst>
        </pc:picChg>
        <pc:picChg chg="del">
          <ac:chgData name="Bos-9, R. (Roos)" userId="22d17bc4-1250-44ce-98f2-cf37ec652929" providerId="ADAL" clId="{05CA57AA-B48F-4C0D-83DE-2C9963A7ED5B}" dt="2024-11-07T09:12:23.078" v="232" actId="478"/>
          <ac:picMkLst>
            <pc:docMk/>
            <pc:sldMk cId="615372240" sldId="295"/>
            <ac:picMk id="22" creationId="{6D3B5D25-290D-938E-53AC-9254E2FDABCA}"/>
          </ac:picMkLst>
        </pc:picChg>
        <pc:cxnChg chg="del">
          <ac:chgData name="Bos-9, R. (Roos)" userId="22d17bc4-1250-44ce-98f2-cf37ec652929" providerId="ADAL" clId="{05CA57AA-B48F-4C0D-83DE-2C9963A7ED5B}" dt="2024-11-07T09:12:25.920" v="234" actId="478"/>
          <ac:cxnSpMkLst>
            <pc:docMk/>
            <pc:sldMk cId="615372240" sldId="295"/>
            <ac:cxnSpMk id="8" creationId="{85AACDB3-E66D-B3E7-A31F-CB6F9DD89B9D}"/>
          </ac:cxnSpMkLst>
        </pc:cxnChg>
        <pc:cxnChg chg="del">
          <ac:chgData name="Bos-9, R. (Roos)" userId="22d17bc4-1250-44ce-98f2-cf37ec652929" providerId="ADAL" clId="{05CA57AA-B48F-4C0D-83DE-2C9963A7ED5B}" dt="2024-11-07T09:12:27.053" v="235" actId="478"/>
          <ac:cxnSpMkLst>
            <pc:docMk/>
            <pc:sldMk cId="615372240" sldId="295"/>
            <ac:cxnSpMk id="24" creationId="{ABAE82ED-7328-05D0-578F-76F69CEF85A4}"/>
          </ac:cxnSpMkLst>
        </pc:cxnChg>
      </pc:sldChg>
      <pc:sldChg chg="delSp modSp mod">
        <pc:chgData name="Bos-9, R. (Roos)" userId="22d17bc4-1250-44ce-98f2-cf37ec652929" providerId="ADAL" clId="{05CA57AA-B48F-4C0D-83DE-2C9963A7ED5B}" dt="2024-11-07T09:57:32.983" v="831" actId="478"/>
        <pc:sldMkLst>
          <pc:docMk/>
          <pc:sldMk cId="2521626641" sldId="296"/>
        </pc:sldMkLst>
        <pc:spChg chg="mod">
          <ac:chgData name="Bos-9, R. (Roos)" userId="22d17bc4-1250-44ce-98f2-cf37ec652929" providerId="ADAL" clId="{05CA57AA-B48F-4C0D-83DE-2C9963A7ED5B}" dt="2024-11-07T09:57:31.559" v="830" actId="1076"/>
          <ac:spMkLst>
            <pc:docMk/>
            <pc:sldMk cId="2521626641" sldId="296"/>
            <ac:spMk id="4" creationId="{34997151-E83C-3E16-8D0B-B773C3762D2C}"/>
          </ac:spMkLst>
        </pc:spChg>
        <pc:spChg chg="del mod">
          <ac:chgData name="Bos-9, R. (Roos)" userId="22d17bc4-1250-44ce-98f2-cf37ec652929" providerId="ADAL" clId="{05CA57AA-B48F-4C0D-83DE-2C9963A7ED5B}" dt="2024-11-07T09:57:32.983" v="831" actId="478"/>
          <ac:spMkLst>
            <pc:docMk/>
            <pc:sldMk cId="2521626641" sldId="296"/>
            <ac:spMk id="14" creationId="{05716C7B-5EA7-3862-FF5F-E5892D044215}"/>
          </ac:spMkLst>
        </pc:spChg>
        <pc:spChg chg="del mod">
          <ac:chgData name="Bos-9, R. (Roos)" userId="22d17bc4-1250-44ce-98f2-cf37ec652929" providerId="ADAL" clId="{05CA57AA-B48F-4C0D-83DE-2C9963A7ED5B}" dt="2024-11-07T09:57:26.261" v="827" actId="478"/>
          <ac:spMkLst>
            <pc:docMk/>
            <pc:sldMk cId="2521626641" sldId="296"/>
            <ac:spMk id="23" creationId="{04FB2F0D-9179-B8EB-624A-33FAF76ED74E}"/>
          </ac:spMkLst>
        </pc:spChg>
        <pc:picChg chg="del">
          <ac:chgData name="Bos-9, R. (Roos)" userId="22d17bc4-1250-44ce-98f2-cf37ec652929" providerId="ADAL" clId="{05CA57AA-B48F-4C0D-83DE-2C9963A7ED5B}" dt="2024-11-07T09:57:24.102" v="825" actId="478"/>
          <ac:picMkLst>
            <pc:docMk/>
            <pc:sldMk cId="2521626641" sldId="296"/>
            <ac:picMk id="2" creationId="{86A1C7CB-3B5C-3885-4EE8-BF65A92A58E4}"/>
          </ac:picMkLst>
        </pc:picChg>
        <pc:picChg chg="del">
          <ac:chgData name="Bos-9, R. (Roos)" userId="22d17bc4-1250-44ce-98f2-cf37ec652929" providerId="ADAL" clId="{05CA57AA-B48F-4C0D-83DE-2C9963A7ED5B}" dt="2024-11-07T09:57:23.189" v="824" actId="478"/>
          <ac:picMkLst>
            <pc:docMk/>
            <pc:sldMk cId="2521626641" sldId="296"/>
            <ac:picMk id="3" creationId="{622C12A7-6F49-3094-B38B-9228399F4A8F}"/>
          </ac:picMkLst>
        </pc:picChg>
        <pc:picChg chg="del">
          <ac:chgData name="Bos-9, R. (Roos)" userId="22d17bc4-1250-44ce-98f2-cf37ec652929" providerId="ADAL" clId="{05CA57AA-B48F-4C0D-83DE-2C9963A7ED5B}" dt="2024-11-07T09:57:24.653" v="826" actId="478"/>
          <ac:picMkLst>
            <pc:docMk/>
            <pc:sldMk cId="2521626641" sldId="296"/>
            <ac:picMk id="22" creationId="{6D3B5D25-290D-938E-53AC-9254E2FDABCA}"/>
          </ac:picMkLst>
        </pc:picChg>
        <pc:cxnChg chg="del">
          <ac:chgData name="Bos-9, R. (Roos)" userId="22d17bc4-1250-44ce-98f2-cf37ec652929" providerId="ADAL" clId="{05CA57AA-B48F-4C0D-83DE-2C9963A7ED5B}" dt="2024-11-07T09:57:27.188" v="828" actId="478"/>
          <ac:cxnSpMkLst>
            <pc:docMk/>
            <pc:sldMk cId="2521626641" sldId="296"/>
            <ac:cxnSpMk id="8" creationId="{85AACDB3-E66D-B3E7-A31F-CB6F9DD89B9D}"/>
          </ac:cxnSpMkLst>
        </pc:cxnChg>
        <pc:cxnChg chg="del mod">
          <ac:chgData name="Bos-9, R. (Roos)" userId="22d17bc4-1250-44ce-98f2-cf37ec652929" providerId="ADAL" clId="{05CA57AA-B48F-4C0D-83DE-2C9963A7ED5B}" dt="2024-11-07T09:57:28.613" v="829" actId="478"/>
          <ac:cxnSpMkLst>
            <pc:docMk/>
            <pc:sldMk cId="2521626641" sldId="296"/>
            <ac:cxnSpMk id="24" creationId="{ABAE82ED-7328-05D0-578F-76F69CEF85A4}"/>
          </ac:cxnSpMkLst>
        </pc:cxnChg>
      </pc:sldChg>
      <pc:sldChg chg="addSp delSp modSp mod addAnim delAnim">
        <pc:chgData name="Bos-9, R. (Roos)" userId="22d17bc4-1250-44ce-98f2-cf37ec652929" providerId="ADAL" clId="{05CA57AA-B48F-4C0D-83DE-2C9963A7ED5B}" dt="2024-11-07T09:43:25.788" v="601" actId="122"/>
        <pc:sldMkLst>
          <pc:docMk/>
          <pc:sldMk cId="537667343" sldId="297"/>
        </pc:sldMkLst>
        <pc:spChg chg="mod">
          <ac:chgData name="Bos-9, R. (Roos)" userId="22d17bc4-1250-44ce-98f2-cf37ec652929" providerId="ADAL" clId="{05CA57AA-B48F-4C0D-83DE-2C9963A7ED5B}" dt="2024-11-07T09:40:46.109" v="548" actId="1076"/>
          <ac:spMkLst>
            <pc:docMk/>
            <pc:sldMk cId="537667343" sldId="297"/>
            <ac:spMk id="4" creationId="{EB66C2B3-FA4C-064A-617C-867C042B21F0}"/>
          </ac:spMkLst>
        </pc:spChg>
        <pc:spChg chg="del">
          <ac:chgData name="Bos-9, R. (Roos)" userId="22d17bc4-1250-44ce-98f2-cf37ec652929" providerId="ADAL" clId="{05CA57AA-B48F-4C0D-83DE-2C9963A7ED5B}" dt="2024-11-07T09:43:21.373" v="599" actId="478"/>
          <ac:spMkLst>
            <pc:docMk/>
            <pc:sldMk cId="537667343" sldId="297"/>
            <ac:spMk id="5" creationId="{FB068443-DB1B-A120-D7A3-046FECDBD596}"/>
          </ac:spMkLst>
        </pc:spChg>
        <pc:spChg chg="mod">
          <ac:chgData name="Bos-9, R. (Roos)" userId="22d17bc4-1250-44ce-98f2-cf37ec652929" providerId="ADAL" clId="{05CA57AA-B48F-4C0D-83DE-2C9963A7ED5B}" dt="2024-11-07T09:43:25.788" v="601" actId="122"/>
          <ac:spMkLst>
            <pc:docMk/>
            <pc:sldMk cId="537667343" sldId="297"/>
            <ac:spMk id="6" creationId="{2C175DAD-2F88-77C7-D98E-C2A62260AC76}"/>
          </ac:spMkLst>
        </pc:spChg>
        <pc:spChg chg="mod">
          <ac:chgData name="Bos-9, R. (Roos)" userId="22d17bc4-1250-44ce-98f2-cf37ec652929" providerId="ADAL" clId="{05CA57AA-B48F-4C0D-83DE-2C9963A7ED5B}" dt="2024-11-07T09:40:52.060" v="550" actId="1076"/>
          <ac:spMkLst>
            <pc:docMk/>
            <pc:sldMk cId="537667343" sldId="297"/>
            <ac:spMk id="7" creationId="{89E7528C-70CC-776B-94CD-D81ADD66BF51}"/>
          </ac:spMkLst>
        </pc:spChg>
        <pc:spChg chg="mod">
          <ac:chgData name="Bos-9, R. (Roos)" userId="22d17bc4-1250-44ce-98f2-cf37ec652929" providerId="ADAL" clId="{05CA57AA-B48F-4C0D-83DE-2C9963A7ED5B}" dt="2024-11-07T09:40:48.396" v="549" actId="1076"/>
          <ac:spMkLst>
            <pc:docMk/>
            <pc:sldMk cId="537667343" sldId="297"/>
            <ac:spMk id="9" creationId="{69DC8FBB-1074-38A1-38C8-880563154B9A}"/>
          </ac:spMkLst>
        </pc:spChg>
        <pc:spChg chg="mod">
          <ac:chgData name="Bos-9, R. (Roos)" userId="22d17bc4-1250-44ce-98f2-cf37ec652929" providerId="ADAL" clId="{05CA57AA-B48F-4C0D-83DE-2C9963A7ED5B}" dt="2024-11-07T09:40:54.935" v="551" actId="1076"/>
          <ac:spMkLst>
            <pc:docMk/>
            <pc:sldMk cId="537667343" sldId="297"/>
            <ac:spMk id="10" creationId="{29AA59C0-30E4-09BA-2EFE-14C3E9646464}"/>
          </ac:spMkLst>
        </pc:spChg>
        <pc:spChg chg="mod">
          <ac:chgData name="Bos-9, R. (Roos)" userId="22d17bc4-1250-44ce-98f2-cf37ec652929" providerId="ADAL" clId="{05CA57AA-B48F-4C0D-83DE-2C9963A7ED5B}" dt="2024-11-07T09:40:58.110" v="552" actId="1076"/>
          <ac:spMkLst>
            <pc:docMk/>
            <pc:sldMk cId="537667343" sldId="297"/>
            <ac:spMk id="11" creationId="{A122C0DB-DCED-7F94-2901-36A08AEA87FD}"/>
          </ac:spMkLst>
        </pc:spChg>
        <pc:spChg chg="mod">
          <ac:chgData name="Bos-9, R. (Roos)" userId="22d17bc4-1250-44ce-98f2-cf37ec652929" providerId="ADAL" clId="{05CA57AA-B48F-4C0D-83DE-2C9963A7ED5B}" dt="2024-11-07T09:41:00.377" v="553" actId="1076"/>
          <ac:spMkLst>
            <pc:docMk/>
            <pc:sldMk cId="537667343" sldId="297"/>
            <ac:spMk id="12" creationId="{A4121044-9F9C-136D-5A86-AD361230D937}"/>
          </ac:spMkLst>
        </pc:spChg>
        <pc:spChg chg="add del mod">
          <ac:chgData name="Bos-9, R. (Roos)" userId="22d17bc4-1250-44ce-98f2-cf37ec652929" providerId="ADAL" clId="{05CA57AA-B48F-4C0D-83DE-2C9963A7ED5B}" dt="2024-11-07T09:41:03.227" v="554" actId="1076"/>
          <ac:spMkLst>
            <pc:docMk/>
            <pc:sldMk cId="537667343" sldId="297"/>
            <ac:spMk id="13" creationId="{FD03C4FF-DC43-F5FF-BEAD-B2046B51AA10}"/>
          </ac:spMkLst>
        </pc:spChg>
        <pc:spChg chg="del">
          <ac:chgData name="Bos-9, R. (Roos)" userId="22d17bc4-1250-44ce-98f2-cf37ec652929" providerId="ADAL" clId="{05CA57AA-B48F-4C0D-83DE-2C9963A7ED5B}" dt="2024-11-07T09:13:18.063" v="259" actId="478"/>
          <ac:spMkLst>
            <pc:docMk/>
            <pc:sldMk cId="537667343" sldId="297"/>
            <ac:spMk id="14" creationId="{05716C7B-5EA7-3862-FF5F-E5892D044215}"/>
          </ac:spMkLst>
        </pc:spChg>
        <pc:spChg chg="del">
          <ac:chgData name="Bos-9, R. (Roos)" userId="22d17bc4-1250-44ce-98f2-cf37ec652929" providerId="ADAL" clId="{05CA57AA-B48F-4C0D-83DE-2C9963A7ED5B}" dt="2024-11-07T09:13:16.896" v="258" actId="478"/>
          <ac:spMkLst>
            <pc:docMk/>
            <pc:sldMk cId="537667343" sldId="297"/>
            <ac:spMk id="23" creationId="{04FB2F0D-9179-B8EB-624A-33FAF76ED74E}"/>
          </ac:spMkLst>
        </pc:spChg>
        <pc:picChg chg="del">
          <ac:chgData name="Bos-9, R. (Roos)" userId="22d17bc4-1250-44ce-98f2-cf37ec652929" providerId="ADAL" clId="{05CA57AA-B48F-4C0D-83DE-2C9963A7ED5B}" dt="2024-11-07T09:13:02.148" v="252" actId="478"/>
          <ac:picMkLst>
            <pc:docMk/>
            <pc:sldMk cId="537667343" sldId="297"/>
            <ac:picMk id="2" creationId="{86A1C7CB-3B5C-3885-4EE8-BF65A92A58E4}"/>
          </ac:picMkLst>
        </pc:picChg>
        <pc:picChg chg="del">
          <ac:chgData name="Bos-9, R. (Roos)" userId="22d17bc4-1250-44ce-98f2-cf37ec652929" providerId="ADAL" clId="{05CA57AA-B48F-4C0D-83DE-2C9963A7ED5B}" dt="2024-11-07T09:13:04.427" v="253" actId="478"/>
          <ac:picMkLst>
            <pc:docMk/>
            <pc:sldMk cId="537667343" sldId="297"/>
            <ac:picMk id="3" creationId="{622C12A7-6F49-3094-B38B-9228399F4A8F}"/>
          </ac:picMkLst>
        </pc:picChg>
        <pc:picChg chg="del">
          <ac:chgData name="Bos-9, R. (Roos)" userId="22d17bc4-1250-44ce-98f2-cf37ec652929" providerId="ADAL" clId="{05CA57AA-B48F-4C0D-83DE-2C9963A7ED5B}" dt="2024-11-07T09:13:01.433" v="251" actId="478"/>
          <ac:picMkLst>
            <pc:docMk/>
            <pc:sldMk cId="537667343" sldId="297"/>
            <ac:picMk id="22" creationId="{6D3B5D25-290D-938E-53AC-9254E2FDABCA}"/>
          </ac:picMkLst>
        </pc:picChg>
        <pc:cxnChg chg="del">
          <ac:chgData name="Bos-9, R. (Roos)" userId="22d17bc4-1250-44ce-98f2-cf37ec652929" providerId="ADAL" clId="{05CA57AA-B48F-4C0D-83DE-2C9963A7ED5B}" dt="2024-11-07T09:13:29.125" v="262" actId="478"/>
          <ac:cxnSpMkLst>
            <pc:docMk/>
            <pc:sldMk cId="537667343" sldId="297"/>
            <ac:cxnSpMk id="8" creationId="{85AACDB3-E66D-B3E7-A31F-CB6F9DD89B9D}"/>
          </ac:cxnSpMkLst>
        </pc:cxnChg>
        <pc:cxnChg chg="del">
          <ac:chgData name="Bos-9, R. (Roos)" userId="22d17bc4-1250-44ce-98f2-cf37ec652929" providerId="ADAL" clId="{05CA57AA-B48F-4C0D-83DE-2C9963A7ED5B}" dt="2024-11-07T09:13:29.956" v="263" actId="478"/>
          <ac:cxnSpMkLst>
            <pc:docMk/>
            <pc:sldMk cId="537667343" sldId="297"/>
            <ac:cxnSpMk id="24" creationId="{ABAE82ED-7328-05D0-578F-76F69CEF85A4}"/>
          </ac:cxnSpMkLst>
        </pc:cxnChg>
      </pc:sldChg>
      <pc:sldChg chg="delSp modSp mod">
        <pc:chgData name="Bos-9, R. (Roos)" userId="22d17bc4-1250-44ce-98f2-cf37ec652929" providerId="ADAL" clId="{05CA57AA-B48F-4C0D-83DE-2C9963A7ED5B}" dt="2024-11-07T09:57:01.363" v="813" actId="1076"/>
        <pc:sldMkLst>
          <pc:docMk/>
          <pc:sldMk cId="125196369" sldId="299"/>
        </pc:sldMkLst>
        <pc:spChg chg="mod">
          <ac:chgData name="Bos-9, R. (Roos)" userId="22d17bc4-1250-44ce-98f2-cf37ec652929" providerId="ADAL" clId="{05CA57AA-B48F-4C0D-83DE-2C9963A7ED5B}" dt="2024-11-07T09:56:51.333" v="807" actId="1076"/>
          <ac:spMkLst>
            <pc:docMk/>
            <pc:sldMk cId="125196369" sldId="299"/>
            <ac:spMk id="7" creationId="{374DBE64-BDD3-367B-4F51-37CBB07EE24A}"/>
          </ac:spMkLst>
        </pc:spChg>
        <pc:spChg chg="del">
          <ac:chgData name="Bos-9, R. (Roos)" userId="22d17bc4-1250-44ce-98f2-cf37ec652929" providerId="ADAL" clId="{05CA57AA-B48F-4C0D-83DE-2C9963A7ED5B}" dt="2024-11-07T09:56:38.520" v="802" actId="478"/>
          <ac:spMkLst>
            <pc:docMk/>
            <pc:sldMk cId="125196369" sldId="299"/>
            <ac:spMk id="14" creationId="{05716C7B-5EA7-3862-FF5F-E5892D044215}"/>
          </ac:spMkLst>
        </pc:spChg>
        <pc:spChg chg="del">
          <ac:chgData name="Bos-9, R. (Roos)" userId="22d17bc4-1250-44ce-98f2-cf37ec652929" providerId="ADAL" clId="{05CA57AA-B48F-4C0D-83DE-2C9963A7ED5B}" dt="2024-11-07T09:56:35.185" v="799" actId="478"/>
          <ac:spMkLst>
            <pc:docMk/>
            <pc:sldMk cId="125196369" sldId="299"/>
            <ac:spMk id="23" creationId="{04FB2F0D-9179-B8EB-624A-33FAF76ED74E}"/>
          </ac:spMkLst>
        </pc:spChg>
        <pc:picChg chg="del">
          <ac:chgData name="Bos-9, R. (Roos)" userId="22d17bc4-1250-44ce-98f2-cf37ec652929" providerId="ADAL" clId="{05CA57AA-B48F-4C0D-83DE-2C9963A7ED5B}" dt="2024-11-07T09:55:51.265" v="717" actId="478"/>
          <ac:picMkLst>
            <pc:docMk/>
            <pc:sldMk cId="125196369" sldId="299"/>
            <ac:picMk id="2" creationId="{86A1C7CB-3B5C-3885-4EE8-BF65A92A58E4}"/>
          </ac:picMkLst>
        </pc:picChg>
        <pc:picChg chg="del">
          <ac:chgData name="Bos-9, R. (Roos)" userId="22d17bc4-1250-44ce-98f2-cf37ec652929" providerId="ADAL" clId="{05CA57AA-B48F-4C0D-83DE-2C9963A7ED5B}" dt="2024-11-07T09:56:30.350" v="797" actId="478"/>
          <ac:picMkLst>
            <pc:docMk/>
            <pc:sldMk cId="125196369" sldId="299"/>
            <ac:picMk id="3" creationId="{622C12A7-6F49-3094-B38B-9228399F4A8F}"/>
          </ac:picMkLst>
        </pc:picChg>
        <pc:picChg chg="mod">
          <ac:chgData name="Bos-9, R. (Roos)" userId="22d17bc4-1250-44ce-98f2-cf37ec652929" providerId="ADAL" clId="{05CA57AA-B48F-4C0D-83DE-2C9963A7ED5B}" dt="2024-11-07T09:57:01.363" v="813" actId="1076"/>
          <ac:picMkLst>
            <pc:docMk/>
            <pc:sldMk cId="125196369" sldId="299"/>
            <ac:picMk id="5" creationId="{BA948E82-AA91-5616-B2D6-5498BA6AE3EF}"/>
          </ac:picMkLst>
        </pc:picChg>
        <pc:picChg chg="del">
          <ac:chgData name="Bos-9, R. (Roos)" userId="22d17bc4-1250-44ce-98f2-cf37ec652929" providerId="ADAL" clId="{05CA57AA-B48F-4C0D-83DE-2C9963A7ED5B}" dt="2024-11-07T09:55:50.656" v="716" actId="478"/>
          <ac:picMkLst>
            <pc:docMk/>
            <pc:sldMk cId="125196369" sldId="299"/>
            <ac:picMk id="22" creationId="{6D3B5D25-290D-938E-53AC-9254E2FDABCA}"/>
          </ac:picMkLst>
        </pc:picChg>
        <pc:picChg chg="mod">
          <ac:chgData name="Bos-9, R. (Roos)" userId="22d17bc4-1250-44ce-98f2-cf37ec652929" providerId="ADAL" clId="{05CA57AA-B48F-4C0D-83DE-2C9963A7ED5B}" dt="2024-11-07T09:56:58.009" v="810" actId="1076"/>
          <ac:picMkLst>
            <pc:docMk/>
            <pc:sldMk cId="125196369" sldId="299"/>
            <ac:picMk id="1026" creationId="{56250D72-07CF-61F5-51C1-6F2FD8D0B155}"/>
          </ac:picMkLst>
        </pc:picChg>
        <pc:cxnChg chg="del">
          <ac:chgData name="Bos-9, R. (Roos)" userId="22d17bc4-1250-44ce-98f2-cf37ec652929" providerId="ADAL" clId="{05CA57AA-B48F-4C0D-83DE-2C9963A7ED5B}" dt="2024-11-07T09:56:36.062" v="800" actId="478"/>
          <ac:cxnSpMkLst>
            <pc:docMk/>
            <pc:sldMk cId="125196369" sldId="299"/>
            <ac:cxnSpMk id="8" creationId="{85AACDB3-E66D-B3E7-A31F-CB6F9DD89B9D}"/>
          </ac:cxnSpMkLst>
        </pc:cxnChg>
        <pc:cxnChg chg="del">
          <ac:chgData name="Bos-9, R. (Roos)" userId="22d17bc4-1250-44ce-98f2-cf37ec652929" providerId="ADAL" clId="{05CA57AA-B48F-4C0D-83DE-2C9963A7ED5B}" dt="2024-11-07T09:56:37.224" v="801" actId="478"/>
          <ac:cxnSpMkLst>
            <pc:docMk/>
            <pc:sldMk cId="125196369" sldId="299"/>
            <ac:cxnSpMk id="24" creationId="{ABAE82ED-7328-05D0-578F-76F69CEF85A4}"/>
          </ac:cxnSpMkLst>
        </pc:cxnChg>
      </pc:sldChg>
      <pc:sldChg chg="delSp modSp mod">
        <pc:chgData name="Bos-9, R. (Roos)" userId="22d17bc4-1250-44ce-98f2-cf37ec652929" providerId="ADAL" clId="{05CA57AA-B48F-4C0D-83DE-2C9963A7ED5B}" dt="2024-11-07T09:11:54.147" v="222" actId="1076"/>
        <pc:sldMkLst>
          <pc:docMk/>
          <pc:sldMk cId="1448344717" sldId="301"/>
        </pc:sldMkLst>
        <pc:spChg chg="mod">
          <ac:chgData name="Bos-9, R. (Roos)" userId="22d17bc4-1250-44ce-98f2-cf37ec652929" providerId="ADAL" clId="{05CA57AA-B48F-4C0D-83DE-2C9963A7ED5B}" dt="2024-11-07T09:11:49.567" v="221" actId="1076"/>
          <ac:spMkLst>
            <pc:docMk/>
            <pc:sldMk cId="1448344717" sldId="301"/>
            <ac:spMk id="7" creationId="{D5D4B872-F82D-38D2-C0E2-F4FAE3B52FFC}"/>
          </ac:spMkLst>
        </pc:spChg>
        <pc:spChg chg="mod">
          <ac:chgData name="Bos-9, R. (Roos)" userId="22d17bc4-1250-44ce-98f2-cf37ec652929" providerId="ADAL" clId="{05CA57AA-B48F-4C0D-83DE-2C9963A7ED5B}" dt="2024-11-07T09:11:54.147" v="222" actId="1076"/>
          <ac:spMkLst>
            <pc:docMk/>
            <pc:sldMk cId="1448344717" sldId="301"/>
            <ac:spMk id="13" creationId="{94AC6C08-D65E-5C80-AE5E-D30B97D42F0C}"/>
          </ac:spMkLst>
        </pc:spChg>
        <pc:spChg chg="del mod">
          <ac:chgData name="Bos-9, R. (Roos)" userId="22d17bc4-1250-44ce-98f2-cf37ec652929" providerId="ADAL" clId="{05CA57AA-B48F-4C0D-83DE-2C9963A7ED5B}" dt="2024-11-07T09:11:43.406" v="217" actId="478"/>
          <ac:spMkLst>
            <pc:docMk/>
            <pc:sldMk cId="1448344717" sldId="301"/>
            <ac:spMk id="14" creationId="{05716C7B-5EA7-3862-FF5F-E5892D044215}"/>
          </ac:spMkLst>
        </pc:spChg>
        <pc:spChg chg="del">
          <ac:chgData name="Bos-9, R. (Roos)" userId="22d17bc4-1250-44ce-98f2-cf37ec652929" providerId="ADAL" clId="{05CA57AA-B48F-4C0D-83DE-2C9963A7ED5B}" dt="2024-11-07T09:11:40.748" v="215" actId="478"/>
          <ac:spMkLst>
            <pc:docMk/>
            <pc:sldMk cId="1448344717" sldId="301"/>
            <ac:spMk id="23" creationId="{04FB2F0D-9179-B8EB-624A-33FAF76ED74E}"/>
          </ac:spMkLst>
        </pc:spChg>
        <pc:picChg chg="del">
          <ac:chgData name="Bos-9, R. (Roos)" userId="22d17bc4-1250-44ce-98f2-cf37ec652929" providerId="ADAL" clId="{05CA57AA-B48F-4C0D-83DE-2C9963A7ED5B}" dt="2024-11-07T09:11:38.135" v="212" actId="478"/>
          <ac:picMkLst>
            <pc:docMk/>
            <pc:sldMk cId="1448344717" sldId="301"/>
            <ac:picMk id="2" creationId="{86A1C7CB-3B5C-3885-4EE8-BF65A92A58E4}"/>
          </ac:picMkLst>
        </pc:picChg>
        <pc:picChg chg="del">
          <ac:chgData name="Bos-9, R. (Roos)" userId="22d17bc4-1250-44ce-98f2-cf37ec652929" providerId="ADAL" clId="{05CA57AA-B48F-4C0D-83DE-2C9963A7ED5B}" dt="2024-11-07T09:11:39.637" v="214" actId="478"/>
          <ac:picMkLst>
            <pc:docMk/>
            <pc:sldMk cId="1448344717" sldId="301"/>
            <ac:picMk id="3" creationId="{622C12A7-6F49-3094-B38B-9228399F4A8F}"/>
          </ac:picMkLst>
        </pc:picChg>
        <pc:picChg chg="mod">
          <ac:chgData name="Bos-9, R. (Roos)" userId="22d17bc4-1250-44ce-98f2-cf37ec652929" providerId="ADAL" clId="{05CA57AA-B48F-4C0D-83DE-2C9963A7ED5B}" dt="2024-11-07T09:11:47.306" v="220" actId="1076"/>
          <ac:picMkLst>
            <pc:docMk/>
            <pc:sldMk cId="1448344717" sldId="301"/>
            <ac:picMk id="4" creationId="{3CC1C93B-1BBA-622B-6156-52302C778158}"/>
          </ac:picMkLst>
        </pc:picChg>
        <pc:picChg chg="del">
          <ac:chgData name="Bos-9, R. (Roos)" userId="22d17bc4-1250-44ce-98f2-cf37ec652929" providerId="ADAL" clId="{05CA57AA-B48F-4C0D-83DE-2C9963A7ED5B}" dt="2024-11-07T09:11:38.801" v="213" actId="478"/>
          <ac:picMkLst>
            <pc:docMk/>
            <pc:sldMk cId="1448344717" sldId="301"/>
            <ac:picMk id="22" creationId="{6D3B5D25-290D-938E-53AC-9254E2FDABCA}"/>
          </ac:picMkLst>
        </pc:picChg>
        <pc:cxnChg chg="del">
          <ac:chgData name="Bos-9, R. (Roos)" userId="22d17bc4-1250-44ce-98f2-cf37ec652929" providerId="ADAL" clId="{05CA57AA-B48F-4C0D-83DE-2C9963A7ED5B}" dt="2024-11-07T09:11:45.095" v="219" actId="478"/>
          <ac:cxnSpMkLst>
            <pc:docMk/>
            <pc:sldMk cId="1448344717" sldId="301"/>
            <ac:cxnSpMk id="8" creationId="{85AACDB3-E66D-B3E7-A31F-CB6F9DD89B9D}"/>
          </ac:cxnSpMkLst>
        </pc:cxnChg>
        <pc:cxnChg chg="del">
          <ac:chgData name="Bos-9, R. (Roos)" userId="22d17bc4-1250-44ce-98f2-cf37ec652929" providerId="ADAL" clId="{05CA57AA-B48F-4C0D-83DE-2C9963A7ED5B}" dt="2024-11-07T09:11:44.169" v="218" actId="478"/>
          <ac:cxnSpMkLst>
            <pc:docMk/>
            <pc:sldMk cId="1448344717" sldId="301"/>
            <ac:cxnSpMk id="24" creationId="{ABAE82ED-7328-05D0-578F-76F69CEF85A4}"/>
          </ac:cxnSpMkLst>
        </pc:cxnChg>
      </pc:sldChg>
      <pc:sldChg chg="delSp modSp mod modAnim">
        <pc:chgData name="Bos-9, R. (Roos)" userId="22d17bc4-1250-44ce-98f2-cf37ec652929" providerId="ADAL" clId="{05CA57AA-B48F-4C0D-83DE-2C9963A7ED5B}" dt="2024-11-07T10:11:14.199" v="837"/>
        <pc:sldMkLst>
          <pc:docMk/>
          <pc:sldMk cId="1320351994" sldId="302"/>
        </pc:sldMkLst>
        <pc:spChg chg="del">
          <ac:chgData name="Bos-9, R. (Roos)" userId="22d17bc4-1250-44ce-98f2-cf37ec652929" providerId="ADAL" clId="{05CA57AA-B48F-4C0D-83DE-2C9963A7ED5B}" dt="2024-11-07T09:12:06.648" v="227" actId="478"/>
          <ac:spMkLst>
            <pc:docMk/>
            <pc:sldMk cId="1320351994" sldId="302"/>
            <ac:spMk id="14" creationId="{05716C7B-5EA7-3862-FF5F-E5892D044215}"/>
          </ac:spMkLst>
        </pc:spChg>
        <pc:spChg chg="del">
          <ac:chgData name="Bos-9, R. (Roos)" userId="22d17bc4-1250-44ce-98f2-cf37ec652929" providerId="ADAL" clId="{05CA57AA-B48F-4C0D-83DE-2C9963A7ED5B}" dt="2024-11-07T09:12:04.956" v="226" actId="478"/>
          <ac:spMkLst>
            <pc:docMk/>
            <pc:sldMk cId="1320351994" sldId="302"/>
            <ac:spMk id="23" creationId="{04FB2F0D-9179-B8EB-624A-33FAF76ED74E}"/>
          </ac:spMkLst>
        </pc:spChg>
        <pc:picChg chg="del">
          <ac:chgData name="Bos-9, R. (Roos)" userId="22d17bc4-1250-44ce-98f2-cf37ec652929" providerId="ADAL" clId="{05CA57AA-B48F-4C0D-83DE-2C9963A7ED5B}" dt="2024-11-07T09:12:00.535" v="223" actId="478"/>
          <ac:picMkLst>
            <pc:docMk/>
            <pc:sldMk cId="1320351994" sldId="302"/>
            <ac:picMk id="2" creationId="{86A1C7CB-3B5C-3885-4EE8-BF65A92A58E4}"/>
          </ac:picMkLst>
        </pc:picChg>
        <pc:picChg chg="del">
          <ac:chgData name="Bos-9, R. (Roos)" userId="22d17bc4-1250-44ce-98f2-cf37ec652929" providerId="ADAL" clId="{05CA57AA-B48F-4C0D-83DE-2C9963A7ED5B}" dt="2024-11-07T09:12:02.837" v="225" actId="478"/>
          <ac:picMkLst>
            <pc:docMk/>
            <pc:sldMk cId="1320351994" sldId="302"/>
            <ac:picMk id="3" creationId="{622C12A7-6F49-3094-B38B-9228399F4A8F}"/>
          </ac:picMkLst>
        </pc:picChg>
        <pc:picChg chg="mod">
          <ac:chgData name="Bos-9, R. (Roos)" userId="22d17bc4-1250-44ce-98f2-cf37ec652929" providerId="ADAL" clId="{05CA57AA-B48F-4C0D-83DE-2C9963A7ED5B}" dt="2024-11-07T09:39:00.879" v="527" actId="1076"/>
          <ac:picMkLst>
            <pc:docMk/>
            <pc:sldMk cId="1320351994" sldId="302"/>
            <ac:picMk id="4" creationId="{3CC1C93B-1BBA-622B-6156-52302C778158}"/>
          </ac:picMkLst>
        </pc:picChg>
        <pc:picChg chg="mod">
          <ac:chgData name="Bos-9, R. (Roos)" userId="22d17bc4-1250-44ce-98f2-cf37ec652929" providerId="ADAL" clId="{05CA57AA-B48F-4C0D-83DE-2C9963A7ED5B}" dt="2024-11-07T09:38:53.204" v="524" actId="1076"/>
          <ac:picMkLst>
            <pc:docMk/>
            <pc:sldMk cId="1320351994" sldId="302"/>
            <ac:picMk id="7" creationId="{75F97D66-5F56-EA14-0FA2-2A9C7845C9AC}"/>
          </ac:picMkLst>
        </pc:picChg>
        <pc:picChg chg="mod">
          <ac:chgData name="Bos-9, R. (Roos)" userId="22d17bc4-1250-44ce-98f2-cf37ec652929" providerId="ADAL" clId="{05CA57AA-B48F-4C0D-83DE-2C9963A7ED5B}" dt="2024-11-07T09:38:57.146" v="526" actId="1076"/>
          <ac:picMkLst>
            <pc:docMk/>
            <pc:sldMk cId="1320351994" sldId="302"/>
            <ac:picMk id="9" creationId="{A87B7F8E-F726-8EA6-0BB4-BF56C89F0083}"/>
          </ac:picMkLst>
        </pc:picChg>
        <pc:picChg chg="del">
          <ac:chgData name="Bos-9, R. (Roos)" userId="22d17bc4-1250-44ce-98f2-cf37ec652929" providerId="ADAL" clId="{05CA57AA-B48F-4C0D-83DE-2C9963A7ED5B}" dt="2024-11-07T09:12:01.198" v="224" actId="478"/>
          <ac:picMkLst>
            <pc:docMk/>
            <pc:sldMk cId="1320351994" sldId="302"/>
            <ac:picMk id="22" creationId="{6D3B5D25-290D-938E-53AC-9254E2FDABCA}"/>
          </ac:picMkLst>
        </pc:picChg>
        <pc:picChg chg="mod">
          <ac:chgData name="Bos-9, R. (Roos)" userId="22d17bc4-1250-44ce-98f2-cf37ec652929" providerId="ADAL" clId="{05CA57AA-B48F-4C0D-83DE-2C9963A7ED5B}" dt="2024-11-07T09:38:54.965" v="525" actId="1076"/>
          <ac:picMkLst>
            <pc:docMk/>
            <pc:sldMk cId="1320351994" sldId="302"/>
            <ac:picMk id="1026" creationId="{657B9272-F7C3-1FC1-77AA-264295253958}"/>
          </ac:picMkLst>
        </pc:picChg>
        <pc:cxnChg chg="del">
          <ac:chgData name="Bos-9, R. (Roos)" userId="22d17bc4-1250-44ce-98f2-cf37ec652929" providerId="ADAL" clId="{05CA57AA-B48F-4C0D-83DE-2C9963A7ED5B}" dt="2024-11-07T09:12:12.169" v="229" actId="478"/>
          <ac:cxnSpMkLst>
            <pc:docMk/>
            <pc:sldMk cId="1320351994" sldId="302"/>
            <ac:cxnSpMk id="8" creationId="{85AACDB3-E66D-B3E7-A31F-CB6F9DD89B9D}"/>
          </ac:cxnSpMkLst>
        </pc:cxnChg>
        <pc:cxnChg chg="mod">
          <ac:chgData name="Bos-9, R. (Roos)" userId="22d17bc4-1250-44ce-98f2-cf37ec652929" providerId="ADAL" clId="{05CA57AA-B48F-4C0D-83DE-2C9963A7ED5B}" dt="2024-11-07T09:38:45.533" v="523" actId="1076"/>
          <ac:cxnSpMkLst>
            <pc:docMk/>
            <pc:sldMk cId="1320351994" sldId="302"/>
            <ac:cxnSpMk id="11" creationId="{9224E60D-B4FB-737C-9056-D7223923CEEB}"/>
          </ac:cxnSpMkLst>
        </pc:cxnChg>
        <pc:cxnChg chg="del">
          <ac:chgData name="Bos-9, R. (Roos)" userId="22d17bc4-1250-44ce-98f2-cf37ec652929" providerId="ADAL" clId="{05CA57AA-B48F-4C0D-83DE-2C9963A7ED5B}" dt="2024-11-07T09:12:07.606" v="228" actId="478"/>
          <ac:cxnSpMkLst>
            <pc:docMk/>
            <pc:sldMk cId="1320351994" sldId="302"/>
            <ac:cxnSpMk id="24" creationId="{ABAE82ED-7328-05D0-578F-76F69CEF85A4}"/>
          </ac:cxnSpMkLst>
        </pc:cxnChg>
      </pc:sldChg>
      <pc:sldChg chg="delSp modSp mod">
        <pc:chgData name="Bos-9, R. (Roos)" userId="22d17bc4-1250-44ce-98f2-cf37ec652929" providerId="ADAL" clId="{05CA57AA-B48F-4C0D-83DE-2C9963A7ED5B}" dt="2024-11-07T09:57:18.901" v="823" actId="1076"/>
        <pc:sldMkLst>
          <pc:docMk/>
          <pc:sldMk cId="2971590980" sldId="303"/>
        </pc:sldMkLst>
        <pc:spChg chg="del">
          <ac:chgData name="Bos-9, R. (Roos)" userId="22d17bc4-1250-44ce-98f2-cf37ec652929" providerId="ADAL" clId="{05CA57AA-B48F-4C0D-83DE-2C9963A7ED5B}" dt="2024-11-07T09:57:12.616" v="820" actId="478"/>
          <ac:spMkLst>
            <pc:docMk/>
            <pc:sldMk cId="2971590980" sldId="303"/>
            <ac:spMk id="14" creationId="{05716C7B-5EA7-3862-FF5F-E5892D044215}"/>
          </ac:spMkLst>
        </pc:spChg>
        <pc:spChg chg="del">
          <ac:chgData name="Bos-9, R. (Roos)" userId="22d17bc4-1250-44ce-98f2-cf37ec652929" providerId="ADAL" clId="{05CA57AA-B48F-4C0D-83DE-2C9963A7ED5B}" dt="2024-11-07T09:57:09.491" v="817" actId="478"/>
          <ac:spMkLst>
            <pc:docMk/>
            <pc:sldMk cId="2971590980" sldId="303"/>
            <ac:spMk id="23" creationId="{04FB2F0D-9179-B8EB-624A-33FAF76ED74E}"/>
          </ac:spMkLst>
        </pc:spChg>
        <pc:picChg chg="del">
          <ac:chgData name="Bos-9, R. (Roos)" userId="22d17bc4-1250-44ce-98f2-cf37ec652929" providerId="ADAL" clId="{05CA57AA-B48F-4C0D-83DE-2C9963A7ED5B}" dt="2024-11-07T09:57:05.864" v="814" actId="478"/>
          <ac:picMkLst>
            <pc:docMk/>
            <pc:sldMk cId="2971590980" sldId="303"/>
            <ac:picMk id="2" creationId="{86A1C7CB-3B5C-3885-4EE8-BF65A92A58E4}"/>
          </ac:picMkLst>
        </pc:picChg>
        <pc:picChg chg="del">
          <ac:chgData name="Bos-9, R. (Roos)" userId="22d17bc4-1250-44ce-98f2-cf37ec652929" providerId="ADAL" clId="{05CA57AA-B48F-4C0D-83DE-2C9963A7ED5B}" dt="2024-11-07T09:57:07.952" v="816" actId="478"/>
          <ac:picMkLst>
            <pc:docMk/>
            <pc:sldMk cId="2971590980" sldId="303"/>
            <ac:picMk id="3" creationId="{622C12A7-6F49-3094-B38B-9228399F4A8F}"/>
          </ac:picMkLst>
        </pc:picChg>
        <pc:picChg chg="mod">
          <ac:chgData name="Bos-9, R. (Roos)" userId="22d17bc4-1250-44ce-98f2-cf37ec652929" providerId="ADAL" clId="{05CA57AA-B48F-4C0D-83DE-2C9963A7ED5B}" dt="2024-11-07T09:57:18.901" v="823" actId="1076"/>
          <ac:picMkLst>
            <pc:docMk/>
            <pc:sldMk cId="2971590980" sldId="303"/>
            <ac:picMk id="13" creationId="{93A8FE6B-00BD-F59A-D6E5-823D91820E4D}"/>
          </ac:picMkLst>
        </pc:picChg>
        <pc:picChg chg="del">
          <ac:chgData name="Bos-9, R. (Roos)" userId="22d17bc4-1250-44ce-98f2-cf37ec652929" providerId="ADAL" clId="{05CA57AA-B48F-4C0D-83DE-2C9963A7ED5B}" dt="2024-11-07T09:57:06.655" v="815" actId="478"/>
          <ac:picMkLst>
            <pc:docMk/>
            <pc:sldMk cId="2971590980" sldId="303"/>
            <ac:picMk id="22" creationId="{6D3B5D25-290D-938E-53AC-9254E2FDABCA}"/>
          </ac:picMkLst>
        </pc:picChg>
        <pc:cxnChg chg="del">
          <ac:chgData name="Bos-9, R. (Roos)" userId="22d17bc4-1250-44ce-98f2-cf37ec652929" providerId="ADAL" clId="{05CA57AA-B48F-4C0D-83DE-2C9963A7ED5B}" dt="2024-11-07T09:57:10.214" v="818" actId="478"/>
          <ac:cxnSpMkLst>
            <pc:docMk/>
            <pc:sldMk cId="2971590980" sldId="303"/>
            <ac:cxnSpMk id="8" creationId="{85AACDB3-E66D-B3E7-A31F-CB6F9DD89B9D}"/>
          </ac:cxnSpMkLst>
        </pc:cxnChg>
        <pc:cxnChg chg="del">
          <ac:chgData name="Bos-9, R. (Roos)" userId="22d17bc4-1250-44ce-98f2-cf37ec652929" providerId="ADAL" clId="{05CA57AA-B48F-4C0D-83DE-2C9963A7ED5B}" dt="2024-11-07T09:57:11.301" v="819" actId="478"/>
          <ac:cxnSpMkLst>
            <pc:docMk/>
            <pc:sldMk cId="2971590980" sldId="303"/>
            <ac:cxnSpMk id="24" creationId="{ABAE82ED-7328-05D0-578F-76F69CEF85A4}"/>
          </ac:cxnSpMkLst>
        </pc:cxnChg>
      </pc:sldChg>
      <pc:sldChg chg="delSp modSp mod">
        <pc:chgData name="Bos-9, R. (Roos)" userId="22d17bc4-1250-44ce-98f2-cf37ec652929" providerId="ADAL" clId="{05CA57AA-B48F-4C0D-83DE-2C9963A7ED5B}" dt="2024-11-07T09:35:28.363" v="457" actId="113"/>
        <pc:sldMkLst>
          <pc:docMk/>
          <pc:sldMk cId="793605960" sldId="304"/>
        </pc:sldMkLst>
        <pc:spChg chg="mod">
          <ac:chgData name="Bos-9, R. (Roos)" userId="22d17bc4-1250-44ce-98f2-cf37ec652929" providerId="ADAL" clId="{05CA57AA-B48F-4C0D-83DE-2C9963A7ED5B}" dt="2024-11-07T09:35:28.363" v="457" actId="113"/>
          <ac:spMkLst>
            <pc:docMk/>
            <pc:sldMk cId="793605960" sldId="304"/>
            <ac:spMk id="7" creationId="{4E2506DE-5696-F303-0719-CA8D92F5F40B}"/>
          </ac:spMkLst>
        </pc:spChg>
        <pc:spChg chg="del">
          <ac:chgData name="Bos-9, R. (Roos)" userId="22d17bc4-1250-44ce-98f2-cf37ec652929" providerId="ADAL" clId="{05CA57AA-B48F-4C0D-83DE-2C9963A7ED5B}" dt="2024-11-07T09:09:45.590" v="138" actId="478"/>
          <ac:spMkLst>
            <pc:docMk/>
            <pc:sldMk cId="793605960" sldId="304"/>
            <ac:spMk id="14" creationId="{05716C7B-5EA7-3862-FF5F-E5892D044215}"/>
          </ac:spMkLst>
        </pc:spChg>
        <pc:spChg chg="del">
          <ac:chgData name="Bos-9, R. (Roos)" userId="22d17bc4-1250-44ce-98f2-cf37ec652929" providerId="ADAL" clId="{05CA57AA-B48F-4C0D-83DE-2C9963A7ED5B}" dt="2024-11-07T09:09:44.343" v="137" actId="478"/>
          <ac:spMkLst>
            <pc:docMk/>
            <pc:sldMk cId="793605960" sldId="304"/>
            <ac:spMk id="23" creationId="{04FB2F0D-9179-B8EB-624A-33FAF76ED74E}"/>
          </ac:spMkLst>
        </pc:spChg>
        <pc:picChg chg="del">
          <ac:chgData name="Bos-9, R. (Roos)" userId="22d17bc4-1250-44ce-98f2-cf37ec652929" providerId="ADAL" clId="{05CA57AA-B48F-4C0D-83DE-2C9963A7ED5B}" dt="2024-11-07T09:09:41.910" v="135" actId="478"/>
          <ac:picMkLst>
            <pc:docMk/>
            <pc:sldMk cId="793605960" sldId="304"/>
            <ac:picMk id="2" creationId="{86A1C7CB-3B5C-3885-4EE8-BF65A92A58E4}"/>
          </ac:picMkLst>
        </pc:picChg>
        <pc:picChg chg="del">
          <ac:chgData name="Bos-9, R. (Roos)" userId="22d17bc4-1250-44ce-98f2-cf37ec652929" providerId="ADAL" clId="{05CA57AA-B48F-4C0D-83DE-2C9963A7ED5B}" dt="2024-11-07T09:09:43.106" v="136" actId="478"/>
          <ac:picMkLst>
            <pc:docMk/>
            <pc:sldMk cId="793605960" sldId="304"/>
            <ac:picMk id="3" creationId="{622C12A7-6F49-3094-B38B-9228399F4A8F}"/>
          </ac:picMkLst>
        </pc:picChg>
        <pc:picChg chg="del">
          <ac:chgData name="Bos-9, R. (Roos)" userId="22d17bc4-1250-44ce-98f2-cf37ec652929" providerId="ADAL" clId="{05CA57AA-B48F-4C0D-83DE-2C9963A7ED5B}" dt="2024-11-07T09:09:41.127" v="134" actId="478"/>
          <ac:picMkLst>
            <pc:docMk/>
            <pc:sldMk cId="793605960" sldId="304"/>
            <ac:picMk id="22" creationId="{6D3B5D25-290D-938E-53AC-9254E2FDABCA}"/>
          </ac:picMkLst>
        </pc:picChg>
        <pc:cxnChg chg="del">
          <ac:chgData name="Bos-9, R. (Roos)" userId="22d17bc4-1250-44ce-98f2-cf37ec652929" providerId="ADAL" clId="{05CA57AA-B48F-4C0D-83DE-2C9963A7ED5B}" dt="2024-11-07T09:09:47.653" v="140" actId="478"/>
          <ac:cxnSpMkLst>
            <pc:docMk/>
            <pc:sldMk cId="793605960" sldId="304"/>
            <ac:cxnSpMk id="8" creationId="{85AACDB3-E66D-B3E7-A31F-CB6F9DD89B9D}"/>
          </ac:cxnSpMkLst>
        </pc:cxnChg>
        <pc:cxnChg chg="del">
          <ac:chgData name="Bos-9, R. (Roos)" userId="22d17bc4-1250-44ce-98f2-cf37ec652929" providerId="ADAL" clId="{05CA57AA-B48F-4C0D-83DE-2C9963A7ED5B}" dt="2024-11-07T09:09:46.394" v="139" actId="478"/>
          <ac:cxnSpMkLst>
            <pc:docMk/>
            <pc:sldMk cId="793605960" sldId="304"/>
            <ac:cxnSpMk id="24" creationId="{ABAE82ED-7328-05D0-578F-76F69CEF85A4}"/>
          </ac:cxnSpMkLst>
        </pc:cxnChg>
      </pc:sldChg>
      <pc:sldChg chg="delSp modSp mod modNotesTx">
        <pc:chgData name="Bos-9, R. (Roos)" userId="22d17bc4-1250-44ce-98f2-cf37ec652929" providerId="ADAL" clId="{05CA57AA-B48F-4C0D-83DE-2C9963A7ED5B}" dt="2024-11-07T09:55:17.032" v="715" actId="20577"/>
        <pc:sldMkLst>
          <pc:docMk/>
          <pc:sldMk cId="3816130977" sldId="305"/>
        </pc:sldMkLst>
        <pc:spChg chg="mod">
          <ac:chgData name="Bos-9, R. (Roos)" userId="22d17bc4-1250-44ce-98f2-cf37ec652929" providerId="ADAL" clId="{05CA57AA-B48F-4C0D-83DE-2C9963A7ED5B}" dt="2024-11-07T09:04:41.790" v="1" actId="20577"/>
          <ac:spMkLst>
            <pc:docMk/>
            <pc:sldMk cId="3816130977" sldId="305"/>
            <ac:spMk id="12" creationId="{896E8312-9D0C-0A04-F927-F3549694F871}"/>
          </ac:spMkLst>
        </pc:spChg>
        <pc:spChg chg="del">
          <ac:chgData name="Bos-9, R. (Roos)" userId="22d17bc4-1250-44ce-98f2-cf37ec652929" providerId="ADAL" clId="{05CA57AA-B48F-4C0D-83DE-2C9963A7ED5B}" dt="2024-11-07T09:06:43.722" v="34" actId="478"/>
          <ac:spMkLst>
            <pc:docMk/>
            <pc:sldMk cId="3816130977" sldId="305"/>
            <ac:spMk id="14" creationId="{05716C7B-5EA7-3862-FF5F-E5892D044215}"/>
          </ac:spMkLst>
        </pc:spChg>
        <pc:spChg chg="del">
          <ac:chgData name="Bos-9, R. (Roos)" userId="22d17bc4-1250-44ce-98f2-cf37ec652929" providerId="ADAL" clId="{05CA57AA-B48F-4C0D-83DE-2C9963A7ED5B}" dt="2024-11-07T09:06:40.207" v="31" actId="478"/>
          <ac:spMkLst>
            <pc:docMk/>
            <pc:sldMk cId="3816130977" sldId="305"/>
            <ac:spMk id="23" creationId="{04FB2F0D-9179-B8EB-624A-33FAF76ED74E}"/>
          </ac:spMkLst>
        </pc:spChg>
        <pc:picChg chg="del">
          <ac:chgData name="Bos-9, R. (Roos)" userId="22d17bc4-1250-44ce-98f2-cf37ec652929" providerId="ADAL" clId="{05CA57AA-B48F-4C0D-83DE-2C9963A7ED5B}" dt="2024-11-07T09:06:37.730" v="29" actId="478"/>
          <ac:picMkLst>
            <pc:docMk/>
            <pc:sldMk cId="3816130977" sldId="305"/>
            <ac:picMk id="2" creationId="{86A1C7CB-3B5C-3885-4EE8-BF65A92A58E4}"/>
          </ac:picMkLst>
        </pc:picChg>
        <pc:picChg chg="del">
          <ac:chgData name="Bos-9, R. (Roos)" userId="22d17bc4-1250-44ce-98f2-cf37ec652929" providerId="ADAL" clId="{05CA57AA-B48F-4C0D-83DE-2C9963A7ED5B}" dt="2024-11-07T09:06:38.667" v="30" actId="478"/>
          <ac:picMkLst>
            <pc:docMk/>
            <pc:sldMk cId="3816130977" sldId="305"/>
            <ac:picMk id="3" creationId="{622C12A7-6F49-3094-B38B-9228399F4A8F}"/>
          </ac:picMkLst>
        </pc:picChg>
        <pc:picChg chg="mod">
          <ac:chgData name="Bos-9, R. (Roos)" userId="22d17bc4-1250-44ce-98f2-cf37ec652929" providerId="ADAL" clId="{05CA57AA-B48F-4C0D-83DE-2C9963A7ED5B}" dt="2024-11-07T09:04:43.127" v="2" actId="1076"/>
          <ac:picMkLst>
            <pc:docMk/>
            <pc:sldMk cId="3816130977" sldId="305"/>
            <ac:picMk id="6" creationId="{53606DBE-E9B7-6912-AEE3-36775D7464DD}"/>
          </ac:picMkLst>
        </pc:picChg>
        <pc:picChg chg="del">
          <ac:chgData name="Bos-9, R. (Roos)" userId="22d17bc4-1250-44ce-98f2-cf37ec652929" providerId="ADAL" clId="{05CA57AA-B48F-4C0D-83DE-2C9963A7ED5B}" dt="2024-11-07T09:06:36.962" v="28" actId="478"/>
          <ac:picMkLst>
            <pc:docMk/>
            <pc:sldMk cId="3816130977" sldId="305"/>
            <ac:picMk id="22" creationId="{6D3B5D25-290D-938E-53AC-9254E2FDABCA}"/>
          </ac:picMkLst>
        </pc:picChg>
        <pc:cxnChg chg="del">
          <ac:chgData name="Bos-9, R. (Roos)" userId="22d17bc4-1250-44ce-98f2-cf37ec652929" providerId="ADAL" clId="{05CA57AA-B48F-4C0D-83DE-2C9963A7ED5B}" dt="2024-11-07T09:06:41.140" v="32" actId="478"/>
          <ac:cxnSpMkLst>
            <pc:docMk/>
            <pc:sldMk cId="3816130977" sldId="305"/>
            <ac:cxnSpMk id="8" creationId="{85AACDB3-E66D-B3E7-A31F-CB6F9DD89B9D}"/>
          </ac:cxnSpMkLst>
        </pc:cxnChg>
        <pc:cxnChg chg="del">
          <ac:chgData name="Bos-9, R. (Roos)" userId="22d17bc4-1250-44ce-98f2-cf37ec652929" providerId="ADAL" clId="{05CA57AA-B48F-4C0D-83DE-2C9963A7ED5B}" dt="2024-11-07T09:06:42.265" v="33" actId="478"/>
          <ac:cxnSpMkLst>
            <pc:docMk/>
            <pc:sldMk cId="3816130977" sldId="305"/>
            <ac:cxnSpMk id="24" creationId="{ABAE82ED-7328-05D0-578F-76F69CEF85A4}"/>
          </ac:cxnSpMkLst>
        </pc:cxnChg>
      </pc:sldChg>
      <pc:sldChg chg="delSp modSp mod">
        <pc:chgData name="Bos-9, R. (Roos)" userId="22d17bc4-1250-44ce-98f2-cf37ec652929" providerId="ADAL" clId="{05CA57AA-B48F-4C0D-83DE-2C9963A7ED5B}" dt="2024-11-07T09:39:47.097" v="540" actId="404"/>
        <pc:sldMkLst>
          <pc:docMk/>
          <pc:sldMk cId="2371711299" sldId="306"/>
        </pc:sldMkLst>
        <pc:spChg chg="mod">
          <ac:chgData name="Bos-9, R. (Roos)" userId="22d17bc4-1250-44ce-98f2-cf37ec652929" providerId="ADAL" clId="{05CA57AA-B48F-4C0D-83DE-2C9963A7ED5B}" dt="2024-11-07T09:39:34.160" v="536" actId="404"/>
          <ac:spMkLst>
            <pc:docMk/>
            <pc:sldMk cId="2371711299" sldId="306"/>
            <ac:spMk id="12" creationId="{9E9C5DB7-E0A0-087E-7F91-A49AE9C9C0AD}"/>
          </ac:spMkLst>
        </pc:spChg>
        <pc:spChg chg="mod">
          <ac:chgData name="Bos-9, R. (Roos)" userId="22d17bc4-1250-44ce-98f2-cf37ec652929" providerId="ADAL" clId="{05CA57AA-B48F-4C0D-83DE-2C9963A7ED5B}" dt="2024-11-07T09:39:40.702" v="538" actId="404"/>
          <ac:spMkLst>
            <pc:docMk/>
            <pc:sldMk cId="2371711299" sldId="306"/>
            <ac:spMk id="13" creationId="{47A38946-5411-7BD1-A854-5F79E87C672D}"/>
          </ac:spMkLst>
        </pc:spChg>
        <pc:spChg chg="del">
          <ac:chgData name="Bos-9, R. (Roos)" userId="22d17bc4-1250-44ce-98f2-cf37ec652929" providerId="ADAL" clId="{05CA57AA-B48F-4C0D-83DE-2C9963A7ED5B}" dt="2024-11-07T09:12:34.575" v="239" actId="478"/>
          <ac:spMkLst>
            <pc:docMk/>
            <pc:sldMk cId="2371711299" sldId="306"/>
            <ac:spMk id="14" creationId="{05716C7B-5EA7-3862-FF5F-E5892D044215}"/>
          </ac:spMkLst>
        </pc:spChg>
        <pc:spChg chg="mod">
          <ac:chgData name="Bos-9, R. (Roos)" userId="22d17bc4-1250-44ce-98f2-cf37ec652929" providerId="ADAL" clId="{05CA57AA-B48F-4C0D-83DE-2C9963A7ED5B}" dt="2024-11-07T09:39:37.502" v="537" actId="404"/>
          <ac:spMkLst>
            <pc:docMk/>
            <pc:sldMk cId="2371711299" sldId="306"/>
            <ac:spMk id="15" creationId="{7340F07B-B7FD-D61A-B7DB-C317CBAFCA3B}"/>
          </ac:spMkLst>
        </pc:spChg>
        <pc:spChg chg="mod">
          <ac:chgData name="Bos-9, R. (Roos)" userId="22d17bc4-1250-44ce-98f2-cf37ec652929" providerId="ADAL" clId="{05CA57AA-B48F-4C0D-83DE-2C9963A7ED5B}" dt="2024-11-07T09:39:47.097" v="540" actId="404"/>
          <ac:spMkLst>
            <pc:docMk/>
            <pc:sldMk cId="2371711299" sldId="306"/>
            <ac:spMk id="16" creationId="{8E43F03B-DD1B-1621-E523-20E4A60562CE}"/>
          </ac:spMkLst>
        </pc:spChg>
        <pc:spChg chg="mod">
          <ac:chgData name="Bos-9, R. (Roos)" userId="22d17bc4-1250-44ce-98f2-cf37ec652929" providerId="ADAL" clId="{05CA57AA-B48F-4C0D-83DE-2C9963A7ED5B}" dt="2024-11-07T09:39:43.697" v="539" actId="404"/>
          <ac:spMkLst>
            <pc:docMk/>
            <pc:sldMk cId="2371711299" sldId="306"/>
            <ac:spMk id="17" creationId="{BB5FCC46-B5CA-2D54-831F-5CB1B9C50049}"/>
          </ac:spMkLst>
        </pc:spChg>
        <pc:spChg chg="del">
          <ac:chgData name="Bos-9, R. (Roos)" userId="22d17bc4-1250-44ce-98f2-cf37ec652929" providerId="ADAL" clId="{05CA57AA-B48F-4C0D-83DE-2C9963A7ED5B}" dt="2024-11-07T09:12:36.501" v="240" actId="478"/>
          <ac:spMkLst>
            <pc:docMk/>
            <pc:sldMk cId="2371711299" sldId="306"/>
            <ac:spMk id="23" creationId="{04FB2F0D-9179-B8EB-624A-33FAF76ED74E}"/>
          </ac:spMkLst>
        </pc:spChg>
        <pc:picChg chg="del">
          <ac:chgData name="Bos-9, R. (Roos)" userId="22d17bc4-1250-44ce-98f2-cf37ec652929" providerId="ADAL" clId="{05CA57AA-B48F-4C0D-83DE-2C9963A7ED5B}" dt="2024-11-07T09:12:32.440" v="238" actId="478"/>
          <ac:picMkLst>
            <pc:docMk/>
            <pc:sldMk cId="2371711299" sldId="306"/>
            <ac:picMk id="2" creationId="{86A1C7CB-3B5C-3885-4EE8-BF65A92A58E4}"/>
          </ac:picMkLst>
        </pc:picChg>
        <pc:picChg chg="del">
          <ac:chgData name="Bos-9, R. (Roos)" userId="22d17bc4-1250-44ce-98f2-cf37ec652929" providerId="ADAL" clId="{05CA57AA-B48F-4C0D-83DE-2C9963A7ED5B}" dt="2024-11-07T09:12:38.745" v="241" actId="478"/>
          <ac:picMkLst>
            <pc:docMk/>
            <pc:sldMk cId="2371711299" sldId="306"/>
            <ac:picMk id="3" creationId="{622C12A7-6F49-3094-B38B-9228399F4A8F}"/>
          </ac:picMkLst>
        </pc:picChg>
        <pc:picChg chg="del">
          <ac:chgData name="Bos-9, R. (Roos)" userId="22d17bc4-1250-44ce-98f2-cf37ec652929" providerId="ADAL" clId="{05CA57AA-B48F-4C0D-83DE-2C9963A7ED5B}" dt="2024-11-07T09:12:31.784" v="237" actId="478"/>
          <ac:picMkLst>
            <pc:docMk/>
            <pc:sldMk cId="2371711299" sldId="306"/>
            <ac:picMk id="22" creationId="{6D3B5D25-290D-938E-53AC-9254E2FDABCA}"/>
          </ac:picMkLst>
        </pc:picChg>
        <pc:cxnChg chg="del">
          <ac:chgData name="Bos-9, R. (Roos)" userId="22d17bc4-1250-44ce-98f2-cf37ec652929" providerId="ADAL" clId="{05CA57AA-B48F-4C0D-83DE-2C9963A7ED5B}" dt="2024-11-07T09:12:39.754" v="242" actId="478"/>
          <ac:cxnSpMkLst>
            <pc:docMk/>
            <pc:sldMk cId="2371711299" sldId="306"/>
            <ac:cxnSpMk id="8" creationId="{85AACDB3-E66D-B3E7-A31F-CB6F9DD89B9D}"/>
          </ac:cxnSpMkLst>
        </pc:cxnChg>
        <pc:cxnChg chg="del">
          <ac:chgData name="Bos-9, R. (Roos)" userId="22d17bc4-1250-44ce-98f2-cf37ec652929" providerId="ADAL" clId="{05CA57AA-B48F-4C0D-83DE-2C9963A7ED5B}" dt="2024-11-07T09:12:40.891" v="243" actId="478"/>
          <ac:cxnSpMkLst>
            <pc:docMk/>
            <pc:sldMk cId="2371711299" sldId="306"/>
            <ac:cxnSpMk id="24" creationId="{ABAE82ED-7328-05D0-578F-76F69CEF85A4}"/>
          </ac:cxnSpMkLst>
        </pc:cxnChg>
      </pc:sldChg>
      <pc:sldChg chg="delSp modSp mod">
        <pc:chgData name="Bos-9, R. (Roos)" userId="22d17bc4-1250-44ce-98f2-cf37ec652929" providerId="ADAL" clId="{05CA57AA-B48F-4C0D-83DE-2C9963A7ED5B}" dt="2024-11-07T09:34:56.332" v="452" actId="113"/>
        <pc:sldMkLst>
          <pc:docMk/>
          <pc:sldMk cId="325444554" sldId="307"/>
        </pc:sldMkLst>
        <pc:spChg chg="mod">
          <ac:chgData name="Bos-9, R. (Roos)" userId="22d17bc4-1250-44ce-98f2-cf37ec652929" providerId="ADAL" clId="{05CA57AA-B48F-4C0D-83DE-2C9963A7ED5B}" dt="2024-11-07T09:34:56.332" v="452" actId="113"/>
          <ac:spMkLst>
            <pc:docMk/>
            <pc:sldMk cId="325444554" sldId="307"/>
            <ac:spMk id="5" creationId="{9544B505-D2E9-F85A-1B7F-C7C5ECC502BA}"/>
          </ac:spMkLst>
        </pc:spChg>
        <pc:spChg chg="del">
          <ac:chgData name="Bos-9, R. (Roos)" userId="22d17bc4-1250-44ce-98f2-cf37ec652929" providerId="ADAL" clId="{05CA57AA-B48F-4C0D-83DE-2C9963A7ED5B}" dt="2024-11-07T09:10:11.271" v="154" actId="478"/>
          <ac:spMkLst>
            <pc:docMk/>
            <pc:sldMk cId="325444554" sldId="307"/>
            <ac:spMk id="14" creationId="{05716C7B-5EA7-3862-FF5F-E5892D044215}"/>
          </ac:spMkLst>
        </pc:spChg>
        <pc:spChg chg="del">
          <ac:chgData name="Bos-9, R. (Roos)" userId="22d17bc4-1250-44ce-98f2-cf37ec652929" providerId="ADAL" clId="{05CA57AA-B48F-4C0D-83DE-2C9963A7ED5B}" dt="2024-11-07T09:10:06.813" v="151" actId="478"/>
          <ac:spMkLst>
            <pc:docMk/>
            <pc:sldMk cId="325444554" sldId="307"/>
            <ac:spMk id="23" creationId="{04FB2F0D-9179-B8EB-624A-33FAF76ED74E}"/>
          </ac:spMkLst>
        </pc:spChg>
        <pc:picChg chg="del">
          <ac:chgData name="Bos-9, R. (Roos)" userId="22d17bc4-1250-44ce-98f2-cf37ec652929" providerId="ADAL" clId="{05CA57AA-B48F-4C0D-83DE-2C9963A7ED5B}" dt="2024-11-07T09:10:03.574" v="148" actId="478"/>
          <ac:picMkLst>
            <pc:docMk/>
            <pc:sldMk cId="325444554" sldId="307"/>
            <ac:picMk id="2" creationId="{86A1C7CB-3B5C-3885-4EE8-BF65A92A58E4}"/>
          </ac:picMkLst>
        </pc:picChg>
        <pc:picChg chg="del">
          <ac:chgData name="Bos-9, R. (Roos)" userId="22d17bc4-1250-44ce-98f2-cf37ec652929" providerId="ADAL" clId="{05CA57AA-B48F-4C0D-83DE-2C9963A7ED5B}" dt="2024-11-07T09:10:05.442" v="150" actId="478"/>
          <ac:picMkLst>
            <pc:docMk/>
            <pc:sldMk cId="325444554" sldId="307"/>
            <ac:picMk id="3" creationId="{622C12A7-6F49-3094-B38B-9228399F4A8F}"/>
          </ac:picMkLst>
        </pc:picChg>
        <pc:picChg chg="del">
          <ac:chgData name="Bos-9, R. (Roos)" userId="22d17bc4-1250-44ce-98f2-cf37ec652929" providerId="ADAL" clId="{05CA57AA-B48F-4C0D-83DE-2C9963A7ED5B}" dt="2024-11-07T09:10:04.225" v="149" actId="478"/>
          <ac:picMkLst>
            <pc:docMk/>
            <pc:sldMk cId="325444554" sldId="307"/>
            <ac:picMk id="22" creationId="{6D3B5D25-290D-938E-53AC-9254E2FDABCA}"/>
          </ac:picMkLst>
        </pc:picChg>
        <pc:cxnChg chg="del">
          <ac:chgData name="Bos-9, R. (Roos)" userId="22d17bc4-1250-44ce-98f2-cf37ec652929" providerId="ADAL" clId="{05CA57AA-B48F-4C0D-83DE-2C9963A7ED5B}" dt="2024-11-07T09:10:07.993" v="152" actId="478"/>
          <ac:cxnSpMkLst>
            <pc:docMk/>
            <pc:sldMk cId="325444554" sldId="307"/>
            <ac:cxnSpMk id="8" creationId="{85AACDB3-E66D-B3E7-A31F-CB6F9DD89B9D}"/>
          </ac:cxnSpMkLst>
        </pc:cxnChg>
        <pc:cxnChg chg="del">
          <ac:chgData name="Bos-9, R. (Roos)" userId="22d17bc4-1250-44ce-98f2-cf37ec652929" providerId="ADAL" clId="{05CA57AA-B48F-4C0D-83DE-2C9963A7ED5B}" dt="2024-11-07T09:10:09.827" v="153" actId="478"/>
          <ac:cxnSpMkLst>
            <pc:docMk/>
            <pc:sldMk cId="325444554" sldId="307"/>
            <ac:cxnSpMk id="24" creationId="{ABAE82ED-7328-05D0-578F-76F69CEF85A4}"/>
          </ac:cxnSpMkLst>
        </pc:cxnChg>
      </pc:sldChg>
      <pc:sldChg chg="delSp mod">
        <pc:chgData name="Bos-9, R. (Roos)" userId="22d17bc4-1250-44ce-98f2-cf37ec652929" providerId="ADAL" clId="{05CA57AA-B48F-4C0D-83DE-2C9963A7ED5B}" dt="2024-11-07T09:06:33.496" v="27" actId="478"/>
        <pc:sldMkLst>
          <pc:docMk/>
          <pc:sldMk cId="2636399930" sldId="308"/>
        </pc:sldMkLst>
        <pc:spChg chg="del">
          <ac:chgData name="Bos-9, R. (Roos)" userId="22d17bc4-1250-44ce-98f2-cf37ec652929" providerId="ADAL" clId="{05CA57AA-B48F-4C0D-83DE-2C9963A7ED5B}" dt="2024-11-07T09:06:33.496" v="27" actId="478"/>
          <ac:spMkLst>
            <pc:docMk/>
            <pc:sldMk cId="2636399930" sldId="308"/>
            <ac:spMk id="14" creationId="{05716C7B-5EA7-3862-FF5F-E5892D044215}"/>
          </ac:spMkLst>
        </pc:spChg>
        <pc:spChg chg="del">
          <ac:chgData name="Bos-9, R. (Roos)" userId="22d17bc4-1250-44ce-98f2-cf37ec652929" providerId="ADAL" clId="{05CA57AA-B48F-4C0D-83DE-2C9963A7ED5B}" dt="2024-11-07T09:06:30.012" v="24" actId="478"/>
          <ac:spMkLst>
            <pc:docMk/>
            <pc:sldMk cId="2636399930" sldId="308"/>
            <ac:spMk id="23" creationId="{04FB2F0D-9179-B8EB-624A-33FAF76ED74E}"/>
          </ac:spMkLst>
        </pc:spChg>
        <pc:picChg chg="del">
          <ac:chgData name="Bos-9, R. (Roos)" userId="22d17bc4-1250-44ce-98f2-cf37ec652929" providerId="ADAL" clId="{05CA57AA-B48F-4C0D-83DE-2C9963A7ED5B}" dt="2024-11-07T09:06:26.522" v="22" actId="478"/>
          <ac:picMkLst>
            <pc:docMk/>
            <pc:sldMk cId="2636399930" sldId="308"/>
            <ac:picMk id="2" creationId="{86A1C7CB-3B5C-3885-4EE8-BF65A92A58E4}"/>
          </ac:picMkLst>
        </pc:picChg>
        <pc:picChg chg="del">
          <ac:chgData name="Bos-9, R. (Roos)" userId="22d17bc4-1250-44ce-98f2-cf37ec652929" providerId="ADAL" clId="{05CA57AA-B48F-4C0D-83DE-2C9963A7ED5B}" dt="2024-11-07T09:06:28.027" v="23" actId="478"/>
          <ac:picMkLst>
            <pc:docMk/>
            <pc:sldMk cId="2636399930" sldId="308"/>
            <ac:picMk id="3" creationId="{622C12A7-6F49-3094-B38B-9228399F4A8F}"/>
          </ac:picMkLst>
        </pc:picChg>
        <pc:picChg chg="del">
          <ac:chgData name="Bos-9, R. (Roos)" userId="22d17bc4-1250-44ce-98f2-cf37ec652929" providerId="ADAL" clId="{05CA57AA-B48F-4C0D-83DE-2C9963A7ED5B}" dt="2024-11-07T09:06:25.241" v="21" actId="478"/>
          <ac:picMkLst>
            <pc:docMk/>
            <pc:sldMk cId="2636399930" sldId="308"/>
            <ac:picMk id="22" creationId="{6D3B5D25-290D-938E-53AC-9254E2FDABCA}"/>
          </ac:picMkLst>
        </pc:picChg>
        <pc:cxnChg chg="del">
          <ac:chgData name="Bos-9, R. (Roos)" userId="22d17bc4-1250-44ce-98f2-cf37ec652929" providerId="ADAL" clId="{05CA57AA-B48F-4C0D-83DE-2C9963A7ED5B}" dt="2024-11-07T09:06:31.139" v="25" actId="478"/>
          <ac:cxnSpMkLst>
            <pc:docMk/>
            <pc:sldMk cId="2636399930" sldId="308"/>
            <ac:cxnSpMk id="8" creationId="{85AACDB3-E66D-B3E7-A31F-CB6F9DD89B9D}"/>
          </ac:cxnSpMkLst>
        </pc:cxnChg>
        <pc:cxnChg chg="del">
          <ac:chgData name="Bos-9, R. (Roos)" userId="22d17bc4-1250-44ce-98f2-cf37ec652929" providerId="ADAL" clId="{05CA57AA-B48F-4C0D-83DE-2C9963A7ED5B}" dt="2024-11-07T09:06:32.219" v="26" actId="478"/>
          <ac:cxnSpMkLst>
            <pc:docMk/>
            <pc:sldMk cId="2636399930" sldId="308"/>
            <ac:cxnSpMk id="24" creationId="{ABAE82ED-7328-05D0-578F-76F69CEF85A4}"/>
          </ac:cxnSpMkLst>
        </pc:cxnChg>
      </pc:sldChg>
      <pc:sldChg chg="delSp modSp mod">
        <pc:chgData name="Bos-9, R. (Roos)" userId="22d17bc4-1250-44ce-98f2-cf37ec652929" providerId="ADAL" clId="{05CA57AA-B48F-4C0D-83DE-2C9963A7ED5B}" dt="2024-11-07T09:33:30.155" v="425" actId="2711"/>
        <pc:sldMkLst>
          <pc:docMk/>
          <pc:sldMk cId="3743050573" sldId="310"/>
        </pc:sldMkLst>
        <pc:spChg chg="mod">
          <ac:chgData name="Bos-9, R. (Roos)" userId="22d17bc4-1250-44ce-98f2-cf37ec652929" providerId="ADAL" clId="{05CA57AA-B48F-4C0D-83DE-2C9963A7ED5B}" dt="2024-11-07T09:33:30.155" v="425" actId="2711"/>
          <ac:spMkLst>
            <pc:docMk/>
            <pc:sldMk cId="3743050573" sldId="310"/>
            <ac:spMk id="6" creationId="{BA143F15-64C4-7F35-826A-3241F8989983}"/>
          </ac:spMkLst>
        </pc:spChg>
        <pc:spChg chg="del">
          <ac:chgData name="Bos-9, R. (Roos)" userId="22d17bc4-1250-44ce-98f2-cf37ec652929" providerId="ADAL" clId="{05CA57AA-B48F-4C0D-83DE-2C9963A7ED5B}" dt="2024-11-07T09:10:41.586" v="175" actId="478"/>
          <ac:spMkLst>
            <pc:docMk/>
            <pc:sldMk cId="3743050573" sldId="310"/>
            <ac:spMk id="14" creationId="{05716C7B-5EA7-3862-FF5F-E5892D044215}"/>
          </ac:spMkLst>
        </pc:spChg>
        <pc:spChg chg="del">
          <ac:chgData name="Bos-9, R. (Roos)" userId="22d17bc4-1250-44ce-98f2-cf37ec652929" providerId="ADAL" clId="{05CA57AA-B48F-4C0D-83DE-2C9963A7ED5B}" dt="2024-11-07T09:10:37.131" v="172" actId="478"/>
          <ac:spMkLst>
            <pc:docMk/>
            <pc:sldMk cId="3743050573" sldId="310"/>
            <ac:spMk id="23" creationId="{04FB2F0D-9179-B8EB-624A-33FAF76ED74E}"/>
          </ac:spMkLst>
        </pc:spChg>
        <pc:picChg chg="del">
          <ac:chgData name="Bos-9, R. (Roos)" userId="22d17bc4-1250-44ce-98f2-cf37ec652929" providerId="ADAL" clId="{05CA57AA-B48F-4C0D-83DE-2C9963A7ED5B}" dt="2024-11-07T09:10:34.606" v="170" actId="478"/>
          <ac:picMkLst>
            <pc:docMk/>
            <pc:sldMk cId="3743050573" sldId="310"/>
            <ac:picMk id="2" creationId="{86A1C7CB-3B5C-3885-4EE8-BF65A92A58E4}"/>
          </ac:picMkLst>
        </pc:picChg>
        <pc:picChg chg="del">
          <ac:chgData name="Bos-9, R. (Roos)" userId="22d17bc4-1250-44ce-98f2-cf37ec652929" providerId="ADAL" clId="{05CA57AA-B48F-4C0D-83DE-2C9963A7ED5B}" dt="2024-11-07T09:10:35.584" v="171" actId="478"/>
          <ac:picMkLst>
            <pc:docMk/>
            <pc:sldMk cId="3743050573" sldId="310"/>
            <ac:picMk id="3" creationId="{622C12A7-6F49-3094-B38B-9228399F4A8F}"/>
          </ac:picMkLst>
        </pc:picChg>
        <pc:picChg chg="del">
          <ac:chgData name="Bos-9, R. (Roos)" userId="22d17bc4-1250-44ce-98f2-cf37ec652929" providerId="ADAL" clId="{05CA57AA-B48F-4C0D-83DE-2C9963A7ED5B}" dt="2024-11-07T09:10:33.935" v="169" actId="478"/>
          <ac:picMkLst>
            <pc:docMk/>
            <pc:sldMk cId="3743050573" sldId="310"/>
            <ac:picMk id="22" creationId="{6D3B5D25-290D-938E-53AC-9254E2FDABCA}"/>
          </ac:picMkLst>
        </pc:picChg>
        <pc:cxnChg chg="del">
          <ac:chgData name="Bos-9, R. (Roos)" userId="22d17bc4-1250-44ce-98f2-cf37ec652929" providerId="ADAL" clId="{05CA57AA-B48F-4C0D-83DE-2C9963A7ED5B}" dt="2024-11-07T09:10:38.084" v="173" actId="478"/>
          <ac:cxnSpMkLst>
            <pc:docMk/>
            <pc:sldMk cId="3743050573" sldId="310"/>
            <ac:cxnSpMk id="8" creationId="{85AACDB3-E66D-B3E7-A31F-CB6F9DD89B9D}"/>
          </ac:cxnSpMkLst>
        </pc:cxnChg>
        <pc:cxnChg chg="del">
          <ac:chgData name="Bos-9, R. (Roos)" userId="22d17bc4-1250-44ce-98f2-cf37ec652929" providerId="ADAL" clId="{05CA57AA-B48F-4C0D-83DE-2C9963A7ED5B}" dt="2024-11-07T09:10:39.303" v="174" actId="478"/>
          <ac:cxnSpMkLst>
            <pc:docMk/>
            <pc:sldMk cId="3743050573" sldId="310"/>
            <ac:cxnSpMk id="24" creationId="{ABAE82ED-7328-05D0-578F-76F69CEF85A4}"/>
          </ac:cxnSpMkLst>
        </pc:cxnChg>
      </pc:sldChg>
      <pc:sldChg chg="addSp delSp modSp mod addAnim delAnim modNotesTx">
        <pc:chgData name="Bos-9, R. (Roos)" userId="22d17bc4-1250-44ce-98f2-cf37ec652929" providerId="ADAL" clId="{05CA57AA-B48F-4C0D-83DE-2C9963A7ED5B}" dt="2024-11-07T10:38:33.104" v="899" actId="1076"/>
        <pc:sldMkLst>
          <pc:docMk/>
          <pc:sldMk cId="3755015609" sldId="311"/>
        </pc:sldMkLst>
        <pc:spChg chg="add mod">
          <ac:chgData name="Bos-9, R. (Roos)" userId="22d17bc4-1250-44ce-98f2-cf37ec652929" providerId="ADAL" clId="{05CA57AA-B48F-4C0D-83DE-2C9963A7ED5B}" dt="2024-11-07T10:38:33.104" v="899" actId="1076"/>
          <ac:spMkLst>
            <pc:docMk/>
            <pc:sldMk cId="3755015609" sldId="311"/>
            <ac:spMk id="5" creationId="{49997C63-3DB7-B5C3-79E9-734347EBC1AF}"/>
          </ac:spMkLst>
        </pc:spChg>
        <pc:spChg chg="add del mod">
          <ac:chgData name="Bos-9, R. (Roos)" userId="22d17bc4-1250-44ce-98f2-cf37ec652929" providerId="ADAL" clId="{05CA57AA-B48F-4C0D-83DE-2C9963A7ED5B}" dt="2024-11-07T10:37:12.806" v="873" actId="478"/>
          <ac:spMkLst>
            <pc:docMk/>
            <pc:sldMk cId="3755015609" sldId="311"/>
            <ac:spMk id="6" creationId="{95897DC8-8032-F387-0913-93C21E33A1E9}"/>
          </ac:spMkLst>
        </pc:spChg>
        <pc:spChg chg="del mod">
          <ac:chgData name="Bos-9, R. (Roos)" userId="22d17bc4-1250-44ce-98f2-cf37ec652929" providerId="ADAL" clId="{05CA57AA-B48F-4C0D-83DE-2C9963A7ED5B}" dt="2024-11-07T10:11:26.367" v="839" actId="478"/>
          <ac:spMkLst>
            <pc:docMk/>
            <pc:sldMk cId="3755015609" sldId="311"/>
            <ac:spMk id="7" creationId="{79D71ECE-58CE-2504-4352-403A63F7675A}"/>
          </ac:spMkLst>
        </pc:spChg>
        <pc:spChg chg="del">
          <ac:chgData name="Bos-9, R. (Roos)" userId="22d17bc4-1250-44ce-98f2-cf37ec652929" providerId="ADAL" clId="{05CA57AA-B48F-4C0D-83DE-2C9963A7ED5B}" dt="2024-11-07T09:07:33.115" v="61" actId="478"/>
          <ac:spMkLst>
            <pc:docMk/>
            <pc:sldMk cId="3755015609" sldId="311"/>
            <ac:spMk id="14" creationId="{05716C7B-5EA7-3862-FF5F-E5892D044215}"/>
          </ac:spMkLst>
        </pc:spChg>
        <pc:spChg chg="del mod">
          <ac:chgData name="Bos-9, R. (Roos)" userId="22d17bc4-1250-44ce-98f2-cf37ec652929" providerId="ADAL" clId="{05CA57AA-B48F-4C0D-83DE-2C9963A7ED5B}" dt="2024-11-07T09:07:28.599" v="58" actId="478"/>
          <ac:spMkLst>
            <pc:docMk/>
            <pc:sldMk cId="3755015609" sldId="311"/>
            <ac:spMk id="23" creationId="{04FB2F0D-9179-B8EB-624A-33FAF76ED74E}"/>
          </ac:spMkLst>
        </pc:spChg>
        <pc:picChg chg="add mod">
          <ac:chgData name="Bos-9, R. (Roos)" userId="22d17bc4-1250-44ce-98f2-cf37ec652929" providerId="ADAL" clId="{05CA57AA-B48F-4C0D-83DE-2C9963A7ED5B}" dt="2024-11-07T10:37:19.102" v="876" actId="1076"/>
          <ac:picMkLst>
            <pc:docMk/>
            <pc:sldMk cId="3755015609" sldId="311"/>
            <ac:picMk id="2" creationId="{2262A6A5-E0B7-D31B-6C4B-94D6D2A00E6C}"/>
          </ac:picMkLst>
        </pc:picChg>
        <pc:picChg chg="del">
          <ac:chgData name="Bos-9, R. (Roos)" userId="22d17bc4-1250-44ce-98f2-cf37ec652929" providerId="ADAL" clId="{05CA57AA-B48F-4C0D-83DE-2C9963A7ED5B}" dt="2024-11-07T09:07:22.479" v="54" actId="478"/>
          <ac:picMkLst>
            <pc:docMk/>
            <pc:sldMk cId="3755015609" sldId="311"/>
            <ac:picMk id="2" creationId="{86A1C7CB-3B5C-3885-4EE8-BF65A92A58E4}"/>
          </ac:picMkLst>
        </pc:picChg>
        <pc:picChg chg="del">
          <ac:chgData name="Bos-9, R. (Roos)" userId="22d17bc4-1250-44ce-98f2-cf37ec652929" providerId="ADAL" clId="{05CA57AA-B48F-4C0D-83DE-2C9963A7ED5B}" dt="2024-11-07T09:07:20.389" v="52" actId="478"/>
          <ac:picMkLst>
            <pc:docMk/>
            <pc:sldMk cId="3755015609" sldId="311"/>
            <ac:picMk id="3" creationId="{622C12A7-6F49-3094-B38B-9228399F4A8F}"/>
          </ac:picMkLst>
        </pc:picChg>
        <pc:picChg chg="add mod modCrop">
          <ac:chgData name="Bos-9, R. (Roos)" userId="22d17bc4-1250-44ce-98f2-cf37ec652929" providerId="ADAL" clId="{05CA57AA-B48F-4C0D-83DE-2C9963A7ED5B}" dt="2024-11-07T10:37:31.021" v="879" actId="1076"/>
          <ac:picMkLst>
            <pc:docMk/>
            <pc:sldMk cId="3755015609" sldId="311"/>
            <ac:picMk id="3" creationId="{FD0708E7-B645-BE4E-3440-FC95D7635F82}"/>
          </ac:picMkLst>
        </pc:picChg>
        <pc:picChg chg="add del mod">
          <ac:chgData name="Bos-9, R. (Roos)" userId="22d17bc4-1250-44ce-98f2-cf37ec652929" providerId="ADAL" clId="{05CA57AA-B48F-4C0D-83DE-2C9963A7ED5B}" dt="2024-11-07T10:11:24.967" v="838" actId="478"/>
          <ac:picMkLst>
            <pc:docMk/>
            <pc:sldMk cId="3755015609" sldId="311"/>
            <ac:picMk id="5" creationId="{986AD33D-0758-6777-7114-E3F0BA063BCD}"/>
          </ac:picMkLst>
        </pc:picChg>
        <pc:picChg chg="del">
          <ac:chgData name="Bos-9, R. (Roos)" userId="22d17bc4-1250-44ce-98f2-cf37ec652929" providerId="ADAL" clId="{05CA57AA-B48F-4C0D-83DE-2C9963A7ED5B}" dt="2024-11-07T09:07:21.804" v="53" actId="478"/>
          <ac:picMkLst>
            <pc:docMk/>
            <pc:sldMk cId="3755015609" sldId="311"/>
            <ac:picMk id="22" creationId="{6D3B5D25-290D-938E-53AC-9254E2FDABCA}"/>
          </ac:picMkLst>
        </pc:picChg>
        <pc:cxnChg chg="del">
          <ac:chgData name="Bos-9, R. (Roos)" userId="22d17bc4-1250-44ce-98f2-cf37ec652929" providerId="ADAL" clId="{05CA57AA-B48F-4C0D-83DE-2C9963A7ED5B}" dt="2024-11-07T09:07:29.973" v="59" actId="478"/>
          <ac:cxnSpMkLst>
            <pc:docMk/>
            <pc:sldMk cId="3755015609" sldId="311"/>
            <ac:cxnSpMk id="8" creationId="{85AACDB3-E66D-B3E7-A31F-CB6F9DD89B9D}"/>
          </ac:cxnSpMkLst>
        </pc:cxnChg>
        <pc:cxnChg chg="del">
          <ac:chgData name="Bos-9, R. (Roos)" userId="22d17bc4-1250-44ce-98f2-cf37ec652929" providerId="ADAL" clId="{05CA57AA-B48F-4C0D-83DE-2C9963A7ED5B}" dt="2024-11-07T09:07:31.682" v="60" actId="478"/>
          <ac:cxnSpMkLst>
            <pc:docMk/>
            <pc:sldMk cId="3755015609" sldId="311"/>
            <ac:cxnSpMk id="24" creationId="{ABAE82ED-7328-05D0-578F-76F69CEF85A4}"/>
          </ac:cxnSpMkLst>
        </pc:cxnChg>
      </pc:sldChg>
      <pc:sldChg chg="delSp modSp mod">
        <pc:chgData name="Bos-9, R. (Roos)" userId="22d17bc4-1250-44ce-98f2-cf37ec652929" providerId="ADAL" clId="{05CA57AA-B48F-4C0D-83DE-2C9963A7ED5B}" dt="2024-11-07T09:07:55.281" v="72" actId="478"/>
        <pc:sldMkLst>
          <pc:docMk/>
          <pc:sldMk cId="4001640239" sldId="312"/>
        </pc:sldMkLst>
        <pc:spChg chg="mod">
          <ac:chgData name="Bos-9, R. (Roos)" userId="22d17bc4-1250-44ce-98f2-cf37ec652929" providerId="ADAL" clId="{05CA57AA-B48F-4C0D-83DE-2C9963A7ED5B}" dt="2024-11-07T09:07:47.165" v="67" actId="1076"/>
          <ac:spMkLst>
            <pc:docMk/>
            <pc:sldMk cId="4001640239" sldId="312"/>
            <ac:spMk id="13" creationId="{CC485BE4-858A-4490-B69F-0494F96AEE56}"/>
          </ac:spMkLst>
        </pc:spChg>
        <pc:spChg chg="del">
          <ac:chgData name="Bos-9, R. (Roos)" userId="22d17bc4-1250-44ce-98f2-cf37ec652929" providerId="ADAL" clId="{05CA57AA-B48F-4C0D-83DE-2C9963A7ED5B}" dt="2024-11-07T09:07:51.190" v="68" actId="478"/>
          <ac:spMkLst>
            <pc:docMk/>
            <pc:sldMk cId="4001640239" sldId="312"/>
            <ac:spMk id="14" creationId="{05716C7B-5EA7-3862-FF5F-E5892D044215}"/>
          </ac:spMkLst>
        </pc:spChg>
        <pc:spChg chg="del">
          <ac:chgData name="Bos-9, R. (Roos)" userId="22d17bc4-1250-44ce-98f2-cf37ec652929" providerId="ADAL" clId="{05CA57AA-B48F-4C0D-83DE-2C9963A7ED5B}" dt="2024-11-07T09:07:52.751" v="69" actId="478"/>
          <ac:spMkLst>
            <pc:docMk/>
            <pc:sldMk cId="4001640239" sldId="312"/>
            <ac:spMk id="23" creationId="{04FB2F0D-9179-B8EB-624A-33FAF76ED74E}"/>
          </ac:spMkLst>
        </pc:spChg>
        <pc:picChg chg="del">
          <ac:chgData name="Bos-9, R. (Roos)" userId="22d17bc4-1250-44ce-98f2-cf37ec652929" providerId="ADAL" clId="{05CA57AA-B48F-4C0D-83DE-2C9963A7ED5B}" dt="2024-11-07T09:07:44.378" v="65" actId="478"/>
          <ac:picMkLst>
            <pc:docMk/>
            <pc:sldMk cId="4001640239" sldId="312"/>
            <ac:picMk id="2" creationId="{86A1C7CB-3B5C-3885-4EE8-BF65A92A58E4}"/>
          </ac:picMkLst>
        </pc:picChg>
        <pc:picChg chg="del">
          <ac:chgData name="Bos-9, R. (Roos)" userId="22d17bc4-1250-44ce-98f2-cf37ec652929" providerId="ADAL" clId="{05CA57AA-B48F-4C0D-83DE-2C9963A7ED5B}" dt="2024-11-07T09:07:53.458" v="70" actId="478"/>
          <ac:picMkLst>
            <pc:docMk/>
            <pc:sldMk cId="4001640239" sldId="312"/>
            <ac:picMk id="3" creationId="{622C12A7-6F49-3094-B38B-9228399F4A8F}"/>
          </ac:picMkLst>
        </pc:picChg>
        <pc:picChg chg="del">
          <ac:chgData name="Bos-9, R. (Roos)" userId="22d17bc4-1250-44ce-98f2-cf37ec652929" providerId="ADAL" clId="{05CA57AA-B48F-4C0D-83DE-2C9963A7ED5B}" dt="2024-11-07T09:07:43.462" v="64" actId="478"/>
          <ac:picMkLst>
            <pc:docMk/>
            <pc:sldMk cId="4001640239" sldId="312"/>
            <ac:picMk id="22" creationId="{6D3B5D25-290D-938E-53AC-9254E2FDABCA}"/>
          </ac:picMkLst>
        </pc:picChg>
        <pc:cxnChg chg="del">
          <ac:chgData name="Bos-9, R. (Roos)" userId="22d17bc4-1250-44ce-98f2-cf37ec652929" providerId="ADAL" clId="{05CA57AA-B48F-4C0D-83DE-2C9963A7ED5B}" dt="2024-11-07T09:07:54.471" v="71" actId="478"/>
          <ac:cxnSpMkLst>
            <pc:docMk/>
            <pc:sldMk cId="4001640239" sldId="312"/>
            <ac:cxnSpMk id="8" creationId="{85AACDB3-E66D-B3E7-A31F-CB6F9DD89B9D}"/>
          </ac:cxnSpMkLst>
        </pc:cxnChg>
        <pc:cxnChg chg="del">
          <ac:chgData name="Bos-9, R. (Roos)" userId="22d17bc4-1250-44ce-98f2-cf37ec652929" providerId="ADAL" clId="{05CA57AA-B48F-4C0D-83DE-2C9963A7ED5B}" dt="2024-11-07T09:07:55.281" v="72" actId="478"/>
          <ac:cxnSpMkLst>
            <pc:docMk/>
            <pc:sldMk cId="4001640239" sldId="312"/>
            <ac:cxnSpMk id="24" creationId="{ABAE82ED-7328-05D0-578F-76F69CEF85A4}"/>
          </ac:cxnSpMkLst>
        </pc:cxnChg>
      </pc:sldChg>
      <pc:sldChg chg="delSp mod">
        <pc:chgData name="Bos-9, R. (Roos)" userId="22d17bc4-1250-44ce-98f2-cf37ec652929" providerId="ADAL" clId="{05CA57AA-B48F-4C0D-83DE-2C9963A7ED5B}" dt="2024-11-07T09:10:20.089" v="161" actId="478"/>
        <pc:sldMkLst>
          <pc:docMk/>
          <pc:sldMk cId="1738996642" sldId="313"/>
        </pc:sldMkLst>
        <pc:spChg chg="del">
          <ac:chgData name="Bos-9, R. (Roos)" userId="22d17bc4-1250-44ce-98f2-cf37ec652929" providerId="ADAL" clId="{05CA57AA-B48F-4C0D-83DE-2C9963A7ED5B}" dt="2024-11-07T09:10:18.527" v="159" actId="478"/>
          <ac:spMkLst>
            <pc:docMk/>
            <pc:sldMk cId="1738996642" sldId="313"/>
            <ac:spMk id="14" creationId="{05716C7B-5EA7-3862-FF5F-E5892D044215}"/>
          </ac:spMkLst>
        </pc:spChg>
        <pc:spChg chg="del">
          <ac:chgData name="Bos-9, R. (Roos)" userId="22d17bc4-1250-44ce-98f2-cf37ec652929" providerId="ADAL" clId="{05CA57AA-B48F-4C0D-83DE-2C9963A7ED5B}" dt="2024-11-07T09:10:17.253" v="158" actId="478"/>
          <ac:spMkLst>
            <pc:docMk/>
            <pc:sldMk cId="1738996642" sldId="313"/>
            <ac:spMk id="23" creationId="{04FB2F0D-9179-B8EB-624A-33FAF76ED74E}"/>
          </ac:spMkLst>
        </pc:spChg>
        <pc:picChg chg="del">
          <ac:chgData name="Bos-9, R. (Roos)" userId="22d17bc4-1250-44ce-98f2-cf37ec652929" providerId="ADAL" clId="{05CA57AA-B48F-4C0D-83DE-2C9963A7ED5B}" dt="2024-11-07T09:10:14.294" v="156" actId="478"/>
          <ac:picMkLst>
            <pc:docMk/>
            <pc:sldMk cId="1738996642" sldId="313"/>
            <ac:picMk id="2" creationId="{86A1C7CB-3B5C-3885-4EE8-BF65A92A58E4}"/>
          </ac:picMkLst>
        </pc:picChg>
        <pc:picChg chg="del">
          <ac:chgData name="Bos-9, R. (Roos)" userId="22d17bc4-1250-44ce-98f2-cf37ec652929" providerId="ADAL" clId="{05CA57AA-B48F-4C0D-83DE-2C9963A7ED5B}" dt="2024-11-07T09:10:15.998" v="157" actId="478"/>
          <ac:picMkLst>
            <pc:docMk/>
            <pc:sldMk cId="1738996642" sldId="313"/>
            <ac:picMk id="3" creationId="{622C12A7-6F49-3094-B38B-9228399F4A8F}"/>
          </ac:picMkLst>
        </pc:picChg>
        <pc:picChg chg="del">
          <ac:chgData name="Bos-9, R. (Roos)" userId="22d17bc4-1250-44ce-98f2-cf37ec652929" providerId="ADAL" clId="{05CA57AA-B48F-4C0D-83DE-2C9963A7ED5B}" dt="2024-11-07T09:10:13.630" v="155" actId="478"/>
          <ac:picMkLst>
            <pc:docMk/>
            <pc:sldMk cId="1738996642" sldId="313"/>
            <ac:picMk id="22" creationId="{6D3B5D25-290D-938E-53AC-9254E2FDABCA}"/>
          </ac:picMkLst>
        </pc:picChg>
        <pc:cxnChg chg="del">
          <ac:chgData name="Bos-9, R. (Roos)" userId="22d17bc4-1250-44ce-98f2-cf37ec652929" providerId="ADAL" clId="{05CA57AA-B48F-4C0D-83DE-2C9963A7ED5B}" dt="2024-11-07T09:10:20.089" v="161" actId="478"/>
          <ac:cxnSpMkLst>
            <pc:docMk/>
            <pc:sldMk cId="1738996642" sldId="313"/>
            <ac:cxnSpMk id="8" creationId="{85AACDB3-E66D-B3E7-A31F-CB6F9DD89B9D}"/>
          </ac:cxnSpMkLst>
        </pc:cxnChg>
        <pc:cxnChg chg="del">
          <ac:chgData name="Bos-9, R. (Roos)" userId="22d17bc4-1250-44ce-98f2-cf37ec652929" providerId="ADAL" clId="{05CA57AA-B48F-4C0D-83DE-2C9963A7ED5B}" dt="2024-11-07T09:10:19.221" v="160" actId="478"/>
          <ac:cxnSpMkLst>
            <pc:docMk/>
            <pc:sldMk cId="1738996642" sldId="313"/>
            <ac:cxnSpMk id="24" creationId="{ABAE82ED-7328-05D0-578F-76F69CEF85A4}"/>
          </ac:cxnSpMkLst>
        </pc:cxnChg>
      </pc:sldChg>
      <pc:sldChg chg="delSp mod">
        <pc:chgData name="Bos-9, R. (Roos)" userId="22d17bc4-1250-44ce-98f2-cf37ec652929" providerId="ADAL" clId="{05CA57AA-B48F-4C0D-83DE-2C9963A7ED5B}" dt="2024-11-07T09:10:51.485" v="182" actId="478"/>
        <pc:sldMkLst>
          <pc:docMk/>
          <pc:sldMk cId="2698355621" sldId="314"/>
        </pc:sldMkLst>
        <pc:spChg chg="del">
          <ac:chgData name="Bos-9, R. (Roos)" userId="22d17bc4-1250-44ce-98f2-cf37ec652929" providerId="ADAL" clId="{05CA57AA-B48F-4C0D-83DE-2C9963A7ED5B}" dt="2024-11-07T09:10:49.603" v="180" actId="478"/>
          <ac:spMkLst>
            <pc:docMk/>
            <pc:sldMk cId="2698355621" sldId="314"/>
            <ac:spMk id="14" creationId="{05716C7B-5EA7-3862-FF5F-E5892D044215}"/>
          </ac:spMkLst>
        </pc:spChg>
        <pc:spChg chg="del">
          <ac:chgData name="Bos-9, R. (Roos)" userId="22d17bc4-1250-44ce-98f2-cf37ec652929" providerId="ADAL" clId="{05CA57AA-B48F-4C0D-83DE-2C9963A7ED5B}" dt="2024-11-07T09:10:48.355" v="179" actId="478"/>
          <ac:spMkLst>
            <pc:docMk/>
            <pc:sldMk cId="2698355621" sldId="314"/>
            <ac:spMk id="23" creationId="{04FB2F0D-9179-B8EB-624A-33FAF76ED74E}"/>
          </ac:spMkLst>
        </pc:spChg>
        <pc:picChg chg="del">
          <ac:chgData name="Bos-9, R. (Roos)" userId="22d17bc4-1250-44ce-98f2-cf37ec652929" providerId="ADAL" clId="{05CA57AA-B48F-4C0D-83DE-2C9963A7ED5B}" dt="2024-11-07T09:10:45.013" v="177" actId="478"/>
          <ac:picMkLst>
            <pc:docMk/>
            <pc:sldMk cId="2698355621" sldId="314"/>
            <ac:picMk id="2" creationId="{86A1C7CB-3B5C-3885-4EE8-BF65A92A58E4}"/>
          </ac:picMkLst>
        </pc:picChg>
        <pc:picChg chg="del">
          <ac:chgData name="Bos-9, R. (Roos)" userId="22d17bc4-1250-44ce-98f2-cf37ec652929" providerId="ADAL" clId="{05CA57AA-B48F-4C0D-83DE-2C9963A7ED5B}" dt="2024-11-07T09:10:47.043" v="178" actId="478"/>
          <ac:picMkLst>
            <pc:docMk/>
            <pc:sldMk cId="2698355621" sldId="314"/>
            <ac:picMk id="3" creationId="{622C12A7-6F49-3094-B38B-9228399F4A8F}"/>
          </ac:picMkLst>
        </pc:picChg>
        <pc:picChg chg="del">
          <ac:chgData name="Bos-9, R. (Roos)" userId="22d17bc4-1250-44ce-98f2-cf37ec652929" providerId="ADAL" clId="{05CA57AA-B48F-4C0D-83DE-2C9963A7ED5B}" dt="2024-11-07T09:10:44.419" v="176" actId="478"/>
          <ac:picMkLst>
            <pc:docMk/>
            <pc:sldMk cId="2698355621" sldId="314"/>
            <ac:picMk id="22" creationId="{6D3B5D25-290D-938E-53AC-9254E2FDABCA}"/>
          </ac:picMkLst>
        </pc:picChg>
        <pc:cxnChg chg="del">
          <ac:chgData name="Bos-9, R. (Roos)" userId="22d17bc4-1250-44ce-98f2-cf37ec652929" providerId="ADAL" clId="{05CA57AA-B48F-4C0D-83DE-2C9963A7ED5B}" dt="2024-11-07T09:10:51.485" v="182" actId="478"/>
          <ac:cxnSpMkLst>
            <pc:docMk/>
            <pc:sldMk cId="2698355621" sldId="314"/>
            <ac:cxnSpMk id="8" creationId="{85AACDB3-E66D-B3E7-A31F-CB6F9DD89B9D}"/>
          </ac:cxnSpMkLst>
        </pc:cxnChg>
        <pc:cxnChg chg="del">
          <ac:chgData name="Bos-9, R. (Roos)" userId="22d17bc4-1250-44ce-98f2-cf37ec652929" providerId="ADAL" clId="{05CA57AA-B48F-4C0D-83DE-2C9963A7ED5B}" dt="2024-11-07T09:10:50.561" v="181" actId="478"/>
          <ac:cxnSpMkLst>
            <pc:docMk/>
            <pc:sldMk cId="2698355621" sldId="314"/>
            <ac:cxnSpMk id="24" creationId="{ABAE82ED-7328-05D0-578F-76F69CEF85A4}"/>
          </ac:cxnSpMkLst>
        </pc:cxnChg>
      </pc:sldChg>
      <pc:sldChg chg="delSp mod">
        <pc:chgData name="Bos-9, R. (Roos)" userId="22d17bc4-1250-44ce-98f2-cf37ec652929" providerId="ADAL" clId="{05CA57AA-B48F-4C0D-83DE-2C9963A7ED5B}" dt="2024-11-07T09:12:51.532" v="250" actId="478"/>
        <pc:sldMkLst>
          <pc:docMk/>
          <pc:sldMk cId="2770080464" sldId="315"/>
        </pc:sldMkLst>
        <pc:spChg chg="del">
          <ac:chgData name="Bos-9, R. (Roos)" userId="22d17bc4-1250-44ce-98f2-cf37ec652929" providerId="ADAL" clId="{05CA57AA-B48F-4C0D-83DE-2C9963A7ED5B}" dt="2024-11-07T09:12:49.855" v="248" actId="478"/>
          <ac:spMkLst>
            <pc:docMk/>
            <pc:sldMk cId="2770080464" sldId="315"/>
            <ac:spMk id="14" creationId="{05716C7B-5EA7-3862-FF5F-E5892D044215}"/>
          </ac:spMkLst>
        </pc:spChg>
        <pc:spChg chg="del">
          <ac:chgData name="Bos-9, R. (Roos)" userId="22d17bc4-1250-44ce-98f2-cf37ec652929" providerId="ADAL" clId="{05CA57AA-B48F-4C0D-83DE-2C9963A7ED5B}" dt="2024-11-07T09:12:47.495" v="246" actId="478"/>
          <ac:spMkLst>
            <pc:docMk/>
            <pc:sldMk cId="2770080464" sldId="315"/>
            <ac:spMk id="23" creationId="{04FB2F0D-9179-B8EB-624A-33FAF76ED74E}"/>
          </ac:spMkLst>
        </pc:spChg>
        <pc:picChg chg="del">
          <ac:chgData name="Bos-9, R. (Roos)" userId="22d17bc4-1250-44ce-98f2-cf37ec652929" providerId="ADAL" clId="{05CA57AA-B48F-4C0D-83DE-2C9963A7ED5B}" dt="2024-11-07T09:12:45.720" v="245" actId="478"/>
          <ac:picMkLst>
            <pc:docMk/>
            <pc:sldMk cId="2770080464" sldId="315"/>
            <ac:picMk id="2" creationId="{86A1C7CB-3B5C-3885-4EE8-BF65A92A58E4}"/>
          </ac:picMkLst>
        </pc:picChg>
        <pc:picChg chg="del">
          <ac:chgData name="Bos-9, R. (Roos)" userId="22d17bc4-1250-44ce-98f2-cf37ec652929" providerId="ADAL" clId="{05CA57AA-B48F-4C0D-83DE-2C9963A7ED5B}" dt="2024-11-07T09:12:48.517" v="247" actId="478"/>
          <ac:picMkLst>
            <pc:docMk/>
            <pc:sldMk cId="2770080464" sldId="315"/>
            <ac:picMk id="3" creationId="{622C12A7-6F49-3094-B38B-9228399F4A8F}"/>
          </ac:picMkLst>
        </pc:picChg>
        <pc:picChg chg="del">
          <ac:chgData name="Bos-9, R. (Roos)" userId="22d17bc4-1250-44ce-98f2-cf37ec652929" providerId="ADAL" clId="{05CA57AA-B48F-4C0D-83DE-2C9963A7ED5B}" dt="2024-11-07T09:12:45.016" v="244" actId="478"/>
          <ac:picMkLst>
            <pc:docMk/>
            <pc:sldMk cId="2770080464" sldId="315"/>
            <ac:picMk id="22" creationId="{6D3B5D25-290D-938E-53AC-9254E2FDABCA}"/>
          </ac:picMkLst>
        </pc:picChg>
        <pc:cxnChg chg="del">
          <ac:chgData name="Bos-9, R. (Roos)" userId="22d17bc4-1250-44ce-98f2-cf37ec652929" providerId="ADAL" clId="{05CA57AA-B48F-4C0D-83DE-2C9963A7ED5B}" dt="2024-11-07T09:12:51.532" v="250" actId="478"/>
          <ac:cxnSpMkLst>
            <pc:docMk/>
            <pc:sldMk cId="2770080464" sldId="315"/>
            <ac:cxnSpMk id="8" creationId="{85AACDB3-E66D-B3E7-A31F-CB6F9DD89B9D}"/>
          </ac:cxnSpMkLst>
        </pc:cxnChg>
        <pc:cxnChg chg="del">
          <ac:chgData name="Bos-9, R. (Roos)" userId="22d17bc4-1250-44ce-98f2-cf37ec652929" providerId="ADAL" clId="{05CA57AA-B48F-4C0D-83DE-2C9963A7ED5B}" dt="2024-11-07T09:12:50.655" v="249" actId="478"/>
          <ac:cxnSpMkLst>
            <pc:docMk/>
            <pc:sldMk cId="2770080464" sldId="315"/>
            <ac:cxnSpMk id="24" creationId="{ABAE82ED-7328-05D0-578F-76F69CEF85A4}"/>
          </ac:cxnSpMkLst>
        </pc:cxnChg>
      </pc:sldChg>
      <pc:sldChg chg="delSp modSp mod">
        <pc:chgData name="Bos-9, R. (Roos)" userId="22d17bc4-1250-44ce-98f2-cf37ec652929" providerId="ADAL" clId="{05CA57AA-B48F-4C0D-83DE-2C9963A7ED5B}" dt="2024-11-07T09:49:13.503" v="653" actId="404"/>
        <pc:sldMkLst>
          <pc:docMk/>
          <pc:sldMk cId="3063226827" sldId="316"/>
        </pc:sldMkLst>
        <pc:spChg chg="del">
          <ac:chgData name="Bos-9, R. (Roos)" userId="22d17bc4-1250-44ce-98f2-cf37ec652929" providerId="ADAL" clId="{05CA57AA-B48F-4C0D-83DE-2C9963A7ED5B}" dt="2024-11-07T09:10:00.635" v="147" actId="478"/>
          <ac:spMkLst>
            <pc:docMk/>
            <pc:sldMk cId="3063226827" sldId="316"/>
            <ac:spMk id="14" creationId="{05716C7B-5EA7-3862-FF5F-E5892D044215}"/>
          </ac:spMkLst>
        </pc:spChg>
        <pc:spChg chg="mod">
          <ac:chgData name="Bos-9, R. (Roos)" userId="22d17bc4-1250-44ce-98f2-cf37ec652929" providerId="ADAL" clId="{05CA57AA-B48F-4C0D-83DE-2C9963A7ED5B}" dt="2024-11-07T09:49:13.503" v="653" actId="404"/>
          <ac:spMkLst>
            <pc:docMk/>
            <pc:sldMk cId="3063226827" sldId="316"/>
            <ac:spMk id="17" creationId="{50AF50C7-E266-29CD-E194-4228C1A0D633}"/>
          </ac:spMkLst>
        </pc:spChg>
        <pc:spChg chg="del">
          <ac:chgData name="Bos-9, R. (Roos)" userId="22d17bc4-1250-44ce-98f2-cf37ec652929" providerId="ADAL" clId="{05CA57AA-B48F-4C0D-83DE-2C9963A7ED5B}" dt="2024-11-07T09:09:56.339" v="144" actId="478"/>
          <ac:spMkLst>
            <pc:docMk/>
            <pc:sldMk cId="3063226827" sldId="316"/>
            <ac:spMk id="23" creationId="{04FB2F0D-9179-B8EB-624A-33FAF76ED74E}"/>
          </ac:spMkLst>
        </pc:spChg>
        <pc:picChg chg="del">
          <ac:chgData name="Bos-9, R. (Roos)" userId="22d17bc4-1250-44ce-98f2-cf37ec652929" providerId="ADAL" clId="{05CA57AA-B48F-4C0D-83DE-2C9963A7ED5B}" dt="2024-11-07T09:09:53.850" v="142" actId="478"/>
          <ac:picMkLst>
            <pc:docMk/>
            <pc:sldMk cId="3063226827" sldId="316"/>
            <ac:picMk id="2" creationId="{86A1C7CB-3B5C-3885-4EE8-BF65A92A58E4}"/>
          </ac:picMkLst>
        </pc:picChg>
        <pc:picChg chg="del">
          <ac:chgData name="Bos-9, R. (Roos)" userId="22d17bc4-1250-44ce-98f2-cf37ec652929" providerId="ADAL" clId="{05CA57AA-B48F-4C0D-83DE-2C9963A7ED5B}" dt="2024-11-07T09:09:54.924" v="143" actId="478"/>
          <ac:picMkLst>
            <pc:docMk/>
            <pc:sldMk cId="3063226827" sldId="316"/>
            <ac:picMk id="3" creationId="{622C12A7-6F49-3094-B38B-9228399F4A8F}"/>
          </ac:picMkLst>
        </pc:picChg>
        <pc:picChg chg="del">
          <ac:chgData name="Bos-9, R. (Roos)" userId="22d17bc4-1250-44ce-98f2-cf37ec652929" providerId="ADAL" clId="{05CA57AA-B48F-4C0D-83DE-2C9963A7ED5B}" dt="2024-11-07T09:09:52.628" v="141" actId="478"/>
          <ac:picMkLst>
            <pc:docMk/>
            <pc:sldMk cId="3063226827" sldId="316"/>
            <ac:picMk id="22" creationId="{6D3B5D25-290D-938E-53AC-9254E2FDABCA}"/>
          </ac:picMkLst>
        </pc:picChg>
        <pc:cxnChg chg="del">
          <ac:chgData name="Bos-9, R. (Roos)" userId="22d17bc4-1250-44ce-98f2-cf37ec652929" providerId="ADAL" clId="{05CA57AA-B48F-4C0D-83DE-2C9963A7ED5B}" dt="2024-11-07T09:09:57.400" v="145" actId="478"/>
          <ac:cxnSpMkLst>
            <pc:docMk/>
            <pc:sldMk cId="3063226827" sldId="316"/>
            <ac:cxnSpMk id="8" creationId="{85AACDB3-E66D-B3E7-A31F-CB6F9DD89B9D}"/>
          </ac:cxnSpMkLst>
        </pc:cxnChg>
        <pc:cxnChg chg="del">
          <ac:chgData name="Bos-9, R. (Roos)" userId="22d17bc4-1250-44ce-98f2-cf37ec652929" providerId="ADAL" clId="{05CA57AA-B48F-4C0D-83DE-2C9963A7ED5B}" dt="2024-11-07T09:09:58.762" v="146" actId="478"/>
          <ac:cxnSpMkLst>
            <pc:docMk/>
            <pc:sldMk cId="3063226827" sldId="316"/>
            <ac:cxnSpMk id="24" creationId="{ABAE82ED-7328-05D0-578F-76F69CEF85A4}"/>
          </ac:cxnSpMkLst>
        </pc:cxnChg>
      </pc:sldChg>
      <pc:sldChg chg="addSp modSp mod">
        <pc:chgData name="Bos-9, R. (Roos)" userId="22d17bc4-1250-44ce-98f2-cf37ec652929" providerId="ADAL" clId="{05CA57AA-B48F-4C0D-83DE-2C9963A7ED5B}" dt="2024-11-07T09:58:25.073" v="836" actId="404"/>
        <pc:sldMkLst>
          <pc:docMk/>
          <pc:sldMk cId="3326169982" sldId="317"/>
        </pc:sldMkLst>
        <pc:spChg chg="add mod ord">
          <ac:chgData name="Bos-9, R. (Roos)" userId="22d17bc4-1250-44ce-98f2-cf37ec652929" providerId="ADAL" clId="{05CA57AA-B48F-4C0D-83DE-2C9963A7ED5B}" dt="2024-11-07T09:42:56.557" v="592" actId="1076"/>
          <ac:spMkLst>
            <pc:docMk/>
            <pc:sldMk cId="3326169982" sldId="317"/>
            <ac:spMk id="4" creationId="{0F808239-9FBE-9A1D-6259-3C60C22A4491}"/>
          </ac:spMkLst>
        </pc:spChg>
        <pc:spChg chg="mod">
          <ac:chgData name="Bos-9, R. (Roos)" userId="22d17bc4-1250-44ce-98f2-cf37ec652929" providerId="ADAL" clId="{05CA57AA-B48F-4C0D-83DE-2C9963A7ED5B}" dt="2024-11-07T09:41:35.666" v="560" actId="1076"/>
          <ac:spMkLst>
            <pc:docMk/>
            <pc:sldMk cId="3326169982" sldId="317"/>
            <ac:spMk id="6" creationId="{2C175DAD-2F88-77C7-D98E-C2A62260AC76}"/>
          </ac:spMkLst>
        </pc:spChg>
        <pc:spChg chg="mod">
          <ac:chgData name="Bos-9, R. (Roos)" userId="22d17bc4-1250-44ce-98f2-cf37ec652929" providerId="ADAL" clId="{05CA57AA-B48F-4C0D-83DE-2C9963A7ED5B}" dt="2024-11-07T09:57:58.061" v="832" actId="1076"/>
          <ac:spMkLst>
            <pc:docMk/>
            <pc:sldMk cId="3326169982" sldId="317"/>
            <ac:spMk id="7" creationId="{0768B908-1904-331E-2932-83116C2CCECA}"/>
          </ac:spMkLst>
        </pc:spChg>
        <pc:spChg chg="mod">
          <ac:chgData name="Bos-9, R. (Roos)" userId="22d17bc4-1250-44ce-98f2-cf37ec652929" providerId="ADAL" clId="{05CA57AA-B48F-4C0D-83DE-2C9963A7ED5B}" dt="2024-11-07T09:57:58.061" v="832" actId="1076"/>
          <ac:spMkLst>
            <pc:docMk/>
            <pc:sldMk cId="3326169982" sldId="317"/>
            <ac:spMk id="12" creationId="{FC0F2EC9-257A-2E40-485E-4A414E3319E8}"/>
          </ac:spMkLst>
        </pc:spChg>
        <pc:spChg chg="mod">
          <ac:chgData name="Bos-9, R. (Roos)" userId="22d17bc4-1250-44ce-98f2-cf37ec652929" providerId="ADAL" clId="{05CA57AA-B48F-4C0D-83DE-2C9963A7ED5B}" dt="2024-11-07T09:58:25.073" v="836" actId="404"/>
          <ac:spMkLst>
            <pc:docMk/>
            <pc:sldMk cId="3326169982" sldId="317"/>
            <ac:spMk id="13" creationId="{269E2344-78EF-A442-B277-DDBA9FE39242}"/>
          </ac:spMkLst>
        </pc:spChg>
        <pc:spChg chg="mod">
          <ac:chgData name="Bos-9, R. (Roos)" userId="22d17bc4-1250-44ce-98f2-cf37ec652929" providerId="ADAL" clId="{05CA57AA-B48F-4C0D-83DE-2C9963A7ED5B}" dt="2024-11-07T09:57:58.061" v="832" actId="1076"/>
          <ac:spMkLst>
            <pc:docMk/>
            <pc:sldMk cId="3326169982" sldId="317"/>
            <ac:spMk id="15" creationId="{7FDEA0CF-8EC9-67B8-3C83-FB8DEE730A93}"/>
          </ac:spMkLst>
        </pc:spChg>
        <pc:spChg chg="mod">
          <ac:chgData name="Bos-9, R. (Roos)" userId="22d17bc4-1250-44ce-98f2-cf37ec652929" providerId="ADAL" clId="{05CA57AA-B48F-4C0D-83DE-2C9963A7ED5B}" dt="2024-11-07T09:58:16.718" v="835" actId="404"/>
          <ac:spMkLst>
            <pc:docMk/>
            <pc:sldMk cId="3326169982" sldId="317"/>
            <ac:spMk id="16" creationId="{96B35E5E-E134-0B73-595E-0CCA1D89AC67}"/>
          </ac:spMkLst>
        </pc:spChg>
        <pc:grpChg chg="mod">
          <ac:chgData name="Bos-9, R. (Roos)" userId="22d17bc4-1250-44ce-98f2-cf37ec652929" providerId="ADAL" clId="{05CA57AA-B48F-4C0D-83DE-2C9963A7ED5B}" dt="2024-11-07T09:57:58.061" v="832" actId="1076"/>
          <ac:grpSpMkLst>
            <pc:docMk/>
            <pc:sldMk cId="3326169982" sldId="317"/>
            <ac:grpSpMk id="14" creationId="{A5C8E43F-2D70-59CC-FC64-A60A01ACE4E4}"/>
          </ac:grpSpMkLst>
        </pc:grpChg>
        <pc:grpChg chg="mod">
          <ac:chgData name="Bos-9, R. (Roos)" userId="22d17bc4-1250-44ce-98f2-cf37ec652929" providerId="ADAL" clId="{05CA57AA-B48F-4C0D-83DE-2C9963A7ED5B}" dt="2024-11-07T09:57:58.061" v="832" actId="1076"/>
          <ac:grpSpMkLst>
            <pc:docMk/>
            <pc:sldMk cId="3326169982" sldId="317"/>
            <ac:grpSpMk id="18" creationId="{307802C0-E905-9F71-DD38-5E69B170D6FB}"/>
          </ac:grpSpMkLst>
        </pc:grpChg>
        <pc:picChg chg="mod ord">
          <ac:chgData name="Bos-9, R. (Roos)" userId="22d17bc4-1250-44ce-98f2-cf37ec652929" providerId="ADAL" clId="{05CA57AA-B48F-4C0D-83DE-2C9963A7ED5B}" dt="2024-11-07T09:43:09.546" v="597" actId="1076"/>
          <ac:picMkLst>
            <pc:docMk/>
            <pc:sldMk cId="3326169982" sldId="317"/>
            <ac:picMk id="2" creationId="{86A1C7CB-3B5C-3885-4EE8-BF65A92A58E4}"/>
          </ac:picMkLst>
        </pc:picChg>
        <pc:picChg chg="mod">
          <ac:chgData name="Bos-9, R. (Roos)" userId="22d17bc4-1250-44ce-98f2-cf37ec652929" providerId="ADAL" clId="{05CA57AA-B48F-4C0D-83DE-2C9963A7ED5B}" dt="2024-11-07T09:41:19.216" v="555" actId="1076"/>
          <ac:picMkLst>
            <pc:docMk/>
            <pc:sldMk cId="3326169982" sldId="317"/>
            <ac:picMk id="3" creationId="{622C12A7-6F49-3094-B38B-9228399F4A8F}"/>
          </ac:picMkLst>
        </pc:picChg>
        <pc:picChg chg="mod">
          <ac:chgData name="Bos-9, R. (Roos)" userId="22d17bc4-1250-44ce-98f2-cf37ec652929" providerId="ADAL" clId="{05CA57AA-B48F-4C0D-83DE-2C9963A7ED5B}" dt="2024-11-07T09:57:58.061" v="832" actId="1076"/>
          <ac:picMkLst>
            <pc:docMk/>
            <pc:sldMk cId="3326169982" sldId="317"/>
            <ac:picMk id="9" creationId="{7FA4E845-2A15-942F-1965-31EF4AB0AF0F}"/>
          </ac:picMkLst>
        </pc:picChg>
        <pc:picChg chg="mod">
          <ac:chgData name="Bos-9, R. (Roos)" userId="22d17bc4-1250-44ce-98f2-cf37ec652929" providerId="ADAL" clId="{05CA57AA-B48F-4C0D-83DE-2C9963A7ED5B}" dt="2024-11-07T09:57:58.061" v="832" actId="1076"/>
          <ac:picMkLst>
            <pc:docMk/>
            <pc:sldMk cId="3326169982" sldId="317"/>
            <ac:picMk id="11" creationId="{E0C447E6-29AA-BAD7-F106-BB16D64C33E8}"/>
          </ac:picMkLst>
        </pc:picChg>
        <pc:picChg chg="mod">
          <ac:chgData name="Bos-9, R. (Roos)" userId="22d17bc4-1250-44ce-98f2-cf37ec652929" providerId="ADAL" clId="{05CA57AA-B48F-4C0D-83DE-2C9963A7ED5B}" dt="2024-11-07T09:41:24.775" v="556" actId="1076"/>
          <ac:picMkLst>
            <pc:docMk/>
            <pc:sldMk cId="3326169982" sldId="317"/>
            <ac:picMk id="17" creationId="{167EAB99-F2AF-170E-1AD0-DA53DC60AAAB}"/>
          </ac:picMkLst>
        </pc:picChg>
        <pc:picChg chg="mod">
          <ac:chgData name="Bos-9, R. (Roos)" userId="22d17bc4-1250-44ce-98f2-cf37ec652929" providerId="ADAL" clId="{05CA57AA-B48F-4C0D-83DE-2C9963A7ED5B}" dt="2024-11-07T09:43:03.057" v="594" actId="1076"/>
          <ac:picMkLst>
            <pc:docMk/>
            <pc:sldMk cId="3326169982" sldId="317"/>
            <ac:picMk id="22" creationId="{6D3B5D25-290D-938E-53AC-9254E2FDABCA}"/>
          </ac:picMkLst>
        </pc:picChg>
        <pc:picChg chg="mod">
          <ac:chgData name="Bos-9, R. (Roos)" userId="22d17bc4-1250-44ce-98f2-cf37ec652929" providerId="ADAL" clId="{05CA57AA-B48F-4C0D-83DE-2C9963A7ED5B}" dt="2024-11-07T09:57:58.061" v="832" actId="1076"/>
          <ac:picMkLst>
            <pc:docMk/>
            <pc:sldMk cId="3326169982" sldId="317"/>
            <ac:picMk id="3074" creationId="{15B89CBC-8848-34F6-0536-75F9D6E9D371}"/>
          </ac:picMkLst>
        </pc:picChg>
        <pc:picChg chg="mod">
          <ac:chgData name="Bos-9, R. (Roos)" userId="22d17bc4-1250-44ce-98f2-cf37ec652929" providerId="ADAL" clId="{05CA57AA-B48F-4C0D-83DE-2C9963A7ED5B}" dt="2024-11-07T09:57:58.061" v="832" actId="1076"/>
          <ac:picMkLst>
            <pc:docMk/>
            <pc:sldMk cId="3326169982" sldId="317"/>
            <ac:picMk id="3076" creationId="{84CA714E-8A88-3105-7C01-713DE8754BCD}"/>
          </ac:picMkLst>
        </pc:picChg>
        <pc:picChg chg="mod">
          <ac:chgData name="Bos-9, R. (Roos)" userId="22d17bc4-1250-44ce-98f2-cf37ec652929" providerId="ADAL" clId="{05CA57AA-B48F-4C0D-83DE-2C9963A7ED5B}" dt="2024-11-07T09:57:58.061" v="832" actId="1076"/>
          <ac:picMkLst>
            <pc:docMk/>
            <pc:sldMk cId="3326169982" sldId="317"/>
            <ac:picMk id="3078" creationId="{1AF2CB5C-9CB3-4679-1316-8F780E8BC435}"/>
          </ac:picMkLst>
        </pc:picChg>
        <pc:picChg chg="mod">
          <ac:chgData name="Bos-9, R. (Roos)" userId="22d17bc4-1250-44ce-98f2-cf37ec652929" providerId="ADAL" clId="{05CA57AA-B48F-4C0D-83DE-2C9963A7ED5B}" dt="2024-11-07T09:43:11.308" v="598" actId="1076"/>
          <ac:picMkLst>
            <pc:docMk/>
            <pc:sldMk cId="3326169982" sldId="317"/>
            <ac:picMk id="3080" creationId="{59A56A66-2DE5-A3CF-BBB5-F8931463BE3B}"/>
          </ac:picMkLst>
        </pc:picChg>
      </pc:sldChg>
      <pc:sldChg chg="addSp delSp modSp new mod ord">
        <pc:chgData name="Bos-9, R. (Roos)" userId="22d17bc4-1250-44ce-98f2-cf37ec652929" providerId="ADAL" clId="{05CA57AA-B48F-4C0D-83DE-2C9963A7ED5B}" dt="2024-11-07T09:49:04.725" v="651" actId="1076"/>
        <pc:sldMkLst>
          <pc:docMk/>
          <pc:sldMk cId="2125420168" sldId="318"/>
        </pc:sldMkLst>
        <pc:spChg chg="del">
          <ac:chgData name="Bos-9, R. (Roos)" userId="22d17bc4-1250-44ce-98f2-cf37ec652929" providerId="ADAL" clId="{05CA57AA-B48F-4C0D-83DE-2C9963A7ED5B}" dt="2024-11-07T09:19:05.666" v="320" actId="478"/>
          <ac:spMkLst>
            <pc:docMk/>
            <pc:sldMk cId="2125420168" sldId="318"/>
            <ac:spMk id="2" creationId="{9141C212-175A-79D9-10C3-1BC7E92E0F96}"/>
          </ac:spMkLst>
        </pc:spChg>
        <pc:spChg chg="del">
          <ac:chgData name="Bos-9, R. (Roos)" userId="22d17bc4-1250-44ce-98f2-cf37ec652929" providerId="ADAL" clId="{05CA57AA-B48F-4C0D-83DE-2C9963A7ED5B}" dt="2024-11-07T09:19:13.557" v="321"/>
          <ac:spMkLst>
            <pc:docMk/>
            <pc:sldMk cId="2125420168" sldId="318"/>
            <ac:spMk id="3" creationId="{5DF6F798-CD0A-8F1F-52EB-99868DA12CB6}"/>
          </ac:spMkLst>
        </pc:spChg>
        <pc:spChg chg="add mod">
          <ac:chgData name="Bos-9, R. (Roos)" userId="22d17bc4-1250-44ce-98f2-cf37ec652929" providerId="ADAL" clId="{05CA57AA-B48F-4C0D-83DE-2C9963A7ED5B}" dt="2024-11-07T09:19:47.812" v="342" actId="20577"/>
          <ac:spMkLst>
            <pc:docMk/>
            <pc:sldMk cId="2125420168" sldId="318"/>
            <ac:spMk id="4" creationId="{184C1A48-29B5-80E5-25BC-6F8ED01B3554}"/>
          </ac:spMkLst>
        </pc:spChg>
        <pc:spChg chg="add mod">
          <ac:chgData name="Bos-9, R. (Roos)" userId="22d17bc4-1250-44ce-98f2-cf37ec652929" providerId="ADAL" clId="{05CA57AA-B48F-4C0D-83DE-2C9963A7ED5B}" dt="2024-11-07T09:49:04.725" v="651" actId="1076"/>
          <ac:spMkLst>
            <pc:docMk/>
            <pc:sldMk cId="2125420168" sldId="318"/>
            <ac:spMk id="7" creationId="{3A38A9B2-643A-C5C7-3F78-A9468F284FE5}"/>
          </ac:spMkLst>
        </pc:spChg>
        <pc:picChg chg="add mod">
          <ac:chgData name="Bos-9, R. (Roos)" userId="22d17bc4-1250-44ce-98f2-cf37ec652929" providerId="ADAL" clId="{05CA57AA-B48F-4C0D-83DE-2C9963A7ED5B}" dt="2024-11-07T09:19:19.802" v="323" actId="1076"/>
          <ac:picMkLst>
            <pc:docMk/>
            <pc:sldMk cId="2125420168" sldId="318"/>
            <ac:picMk id="6" creationId="{8EFF5E51-6000-D301-7593-4A97FC8E2937}"/>
          </ac:picMkLst>
        </pc:picChg>
      </pc:sldChg>
    </pc:docChg>
  </pc:docChgLst>
  <pc:docChgLst>
    <pc:chgData name="Bos-9, R. (Roos)" userId="22d17bc4-1250-44ce-98f2-cf37ec652929" providerId="ADAL" clId="{F63A9A62-432A-41A0-B066-7F4FE3CAF098}"/>
    <pc:docChg chg="undo custSel addSld delSld modSld sldOrd">
      <pc:chgData name="Bos-9, R. (Roos)" userId="22d17bc4-1250-44ce-98f2-cf37ec652929" providerId="ADAL" clId="{F63A9A62-432A-41A0-B066-7F4FE3CAF098}" dt="2024-11-06T15:44:59.841" v="9989" actId="1076"/>
      <pc:docMkLst>
        <pc:docMk/>
      </pc:docMkLst>
      <pc:sldChg chg="addSp modSp mod modNotesTx">
        <pc:chgData name="Bos-9, R. (Roos)" userId="22d17bc4-1250-44ce-98f2-cf37ec652929" providerId="ADAL" clId="{F63A9A62-432A-41A0-B066-7F4FE3CAF098}" dt="2024-11-06T11:56:46.854" v="8814" actId="1076"/>
        <pc:sldMkLst>
          <pc:docMk/>
          <pc:sldMk cId="979797789" sldId="273"/>
        </pc:sldMkLst>
        <pc:spChg chg="mod">
          <ac:chgData name="Bos-9, R. (Roos)" userId="22d17bc4-1250-44ce-98f2-cf37ec652929" providerId="ADAL" clId="{F63A9A62-432A-41A0-B066-7F4FE3CAF098}" dt="2024-11-06T11:27:50.598" v="7731" actId="113"/>
          <ac:spMkLst>
            <pc:docMk/>
            <pc:sldMk cId="979797789" sldId="273"/>
            <ac:spMk id="4" creationId="{0E2EEBE9-291C-D67C-BF07-F8BE7F81E775}"/>
          </ac:spMkLst>
        </pc:spChg>
        <pc:spChg chg="add mod">
          <ac:chgData name="Bos-9, R. (Roos)" userId="22d17bc4-1250-44ce-98f2-cf37ec652929" providerId="ADAL" clId="{F63A9A62-432A-41A0-B066-7F4FE3CAF098}" dt="2024-11-06T11:56:46.854" v="8814" actId="1076"/>
          <ac:spMkLst>
            <pc:docMk/>
            <pc:sldMk cId="979797789" sldId="273"/>
            <ac:spMk id="5" creationId="{81B70733-EB6C-3F99-1E24-02DA7A2C1CC9}"/>
          </ac:spMkLst>
        </pc:spChg>
      </pc:sldChg>
      <pc:sldChg chg="modSp mod">
        <pc:chgData name="Bos-9, R. (Roos)" userId="22d17bc4-1250-44ce-98f2-cf37ec652929" providerId="ADAL" clId="{F63A9A62-432A-41A0-B066-7F4FE3CAF098}" dt="2024-11-06T11:25:48.155" v="7709" actId="2711"/>
        <pc:sldMkLst>
          <pc:docMk/>
          <pc:sldMk cId="1771548438" sldId="274"/>
        </pc:sldMkLst>
        <pc:spChg chg="mod">
          <ac:chgData name="Bos-9, R. (Roos)" userId="22d17bc4-1250-44ce-98f2-cf37ec652929" providerId="ADAL" clId="{F63A9A62-432A-41A0-B066-7F4FE3CAF098}" dt="2024-11-06T11:25:40.302" v="7708" actId="2711"/>
          <ac:spMkLst>
            <pc:docMk/>
            <pc:sldMk cId="1771548438" sldId="274"/>
            <ac:spMk id="4" creationId="{A560A004-296B-CFC1-601F-006DDBED7762}"/>
          </ac:spMkLst>
        </pc:spChg>
        <pc:spChg chg="mod">
          <ac:chgData name="Bos-9, R. (Roos)" userId="22d17bc4-1250-44ce-98f2-cf37ec652929" providerId="ADAL" clId="{F63A9A62-432A-41A0-B066-7F4FE3CAF098}" dt="2024-11-06T11:25:48.155" v="7709" actId="2711"/>
          <ac:spMkLst>
            <pc:docMk/>
            <pc:sldMk cId="1771548438" sldId="274"/>
            <ac:spMk id="5" creationId="{A5AE3BB7-D613-3849-C70A-806AC763EFC4}"/>
          </ac:spMkLst>
        </pc:spChg>
      </pc:sldChg>
      <pc:sldChg chg="modNotesTx">
        <pc:chgData name="Bos-9, R. (Roos)" userId="22d17bc4-1250-44ce-98f2-cf37ec652929" providerId="ADAL" clId="{F63A9A62-432A-41A0-B066-7F4FE3CAF098}" dt="2024-11-06T10:05:49.984" v="5079" actId="20577"/>
        <pc:sldMkLst>
          <pc:docMk/>
          <pc:sldMk cId="2423043709" sldId="275"/>
        </pc:sldMkLst>
      </pc:sldChg>
      <pc:sldChg chg="modSp mod">
        <pc:chgData name="Bos-9, R. (Roos)" userId="22d17bc4-1250-44ce-98f2-cf37ec652929" providerId="ADAL" clId="{F63A9A62-432A-41A0-B066-7F4FE3CAF098}" dt="2024-11-06T11:31:03.231" v="7855" actId="5793"/>
        <pc:sldMkLst>
          <pc:docMk/>
          <pc:sldMk cId="1531713329" sldId="277"/>
        </pc:sldMkLst>
        <pc:spChg chg="mod">
          <ac:chgData name="Bos-9, R. (Roos)" userId="22d17bc4-1250-44ce-98f2-cf37ec652929" providerId="ADAL" clId="{F63A9A62-432A-41A0-B066-7F4FE3CAF098}" dt="2024-11-06T11:25:55.707" v="7710" actId="2711"/>
          <ac:spMkLst>
            <pc:docMk/>
            <pc:sldMk cId="1531713329" sldId="277"/>
            <ac:spMk id="7" creationId="{BE9F0010-3449-169E-4CCE-670A9EA20CD7}"/>
          </ac:spMkLst>
        </pc:spChg>
        <pc:spChg chg="mod">
          <ac:chgData name="Bos-9, R. (Roos)" userId="22d17bc4-1250-44ce-98f2-cf37ec652929" providerId="ADAL" clId="{F63A9A62-432A-41A0-B066-7F4FE3CAF098}" dt="2024-11-06T11:31:03.231" v="7855" actId="5793"/>
          <ac:spMkLst>
            <pc:docMk/>
            <pc:sldMk cId="1531713329" sldId="277"/>
            <ac:spMk id="13" creationId="{CC485BE4-858A-4490-B69F-0494F96AEE56}"/>
          </ac:spMkLst>
        </pc:spChg>
      </pc:sldChg>
      <pc:sldChg chg="addSp delSp modSp mod modNotesTx">
        <pc:chgData name="Bos-9, R. (Roos)" userId="22d17bc4-1250-44ce-98f2-cf37ec652929" providerId="ADAL" clId="{F63A9A62-432A-41A0-B066-7F4FE3CAF098}" dt="2024-11-06T11:28:01.909" v="7733"/>
        <pc:sldMkLst>
          <pc:docMk/>
          <pc:sldMk cId="707067422" sldId="279"/>
        </pc:sldMkLst>
        <pc:spChg chg="add mod">
          <ac:chgData name="Bos-9, R. (Roos)" userId="22d17bc4-1250-44ce-98f2-cf37ec652929" providerId="ADAL" clId="{F63A9A62-432A-41A0-B066-7F4FE3CAF098}" dt="2024-11-06T11:28:01.909" v="7733"/>
          <ac:spMkLst>
            <pc:docMk/>
            <pc:sldMk cId="707067422" sldId="279"/>
            <ac:spMk id="4" creationId="{42FE201A-51B1-6F66-86A0-F4AFB380E141}"/>
          </ac:spMkLst>
        </pc:spChg>
        <pc:spChg chg="del">
          <ac:chgData name="Bos-9, R. (Roos)" userId="22d17bc4-1250-44ce-98f2-cf37ec652929" providerId="ADAL" clId="{F63A9A62-432A-41A0-B066-7F4FE3CAF098}" dt="2024-11-06T11:28:01.468" v="7732" actId="478"/>
          <ac:spMkLst>
            <pc:docMk/>
            <pc:sldMk cId="707067422" sldId="279"/>
            <ac:spMk id="6" creationId="{2C175DAD-2F88-77C7-D98E-C2A62260AC76}"/>
          </ac:spMkLst>
        </pc:spChg>
      </pc:sldChg>
      <pc:sldChg chg="modSp mod">
        <pc:chgData name="Bos-9, R. (Roos)" userId="22d17bc4-1250-44ce-98f2-cf37ec652929" providerId="ADAL" clId="{F63A9A62-432A-41A0-B066-7F4FE3CAF098}" dt="2024-11-06T11:26:13.822" v="7713" actId="113"/>
        <pc:sldMkLst>
          <pc:docMk/>
          <pc:sldMk cId="3402560402" sldId="280"/>
        </pc:sldMkLst>
        <pc:spChg chg="mod">
          <ac:chgData name="Bos-9, R. (Roos)" userId="22d17bc4-1250-44ce-98f2-cf37ec652929" providerId="ADAL" clId="{F63A9A62-432A-41A0-B066-7F4FE3CAF098}" dt="2024-11-06T11:26:13.822" v="7713" actId="113"/>
          <ac:spMkLst>
            <pc:docMk/>
            <pc:sldMk cId="3402560402" sldId="280"/>
            <ac:spMk id="4" creationId="{0E2EEBE9-291C-D67C-BF07-F8BE7F81E775}"/>
          </ac:spMkLst>
        </pc:spChg>
      </pc:sldChg>
      <pc:sldChg chg="modSp mod">
        <pc:chgData name="Bos-9, R. (Roos)" userId="22d17bc4-1250-44ce-98f2-cf37ec652929" providerId="ADAL" clId="{F63A9A62-432A-41A0-B066-7F4FE3CAF098}" dt="2024-11-06T11:27:08.454" v="7723" actId="113"/>
        <pc:sldMkLst>
          <pc:docMk/>
          <pc:sldMk cId="1164366939" sldId="281"/>
        </pc:sldMkLst>
        <pc:spChg chg="mod">
          <ac:chgData name="Bos-9, R. (Roos)" userId="22d17bc4-1250-44ce-98f2-cf37ec652929" providerId="ADAL" clId="{F63A9A62-432A-41A0-B066-7F4FE3CAF098}" dt="2024-11-06T11:27:08.454" v="7723" actId="113"/>
          <ac:spMkLst>
            <pc:docMk/>
            <pc:sldMk cId="1164366939" sldId="281"/>
            <ac:spMk id="4" creationId="{0E2EEBE9-291C-D67C-BF07-F8BE7F81E775}"/>
          </ac:spMkLst>
        </pc:spChg>
        <pc:spChg chg="mod">
          <ac:chgData name="Bos-9, R. (Roos)" userId="22d17bc4-1250-44ce-98f2-cf37ec652929" providerId="ADAL" clId="{F63A9A62-432A-41A0-B066-7F4FE3CAF098}" dt="2024-11-06T10:02:19.264" v="4247" actId="1076"/>
          <ac:spMkLst>
            <pc:docMk/>
            <pc:sldMk cId="1164366939" sldId="281"/>
            <ac:spMk id="9" creationId="{7129FB8B-58DD-DB21-3829-96C7BD7FCBF5}"/>
          </ac:spMkLst>
        </pc:spChg>
        <pc:spChg chg="mod">
          <ac:chgData name="Bos-9, R. (Roos)" userId="22d17bc4-1250-44ce-98f2-cf37ec652929" providerId="ADAL" clId="{F63A9A62-432A-41A0-B066-7F4FE3CAF098}" dt="2024-11-06T10:02:47.391" v="4313" actId="20577"/>
          <ac:spMkLst>
            <pc:docMk/>
            <pc:sldMk cId="1164366939" sldId="281"/>
            <ac:spMk id="16" creationId="{8E850863-4B0D-D319-CDF4-769D4293D4A2}"/>
          </ac:spMkLst>
        </pc:spChg>
        <pc:spChg chg="mod">
          <ac:chgData name="Bos-9, R. (Roos)" userId="22d17bc4-1250-44ce-98f2-cf37ec652929" providerId="ADAL" clId="{F63A9A62-432A-41A0-B066-7F4FE3CAF098}" dt="2024-11-06T10:02:33.231" v="4295" actId="20577"/>
          <ac:spMkLst>
            <pc:docMk/>
            <pc:sldMk cId="1164366939" sldId="281"/>
            <ac:spMk id="17" creationId="{17E6E64F-4F30-8548-95DB-67EFDF0BCB1E}"/>
          </ac:spMkLst>
        </pc:spChg>
        <pc:grpChg chg="mod">
          <ac:chgData name="Bos-9, R. (Roos)" userId="22d17bc4-1250-44ce-98f2-cf37ec652929" providerId="ADAL" clId="{F63A9A62-432A-41A0-B066-7F4FE3CAF098}" dt="2024-11-06T10:02:56.039" v="4315" actId="1076"/>
          <ac:grpSpMkLst>
            <pc:docMk/>
            <pc:sldMk cId="1164366939" sldId="281"/>
            <ac:grpSpMk id="11" creationId="{BC4C5F58-6E4F-7230-635F-859458446EE5}"/>
          </ac:grpSpMkLst>
        </pc:grpChg>
        <pc:picChg chg="mod">
          <ac:chgData name="Bos-9, R. (Roos)" userId="22d17bc4-1250-44ce-98f2-cf37ec652929" providerId="ADAL" clId="{F63A9A62-432A-41A0-B066-7F4FE3CAF098}" dt="2024-11-06T10:02:52.454" v="4314" actId="1076"/>
          <ac:picMkLst>
            <pc:docMk/>
            <pc:sldMk cId="1164366939" sldId="281"/>
            <ac:picMk id="10" creationId="{200F96B0-8B53-DC11-C1ED-A576DBE5E478}"/>
          </ac:picMkLst>
        </pc:picChg>
      </pc:sldChg>
      <pc:sldChg chg="addSp delSp modSp mod modNotesTx">
        <pc:chgData name="Bos-9, R. (Roos)" userId="22d17bc4-1250-44ce-98f2-cf37ec652929" providerId="ADAL" clId="{F63A9A62-432A-41A0-B066-7F4FE3CAF098}" dt="2024-11-06T11:28:47.517" v="7779" actId="20577"/>
        <pc:sldMkLst>
          <pc:docMk/>
          <pc:sldMk cId="3003396583" sldId="282"/>
        </pc:sldMkLst>
        <pc:spChg chg="add mod">
          <ac:chgData name="Bos-9, R. (Roos)" userId="22d17bc4-1250-44ce-98f2-cf37ec652929" providerId="ADAL" clId="{F63A9A62-432A-41A0-B066-7F4FE3CAF098}" dt="2024-11-06T09:26:40.298" v="24" actId="208"/>
          <ac:spMkLst>
            <pc:docMk/>
            <pc:sldMk cId="3003396583" sldId="282"/>
            <ac:spMk id="4" creationId="{59438A76-1D96-125E-2023-94362170F777}"/>
          </ac:spMkLst>
        </pc:spChg>
        <pc:spChg chg="add mod">
          <ac:chgData name="Bos-9, R. (Roos)" userId="22d17bc4-1250-44ce-98f2-cf37ec652929" providerId="ADAL" clId="{F63A9A62-432A-41A0-B066-7F4FE3CAF098}" dt="2024-11-06T10:12:18.869" v="6618" actId="20577"/>
          <ac:spMkLst>
            <pc:docMk/>
            <pc:sldMk cId="3003396583" sldId="282"/>
            <ac:spMk id="5" creationId="{578AB121-0095-1874-B369-0FFBF4EF4D28}"/>
          </ac:spMkLst>
        </pc:spChg>
        <pc:spChg chg="del">
          <ac:chgData name="Bos-9, R. (Roos)" userId="22d17bc4-1250-44ce-98f2-cf37ec652929" providerId="ADAL" clId="{F63A9A62-432A-41A0-B066-7F4FE3CAF098}" dt="2024-11-06T11:28:40.572" v="7758" actId="478"/>
          <ac:spMkLst>
            <pc:docMk/>
            <pc:sldMk cId="3003396583" sldId="282"/>
            <ac:spMk id="6" creationId="{2C175DAD-2F88-77C7-D98E-C2A62260AC76}"/>
          </ac:spMkLst>
        </pc:spChg>
        <pc:spChg chg="del mod">
          <ac:chgData name="Bos-9, R. (Roos)" userId="22d17bc4-1250-44ce-98f2-cf37ec652929" providerId="ADAL" clId="{F63A9A62-432A-41A0-B066-7F4FE3CAF098}" dt="2024-11-06T09:24:58.816" v="13" actId="478"/>
          <ac:spMkLst>
            <pc:docMk/>
            <pc:sldMk cId="3003396583" sldId="282"/>
            <ac:spMk id="7" creationId="{726744F3-CDED-CD86-F8AB-A2C1D098CC50}"/>
          </ac:spMkLst>
        </pc:spChg>
        <pc:spChg chg="add mod">
          <ac:chgData name="Bos-9, R. (Roos)" userId="22d17bc4-1250-44ce-98f2-cf37ec652929" providerId="ADAL" clId="{F63A9A62-432A-41A0-B066-7F4FE3CAF098}" dt="2024-11-06T11:28:47.517" v="7779" actId="20577"/>
          <ac:spMkLst>
            <pc:docMk/>
            <pc:sldMk cId="3003396583" sldId="282"/>
            <ac:spMk id="7" creationId="{D5986BCC-2140-2CAC-E0DA-7517CDBB7EE1}"/>
          </ac:spMkLst>
        </pc:spChg>
        <pc:spChg chg="add mod">
          <ac:chgData name="Bos-9, R. (Roos)" userId="22d17bc4-1250-44ce-98f2-cf37ec652929" providerId="ADAL" clId="{F63A9A62-432A-41A0-B066-7F4FE3CAF098}" dt="2024-11-06T09:28:33.246" v="67" actId="1076"/>
          <ac:spMkLst>
            <pc:docMk/>
            <pc:sldMk cId="3003396583" sldId="282"/>
            <ac:spMk id="9" creationId="{2ABDD4CA-DC95-7EFD-C341-449916E77D1D}"/>
          </ac:spMkLst>
        </pc:spChg>
        <pc:spChg chg="add mod">
          <ac:chgData name="Bos-9, R. (Roos)" userId="22d17bc4-1250-44ce-98f2-cf37ec652929" providerId="ADAL" clId="{F63A9A62-432A-41A0-B066-7F4FE3CAF098}" dt="2024-11-06T09:29:10.542" v="84" actId="1076"/>
          <ac:spMkLst>
            <pc:docMk/>
            <pc:sldMk cId="3003396583" sldId="282"/>
            <ac:spMk id="10" creationId="{FAAD74FD-A873-56A2-B675-E4197CEF163A}"/>
          </ac:spMkLst>
        </pc:spChg>
        <pc:spChg chg="add mod">
          <ac:chgData name="Bos-9, R. (Roos)" userId="22d17bc4-1250-44ce-98f2-cf37ec652929" providerId="ADAL" clId="{F63A9A62-432A-41A0-B066-7F4FE3CAF098}" dt="2024-11-06T09:29:13.342" v="88" actId="20577"/>
          <ac:spMkLst>
            <pc:docMk/>
            <pc:sldMk cId="3003396583" sldId="282"/>
            <ac:spMk id="11" creationId="{3CBC4941-3AAB-507A-5B72-644BC50AB2D1}"/>
          </ac:spMkLst>
        </pc:spChg>
        <pc:spChg chg="add mod">
          <ac:chgData name="Bos-9, R. (Roos)" userId="22d17bc4-1250-44ce-98f2-cf37ec652929" providerId="ADAL" clId="{F63A9A62-432A-41A0-B066-7F4FE3CAF098}" dt="2024-11-06T09:29:47.606" v="114" actId="1076"/>
          <ac:spMkLst>
            <pc:docMk/>
            <pc:sldMk cId="3003396583" sldId="282"/>
            <ac:spMk id="12" creationId="{EF4B6301-CF9E-69E4-DE4C-37CFBE2C574D}"/>
          </ac:spMkLst>
        </pc:spChg>
        <pc:picChg chg="add mod">
          <ac:chgData name="Bos-9, R. (Roos)" userId="22d17bc4-1250-44ce-98f2-cf37ec652929" providerId="ADAL" clId="{F63A9A62-432A-41A0-B066-7F4FE3CAF098}" dt="2024-11-06T09:24:19.750" v="7" actId="1076"/>
          <ac:picMkLst>
            <pc:docMk/>
            <pc:sldMk cId="3003396583" sldId="282"/>
            <ac:picMk id="1026" creationId="{ED6A3E89-E1E9-3AD5-D95B-B250E8F6D76F}"/>
          </ac:picMkLst>
        </pc:picChg>
        <pc:picChg chg="add mod">
          <ac:chgData name="Bos-9, R. (Roos)" userId="22d17bc4-1250-44ce-98f2-cf37ec652929" providerId="ADAL" clId="{F63A9A62-432A-41A0-B066-7F4FE3CAF098}" dt="2024-11-06T09:25:00.094" v="14" actId="1076"/>
          <ac:picMkLst>
            <pc:docMk/>
            <pc:sldMk cId="3003396583" sldId="282"/>
            <ac:picMk id="1028" creationId="{229D6ECB-0C63-3C0D-08FA-2F3051F8BA2D}"/>
          </ac:picMkLst>
        </pc:picChg>
        <pc:picChg chg="add mod">
          <ac:chgData name="Bos-9, R. (Roos)" userId="22d17bc4-1250-44ce-98f2-cf37ec652929" providerId="ADAL" clId="{F63A9A62-432A-41A0-B066-7F4FE3CAF098}" dt="2024-11-06T09:29:09.445" v="83" actId="1076"/>
          <ac:picMkLst>
            <pc:docMk/>
            <pc:sldMk cId="3003396583" sldId="282"/>
            <ac:picMk id="1030" creationId="{D429B1FC-A490-11DB-F8C5-99439882C2DB}"/>
          </ac:picMkLst>
        </pc:picChg>
      </pc:sldChg>
      <pc:sldChg chg="addSp delSp modSp mod ord modNotesTx">
        <pc:chgData name="Bos-9, R. (Roos)" userId="22d17bc4-1250-44ce-98f2-cf37ec652929" providerId="ADAL" clId="{F63A9A62-432A-41A0-B066-7F4FE3CAF098}" dt="2024-11-06T11:29:01.196" v="7795" actId="20577"/>
        <pc:sldMkLst>
          <pc:docMk/>
          <pc:sldMk cId="1907595556" sldId="284"/>
        </pc:sldMkLst>
        <pc:spChg chg="add mod">
          <ac:chgData name="Bos-9, R. (Roos)" userId="22d17bc4-1250-44ce-98f2-cf37ec652929" providerId="ADAL" clId="{F63A9A62-432A-41A0-B066-7F4FE3CAF098}" dt="2024-11-06T09:30:26.702" v="163" actId="1076"/>
          <ac:spMkLst>
            <pc:docMk/>
            <pc:sldMk cId="1907595556" sldId="284"/>
            <ac:spMk id="4" creationId="{61E7CBD2-D334-DC46-9AB5-26EC69425684}"/>
          </ac:spMkLst>
        </pc:spChg>
        <pc:spChg chg="del">
          <ac:chgData name="Bos-9, R. (Roos)" userId="22d17bc4-1250-44ce-98f2-cf37ec652929" providerId="ADAL" clId="{F63A9A62-432A-41A0-B066-7F4FE3CAF098}" dt="2024-11-06T11:28:56.892" v="7780" actId="478"/>
          <ac:spMkLst>
            <pc:docMk/>
            <pc:sldMk cId="1907595556" sldId="284"/>
            <ac:spMk id="6" creationId="{2C175DAD-2F88-77C7-D98E-C2A62260AC76}"/>
          </ac:spMkLst>
        </pc:spChg>
        <pc:spChg chg="add mod">
          <ac:chgData name="Bos-9, R. (Roos)" userId="22d17bc4-1250-44ce-98f2-cf37ec652929" providerId="ADAL" clId="{F63A9A62-432A-41A0-B066-7F4FE3CAF098}" dt="2024-11-06T11:29:01.196" v="7795" actId="20577"/>
          <ac:spMkLst>
            <pc:docMk/>
            <pc:sldMk cId="1907595556" sldId="284"/>
            <ac:spMk id="7" creationId="{3E1E717C-7CA0-AD6A-4574-5EA6FA68B95E}"/>
          </ac:spMkLst>
        </pc:spChg>
      </pc:sldChg>
      <pc:sldChg chg="addSp delSp modSp mod delAnim modAnim modNotesTx">
        <pc:chgData name="Bos-9, R. (Roos)" userId="22d17bc4-1250-44ce-98f2-cf37ec652929" providerId="ADAL" clId="{F63A9A62-432A-41A0-B066-7F4FE3CAF098}" dt="2024-11-06T11:30:16.129" v="7838" actId="113"/>
        <pc:sldMkLst>
          <pc:docMk/>
          <pc:sldMk cId="1739832017" sldId="286"/>
        </pc:sldMkLst>
        <pc:spChg chg="mod">
          <ac:chgData name="Bos-9, R. (Roos)" userId="22d17bc4-1250-44ce-98f2-cf37ec652929" providerId="ADAL" clId="{F63A9A62-432A-41A0-B066-7F4FE3CAF098}" dt="2024-11-06T11:30:16.129" v="7838" actId="113"/>
          <ac:spMkLst>
            <pc:docMk/>
            <pc:sldMk cId="1739832017" sldId="286"/>
            <ac:spMk id="6" creationId="{2C175DAD-2F88-77C7-D98E-C2A62260AC76}"/>
          </ac:spMkLst>
        </pc:spChg>
        <pc:spChg chg="add mod">
          <ac:chgData name="Bos-9, R. (Roos)" userId="22d17bc4-1250-44ce-98f2-cf37ec652929" providerId="ADAL" clId="{F63A9A62-432A-41A0-B066-7F4FE3CAF098}" dt="2024-11-06T09:38:21.741" v="722" actId="1076"/>
          <ac:spMkLst>
            <pc:docMk/>
            <pc:sldMk cId="1739832017" sldId="286"/>
            <ac:spMk id="7" creationId="{F09E5259-5C99-772E-D76B-9D8F2AB5657A}"/>
          </ac:spMkLst>
        </pc:spChg>
        <pc:spChg chg="mod">
          <ac:chgData name="Bos-9, R. (Roos)" userId="22d17bc4-1250-44ce-98f2-cf37ec652929" providerId="ADAL" clId="{F63A9A62-432A-41A0-B066-7F4FE3CAF098}" dt="2024-11-06T09:39:28.310" v="739" actId="1076"/>
          <ac:spMkLst>
            <pc:docMk/>
            <pc:sldMk cId="1739832017" sldId="286"/>
            <ac:spMk id="10" creationId="{BA6D1241-489C-74FA-7CA3-E7D397E73D5D}"/>
          </ac:spMkLst>
        </pc:spChg>
        <pc:spChg chg="del mod">
          <ac:chgData name="Bos-9, R. (Roos)" userId="22d17bc4-1250-44ce-98f2-cf37ec652929" providerId="ADAL" clId="{F63A9A62-432A-41A0-B066-7F4FE3CAF098}" dt="2024-11-06T09:33:18.843" v="254" actId="478"/>
          <ac:spMkLst>
            <pc:docMk/>
            <pc:sldMk cId="1739832017" sldId="286"/>
            <ac:spMk id="15" creationId="{B84AC36E-C309-231E-1BFD-7C34896A75EE}"/>
          </ac:spMkLst>
        </pc:spChg>
        <pc:spChg chg="del mod">
          <ac:chgData name="Bos-9, R. (Roos)" userId="22d17bc4-1250-44ce-98f2-cf37ec652929" providerId="ADAL" clId="{F63A9A62-432A-41A0-B066-7F4FE3CAF098}" dt="2024-11-06T09:33:20.431" v="255" actId="478"/>
          <ac:spMkLst>
            <pc:docMk/>
            <pc:sldMk cId="1739832017" sldId="286"/>
            <ac:spMk id="16" creationId="{0EBCD21C-186E-16D9-598F-208ACFF406DE}"/>
          </ac:spMkLst>
        </pc:spChg>
        <pc:spChg chg="del mod">
          <ac:chgData name="Bos-9, R. (Roos)" userId="22d17bc4-1250-44ce-98f2-cf37ec652929" providerId="ADAL" clId="{F63A9A62-432A-41A0-B066-7F4FE3CAF098}" dt="2024-11-06T09:33:21.903" v="257" actId="478"/>
          <ac:spMkLst>
            <pc:docMk/>
            <pc:sldMk cId="1739832017" sldId="286"/>
            <ac:spMk id="17" creationId="{A3B26CB4-DF9A-2F63-2586-72A605D79F9E}"/>
          </ac:spMkLst>
        </pc:spChg>
        <pc:spChg chg="del mod">
          <ac:chgData name="Bos-9, R. (Roos)" userId="22d17bc4-1250-44ce-98f2-cf37ec652929" providerId="ADAL" clId="{F63A9A62-432A-41A0-B066-7F4FE3CAF098}" dt="2024-11-06T09:33:23.151" v="259" actId="478"/>
          <ac:spMkLst>
            <pc:docMk/>
            <pc:sldMk cId="1739832017" sldId="286"/>
            <ac:spMk id="18" creationId="{10537176-63BC-42DB-99C7-072E96E2E1CE}"/>
          </ac:spMkLst>
        </pc:spChg>
        <pc:spChg chg="add mod">
          <ac:chgData name="Bos-9, R. (Roos)" userId="22d17bc4-1250-44ce-98f2-cf37ec652929" providerId="ADAL" clId="{F63A9A62-432A-41A0-B066-7F4FE3CAF098}" dt="2024-11-06T09:38:21.741" v="722" actId="1076"/>
          <ac:spMkLst>
            <pc:docMk/>
            <pc:sldMk cId="1739832017" sldId="286"/>
            <ac:spMk id="21" creationId="{8A6BA85D-D2A8-F06A-BA70-220283FAEAD9}"/>
          </ac:spMkLst>
        </pc:spChg>
        <pc:spChg chg="add mod">
          <ac:chgData name="Bos-9, R. (Roos)" userId="22d17bc4-1250-44ce-98f2-cf37ec652929" providerId="ADAL" clId="{F63A9A62-432A-41A0-B066-7F4FE3CAF098}" dt="2024-11-06T09:38:21.741" v="722" actId="1076"/>
          <ac:spMkLst>
            <pc:docMk/>
            <pc:sldMk cId="1739832017" sldId="286"/>
            <ac:spMk id="25" creationId="{45B7E4F8-6B3B-471C-BC33-14D7C702E250}"/>
          </ac:spMkLst>
        </pc:spChg>
        <pc:spChg chg="add mod">
          <ac:chgData name="Bos-9, R. (Roos)" userId="22d17bc4-1250-44ce-98f2-cf37ec652929" providerId="ADAL" clId="{F63A9A62-432A-41A0-B066-7F4FE3CAF098}" dt="2024-11-06T09:38:21.741" v="722" actId="1076"/>
          <ac:spMkLst>
            <pc:docMk/>
            <pc:sldMk cId="1739832017" sldId="286"/>
            <ac:spMk id="26" creationId="{6485C58F-1629-E5F7-5227-24C67B68EDBC}"/>
          </ac:spMkLst>
        </pc:spChg>
        <pc:picChg chg="add mod">
          <ac:chgData name="Bos-9, R. (Roos)" userId="22d17bc4-1250-44ce-98f2-cf37ec652929" providerId="ADAL" clId="{F63A9A62-432A-41A0-B066-7F4FE3CAF098}" dt="2024-11-06T09:38:21.741" v="722" actId="1076"/>
          <ac:picMkLst>
            <pc:docMk/>
            <pc:sldMk cId="1739832017" sldId="286"/>
            <ac:picMk id="5" creationId="{BD2A9BCF-C804-D126-ED35-274A93229DDA}"/>
          </ac:picMkLst>
        </pc:picChg>
        <pc:picChg chg="mod">
          <ac:chgData name="Bos-9, R. (Roos)" userId="22d17bc4-1250-44ce-98f2-cf37ec652929" providerId="ADAL" clId="{F63A9A62-432A-41A0-B066-7F4FE3CAF098}" dt="2024-11-06T09:38:09.731" v="720" actId="1076"/>
          <ac:picMkLst>
            <pc:docMk/>
            <pc:sldMk cId="1739832017" sldId="286"/>
            <ac:picMk id="11" creationId="{C2FDCD3F-5CE7-48CE-0B2D-7BF342F01987}"/>
          </ac:picMkLst>
        </pc:picChg>
        <pc:picChg chg="mod">
          <ac:chgData name="Bos-9, R. (Roos)" userId="22d17bc4-1250-44ce-98f2-cf37ec652929" providerId="ADAL" clId="{F63A9A62-432A-41A0-B066-7F4FE3CAF098}" dt="2024-11-06T09:35:40.072" v="514" actId="1076"/>
          <ac:picMkLst>
            <pc:docMk/>
            <pc:sldMk cId="1739832017" sldId="286"/>
            <ac:picMk id="12" creationId="{3ED95630-67F4-1330-C7BA-E0C84C793AA2}"/>
          </ac:picMkLst>
        </pc:picChg>
        <pc:picChg chg="del mod">
          <ac:chgData name="Bos-9, R. (Roos)" userId="22d17bc4-1250-44ce-98f2-cf37ec652929" providerId="ADAL" clId="{F63A9A62-432A-41A0-B066-7F4FE3CAF098}" dt="2024-11-06T09:33:16.928" v="253" actId="478"/>
          <ac:picMkLst>
            <pc:docMk/>
            <pc:sldMk cId="1739832017" sldId="286"/>
            <ac:picMk id="13" creationId="{A9C2D53F-040E-21B2-E609-43D8FAF7CA83}"/>
          </ac:picMkLst>
        </pc:picChg>
        <pc:picChg chg="del mod">
          <ac:chgData name="Bos-9, R. (Roos)" userId="22d17bc4-1250-44ce-98f2-cf37ec652929" providerId="ADAL" clId="{F63A9A62-432A-41A0-B066-7F4FE3CAF098}" dt="2024-11-06T09:33:21.118" v="256" actId="478"/>
          <ac:picMkLst>
            <pc:docMk/>
            <pc:sldMk cId="1739832017" sldId="286"/>
            <ac:picMk id="19" creationId="{33D3C86D-AAD8-7B61-B03C-76CEEB607B2B}"/>
          </ac:picMkLst>
        </pc:picChg>
        <pc:picChg chg="del mod">
          <ac:chgData name="Bos-9, R. (Roos)" userId="22d17bc4-1250-44ce-98f2-cf37ec652929" providerId="ADAL" clId="{F63A9A62-432A-41A0-B066-7F4FE3CAF098}" dt="2024-11-06T09:33:22.526" v="258" actId="478"/>
          <ac:picMkLst>
            <pc:docMk/>
            <pc:sldMk cId="1739832017" sldId="286"/>
            <ac:picMk id="20" creationId="{5EF299A9-6BB7-5BAF-C698-D90395D1DF26}"/>
          </ac:picMkLst>
        </pc:picChg>
        <pc:picChg chg="add mod">
          <ac:chgData name="Bos-9, R. (Roos)" userId="22d17bc4-1250-44ce-98f2-cf37ec652929" providerId="ADAL" clId="{F63A9A62-432A-41A0-B066-7F4FE3CAF098}" dt="2024-11-06T09:38:21.741" v="722" actId="1076"/>
          <ac:picMkLst>
            <pc:docMk/>
            <pc:sldMk cId="1739832017" sldId="286"/>
            <ac:picMk id="27" creationId="{A8280632-D8AC-983B-3CBD-F4D468970D1C}"/>
          </ac:picMkLst>
        </pc:picChg>
        <pc:picChg chg="add mod">
          <ac:chgData name="Bos-9, R. (Roos)" userId="22d17bc4-1250-44ce-98f2-cf37ec652929" providerId="ADAL" clId="{F63A9A62-432A-41A0-B066-7F4FE3CAF098}" dt="2024-11-06T09:38:21.741" v="722" actId="1076"/>
          <ac:picMkLst>
            <pc:docMk/>
            <pc:sldMk cId="1739832017" sldId="286"/>
            <ac:picMk id="28" creationId="{DA1B0AFA-5BA4-FD83-0642-1A95296C6EE1}"/>
          </ac:picMkLst>
        </pc:picChg>
      </pc:sldChg>
      <pc:sldChg chg="modSp mod modNotesTx">
        <pc:chgData name="Bos-9, R. (Roos)" userId="22d17bc4-1250-44ce-98f2-cf37ec652929" providerId="ADAL" clId="{F63A9A62-432A-41A0-B066-7F4FE3CAF098}" dt="2024-11-06T11:27:18.222" v="7725" actId="113"/>
        <pc:sldMkLst>
          <pc:docMk/>
          <pc:sldMk cId="1872422651" sldId="287"/>
        </pc:sldMkLst>
        <pc:spChg chg="mod">
          <ac:chgData name="Bos-9, R. (Roos)" userId="22d17bc4-1250-44ce-98f2-cf37ec652929" providerId="ADAL" clId="{F63A9A62-432A-41A0-B066-7F4FE3CAF098}" dt="2024-11-06T11:27:18.222" v="7725" actId="113"/>
          <ac:spMkLst>
            <pc:docMk/>
            <pc:sldMk cId="1872422651" sldId="287"/>
            <ac:spMk id="4" creationId="{0E2EEBE9-291C-D67C-BF07-F8BE7F81E775}"/>
          </ac:spMkLst>
        </pc:spChg>
      </pc:sldChg>
      <pc:sldChg chg="modSp mod">
        <pc:chgData name="Bos-9, R. (Roos)" userId="22d17bc4-1250-44ce-98f2-cf37ec652929" providerId="ADAL" clId="{F63A9A62-432A-41A0-B066-7F4FE3CAF098}" dt="2024-11-06T11:31:30.104" v="7857" actId="113"/>
        <pc:sldMkLst>
          <pc:docMk/>
          <pc:sldMk cId="972217738" sldId="288"/>
        </pc:sldMkLst>
        <pc:spChg chg="mod">
          <ac:chgData name="Bos-9, R. (Roos)" userId="22d17bc4-1250-44ce-98f2-cf37ec652929" providerId="ADAL" clId="{F63A9A62-432A-41A0-B066-7F4FE3CAF098}" dt="2024-11-06T11:31:30.104" v="7857" actId="113"/>
          <ac:spMkLst>
            <pc:docMk/>
            <pc:sldMk cId="972217738" sldId="288"/>
            <ac:spMk id="6" creationId="{2C175DAD-2F88-77C7-D98E-C2A62260AC76}"/>
          </ac:spMkLst>
        </pc:spChg>
      </pc:sldChg>
      <pc:sldChg chg="modSp mod">
        <pc:chgData name="Bos-9, R. (Roos)" userId="22d17bc4-1250-44ce-98f2-cf37ec652929" providerId="ADAL" clId="{F63A9A62-432A-41A0-B066-7F4FE3CAF098}" dt="2024-11-06T11:32:02.535" v="7863" actId="113"/>
        <pc:sldMkLst>
          <pc:docMk/>
          <pc:sldMk cId="805262250" sldId="289"/>
        </pc:sldMkLst>
        <pc:spChg chg="mod">
          <ac:chgData name="Bos-9, R. (Roos)" userId="22d17bc4-1250-44ce-98f2-cf37ec652929" providerId="ADAL" clId="{F63A9A62-432A-41A0-B066-7F4FE3CAF098}" dt="2024-11-06T11:32:02.535" v="7863" actId="113"/>
          <ac:spMkLst>
            <pc:docMk/>
            <pc:sldMk cId="805262250" sldId="289"/>
            <ac:spMk id="6" creationId="{2C175DAD-2F88-77C7-D98E-C2A62260AC76}"/>
          </ac:spMkLst>
        </pc:spChg>
        <pc:spChg chg="mod">
          <ac:chgData name="Bos-9, R. (Roos)" userId="22d17bc4-1250-44ce-98f2-cf37ec652929" providerId="ADAL" clId="{F63A9A62-432A-41A0-B066-7F4FE3CAF098}" dt="2024-11-06T10:19:06.539" v="7707" actId="20577"/>
          <ac:spMkLst>
            <pc:docMk/>
            <pc:sldMk cId="805262250" sldId="289"/>
            <ac:spMk id="9" creationId="{0159281A-3742-E593-56B2-26F6A8C1F0EC}"/>
          </ac:spMkLst>
        </pc:spChg>
        <pc:spChg chg="mod">
          <ac:chgData name="Bos-9, R. (Roos)" userId="22d17bc4-1250-44ce-98f2-cf37ec652929" providerId="ADAL" clId="{F63A9A62-432A-41A0-B066-7F4FE3CAF098}" dt="2024-11-06T10:00:45.257" v="4100" actId="1076"/>
          <ac:spMkLst>
            <pc:docMk/>
            <pc:sldMk cId="805262250" sldId="289"/>
            <ac:spMk id="10" creationId="{4681E919-B998-1539-2978-9EB448C8A694}"/>
          </ac:spMkLst>
        </pc:spChg>
        <pc:picChg chg="mod">
          <ac:chgData name="Bos-9, R. (Roos)" userId="22d17bc4-1250-44ce-98f2-cf37ec652929" providerId="ADAL" clId="{F63A9A62-432A-41A0-B066-7F4FE3CAF098}" dt="2024-11-06T10:00:41.472" v="4099" actId="1076"/>
          <ac:picMkLst>
            <pc:docMk/>
            <pc:sldMk cId="805262250" sldId="289"/>
            <ac:picMk id="7" creationId="{1510CB05-4594-0C0E-7243-23EB15BB0C31}"/>
          </ac:picMkLst>
        </pc:picChg>
      </pc:sldChg>
      <pc:sldChg chg="modSp mod">
        <pc:chgData name="Bos-9, R. (Roos)" userId="22d17bc4-1250-44ce-98f2-cf37ec652929" providerId="ADAL" clId="{F63A9A62-432A-41A0-B066-7F4FE3CAF098}" dt="2024-11-06T11:31:54.039" v="7861" actId="113"/>
        <pc:sldMkLst>
          <pc:docMk/>
          <pc:sldMk cId="655413855" sldId="290"/>
        </pc:sldMkLst>
        <pc:spChg chg="mod">
          <ac:chgData name="Bos-9, R. (Roos)" userId="22d17bc4-1250-44ce-98f2-cf37ec652929" providerId="ADAL" clId="{F63A9A62-432A-41A0-B066-7F4FE3CAF098}" dt="2024-11-06T11:31:54.039" v="7861" actId="113"/>
          <ac:spMkLst>
            <pc:docMk/>
            <pc:sldMk cId="655413855" sldId="290"/>
            <ac:spMk id="6" creationId="{2C175DAD-2F88-77C7-D98E-C2A62260AC76}"/>
          </ac:spMkLst>
        </pc:spChg>
      </pc:sldChg>
      <pc:sldChg chg="addSp delSp modSp mod ord modNotesTx">
        <pc:chgData name="Bos-9, R. (Roos)" userId="22d17bc4-1250-44ce-98f2-cf37ec652929" providerId="ADAL" clId="{F63A9A62-432A-41A0-B066-7F4FE3CAF098}" dt="2024-11-06T11:28:34.540" v="7757" actId="20577"/>
        <pc:sldMkLst>
          <pc:docMk/>
          <pc:sldMk cId="3373643282" sldId="291"/>
        </pc:sldMkLst>
        <pc:spChg chg="mod">
          <ac:chgData name="Bos-9, R. (Roos)" userId="22d17bc4-1250-44ce-98f2-cf37ec652929" providerId="ADAL" clId="{F63A9A62-432A-41A0-B066-7F4FE3CAF098}" dt="2024-11-06T11:28:34.540" v="7757" actId="20577"/>
          <ac:spMkLst>
            <pc:docMk/>
            <pc:sldMk cId="3373643282" sldId="291"/>
            <ac:spMk id="5" creationId="{536EF150-8EF3-2969-EDC4-D9BBFA41AFA3}"/>
          </ac:spMkLst>
        </pc:spChg>
        <pc:spChg chg="del">
          <ac:chgData name="Bos-9, R. (Roos)" userId="22d17bc4-1250-44ce-98f2-cf37ec652929" providerId="ADAL" clId="{F63A9A62-432A-41A0-B066-7F4FE3CAF098}" dt="2024-11-06T11:28:19.163" v="7736" actId="478"/>
          <ac:spMkLst>
            <pc:docMk/>
            <pc:sldMk cId="3373643282" sldId="291"/>
            <ac:spMk id="6" creationId="{2C175DAD-2F88-77C7-D98E-C2A62260AC76}"/>
          </ac:spMkLst>
        </pc:spChg>
        <pc:spChg chg="add mod">
          <ac:chgData name="Bos-9, R. (Roos)" userId="22d17bc4-1250-44ce-98f2-cf37ec652929" providerId="ADAL" clId="{F63A9A62-432A-41A0-B066-7F4FE3CAF098}" dt="2024-11-06T11:28:24.444" v="7751" actId="20577"/>
          <ac:spMkLst>
            <pc:docMk/>
            <pc:sldMk cId="3373643282" sldId="291"/>
            <ac:spMk id="7" creationId="{68C44FC9-10D1-AA98-6FB7-26D6CA1A5ACD}"/>
          </ac:spMkLst>
        </pc:spChg>
      </pc:sldChg>
      <pc:sldChg chg="addSp delSp modSp mod modAnim modNotesTx">
        <pc:chgData name="Bos-9, R. (Roos)" userId="22d17bc4-1250-44ce-98f2-cf37ec652929" providerId="ADAL" clId="{F63A9A62-432A-41A0-B066-7F4FE3CAF098}" dt="2024-11-06T11:56:52.911" v="8815"/>
        <pc:sldMkLst>
          <pc:docMk/>
          <pc:sldMk cId="3659930748" sldId="292"/>
        </pc:sldMkLst>
        <pc:spChg chg="del">
          <ac:chgData name="Bos-9, R. (Roos)" userId="22d17bc4-1250-44ce-98f2-cf37ec652929" providerId="ADAL" clId="{F63A9A62-432A-41A0-B066-7F4FE3CAF098}" dt="2024-11-06T11:28:05.676" v="7734" actId="478"/>
          <ac:spMkLst>
            <pc:docMk/>
            <pc:sldMk cId="3659930748" sldId="292"/>
            <ac:spMk id="4" creationId="{0E2EEBE9-291C-D67C-BF07-F8BE7F81E775}"/>
          </ac:spMkLst>
        </pc:spChg>
        <pc:spChg chg="mod">
          <ac:chgData name="Bos-9, R. (Roos)" userId="22d17bc4-1250-44ce-98f2-cf37ec652929" providerId="ADAL" clId="{F63A9A62-432A-41A0-B066-7F4FE3CAF098}" dt="2024-11-06T10:09:14.283" v="5901"/>
          <ac:spMkLst>
            <pc:docMk/>
            <pc:sldMk cId="3659930748" sldId="292"/>
            <ac:spMk id="10" creationId="{B6DEF5BC-0739-C46F-65A1-C58A982642D8}"/>
          </ac:spMkLst>
        </pc:spChg>
        <pc:spChg chg="add mod">
          <ac:chgData name="Bos-9, R. (Roos)" userId="22d17bc4-1250-44ce-98f2-cf37ec652929" providerId="ADAL" clId="{F63A9A62-432A-41A0-B066-7F4FE3CAF098}" dt="2024-11-06T11:28:06.083" v="7735"/>
          <ac:spMkLst>
            <pc:docMk/>
            <pc:sldMk cId="3659930748" sldId="292"/>
            <ac:spMk id="15" creationId="{95B1BAFA-6471-E08B-1240-B32A2694788C}"/>
          </ac:spMkLst>
        </pc:spChg>
        <pc:spChg chg="add mod">
          <ac:chgData name="Bos-9, R. (Roos)" userId="22d17bc4-1250-44ce-98f2-cf37ec652929" providerId="ADAL" clId="{F63A9A62-432A-41A0-B066-7F4FE3CAF098}" dt="2024-11-06T11:56:52.911" v="8815"/>
          <ac:spMkLst>
            <pc:docMk/>
            <pc:sldMk cId="3659930748" sldId="292"/>
            <ac:spMk id="16" creationId="{32036C35-34DF-821D-230A-DAE04BCE61A7}"/>
          </ac:spMkLst>
        </pc:spChg>
        <pc:grpChg chg="add mod">
          <ac:chgData name="Bos-9, R. (Roos)" userId="22d17bc4-1250-44ce-98f2-cf37ec652929" providerId="ADAL" clId="{F63A9A62-432A-41A0-B066-7F4FE3CAF098}" dt="2024-11-06T10:09:24.216" v="5905" actId="1076"/>
          <ac:grpSpMkLst>
            <pc:docMk/>
            <pc:sldMk cId="3659930748" sldId="292"/>
            <ac:grpSpMk id="5" creationId="{D4317EBF-E200-4BAB-D358-8127E3A9FFBE}"/>
          </ac:grpSpMkLst>
        </pc:grpChg>
        <pc:picChg chg="mod">
          <ac:chgData name="Bos-9, R. (Roos)" userId="22d17bc4-1250-44ce-98f2-cf37ec652929" providerId="ADAL" clId="{F63A9A62-432A-41A0-B066-7F4FE3CAF098}" dt="2024-11-06T10:09:14.283" v="5901"/>
          <ac:picMkLst>
            <pc:docMk/>
            <pc:sldMk cId="3659930748" sldId="292"/>
            <ac:picMk id="9" creationId="{2222DBE9-84FA-76D4-A677-A1707F7B96F7}"/>
          </ac:picMkLst>
        </pc:picChg>
        <pc:picChg chg="add mod">
          <ac:chgData name="Bos-9, R. (Roos)" userId="22d17bc4-1250-44ce-98f2-cf37ec652929" providerId="ADAL" clId="{F63A9A62-432A-41A0-B066-7F4FE3CAF098}" dt="2024-11-06T10:09:24.216" v="5905" actId="1076"/>
          <ac:picMkLst>
            <pc:docMk/>
            <pc:sldMk cId="3659930748" sldId="292"/>
            <ac:picMk id="11" creationId="{AD1CE2CA-16B6-C1E6-1233-C754701173C6}"/>
          </ac:picMkLst>
        </pc:picChg>
      </pc:sldChg>
      <pc:sldChg chg="addSp modSp mod">
        <pc:chgData name="Bos-9, R. (Roos)" userId="22d17bc4-1250-44ce-98f2-cf37ec652929" providerId="ADAL" clId="{F63A9A62-432A-41A0-B066-7F4FE3CAF098}" dt="2024-11-06T11:57:50.424" v="8827" actId="1076"/>
        <pc:sldMkLst>
          <pc:docMk/>
          <pc:sldMk cId="1857855000" sldId="294"/>
        </pc:sldMkLst>
        <pc:spChg chg="add mod">
          <ac:chgData name="Bos-9, R. (Roos)" userId="22d17bc4-1250-44ce-98f2-cf37ec652929" providerId="ADAL" clId="{F63A9A62-432A-41A0-B066-7F4FE3CAF098}" dt="2024-11-06T11:57:50.424" v="8827" actId="1076"/>
          <ac:spMkLst>
            <pc:docMk/>
            <pc:sldMk cId="1857855000" sldId="294"/>
            <ac:spMk id="4" creationId="{AD7E1D72-75C8-62B8-1CD2-6E4FD395872F}"/>
          </ac:spMkLst>
        </pc:spChg>
        <pc:spChg chg="mod">
          <ac:chgData name="Bos-9, R. (Roos)" userId="22d17bc4-1250-44ce-98f2-cf37ec652929" providerId="ADAL" clId="{F63A9A62-432A-41A0-B066-7F4FE3CAF098}" dt="2024-11-06T11:31:44.064" v="7859" actId="113"/>
          <ac:spMkLst>
            <pc:docMk/>
            <pc:sldMk cId="1857855000" sldId="294"/>
            <ac:spMk id="6" creationId="{2C175DAD-2F88-77C7-D98E-C2A62260AC76}"/>
          </ac:spMkLst>
        </pc:spChg>
      </pc:sldChg>
      <pc:sldChg chg="addSp delSp modSp mod">
        <pc:chgData name="Bos-9, R. (Roos)" userId="22d17bc4-1250-44ce-98f2-cf37ec652929" providerId="ADAL" clId="{F63A9A62-432A-41A0-B066-7F4FE3CAF098}" dt="2024-11-06T11:32:31.623" v="7869"/>
        <pc:sldMkLst>
          <pc:docMk/>
          <pc:sldMk cId="615372240" sldId="295"/>
        </pc:sldMkLst>
        <pc:spChg chg="add mod">
          <ac:chgData name="Bos-9, R. (Roos)" userId="22d17bc4-1250-44ce-98f2-cf37ec652929" providerId="ADAL" clId="{F63A9A62-432A-41A0-B066-7F4FE3CAF098}" dt="2024-11-06T11:32:31.623" v="7869"/>
          <ac:spMkLst>
            <pc:docMk/>
            <pc:sldMk cId="615372240" sldId="295"/>
            <ac:spMk id="4" creationId="{8B37D07E-36BB-3835-9716-8B298B5D3131}"/>
          </ac:spMkLst>
        </pc:spChg>
        <pc:spChg chg="del">
          <ac:chgData name="Bos-9, R. (Roos)" userId="22d17bc4-1250-44ce-98f2-cf37ec652929" providerId="ADAL" clId="{F63A9A62-432A-41A0-B066-7F4FE3CAF098}" dt="2024-11-06T11:32:31.326" v="7868" actId="478"/>
          <ac:spMkLst>
            <pc:docMk/>
            <pc:sldMk cId="615372240" sldId="295"/>
            <ac:spMk id="6" creationId="{2C175DAD-2F88-77C7-D98E-C2A62260AC76}"/>
          </ac:spMkLst>
        </pc:spChg>
      </pc:sldChg>
      <pc:sldChg chg="addSp modSp mod">
        <pc:chgData name="Bos-9, R. (Roos)" userId="22d17bc4-1250-44ce-98f2-cf37ec652929" providerId="ADAL" clId="{F63A9A62-432A-41A0-B066-7F4FE3CAF098}" dt="2024-11-06T11:57:32.104" v="8817" actId="1076"/>
        <pc:sldMkLst>
          <pc:docMk/>
          <pc:sldMk cId="2521626641" sldId="296"/>
        </pc:sldMkLst>
        <pc:spChg chg="add mod">
          <ac:chgData name="Bos-9, R. (Roos)" userId="22d17bc4-1250-44ce-98f2-cf37ec652929" providerId="ADAL" clId="{F63A9A62-432A-41A0-B066-7F4FE3CAF098}" dt="2024-11-06T11:57:32.104" v="8817" actId="1076"/>
          <ac:spMkLst>
            <pc:docMk/>
            <pc:sldMk cId="2521626641" sldId="296"/>
            <ac:spMk id="4" creationId="{34997151-E83C-3E16-8D0B-B773C3762D2C}"/>
          </ac:spMkLst>
        </pc:spChg>
        <pc:spChg chg="mod">
          <ac:chgData name="Bos-9, R. (Roos)" userId="22d17bc4-1250-44ce-98f2-cf37ec652929" providerId="ADAL" clId="{F63A9A62-432A-41A0-B066-7F4FE3CAF098}" dt="2024-11-06T11:32:48.473" v="7873" actId="113"/>
          <ac:spMkLst>
            <pc:docMk/>
            <pc:sldMk cId="2521626641" sldId="296"/>
            <ac:spMk id="6" creationId="{2C175DAD-2F88-77C7-D98E-C2A62260AC76}"/>
          </ac:spMkLst>
        </pc:spChg>
      </pc:sldChg>
      <pc:sldChg chg="addSp delSp modSp mod modAnim">
        <pc:chgData name="Bos-9, R. (Roos)" userId="22d17bc4-1250-44ce-98f2-cf37ec652929" providerId="ADAL" clId="{F63A9A62-432A-41A0-B066-7F4FE3CAF098}" dt="2024-11-06T15:25:14.209" v="9170" actId="20577"/>
        <pc:sldMkLst>
          <pc:docMk/>
          <pc:sldMk cId="537667343" sldId="297"/>
        </pc:sldMkLst>
        <pc:spChg chg="add del mod">
          <ac:chgData name="Bos-9, R. (Roos)" userId="22d17bc4-1250-44ce-98f2-cf37ec652929" providerId="ADAL" clId="{F63A9A62-432A-41A0-B066-7F4FE3CAF098}" dt="2024-11-06T09:44:31.145" v="823" actId="478"/>
          <ac:spMkLst>
            <pc:docMk/>
            <pc:sldMk cId="537667343" sldId="297"/>
            <ac:spMk id="4" creationId="{9C43E72E-3D04-C3D5-5195-C8273A022A8E}"/>
          </ac:spMkLst>
        </pc:spChg>
        <pc:spChg chg="add mod">
          <ac:chgData name="Bos-9, R. (Roos)" userId="22d17bc4-1250-44ce-98f2-cf37ec652929" providerId="ADAL" clId="{F63A9A62-432A-41A0-B066-7F4FE3CAF098}" dt="2024-11-06T15:25:14.209" v="9170" actId="20577"/>
          <ac:spMkLst>
            <pc:docMk/>
            <pc:sldMk cId="537667343" sldId="297"/>
            <ac:spMk id="4" creationId="{EB66C2B3-FA4C-064A-617C-867C042B21F0}"/>
          </ac:spMkLst>
        </pc:spChg>
        <pc:spChg chg="add mod">
          <ac:chgData name="Bos-9, R. (Roos)" userId="22d17bc4-1250-44ce-98f2-cf37ec652929" providerId="ADAL" clId="{F63A9A62-432A-41A0-B066-7F4FE3CAF098}" dt="2024-11-06T09:44:21.582" v="820"/>
          <ac:spMkLst>
            <pc:docMk/>
            <pc:sldMk cId="537667343" sldId="297"/>
            <ac:spMk id="5" creationId="{FB068443-DB1B-A120-D7A3-046FECDBD596}"/>
          </ac:spMkLst>
        </pc:spChg>
        <pc:spChg chg="mod">
          <ac:chgData name="Bos-9, R. (Roos)" userId="22d17bc4-1250-44ce-98f2-cf37ec652929" providerId="ADAL" clId="{F63A9A62-432A-41A0-B066-7F4FE3CAF098}" dt="2024-11-06T11:33:11.474" v="7893" actId="113"/>
          <ac:spMkLst>
            <pc:docMk/>
            <pc:sldMk cId="537667343" sldId="297"/>
            <ac:spMk id="6" creationId="{2C175DAD-2F88-77C7-D98E-C2A62260AC76}"/>
          </ac:spMkLst>
        </pc:spChg>
        <pc:spChg chg="add mod">
          <ac:chgData name="Bos-9, R. (Roos)" userId="22d17bc4-1250-44ce-98f2-cf37ec652929" providerId="ADAL" clId="{F63A9A62-432A-41A0-B066-7F4FE3CAF098}" dt="2024-11-06T15:20:22.857" v="9025" actId="20577"/>
          <ac:spMkLst>
            <pc:docMk/>
            <pc:sldMk cId="537667343" sldId="297"/>
            <ac:spMk id="7" creationId="{89E7528C-70CC-776B-94CD-D81ADD66BF51}"/>
          </ac:spMkLst>
        </pc:spChg>
        <pc:spChg chg="add mod">
          <ac:chgData name="Bos-9, R. (Roos)" userId="22d17bc4-1250-44ce-98f2-cf37ec652929" providerId="ADAL" clId="{F63A9A62-432A-41A0-B066-7F4FE3CAF098}" dt="2024-11-06T15:19:54.985" v="9004" actId="20577"/>
          <ac:spMkLst>
            <pc:docMk/>
            <pc:sldMk cId="537667343" sldId="297"/>
            <ac:spMk id="9" creationId="{69DC8FBB-1074-38A1-38C8-880563154B9A}"/>
          </ac:spMkLst>
        </pc:spChg>
        <pc:spChg chg="add mod">
          <ac:chgData name="Bos-9, R. (Roos)" userId="22d17bc4-1250-44ce-98f2-cf37ec652929" providerId="ADAL" clId="{F63A9A62-432A-41A0-B066-7F4FE3CAF098}" dt="2024-11-06T15:20:53.464" v="9045" actId="20577"/>
          <ac:spMkLst>
            <pc:docMk/>
            <pc:sldMk cId="537667343" sldId="297"/>
            <ac:spMk id="10" creationId="{29AA59C0-30E4-09BA-2EFE-14C3E9646464}"/>
          </ac:spMkLst>
        </pc:spChg>
        <pc:spChg chg="add mod">
          <ac:chgData name="Bos-9, R. (Roos)" userId="22d17bc4-1250-44ce-98f2-cf37ec652929" providerId="ADAL" clId="{F63A9A62-432A-41A0-B066-7F4FE3CAF098}" dt="2024-11-06T15:24:21.186" v="9167" actId="20577"/>
          <ac:spMkLst>
            <pc:docMk/>
            <pc:sldMk cId="537667343" sldId="297"/>
            <ac:spMk id="11" creationId="{A122C0DB-DCED-7F94-2901-36A08AEA87FD}"/>
          </ac:spMkLst>
        </pc:spChg>
        <pc:spChg chg="add mod">
          <ac:chgData name="Bos-9, R. (Roos)" userId="22d17bc4-1250-44ce-98f2-cf37ec652929" providerId="ADAL" clId="{F63A9A62-432A-41A0-B066-7F4FE3CAF098}" dt="2024-11-06T15:21:42.557" v="9064" actId="1076"/>
          <ac:spMkLst>
            <pc:docMk/>
            <pc:sldMk cId="537667343" sldId="297"/>
            <ac:spMk id="12" creationId="{A4121044-9F9C-136D-5A86-AD361230D937}"/>
          </ac:spMkLst>
        </pc:spChg>
        <pc:spChg chg="add mod">
          <ac:chgData name="Bos-9, R. (Roos)" userId="22d17bc4-1250-44ce-98f2-cf37ec652929" providerId="ADAL" clId="{F63A9A62-432A-41A0-B066-7F4FE3CAF098}" dt="2024-11-06T15:21:40.236" v="9063" actId="1076"/>
          <ac:spMkLst>
            <pc:docMk/>
            <pc:sldMk cId="537667343" sldId="297"/>
            <ac:spMk id="13" creationId="{FD03C4FF-DC43-F5FF-BEAD-B2046B51AA10}"/>
          </ac:spMkLst>
        </pc:spChg>
        <pc:graphicFrameChg chg="del mod">
          <ac:chgData name="Bos-9, R. (Roos)" userId="22d17bc4-1250-44ce-98f2-cf37ec652929" providerId="ADAL" clId="{F63A9A62-432A-41A0-B066-7F4FE3CAF098}" dt="2024-11-06T09:47:56.055" v="1494" actId="478"/>
          <ac:graphicFrameMkLst>
            <pc:docMk/>
            <pc:sldMk cId="537667343" sldId="297"/>
            <ac:graphicFrameMk id="7" creationId="{07542E6D-CDCE-A466-B159-7B98DA034598}"/>
          </ac:graphicFrameMkLst>
        </pc:graphicFrameChg>
        <pc:picChg chg="mod">
          <ac:chgData name="Bos-9, R. (Roos)" userId="22d17bc4-1250-44ce-98f2-cf37ec652929" providerId="ADAL" clId="{F63A9A62-432A-41A0-B066-7F4FE3CAF098}" dt="2024-11-06T09:44:36.359" v="826" actId="1076"/>
          <ac:picMkLst>
            <pc:docMk/>
            <pc:sldMk cId="537667343" sldId="297"/>
            <ac:picMk id="2" creationId="{86A1C7CB-3B5C-3885-4EE8-BF65A92A58E4}"/>
          </ac:picMkLst>
        </pc:picChg>
        <pc:picChg chg="mod">
          <ac:chgData name="Bos-9, R. (Roos)" userId="22d17bc4-1250-44ce-98f2-cf37ec652929" providerId="ADAL" clId="{F63A9A62-432A-41A0-B066-7F4FE3CAF098}" dt="2024-11-06T09:44:35.422" v="825" actId="1076"/>
          <ac:picMkLst>
            <pc:docMk/>
            <pc:sldMk cId="537667343" sldId="297"/>
            <ac:picMk id="22" creationId="{6D3B5D25-290D-938E-53AC-9254E2FDABCA}"/>
          </ac:picMkLst>
        </pc:picChg>
      </pc:sldChg>
      <pc:sldChg chg="addSp delSp modSp mod modNotesTx">
        <pc:chgData name="Bos-9, R. (Roos)" userId="22d17bc4-1250-44ce-98f2-cf37ec652929" providerId="ADAL" clId="{F63A9A62-432A-41A0-B066-7F4FE3CAF098}" dt="2024-11-06T11:32:57.652" v="7877"/>
        <pc:sldMkLst>
          <pc:docMk/>
          <pc:sldMk cId="125196369" sldId="299"/>
        </pc:sldMkLst>
        <pc:spChg chg="add mod">
          <ac:chgData name="Bos-9, R. (Roos)" userId="22d17bc4-1250-44ce-98f2-cf37ec652929" providerId="ADAL" clId="{F63A9A62-432A-41A0-B066-7F4FE3CAF098}" dt="2024-11-06T11:32:57.652" v="7877"/>
          <ac:spMkLst>
            <pc:docMk/>
            <pc:sldMk cId="125196369" sldId="299"/>
            <ac:spMk id="4" creationId="{1C17FDAF-F41D-0C3D-53F2-994AE29936D3}"/>
          </ac:spMkLst>
        </pc:spChg>
        <pc:spChg chg="del">
          <ac:chgData name="Bos-9, R. (Roos)" userId="22d17bc4-1250-44ce-98f2-cf37ec652929" providerId="ADAL" clId="{F63A9A62-432A-41A0-B066-7F4FE3CAF098}" dt="2024-11-06T11:32:57.310" v="7876" actId="478"/>
          <ac:spMkLst>
            <pc:docMk/>
            <pc:sldMk cId="125196369" sldId="299"/>
            <ac:spMk id="6" creationId="{2C175DAD-2F88-77C7-D98E-C2A62260AC76}"/>
          </ac:spMkLst>
        </pc:spChg>
      </pc:sldChg>
      <pc:sldChg chg="addSp modSp mod">
        <pc:chgData name="Bos-9, R. (Roos)" userId="22d17bc4-1250-44ce-98f2-cf37ec652929" providerId="ADAL" clId="{F63A9A62-432A-41A0-B066-7F4FE3CAF098}" dt="2024-11-06T11:59:58.554" v="8835" actId="20577"/>
        <pc:sldMkLst>
          <pc:docMk/>
          <pc:sldMk cId="1448344717" sldId="301"/>
        </pc:sldMkLst>
        <pc:spChg chg="mod">
          <ac:chgData name="Bos-9, R. (Roos)" userId="22d17bc4-1250-44ce-98f2-cf37ec652929" providerId="ADAL" clId="{F63A9A62-432A-41A0-B066-7F4FE3CAF098}" dt="2024-11-06T11:32:09.608" v="7865" actId="113"/>
          <ac:spMkLst>
            <pc:docMk/>
            <pc:sldMk cId="1448344717" sldId="301"/>
            <ac:spMk id="6" creationId="{2C175DAD-2F88-77C7-D98E-C2A62260AC76}"/>
          </ac:spMkLst>
        </pc:spChg>
        <pc:spChg chg="add mod">
          <ac:chgData name="Bos-9, R. (Roos)" userId="22d17bc4-1250-44ce-98f2-cf37ec652929" providerId="ADAL" clId="{F63A9A62-432A-41A0-B066-7F4FE3CAF098}" dt="2024-11-06T11:59:58.554" v="8835" actId="20577"/>
          <ac:spMkLst>
            <pc:docMk/>
            <pc:sldMk cId="1448344717" sldId="301"/>
            <ac:spMk id="7" creationId="{D5D4B872-F82D-38D2-C0E2-F4FAE3B52FFC}"/>
          </ac:spMkLst>
        </pc:spChg>
        <pc:spChg chg="mod">
          <ac:chgData name="Bos-9, R. (Roos)" userId="22d17bc4-1250-44ce-98f2-cf37ec652929" providerId="ADAL" clId="{F63A9A62-432A-41A0-B066-7F4FE3CAF098}" dt="2024-11-06T11:55:13.580" v="8808" actId="1076"/>
          <ac:spMkLst>
            <pc:docMk/>
            <pc:sldMk cId="1448344717" sldId="301"/>
            <ac:spMk id="13" creationId="{94AC6C08-D65E-5C80-AE5E-D30B97D42F0C}"/>
          </ac:spMkLst>
        </pc:spChg>
        <pc:picChg chg="mod">
          <ac:chgData name="Bos-9, R. (Roos)" userId="22d17bc4-1250-44ce-98f2-cf37ec652929" providerId="ADAL" clId="{F63A9A62-432A-41A0-B066-7F4FE3CAF098}" dt="2024-11-06T11:55:08.658" v="8806" actId="1076"/>
          <ac:picMkLst>
            <pc:docMk/>
            <pc:sldMk cId="1448344717" sldId="301"/>
            <ac:picMk id="4" creationId="{3CC1C93B-1BBA-622B-6156-52302C778158}"/>
          </ac:picMkLst>
        </pc:picChg>
      </pc:sldChg>
      <pc:sldChg chg="addSp modSp mod">
        <pc:chgData name="Bos-9, R. (Roos)" userId="22d17bc4-1250-44ce-98f2-cf37ec652929" providerId="ADAL" clId="{F63A9A62-432A-41A0-B066-7F4FE3CAF098}" dt="2024-11-06T11:59:47.419" v="8833" actId="20577"/>
        <pc:sldMkLst>
          <pc:docMk/>
          <pc:sldMk cId="1320351994" sldId="302"/>
        </pc:sldMkLst>
        <pc:spChg chg="mod">
          <ac:chgData name="Bos-9, R. (Roos)" userId="22d17bc4-1250-44ce-98f2-cf37ec652929" providerId="ADAL" clId="{F63A9A62-432A-41A0-B066-7F4FE3CAF098}" dt="2024-11-06T11:32:19.456" v="7867" actId="113"/>
          <ac:spMkLst>
            <pc:docMk/>
            <pc:sldMk cId="1320351994" sldId="302"/>
            <ac:spMk id="6" creationId="{2C175DAD-2F88-77C7-D98E-C2A62260AC76}"/>
          </ac:spMkLst>
        </pc:spChg>
        <pc:graphicFrameChg chg="mod modGraphic">
          <ac:chgData name="Bos-9, R. (Roos)" userId="22d17bc4-1250-44ce-98f2-cf37ec652929" providerId="ADAL" clId="{F63A9A62-432A-41A0-B066-7F4FE3CAF098}" dt="2024-11-06T11:59:47.419" v="8833" actId="20577"/>
          <ac:graphicFrameMkLst>
            <pc:docMk/>
            <pc:sldMk cId="1320351994" sldId="302"/>
            <ac:graphicFrameMk id="5" creationId="{4F14BC8C-B8B7-7601-DD56-5B348321F780}"/>
          </ac:graphicFrameMkLst>
        </pc:graphicFrameChg>
        <pc:picChg chg="mod">
          <ac:chgData name="Bos-9, R. (Roos)" userId="22d17bc4-1250-44ce-98f2-cf37ec652929" providerId="ADAL" clId="{F63A9A62-432A-41A0-B066-7F4FE3CAF098}" dt="2024-11-06T11:43:28.333" v="8121" actId="1076"/>
          <ac:picMkLst>
            <pc:docMk/>
            <pc:sldMk cId="1320351994" sldId="302"/>
            <ac:picMk id="4" creationId="{3CC1C93B-1BBA-622B-6156-52302C778158}"/>
          </ac:picMkLst>
        </pc:picChg>
        <pc:picChg chg="mod">
          <ac:chgData name="Bos-9, R. (Roos)" userId="22d17bc4-1250-44ce-98f2-cf37ec652929" providerId="ADAL" clId="{F63A9A62-432A-41A0-B066-7F4FE3CAF098}" dt="2024-11-06T11:44:14.925" v="8130" actId="1076"/>
          <ac:picMkLst>
            <pc:docMk/>
            <pc:sldMk cId="1320351994" sldId="302"/>
            <ac:picMk id="7" creationId="{75F97D66-5F56-EA14-0FA2-2A9C7845C9AC}"/>
          </ac:picMkLst>
        </pc:picChg>
        <pc:picChg chg="mod">
          <ac:chgData name="Bos-9, R. (Roos)" userId="22d17bc4-1250-44ce-98f2-cf37ec652929" providerId="ADAL" clId="{F63A9A62-432A-41A0-B066-7F4FE3CAF098}" dt="2024-11-06T11:43:34.511" v="8123" actId="14100"/>
          <ac:picMkLst>
            <pc:docMk/>
            <pc:sldMk cId="1320351994" sldId="302"/>
            <ac:picMk id="9" creationId="{A87B7F8E-F726-8EA6-0BB4-BF56C89F0083}"/>
          </ac:picMkLst>
        </pc:picChg>
        <pc:picChg chg="add mod">
          <ac:chgData name="Bos-9, R. (Roos)" userId="22d17bc4-1250-44ce-98f2-cf37ec652929" providerId="ADAL" clId="{F63A9A62-432A-41A0-B066-7F4FE3CAF098}" dt="2024-11-06T11:44:10.878" v="8129" actId="1076"/>
          <ac:picMkLst>
            <pc:docMk/>
            <pc:sldMk cId="1320351994" sldId="302"/>
            <ac:picMk id="1026" creationId="{657B9272-F7C3-1FC1-77AA-264295253958}"/>
          </ac:picMkLst>
        </pc:picChg>
        <pc:cxnChg chg="add">
          <ac:chgData name="Bos-9, R. (Roos)" userId="22d17bc4-1250-44ce-98f2-cf37ec652929" providerId="ADAL" clId="{F63A9A62-432A-41A0-B066-7F4FE3CAF098}" dt="2024-11-06T11:43:09.521" v="8116" actId="11529"/>
          <ac:cxnSpMkLst>
            <pc:docMk/>
            <pc:sldMk cId="1320351994" sldId="302"/>
            <ac:cxnSpMk id="11" creationId="{9224E60D-B4FB-737C-9056-D7223923CEEB}"/>
          </ac:cxnSpMkLst>
        </pc:cxnChg>
      </pc:sldChg>
      <pc:sldChg chg="addSp delSp modSp mod">
        <pc:chgData name="Bos-9, R. (Roos)" userId="22d17bc4-1250-44ce-98f2-cf37ec652929" providerId="ADAL" clId="{F63A9A62-432A-41A0-B066-7F4FE3CAF098}" dt="2024-11-06T11:40:39.623" v="7950" actId="1076"/>
        <pc:sldMkLst>
          <pc:docMk/>
          <pc:sldMk cId="2971590980" sldId="303"/>
        </pc:sldMkLst>
        <pc:spChg chg="add mod">
          <ac:chgData name="Bos-9, R. (Roos)" userId="22d17bc4-1250-44ce-98f2-cf37ec652929" providerId="ADAL" clId="{F63A9A62-432A-41A0-B066-7F4FE3CAF098}" dt="2024-11-06T11:32:54.409" v="7875"/>
          <ac:spMkLst>
            <pc:docMk/>
            <pc:sldMk cId="2971590980" sldId="303"/>
            <ac:spMk id="4" creationId="{DFF4163D-1F1D-002E-C805-98125E90675B}"/>
          </ac:spMkLst>
        </pc:spChg>
        <pc:spChg chg="del">
          <ac:chgData name="Bos-9, R. (Roos)" userId="22d17bc4-1250-44ce-98f2-cf37ec652929" providerId="ADAL" clId="{F63A9A62-432A-41A0-B066-7F4FE3CAF098}" dt="2024-11-06T11:32:54.126" v="7874" actId="478"/>
          <ac:spMkLst>
            <pc:docMk/>
            <pc:sldMk cId="2971590980" sldId="303"/>
            <ac:spMk id="6" creationId="{2C175DAD-2F88-77C7-D98E-C2A62260AC76}"/>
          </ac:spMkLst>
        </pc:spChg>
        <pc:picChg chg="mod">
          <ac:chgData name="Bos-9, R. (Roos)" userId="22d17bc4-1250-44ce-98f2-cf37ec652929" providerId="ADAL" clId="{F63A9A62-432A-41A0-B066-7F4FE3CAF098}" dt="2024-11-06T11:40:39.623" v="7950" actId="1076"/>
          <ac:picMkLst>
            <pc:docMk/>
            <pc:sldMk cId="2971590980" sldId="303"/>
            <ac:picMk id="13" creationId="{93A8FE6B-00BD-F59A-D6E5-823D91820E4D}"/>
          </ac:picMkLst>
        </pc:picChg>
      </pc:sldChg>
      <pc:sldChg chg="addSp delSp modSp mod modNotesTx">
        <pc:chgData name="Bos-9, R. (Roos)" userId="22d17bc4-1250-44ce-98f2-cf37ec652929" providerId="ADAL" clId="{F63A9A62-432A-41A0-B066-7F4FE3CAF098}" dt="2024-11-06T11:29:09.341" v="7811" actId="20577"/>
        <pc:sldMkLst>
          <pc:docMk/>
          <pc:sldMk cId="793605960" sldId="304"/>
        </pc:sldMkLst>
        <pc:spChg chg="add mod">
          <ac:chgData name="Bos-9, R. (Roos)" userId="22d17bc4-1250-44ce-98f2-cf37ec652929" providerId="ADAL" clId="{F63A9A62-432A-41A0-B066-7F4FE3CAF098}" dt="2024-11-06T11:29:09.341" v="7811" actId="20577"/>
          <ac:spMkLst>
            <pc:docMk/>
            <pc:sldMk cId="793605960" sldId="304"/>
            <ac:spMk id="5" creationId="{29D9CB45-DA1E-9F43-1816-A3B39F10B819}"/>
          </ac:spMkLst>
        </pc:spChg>
        <pc:spChg chg="del">
          <ac:chgData name="Bos-9, R. (Roos)" userId="22d17bc4-1250-44ce-98f2-cf37ec652929" providerId="ADAL" clId="{F63A9A62-432A-41A0-B066-7F4FE3CAF098}" dt="2024-11-06T11:29:05.228" v="7796" actId="478"/>
          <ac:spMkLst>
            <pc:docMk/>
            <pc:sldMk cId="793605960" sldId="304"/>
            <ac:spMk id="6" creationId="{2C175DAD-2F88-77C7-D98E-C2A62260AC76}"/>
          </ac:spMkLst>
        </pc:spChg>
      </pc:sldChg>
      <pc:sldChg chg="modSp mod">
        <pc:chgData name="Bos-9, R. (Roos)" userId="22d17bc4-1250-44ce-98f2-cf37ec652929" providerId="ADAL" clId="{F63A9A62-432A-41A0-B066-7F4FE3CAF098}" dt="2024-11-06T11:26:54.875" v="7721" actId="1076"/>
        <pc:sldMkLst>
          <pc:docMk/>
          <pc:sldMk cId="3816130977" sldId="305"/>
        </pc:sldMkLst>
        <pc:spChg chg="mod">
          <ac:chgData name="Bos-9, R. (Roos)" userId="22d17bc4-1250-44ce-98f2-cf37ec652929" providerId="ADAL" clId="{F63A9A62-432A-41A0-B066-7F4FE3CAF098}" dt="2024-11-06T11:26:42.366" v="7718" actId="113"/>
          <ac:spMkLst>
            <pc:docMk/>
            <pc:sldMk cId="3816130977" sldId="305"/>
            <ac:spMk id="4" creationId="{0E2EEBE9-291C-D67C-BF07-F8BE7F81E775}"/>
          </ac:spMkLst>
        </pc:spChg>
        <pc:spChg chg="mod">
          <ac:chgData name="Bos-9, R. (Roos)" userId="22d17bc4-1250-44ce-98f2-cf37ec652929" providerId="ADAL" clId="{F63A9A62-432A-41A0-B066-7F4FE3CAF098}" dt="2024-11-06T11:26:54.875" v="7721" actId="1076"/>
          <ac:spMkLst>
            <pc:docMk/>
            <pc:sldMk cId="3816130977" sldId="305"/>
            <ac:spMk id="7" creationId="{16C91EFC-F162-F242-665B-E1AF972638F0}"/>
          </ac:spMkLst>
        </pc:spChg>
      </pc:sldChg>
      <pc:sldChg chg="addSp delSp modSp mod">
        <pc:chgData name="Bos-9, R. (Roos)" userId="22d17bc4-1250-44ce-98f2-cf37ec652929" providerId="ADAL" clId="{F63A9A62-432A-41A0-B066-7F4FE3CAF098}" dt="2024-11-06T11:32:37.479" v="7871"/>
        <pc:sldMkLst>
          <pc:docMk/>
          <pc:sldMk cId="2371711299" sldId="306"/>
        </pc:sldMkLst>
        <pc:spChg chg="add mod">
          <ac:chgData name="Bos-9, R. (Roos)" userId="22d17bc4-1250-44ce-98f2-cf37ec652929" providerId="ADAL" clId="{F63A9A62-432A-41A0-B066-7F4FE3CAF098}" dt="2024-11-06T11:32:37.479" v="7871"/>
          <ac:spMkLst>
            <pc:docMk/>
            <pc:sldMk cId="2371711299" sldId="306"/>
            <ac:spMk id="5" creationId="{4127E60E-6B24-2BAB-D8DC-5B594455B591}"/>
          </ac:spMkLst>
        </pc:spChg>
        <pc:spChg chg="del">
          <ac:chgData name="Bos-9, R. (Roos)" userId="22d17bc4-1250-44ce-98f2-cf37ec652929" providerId="ADAL" clId="{F63A9A62-432A-41A0-B066-7F4FE3CAF098}" dt="2024-11-06T11:32:37.087" v="7870" actId="478"/>
          <ac:spMkLst>
            <pc:docMk/>
            <pc:sldMk cId="2371711299" sldId="306"/>
            <ac:spMk id="6" creationId="{2C175DAD-2F88-77C7-D98E-C2A62260AC76}"/>
          </ac:spMkLst>
        </pc:spChg>
        <pc:spChg chg="mod">
          <ac:chgData name="Bos-9, R. (Roos)" userId="22d17bc4-1250-44ce-98f2-cf37ec652929" providerId="ADAL" clId="{F63A9A62-432A-41A0-B066-7F4FE3CAF098}" dt="2024-11-06T09:57:51.967" v="3931" actId="20577"/>
          <ac:spMkLst>
            <pc:docMk/>
            <pc:sldMk cId="2371711299" sldId="306"/>
            <ac:spMk id="12" creationId="{9E9C5DB7-E0A0-087E-7F91-A49AE9C9C0AD}"/>
          </ac:spMkLst>
        </pc:spChg>
        <pc:spChg chg="mod">
          <ac:chgData name="Bos-9, R. (Roos)" userId="22d17bc4-1250-44ce-98f2-cf37ec652929" providerId="ADAL" clId="{F63A9A62-432A-41A0-B066-7F4FE3CAF098}" dt="2024-11-06T09:58:03.264" v="3965" actId="20577"/>
          <ac:spMkLst>
            <pc:docMk/>
            <pc:sldMk cId="2371711299" sldId="306"/>
            <ac:spMk id="13" creationId="{47A38946-5411-7BD1-A854-5F79E87C672D}"/>
          </ac:spMkLst>
        </pc:spChg>
        <pc:spChg chg="mod">
          <ac:chgData name="Bos-9, R. (Roos)" userId="22d17bc4-1250-44ce-98f2-cf37ec652929" providerId="ADAL" clId="{F63A9A62-432A-41A0-B066-7F4FE3CAF098}" dt="2024-11-06T09:57:57.871" v="3949" actId="20577"/>
          <ac:spMkLst>
            <pc:docMk/>
            <pc:sldMk cId="2371711299" sldId="306"/>
            <ac:spMk id="15" creationId="{7340F07B-B7FD-D61A-B7DB-C317CBAFCA3B}"/>
          </ac:spMkLst>
        </pc:spChg>
        <pc:spChg chg="mod">
          <ac:chgData name="Bos-9, R. (Roos)" userId="22d17bc4-1250-44ce-98f2-cf37ec652929" providerId="ADAL" clId="{F63A9A62-432A-41A0-B066-7F4FE3CAF098}" dt="2024-11-06T09:58:20.703" v="4003" actId="1076"/>
          <ac:spMkLst>
            <pc:docMk/>
            <pc:sldMk cId="2371711299" sldId="306"/>
            <ac:spMk id="16" creationId="{8E43F03B-DD1B-1621-E523-20E4A60562CE}"/>
          </ac:spMkLst>
        </pc:spChg>
        <pc:spChg chg="mod">
          <ac:chgData name="Bos-9, R. (Roos)" userId="22d17bc4-1250-44ce-98f2-cf37ec652929" providerId="ADAL" clId="{F63A9A62-432A-41A0-B066-7F4FE3CAF098}" dt="2024-11-06T09:58:08.718" v="3981" actId="20577"/>
          <ac:spMkLst>
            <pc:docMk/>
            <pc:sldMk cId="2371711299" sldId="306"/>
            <ac:spMk id="17" creationId="{BB5FCC46-B5CA-2D54-831F-5CB1B9C50049}"/>
          </ac:spMkLst>
        </pc:spChg>
      </pc:sldChg>
      <pc:sldChg chg="addSp delSp modSp mod">
        <pc:chgData name="Bos-9, R. (Roos)" userId="22d17bc4-1250-44ce-98f2-cf37ec652929" providerId="ADAL" clId="{F63A9A62-432A-41A0-B066-7F4FE3CAF098}" dt="2024-11-06T11:29:31.622" v="7829"/>
        <pc:sldMkLst>
          <pc:docMk/>
          <pc:sldMk cId="325444554" sldId="307"/>
        </pc:sldMkLst>
        <pc:spChg chg="del">
          <ac:chgData name="Bos-9, R. (Roos)" userId="22d17bc4-1250-44ce-98f2-cf37ec652929" providerId="ADAL" clId="{F63A9A62-432A-41A0-B066-7F4FE3CAF098}" dt="2024-11-06T11:29:31.309" v="7828" actId="478"/>
          <ac:spMkLst>
            <pc:docMk/>
            <pc:sldMk cId="325444554" sldId="307"/>
            <ac:spMk id="6" creationId="{2C175DAD-2F88-77C7-D98E-C2A62260AC76}"/>
          </ac:spMkLst>
        </pc:spChg>
        <pc:spChg chg="add mod">
          <ac:chgData name="Bos-9, R. (Roos)" userId="22d17bc4-1250-44ce-98f2-cf37ec652929" providerId="ADAL" clId="{F63A9A62-432A-41A0-B066-7F4FE3CAF098}" dt="2024-11-06T11:29:31.622" v="7829"/>
          <ac:spMkLst>
            <pc:docMk/>
            <pc:sldMk cId="325444554" sldId="307"/>
            <ac:spMk id="7" creationId="{5966EC02-41F9-A292-202E-B5A6CE471435}"/>
          </ac:spMkLst>
        </pc:spChg>
      </pc:sldChg>
      <pc:sldChg chg="modSp mod">
        <pc:chgData name="Bos-9, R. (Roos)" userId="22d17bc4-1250-44ce-98f2-cf37ec652929" providerId="ADAL" clId="{F63A9A62-432A-41A0-B066-7F4FE3CAF098}" dt="2024-11-06T11:58:46.516" v="8828" actId="2711"/>
        <pc:sldMkLst>
          <pc:docMk/>
          <pc:sldMk cId="2636399930" sldId="308"/>
        </pc:sldMkLst>
        <pc:spChg chg="mod">
          <ac:chgData name="Bos-9, R. (Roos)" userId="22d17bc4-1250-44ce-98f2-cf37ec652929" providerId="ADAL" clId="{F63A9A62-432A-41A0-B066-7F4FE3CAF098}" dt="2024-11-06T11:26:27.037" v="7715" actId="113"/>
          <ac:spMkLst>
            <pc:docMk/>
            <pc:sldMk cId="2636399930" sldId="308"/>
            <ac:spMk id="4" creationId="{0E2EEBE9-291C-D67C-BF07-F8BE7F81E775}"/>
          </ac:spMkLst>
        </pc:spChg>
        <pc:spChg chg="mod">
          <ac:chgData name="Bos-9, R. (Roos)" userId="22d17bc4-1250-44ce-98f2-cf37ec652929" providerId="ADAL" clId="{F63A9A62-432A-41A0-B066-7F4FE3CAF098}" dt="2024-11-06T11:58:46.516" v="8828" actId="2711"/>
          <ac:spMkLst>
            <pc:docMk/>
            <pc:sldMk cId="2636399930" sldId="308"/>
            <ac:spMk id="5" creationId="{8C17F59C-70FA-A107-DCE2-438E89BB4A96}"/>
          </ac:spMkLst>
        </pc:spChg>
      </pc:sldChg>
      <pc:sldChg chg="addSp delSp modSp mod modNotesTx">
        <pc:chgData name="Bos-9, R. (Roos)" userId="22d17bc4-1250-44ce-98f2-cf37ec652929" providerId="ADAL" clId="{F63A9A62-432A-41A0-B066-7F4FE3CAF098}" dt="2024-11-06T15:44:59.841" v="9989" actId="1076"/>
        <pc:sldMkLst>
          <pc:docMk/>
          <pc:sldMk cId="3743050573" sldId="310"/>
        </pc:sldMkLst>
        <pc:spChg chg="add mod">
          <ac:chgData name="Bos-9, R. (Roos)" userId="22d17bc4-1250-44ce-98f2-cf37ec652929" providerId="ADAL" clId="{F63A9A62-432A-41A0-B066-7F4FE3CAF098}" dt="2024-11-06T11:30:27.977" v="7840"/>
          <ac:spMkLst>
            <pc:docMk/>
            <pc:sldMk cId="3743050573" sldId="310"/>
            <ac:spMk id="4" creationId="{0F34229C-18B8-DDED-D7D2-221CEEA59117}"/>
          </ac:spMkLst>
        </pc:spChg>
        <pc:spChg chg="del">
          <ac:chgData name="Bos-9, R. (Roos)" userId="22d17bc4-1250-44ce-98f2-cf37ec652929" providerId="ADAL" clId="{F63A9A62-432A-41A0-B066-7F4FE3CAF098}" dt="2024-11-06T11:30:27.614" v="7839" actId="478"/>
          <ac:spMkLst>
            <pc:docMk/>
            <pc:sldMk cId="3743050573" sldId="310"/>
            <ac:spMk id="6" creationId="{2C175DAD-2F88-77C7-D98E-C2A62260AC76}"/>
          </ac:spMkLst>
        </pc:spChg>
        <pc:spChg chg="add mod">
          <ac:chgData name="Bos-9, R. (Roos)" userId="22d17bc4-1250-44ce-98f2-cf37ec652929" providerId="ADAL" clId="{F63A9A62-432A-41A0-B066-7F4FE3CAF098}" dt="2024-11-06T15:41:27.619" v="9929" actId="1076"/>
          <ac:spMkLst>
            <pc:docMk/>
            <pc:sldMk cId="3743050573" sldId="310"/>
            <ac:spMk id="6" creationId="{BA143F15-64C4-7F35-826A-3241F8989983}"/>
          </ac:spMkLst>
        </pc:spChg>
        <pc:spChg chg="del">
          <ac:chgData name="Bos-9, R. (Roos)" userId="22d17bc4-1250-44ce-98f2-cf37ec652929" providerId="ADAL" clId="{F63A9A62-432A-41A0-B066-7F4FE3CAF098}" dt="2024-11-06T15:34:54.350" v="9588" actId="478"/>
          <ac:spMkLst>
            <pc:docMk/>
            <pc:sldMk cId="3743050573" sldId="310"/>
            <ac:spMk id="7" creationId="{65EA1EE3-E842-AB10-A11D-A22242EEE208}"/>
          </ac:spMkLst>
        </pc:spChg>
        <pc:spChg chg="add mod ord">
          <ac:chgData name="Bos-9, R. (Roos)" userId="22d17bc4-1250-44ce-98f2-cf37ec652929" providerId="ADAL" clId="{F63A9A62-432A-41A0-B066-7F4FE3CAF098}" dt="2024-11-06T15:44:59.841" v="9989" actId="1076"/>
          <ac:spMkLst>
            <pc:docMk/>
            <pc:sldMk cId="3743050573" sldId="310"/>
            <ac:spMk id="9" creationId="{372CC6A4-B520-8BC7-02D4-9FBA8485B515}"/>
          </ac:spMkLst>
        </pc:spChg>
        <pc:spChg chg="add mod">
          <ac:chgData name="Bos-9, R. (Roos)" userId="22d17bc4-1250-44ce-98f2-cf37ec652929" providerId="ADAL" clId="{F63A9A62-432A-41A0-B066-7F4FE3CAF098}" dt="2024-11-06T15:44:59.841" v="9989" actId="1076"/>
          <ac:spMkLst>
            <pc:docMk/>
            <pc:sldMk cId="3743050573" sldId="310"/>
            <ac:spMk id="10" creationId="{59F929D7-65F1-B632-3EC0-2CCACDAA8503}"/>
          </ac:spMkLst>
        </pc:spChg>
        <pc:spChg chg="add del">
          <ac:chgData name="Bos-9, R. (Roos)" userId="22d17bc4-1250-44ce-98f2-cf37ec652929" providerId="ADAL" clId="{F63A9A62-432A-41A0-B066-7F4FE3CAF098}" dt="2024-11-06T15:43:15.274" v="9950" actId="478"/>
          <ac:spMkLst>
            <pc:docMk/>
            <pc:sldMk cId="3743050573" sldId="310"/>
            <ac:spMk id="11" creationId="{19EC307A-5FBC-0631-F815-0CA233832D56}"/>
          </ac:spMkLst>
        </pc:spChg>
        <pc:spChg chg="add mod">
          <ac:chgData name="Bos-9, R. (Roos)" userId="22d17bc4-1250-44ce-98f2-cf37ec652929" providerId="ADAL" clId="{F63A9A62-432A-41A0-B066-7F4FE3CAF098}" dt="2024-11-06T15:44:59.841" v="9989" actId="1076"/>
          <ac:spMkLst>
            <pc:docMk/>
            <pc:sldMk cId="3743050573" sldId="310"/>
            <ac:spMk id="13" creationId="{1E40389D-C728-263F-4341-9B77734DE948}"/>
          </ac:spMkLst>
        </pc:spChg>
        <pc:spChg chg="add mod">
          <ac:chgData name="Bos-9, R. (Roos)" userId="22d17bc4-1250-44ce-98f2-cf37ec652929" providerId="ADAL" clId="{F63A9A62-432A-41A0-B066-7F4FE3CAF098}" dt="2024-11-06T15:44:59.841" v="9989" actId="1076"/>
          <ac:spMkLst>
            <pc:docMk/>
            <pc:sldMk cId="3743050573" sldId="310"/>
            <ac:spMk id="15" creationId="{A1396CCC-2746-173D-9473-E94665016BB3}"/>
          </ac:spMkLst>
        </pc:spChg>
        <pc:spChg chg="add mod">
          <ac:chgData name="Bos-9, R. (Roos)" userId="22d17bc4-1250-44ce-98f2-cf37ec652929" providerId="ADAL" clId="{F63A9A62-432A-41A0-B066-7F4FE3CAF098}" dt="2024-11-06T15:43:54.042" v="9964" actId="14100"/>
          <ac:spMkLst>
            <pc:docMk/>
            <pc:sldMk cId="3743050573" sldId="310"/>
            <ac:spMk id="16" creationId="{E54A6B24-1E2A-39A0-C685-50088DF1410E}"/>
          </ac:spMkLst>
        </pc:spChg>
        <pc:spChg chg="add mod">
          <ac:chgData name="Bos-9, R. (Roos)" userId="22d17bc4-1250-44ce-98f2-cf37ec652929" providerId="ADAL" clId="{F63A9A62-432A-41A0-B066-7F4FE3CAF098}" dt="2024-11-06T15:44:59.841" v="9989" actId="1076"/>
          <ac:spMkLst>
            <pc:docMk/>
            <pc:sldMk cId="3743050573" sldId="310"/>
            <ac:spMk id="17" creationId="{85B8255B-7A81-5792-55EB-496B01ED99E7}"/>
          </ac:spMkLst>
        </pc:spChg>
        <pc:spChg chg="add mod">
          <ac:chgData name="Bos-9, R. (Roos)" userId="22d17bc4-1250-44ce-98f2-cf37ec652929" providerId="ADAL" clId="{F63A9A62-432A-41A0-B066-7F4FE3CAF098}" dt="2024-11-06T15:44:59.841" v="9989" actId="1076"/>
          <ac:spMkLst>
            <pc:docMk/>
            <pc:sldMk cId="3743050573" sldId="310"/>
            <ac:spMk id="18" creationId="{5B498E72-6270-2700-0AF7-1F1766D77D69}"/>
          </ac:spMkLst>
        </pc:spChg>
        <pc:grpChg chg="add mod">
          <ac:chgData name="Bos-9, R. (Roos)" userId="22d17bc4-1250-44ce-98f2-cf37ec652929" providerId="ADAL" clId="{F63A9A62-432A-41A0-B066-7F4FE3CAF098}" dt="2024-11-06T15:44:59.841" v="9989" actId="1076"/>
          <ac:grpSpMkLst>
            <pc:docMk/>
            <pc:sldMk cId="3743050573" sldId="310"/>
            <ac:grpSpMk id="12" creationId="{910C00BB-3982-5C73-FFD2-C62A1799EF90}"/>
          </ac:grpSpMkLst>
        </pc:grpChg>
        <pc:grpChg chg="add mod">
          <ac:chgData name="Bos-9, R. (Roos)" userId="22d17bc4-1250-44ce-98f2-cf37ec652929" providerId="ADAL" clId="{F63A9A62-432A-41A0-B066-7F4FE3CAF098}" dt="2024-11-06T15:44:59.841" v="9989" actId="1076"/>
          <ac:grpSpMkLst>
            <pc:docMk/>
            <pc:sldMk cId="3743050573" sldId="310"/>
            <ac:grpSpMk id="19" creationId="{C972011A-E9A6-54D5-DAE3-71D471350FEE}"/>
          </ac:grpSpMkLst>
        </pc:grpChg>
        <pc:picChg chg="del mod">
          <ac:chgData name="Bos-9, R. (Roos)" userId="22d17bc4-1250-44ce-98f2-cf37ec652929" providerId="ADAL" clId="{F63A9A62-432A-41A0-B066-7F4FE3CAF098}" dt="2024-11-06T15:34:50.863" v="9586" actId="478"/>
          <ac:picMkLst>
            <pc:docMk/>
            <pc:sldMk cId="3743050573" sldId="310"/>
            <ac:picMk id="5" creationId="{C6D71A6F-4B95-2101-A85F-D1BBE2C71AFD}"/>
          </ac:picMkLst>
        </pc:picChg>
        <pc:picChg chg="add mod">
          <ac:chgData name="Bos-9, R. (Roos)" userId="22d17bc4-1250-44ce-98f2-cf37ec652929" providerId="ADAL" clId="{F63A9A62-432A-41A0-B066-7F4FE3CAF098}" dt="2024-11-06T15:44:59.841" v="9989" actId="1076"/>
          <ac:picMkLst>
            <pc:docMk/>
            <pc:sldMk cId="3743050573" sldId="310"/>
            <ac:picMk id="1026" creationId="{C334C2F7-EA50-0CAE-2379-90EAE5A9EAFB}"/>
          </ac:picMkLst>
        </pc:picChg>
        <pc:picChg chg="add mod">
          <ac:chgData name="Bos-9, R. (Roos)" userId="22d17bc4-1250-44ce-98f2-cf37ec652929" providerId="ADAL" clId="{F63A9A62-432A-41A0-B066-7F4FE3CAF098}" dt="2024-11-06T15:41:29.539" v="9930" actId="1076"/>
          <ac:picMkLst>
            <pc:docMk/>
            <pc:sldMk cId="3743050573" sldId="310"/>
            <ac:picMk id="1028" creationId="{2BB397EE-2B0F-BCD8-2F7F-CDB6A180025E}"/>
          </ac:picMkLst>
        </pc:picChg>
        <pc:picChg chg="add mod">
          <ac:chgData name="Bos-9, R. (Roos)" userId="22d17bc4-1250-44ce-98f2-cf37ec652929" providerId="ADAL" clId="{F63A9A62-432A-41A0-B066-7F4FE3CAF098}" dt="2024-11-06T15:41:30.643" v="9931" actId="1076"/>
          <ac:picMkLst>
            <pc:docMk/>
            <pc:sldMk cId="3743050573" sldId="310"/>
            <ac:picMk id="1030" creationId="{63857F66-B9DF-992F-9BBB-97E7A7F6428C}"/>
          </ac:picMkLst>
        </pc:picChg>
      </pc:sldChg>
      <pc:sldChg chg="modSp mod modNotesTx">
        <pc:chgData name="Bos-9, R. (Roos)" userId="22d17bc4-1250-44ce-98f2-cf37ec652929" providerId="ADAL" clId="{F63A9A62-432A-41A0-B066-7F4FE3CAF098}" dt="2024-11-06T12:24:40.710" v="8836" actId="1076"/>
        <pc:sldMkLst>
          <pc:docMk/>
          <pc:sldMk cId="3755015609" sldId="311"/>
        </pc:sldMkLst>
        <pc:spChg chg="mod">
          <ac:chgData name="Bos-9, R. (Roos)" userId="22d17bc4-1250-44ce-98f2-cf37ec652929" providerId="ADAL" clId="{F63A9A62-432A-41A0-B066-7F4FE3CAF098}" dt="2024-11-06T11:27:26.497" v="7727" actId="113"/>
          <ac:spMkLst>
            <pc:docMk/>
            <pc:sldMk cId="3755015609" sldId="311"/>
            <ac:spMk id="4" creationId="{0E2EEBE9-291C-D67C-BF07-F8BE7F81E775}"/>
          </ac:spMkLst>
        </pc:spChg>
        <pc:picChg chg="mod">
          <ac:chgData name="Bos-9, R. (Roos)" userId="22d17bc4-1250-44ce-98f2-cf37ec652929" providerId="ADAL" clId="{F63A9A62-432A-41A0-B066-7F4FE3CAF098}" dt="2024-11-06T12:24:40.710" v="8836" actId="1076"/>
          <ac:picMkLst>
            <pc:docMk/>
            <pc:sldMk cId="3755015609" sldId="311"/>
            <ac:picMk id="5" creationId="{986AD33D-0758-6777-7114-E3F0BA063BCD}"/>
          </ac:picMkLst>
        </pc:picChg>
      </pc:sldChg>
      <pc:sldChg chg="modSp mod">
        <pc:chgData name="Bos-9, R. (Roos)" userId="22d17bc4-1250-44ce-98f2-cf37ec652929" providerId="ADAL" clId="{F63A9A62-432A-41A0-B066-7F4FE3CAF098}" dt="2024-11-06T11:30:56.754" v="7853" actId="20577"/>
        <pc:sldMkLst>
          <pc:docMk/>
          <pc:sldMk cId="4001640239" sldId="312"/>
        </pc:sldMkLst>
        <pc:spChg chg="mod">
          <ac:chgData name="Bos-9, R. (Roos)" userId="22d17bc4-1250-44ce-98f2-cf37ec652929" providerId="ADAL" clId="{F63A9A62-432A-41A0-B066-7F4FE3CAF098}" dt="2024-11-06T11:27:35.149" v="7728" actId="2711"/>
          <ac:spMkLst>
            <pc:docMk/>
            <pc:sldMk cId="4001640239" sldId="312"/>
            <ac:spMk id="7" creationId="{BE9F0010-3449-169E-4CCE-670A9EA20CD7}"/>
          </ac:spMkLst>
        </pc:spChg>
        <pc:spChg chg="mod">
          <ac:chgData name="Bos-9, R. (Roos)" userId="22d17bc4-1250-44ce-98f2-cf37ec652929" providerId="ADAL" clId="{F63A9A62-432A-41A0-B066-7F4FE3CAF098}" dt="2024-11-06T11:30:56.754" v="7853" actId="20577"/>
          <ac:spMkLst>
            <pc:docMk/>
            <pc:sldMk cId="4001640239" sldId="312"/>
            <ac:spMk id="13" creationId="{CC485BE4-858A-4490-B69F-0494F96AEE56}"/>
          </ac:spMkLst>
        </pc:spChg>
      </pc:sldChg>
      <pc:sldChg chg="modSp mod">
        <pc:chgData name="Bos-9, R. (Roos)" userId="22d17bc4-1250-44ce-98f2-cf37ec652929" providerId="ADAL" clId="{F63A9A62-432A-41A0-B066-7F4FE3CAF098}" dt="2024-11-06T11:30:48.352" v="7848" actId="20577"/>
        <pc:sldMkLst>
          <pc:docMk/>
          <pc:sldMk cId="1738996642" sldId="313"/>
        </pc:sldMkLst>
        <pc:spChg chg="mod">
          <ac:chgData name="Bos-9, R. (Roos)" userId="22d17bc4-1250-44ce-98f2-cf37ec652929" providerId="ADAL" clId="{F63A9A62-432A-41A0-B066-7F4FE3CAF098}" dt="2024-11-06T11:30:00.687" v="7835" actId="2711"/>
          <ac:spMkLst>
            <pc:docMk/>
            <pc:sldMk cId="1738996642" sldId="313"/>
            <ac:spMk id="7" creationId="{BE9F0010-3449-169E-4CCE-670A9EA20CD7}"/>
          </ac:spMkLst>
        </pc:spChg>
        <pc:spChg chg="mod">
          <ac:chgData name="Bos-9, R. (Roos)" userId="22d17bc4-1250-44ce-98f2-cf37ec652929" providerId="ADAL" clId="{F63A9A62-432A-41A0-B066-7F4FE3CAF098}" dt="2024-11-06T11:30:48.352" v="7848" actId="20577"/>
          <ac:spMkLst>
            <pc:docMk/>
            <pc:sldMk cId="1738996642" sldId="313"/>
            <ac:spMk id="13" creationId="{CC485BE4-858A-4490-B69F-0494F96AEE56}"/>
          </ac:spMkLst>
        </pc:spChg>
      </pc:sldChg>
      <pc:sldChg chg="modSp mod">
        <pc:chgData name="Bos-9, R. (Roos)" userId="22d17bc4-1250-44ce-98f2-cf37ec652929" providerId="ADAL" clId="{F63A9A62-432A-41A0-B066-7F4FE3CAF098}" dt="2024-11-06T11:30:44.815" v="7845" actId="20577"/>
        <pc:sldMkLst>
          <pc:docMk/>
          <pc:sldMk cId="2698355621" sldId="314"/>
        </pc:sldMkLst>
        <pc:spChg chg="mod">
          <ac:chgData name="Bos-9, R. (Roos)" userId="22d17bc4-1250-44ce-98f2-cf37ec652929" providerId="ADAL" clId="{F63A9A62-432A-41A0-B066-7F4FE3CAF098}" dt="2024-11-06T11:30:35.504" v="7841" actId="2711"/>
          <ac:spMkLst>
            <pc:docMk/>
            <pc:sldMk cId="2698355621" sldId="314"/>
            <ac:spMk id="7" creationId="{BE9F0010-3449-169E-4CCE-670A9EA20CD7}"/>
          </ac:spMkLst>
        </pc:spChg>
        <pc:spChg chg="mod">
          <ac:chgData name="Bos-9, R. (Roos)" userId="22d17bc4-1250-44ce-98f2-cf37ec652929" providerId="ADAL" clId="{F63A9A62-432A-41A0-B066-7F4FE3CAF098}" dt="2024-11-06T11:30:44.815" v="7845" actId="20577"/>
          <ac:spMkLst>
            <pc:docMk/>
            <pc:sldMk cId="2698355621" sldId="314"/>
            <ac:spMk id="13" creationId="{CC485BE4-858A-4490-B69F-0494F96AEE56}"/>
          </ac:spMkLst>
        </pc:spChg>
      </pc:sldChg>
      <pc:sldChg chg="modSp mod">
        <pc:chgData name="Bos-9, R. (Roos)" userId="22d17bc4-1250-44ce-98f2-cf37ec652929" providerId="ADAL" clId="{F63A9A62-432A-41A0-B066-7F4FE3CAF098}" dt="2024-11-06T11:37:19.903" v="7938" actId="2711"/>
        <pc:sldMkLst>
          <pc:docMk/>
          <pc:sldMk cId="2770080464" sldId="315"/>
        </pc:sldMkLst>
        <pc:spChg chg="mod">
          <ac:chgData name="Bos-9, R. (Roos)" userId="22d17bc4-1250-44ce-98f2-cf37ec652929" providerId="ADAL" clId="{F63A9A62-432A-41A0-B066-7F4FE3CAF098}" dt="2024-11-06T11:37:19.903" v="7938" actId="2711"/>
          <ac:spMkLst>
            <pc:docMk/>
            <pc:sldMk cId="2770080464" sldId="315"/>
            <ac:spMk id="7" creationId="{BE9F0010-3449-169E-4CCE-670A9EA20CD7}"/>
          </ac:spMkLst>
        </pc:spChg>
        <pc:spChg chg="mod">
          <ac:chgData name="Bos-9, R. (Roos)" userId="22d17bc4-1250-44ce-98f2-cf37ec652929" providerId="ADAL" clId="{F63A9A62-432A-41A0-B066-7F4FE3CAF098}" dt="2024-11-06T11:37:16.017" v="7937" actId="2711"/>
          <ac:spMkLst>
            <pc:docMk/>
            <pc:sldMk cId="2770080464" sldId="315"/>
            <ac:spMk id="13" creationId="{CC485BE4-858A-4490-B69F-0494F96AEE56}"/>
          </ac:spMkLst>
        </pc:spChg>
      </pc:sldChg>
      <pc:sldChg chg="addSp delSp modSp mod ord delAnim modAnim modNotesTx">
        <pc:chgData name="Bos-9, R. (Roos)" userId="22d17bc4-1250-44ce-98f2-cf37ec652929" providerId="ADAL" clId="{F63A9A62-432A-41A0-B066-7F4FE3CAF098}" dt="2024-11-06T11:29:50.045" v="7834" actId="20577"/>
        <pc:sldMkLst>
          <pc:docMk/>
          <pc:sldMk cId="3063226827" sldId="316"/>
        </pc:sldMkLst>
        <pc:spChg chg="add del mod">
          <ac:chgData name="Bos-9, R. (Roos)" userId="22d17bc4-1250-44ce-98f2-cf37ec652929" providerId="ADAL" clId="{F63A9A62-432A-41A0-B066-7F4FE3CAF098}" dt="2024-11-06T09:48:28.151" v="1511" actId="478"/>
          <ac:spMkLst>
            <pc:docMk/>
            <pc:sldMk cId="3063226827" sldId="316"/>
            <ac:spMk id="4" creationId="{15B89212-71AE-5D85-6220-041BDB82242E}"/>
          </ac:spMkLst>
        </pc:spChg>
        <pc:spChg chg="add mod">
          <ac:chgData name="Bos-9, R. (Roos)" userId="22d17bc4-1250-44ce-98f2-cf37ec652929" providerId="ADAL" clId="{F63A9A62-432A-41A0-B066-7F4FE3CAF098}" dt="2024-11-06T11:29:20.349" v="7827" actId="20577"/>
          <ac:spMkLst>
            <pc:docMk/>
            <pc:sldMk cId="3063226827" sldId="316"/>
            <ac:spMk id="4" creationId="{5DD8F9CA-ECB8-79E6-2912-C89D74CBBCE7}"/>
          </ac:spMkLst>
        </pc:spChg>
        <pc:spChg chg="add mod">
          <ac:chgData name="Bos-9, R. (Roos)" userId="22d17bc4-1250-44ce-98f2-cf37ec652929" providerId="ADAL" clId="{F63A9A62-432A-41A0-B066-7F4FE3CAF098}" dt="2024-11-06T09:48:59.483" v="1574" actId="164"/>
          <ac:spMkLst>
            <pc:docMk/>
            <pc:sldMk cId="3063226827" sldId="316"/>
            <ac:spMk id="5" creationId="{C4942128-5336-AEA8-00CD-D6CE75437787}"/>
          </ac:spMkLst>
        </pc:spChg>
        <pc:spChg chg="del">
          <ac:chgData name="Bos-9, R. (Roos)" userId="22d17bc4-1250-44ce-98f2-cf37ec652929" providerId="ADAL" clId="{F63A9A62-432A-41A0-B066-7F4FE3CAF098}" dt="2024-11-06T11:29:14.653" v="7812" actId="478"/>
          <ac:spMkLst>
            <pc:docMk/>
            <pc:sldMk cId="3063226827" sldId="316"/>
            <ac:spMk id="6" creationId="{2C175DAD-2F88-77C7-D98E-C2A62260AC76}"/>
          </ac:spMkLst>
        </pc:spChg>
        <pc:spChg chg="mod">
          <ac:chgData name="Bos-9, R. (Roos)" userId="22d17bc4-1250-44ce-98f2-cf37ec652929" providerId="ADAL" clId="{F63A9A62-432A-41A0-B066-7F4FE3CAF098}" dt="2024-11-06T11:29:50.045" v="7834" actId="20577"/>
          <ac:spMkLst>
            <pc:docMk/>
            <pc:sldMk cId="3063226827" sldId="316"/>
            <ac:spMk id="17" creationId="{50AF50C7-E266-29CD-E194-4228C1A0D633}"/>
          </ac:spMkLst>
        </pc:spChg>
        <pc:grpChg chg="add mod">
          <ac:chgData name="Bos-9, R. (Roos)" userId="22d17bc4-1250-44ce-98f2-cf37ec652929" providerId="ADAL" clId="{F63A9A62-432A-41A0-B066-7F4FE3CAF098}" dt="2024-11-06T09:48:59.483" v="1574" actId="164"/>
          <ac:grpSpMkLst>
            <pc:docMk/>
            <pc:sldMk cId="3063226827" sldId="316"/>
            <ac:grpSpMk id="9" creationId="{E10EC04C-2D03-A728-5231-BC868EA6A339}"/>
          </ac:grpSpMkLst>
        </pc:grpChg>
        <pc:picChg chg="mod">
          <ac:chgData name="Bos-9, R. (Roos)" userId="22d17bc4-1250-44ce-98f2-cf37ec652929" providerId="ADAL" clId="{F63A9A62-432A-41A0-B066-7F4FE3CAF098}" dt="2024-11-06T09:48:59.483" v="1574" actId="164"/>
          <ac:picMkLst>
            <pc:docMk/>
            <pc:sldMk cId="3063226827" sldId="316"/>
            <ac:picMk id="2050" creationId="{743CC1F8-63C2-553C-274E-43400DE37432}"/>
          </ac:picMkLst>
        </pc:picChg>
      </pc:sldChg>
      <pc:sldChg chg="addSp delSp modSp mod setBg">
        <pc:chgData name="Bos-9, R. (Roos)" userId="22d17bc4-1250-44ce-98f2-cf37ec652929" providerId="ADAL" clId="{F63A9A62-432A-41A0-B066-7F4FE3CAF098}" dt="2024-11-06T11:36:45.406" v="7936" actId="1076"/>
        <pc:sldMkLst>
          <pc:docMk/>
          <pc:sldMk cId="3326169982" sldId="317"/>
        </pc:sldMkLst>
        <pc:spChg chg="add mod ord">
          <ac:chgData name="Bos-9, R. (Roos)" userId="22d17bc4-1250-44ce-98f2-cf37ec652929" providerId="ADAL" clId="{F63A9A62-432A-41A0-B066-7F4FE3CAF098}" dt="2024-11-06T09:43:31.192" v="804" actId="403"/>
          <ac:spMkLst>
            <pc:docMk/>
            <pc:sldMk cId="3326169982" sldId="317"/>
            <ac:spMk id="5" creationId="{572D9C15-A874-AEE8-62A1-7CDDDFF1F41C}"/>
          </ac:spMkLst>
        </pc:spChg>
        <pc:spChg chg="mod">
          <ac:chgData name="Bos-9, R. (Roos)" userId="22d17bc4-1250-44ce-98f2-cf37ec652929" providerId="ADAL" clId="{F63A9A62-432A-41A0-B066-7F4FE3CAF098}" dt="2024-11-06T11:36:45.406" v="7936" actId="1076"/>
          <ac:spMkLst>
            <pc:docMk/>
            <pc:sldMk cId="3326169982" sldId="317"/>
            <ac:spMk id="6" creationId="{2C175DAD-2F88-77C7-D98E-C2A62260AC76}"/>
          </ac:spMkLst>
        </pc:spChg>
        <pc:spChg chg="mod">
          <ac:chgData name="Bos-9, R. (Roos)" userId="22d17bc4-1250-44ce-98f2-cf37ec652929" providerId="ADAL" clId="{F63A9A62-432A-41A0-B066-7F4FE3CAF098}" dt="2024-11-06T11:36:36.494" v="7934" actId="1076"/>
          <ac:spMkLst>
            <pc:docMk/>
            <pc:sldMk cId="3326169982" sldId="317"/>
            <ac:spMk id="7" creationId="{0768B908-1904-331E-2932-83116C2CCECA}"/>
          </ac:spMkLst>
        </pc:spChg>
        <pc:spChg chg="add del mod ord">
          <ac:chgData name="Bos-9, R. (Roos)" userId="22d17bc4-1250-44ce-98f2-cf37ec652929" providerId="ADAL" clId="{F63A9A62-432A-41A0-B066-7F4FE3CAF098}" dt="2024-11-06T09:41:53.143" v="764" actId="478"/>
          <ac:spMkLst>
            <pc:docMk/>
            <pc:sldMk cId="3326169982" sldId="317"/>
            <ac:spMk id="8" creationId="{09EDC747-D581-DBDE-3490-B2FA2D29F84E}"/>
          </ac:spMkLst>
        </pc:spChg>
        <pc:spChg chg="add del mod">
          <ac:chgData name="Bos-9, R. (Roos)" userId="22d17bc4-1250-44ce-98f2-cf37ec652929" providerId="ADAL" clId="{F63A9A62-432A-41A0-B066-7F4FE3CAF098}" dt="2024-11-06T09:43:49.479" v="806" actId="478"/>
          <ac:spMkLst>
            <pc:docMk/>
            <pc:sldMk cId="3326169982" sldId="317"/>
            <ac:spMk id="9" creationId="{AFAC36F2-DE81-2A41-A348-46BB2F695095}"/>
          </ac:spMkLst>
        </pc:spChg>
        <pc:spChg chg="add mod">
          <ac:chgData name="Bos-9, R. (Roos)" userId="22d17bc4-1250-44ce-98f2-cf37ec652929" providerId="ADAL" clId="{F63A9A62-432A-41A0-B066-7F4FE3CAF098}" dt="2024-11-06T09:44:07.896" v="816" actId="403"/>
          <ac:spMkLst>
            <pc:docMk/>
            <pc:sldMk cId="3326169982" sldId="317"/>
            <ac:spMk id="10" creationId="{D8E8DFA7-A742-5D15-E390-20764A67A2FB}"/>
          </ac:spMkLst>
        </pc:spChg>
        <pc:spChg chg="mod">
          <ac:chgData name="Bos-9, R. (Roos)" userId="22d17bc4-1250-44ce-98f2-cf37ec652929" providerId="ADAL" clId="{F63A9A62-432A-41A0-B066-7F4FE3CAF098}" dt="2024-11-06T11:36:36.494" v="7934" actId="1076"/>
          <ac:spMkLst>
            <pc:docMk/>
            <pc:sldMk cId="3326169982" sldId="317"/>
            <ac:spMk id="12" creationId="{FC0F2EC9-257A-2E40-485E-4A414E3319E8}"/>
          </ac:spMkLst>
        </pc:spChg>
        <pc:spChg chg="mod">
          <ac:chgData name="Bos-9, R. (Roos)" userId="22d17bc4-1250-44ce-98f2-cf37ec652929" providerId="ADAL" clId="{F63A9A62-432A-41A0-B066-7F4FE3CAF098}" dt="2024-11-06T11:36:36.494" v="7934" actId="1076"/>
          <ac:spMkLst>
            <pc:docMk/>
            <pc:sldMk cId="3326169982" sldId="317"/>
            <ac:spMk id="13" creationId="{269E2344-78EF-A442-B277-DDBA9FE39242}"/>
          </ac:spMkLst>
        </pc:spChg>
        <pc:spChg chg="mod">
          <ac:chgData name="Bos-9, R. (Roos)" userId="22d17bc4-1250-44ce-98f2-cf37ec652929" providerId="ADAL" clId="{F63A9A62-432A-41A0-B066-7F4FE3CAF098}" dt="2024-11-06T11:36:36.494" v="7934" actId="1076"/>
          <ac:spMkLst>
            <pc:docMk/>
            <pc:sldMk cId="3326169982" sldId="317"/>
            <ac:spMk id="15" creationId="{7FDEA0CF-8EC9-67B8-3C83-FB8DEE730A93}"/>
          </ac:spMkLst>
        </pc:spChg>
        <pc:spChg chg="mod">
          <ac:chgData name="Bos-9, R. (Roos)" userId="22d17bc4-1250-44ce-98f2-cf37ec652929" providerId="ADAL" clId="{F63A9A62-432A-41A0-B066-7F4FE3CAF098}" dt="2024-11-06T11:36:36.494" v="7934" actId="1076"/>
          <ac:spMkLst>
            <pc:docMk/>
            <pc:sldMk cId="3326169982" sldId="317"/>
            <ac:spMk id="16" creationId="{96B35E5E-E134-0B73-595E-0CCA1D89AC67}"/>
          </ac:spMkLst>
        </pc:spChg>
        <pc:grpChg chg="add mod">
          <ac:chgData name="Bos-9, R. (Roos)" userId="22d17bc4-1250-44ce-98f2-cf37ec652929" providerId="ADAL" clId="{F63A9A62-432A-41A0-B066-7F4FE3CAF098}" dt="2024-11-06T11:36:36.494" v="7934" actId="1076"/>
          <ac:grpSpMkLst>
            <pc:docMk/>
            <pc:sldMk cId="3326169982" sldId="317"/>
            <ac:grpSpMk id="14" creationId="{A5C8E43F-2D70-59CC-FC64-A60A01ACE4E4}"/>
          </ac:grpSpMkLst>
        </pc:grpChg>
        <pc:grpChg chg="mod">
          <ac:chgData name="Bos-9, R. (Roos)" userId="22d17bc4-1250-44ce-98f2-cf37ec652929" providerId="ADAL" clId="{F63A9A62-432A-41A0-B066-7F4FE3CAF098}" dt="2024-11-06T11:36:36.494" v="7934" actId="1076"/>
          <ac:grpSpMkLst>
            <pc:docMk/>
            <pc:sldMk cId="3326169982" sldId="317"/>
            <ac:grpSpMk id="18" creationId="{307802C0-E905-9F71-DD38-5E69B170D6FB}"/>
          </ac:grpSpMkLst>
        </pc:grpChg>
        <pc:picChg chg="mod">
          <ac:chgData name="Bos-9, R. (Roos)" userId="22d17bc4-1250-44ce-98f2-cf37ec652929" providerId="ADAL" clId="{F63A9A62-432A-41A0-B066-7F4FE3CAF098}" dt="2024-11-06T11:36:33.254" v="7932" actId="1076"/>
          <ac:picMkLst>
            <pc:docMk/>
            <pc:sldMk cId="3326169982" sldId="317"/>
            <ac:picMk id="2" creationId="{86A1C7CB-3B5C-3885-4EE8-BF65A92A58E4}"/>
          </ac:picMkLst>
        </pc:picChg>
        <pc:picChg chg="mod">
          <ac:chgData name="Bos-9, R. (Roos)" userId="22d17bc4-1250-44ce-98f2-cf37ec652929" providerId="ADAL" clId="{F63A9A62-432A-41A0-B066-7F4FE3CAF098}" dt="2024-11-06T11:36:39.542" v="7935" actId="1076"/>
          <ac:picMkLst>
            <pc:docMk/>
            <pc:sldMk cId="3326169982" sldId="317"/>
            <ac:picMk id="3" creationId="{622C12A7-6F49-3094-B38B-9228399F4A8F}"/>
          </ac:picMkLst>
        </pc:picChg>
        <pc:picChg chg="del mod">
          <ac:chgData name="Bos-9, R. (Roos)" userId="22d17bc4-1250-44ce-98f2-cf37ec652929" providerId="ADAL" clId="{F63A9A62-432A-41A0-B066-7F4FE3CAF098}" dt="2024-11-06T11:34:07.215" v="7894" actId="478"/>
          <ac:picMkLst>
            <pc:docMk/>
            <pc:sldMk cId="3326169982" sldId="317"/>
            <ac:picMk id="4" creationId="{7A9B15A7-732C-CE8A-576E-392C0862A4B9}"/>
          </ac:picMkLst>
        </pc:picChg>
        <pc:picChg chg="add mod modCrop">
          <ac:chgData name="Bos-9, R. (Roos)" userId="22d17bc4-1250-44ce-98f2-cf37ec652929" providerId="ADAL" clId="{F63A9A62-432A-41A0-B066-7F4FE3CAF098}" dt="2024-11-06T11:36:36.494" v="7934" actId="1076"/>
          <ac:picMkLst>
            <pc:docMk/>
            <pc:sldMk cId="3326169982" sldId="317"/>
            <ac:picMk id="9" creationId="{7FA4E845-2A15-942F-1965-31EF4AB0AF0F}"/>
          </ac:picMkLst>
        </pc:picChg>
        <pc:picChg chg="mod">
          <ac:chgData name="Bos-9, R. (Roos)" userId="22d17bc4-1250-44ce-98f2-cf37ec652929" providerId="ADAL" clId="{F63A9A62-432A-41A0-B066-7F4FE3CAF098}" dt="2024-11-06T11:36:36.494" v="7934" actId="1076"/>
          <ac:picMkLst>
            <pc:docMk/>
            <pc:sldMk cId="3326169982" sldId="317"/>
            <ac:picMk id="11" creationId="{E0C447E6-29AA-BAD7-F106-BB16D64C33E8}"/>
          </ac:picMkLst>
        </pc:picChg>
        <pc:picChg chg="mod">
          <ac:chgData name="Bos-9, R. (Roos)" userId="22d17bc4-1250-44ce-98f2-cf37ec652929" providerId="ADAL" clId="{F63A9A62-432A-41A0-B066-7F4FE3CAF098}" dt="2024-11-06T11:36:23.230" v="7929" actId="1076"/>
          <ac:picMkLst>
            <pc:docMk/>
            <pc:sldMk cId="3326169982" sldId="317"/>
            <ac:picMk id="17" creationId="{167EAB99-F2AF-170E-1AD0-DA53DC60AAAB}"/>
          </ac:picMkLst>
        </pc:picChg>
        <pc:picChg chg="mod">
          <ac:chgData name="Bos-9, R. (Roos)" userId="22d17bc4-1250-44ce-98f2-cf37ec652929" providerId="ADAL" clId="{F63A9A62-432A-41A0-B066-7F4FE3CAF098}" dt="2024-11-06T09:44:09.703" v="817" actId="1076"/>
          <ac:picMkLst>
            <pc:docMk/>
            <pc:sldMk cId="3326169982" sldId="317"/>
            <ac:picMk id="22" creationId="{6D3B5D25-290D-938E-53AC-9254E2FDABCA}"/>
          </ac:picMkLst>
        </pc:picChg>
        <pc:picChg chg="mod">
          <ac:chgData name="Bos-9, R. (Roos)" userId="22d17bc4-1250-44ce-98f2-cf37ec652929" providerId="ADAL" clId="{F63A9A62-432A-41A0-B066-7F4FE3CAF098}" dt="2024-11-06T11:36:36.494" v="7934" actId="1076"/>
          <ac:picMkLst>
            <pc:docMk/>
            <pc:sldMk cId="3326169982" sldId="317"/>
            <ac:picMk id="3074" creationId="{15B89CBC-8848-34F6-0536-75F9D6E9D371}"/>
          </ac:picMkLst>
        </pc:picChg>
        <pc:picChg chg="mod">
          <ac:chgData name="Bos-9, R. (Roos)" userId="22d17bc4-1250-44ce-98f2-cf37ec652929" providerId="ADAL" clId="{F63A9A62-432A-41A0-B066-7F4FE3CAF098}" dt="2024-11-06T11:36:36.494" v="7934" actId="1076"/>
          <ac:picMkLst>
            <pc:docMk/>
            <pc:sldMk cId="3326169982" sldId="317"/>
            <ac:picMk id="3076" creationId="{84CA714E-8A88-3105-7C01-713DE8754BCD}"/>
          </ac:picMkLst>
        </pc:picChg>
        <pc:picChg chg="mod">
          <ac:chgData name="Bos-9, R. (Roos)" userId="22d17bc4-1250-44ce-98f2-cf37ec652929" providerId="ADAL" clId="{F63A9A62-432A-41A0-B066-7F4FE3CAF098}" dt="2024-11-06T11:36:36.494" v="7934" actId="1076"/>
          <ac:picMkLst>
            <pc:docMk/>
            <pc:sldMk cId="3326169982" sldId="317"/>
            <ac:picMk id="3078" creationId="{1AF2CB5C-9CB3-4679-1316-8F780E8BC435}"/>
          </ac:picMkLst>
        </pc:picChg>
        <pc:picChg chg="mod">
          <ac:chgData name="Bos-9, R. (Roos)" userId="22d17bc4-1250-44ce-98f2-cf37ec652929" providerId="ADAL" clId="{F63A9A62-432A-41A0-B066-7F4FE3CAF098}" dt="2024-11-06T11:36:35.374" v="7933" actId="1076"/>
          <ac:picMkLst>
            <pc:docMk/>
            <pc:sldMk cId="3326169982" sldId="317"/>
            <ac:picMk id="3080" creationId="{59A56A66-2DE5-A3CF-BBB5-F8931463BE3B}"/>
          </ac:picMkLst>
        </pc:picChg>
      </pc:sldChg>
      <pc:sldChg chg="addSp delSp modSp new del mod">
        <pc:chgData name="Bos-9, R. (Roos)" userId="22d17bc4-1250-44ce-98f2-cf37ec652929" providerId="ADAL" clId="{F63A9A62-432A-41A0-B066-7F4FE3CAF098}" dt="2024-11-06T11:59:29.355" v="8829" actId="47"/>
        <pc:sldMkLst>
          <pc:docMk/>
          <pc:sldMk cId="1774489773" sldId="318"/>
        </pc:sldMkLst>
        <pc:spChg chg="del">
          <ac:chgData name="Bos-9, R. (Roos)" userId="22d17bc4-1250-44ce-98f2-cf37ec652929" providerId="ADAL" clId="{F63A9A62-432A-41A0-B066-7F4FE3CAF098}" dt="2024-11-06T11:37:48.372" v="7942" actId="478"/>
          <ac:spMkLst>
            <pc:docMk/>
            <pc:sldMk cId="1774489773" sldId="318"/>
            <ac:spMk id="2" creationId="{C65BAC70-C1EB-C20F-8BB7-60CEB141DAA1}"/>
          </ac:spMkLst>
        </pc:spChg>
        <pc:spChg chg="del">
          <ac:chgData name="Bos-9, R. (Roos)" userId="22d17bc4-1250-44ce-98f2-cf37ec652929" providerId="ADAL" clId="{F63A9A62-432A-41A0-B066-7F4FE3CAF098}" dt="2024-11-06T11:37:47.279" v="7941" actId="478"/>
          <ac:spMkLst>
            <pc:docMk/>
            <pc:sldMk cId="1774489773" sldId="318"/>
            <ac:spMk id="3" creationId="{57F27E5B-C73A-6161-070A-CE3074BFFDB5}"/>
          </ac:spMkLst>
        </pc:spChg>
        <pc:spChg chg="add mod">
          <ac:chgData name="Bos-9, R. (Roos)" userId="22d17bc4-1250-44ce-98f2-cf37ec652929" providerId="ADAL" clId="{F63A9A62-432A-41A0-B066-7F4FE3CAF098}" dt="2024-11-06T11:39:31.914" v="7947" actId="115"/>
          <ac:spMkLst>
            <pc:docMk/>
            <pc:sldMk cId="1774489773" sldId="318"/>
            <ac:spMk id="5" creationId="{A23ECDBD-67CD-F372-E424-FEBFEC48F12F}"/>
          </ac:spMkLst>
        </pc:spChg>
      </pc:sldChg>
      <pc:sldChg chg="addSp modSp new del modAnim">
        <pc:chgData name="Bos-9, R. (Roos)" userId="22d17bc4-1250-44ce-98f2-cf37ec652929" providerId="ADAL" clId="{F63A9A62-432A-41A0-B066-7F4FE3CAF098}" dt="2024-11-06T09:38:31.141" v="724" actId="47"/>
        <pc:sldMkLst>
          <pc:docMk/>
          <pc:sldMk cId="2331460507" sldId="318"/>
        </pc:sldMkLst>
        <pc:spChg chg="add mod">
          <ac:chgData name="Bos-9, R. (Roos)" userId="22d17bc4-1250-44ce-98f2-cf37ec652929" providerId="ADAL" clId="{F63A9A62-432A-41A0-B066-7F4FE3CAF098}" dt="2024-11-06T09:33:12.598" v="252"/>
          <ac:spMkLst>
            <pc:docMk/>
            <pc:sldMk cId="2331460507" sldId="318"/>
            <ac:spMk id="5" creationId="{49522076-3D68-93F2-772D-E649A780B9D2}"/>
          </ac:spMkLst>
        </pc:spChg>
        <pc:spChg chg="add mod">
          <ac:chgData name="Bos-9, R. (Roos)" userId="22d17bc4-1250-44ce-98f2-cf37ec652929" providerId="ADAL" clId="{F63A9A62-432A-41A0-B066-7F4FE3CAF098}" dt="2024-11-06T09:33:12.598" v="252"/>
          <ac:spMkLst>
            <pc:docMk/>
            <pc:sldMk cId="2331460507" sldId="318"/>
            <ac:spMk id="6" creationId="{13CB3195-9369-B431-3CD5-3F97C567A751}"/>
          </ac:spMkLst>
        </pc:spChg>
        <pc:spChg chg="add mod">
          <ac:chgData name="Bos-9, R. (Roos)" userId="22d17bc4-1250-44ce-98f2-cf37ec652929" providerId="ADAL" clId="{F63A9A62-432A-41A0-B066-7F4FE3CAF098}" dt="2024-11-06T09:33:12.598" v="252"/>
          <ac:spMkLst>
            <pc:docMk/>
            <pc:sldMk cId="2331460507" sldId="318"/>
            <ac:spMk id="7" creationId="{FA9F402E-6A81-7E21-536C-249322B5C625}"/>
          </ac:spMkLst>
        </pc:spChg>
        <pc:spChg chg="add mod">
          <ac:chgData name="Bos-9, R. (Roos)" userId="22d17bc4-1250-44ce-98f2-cf37ec652929" providerId="ADAL" clId="{F63A9A62-432A-41A0-B066-7F4FE3CAF098}" dt="2024-11-06T09:33:12.598" v="252"/>
          <ac:spMkLst>
            <pc:docMk/>
            <pc:sldMk cId="2331460507" sldId="318"/>
            <ac:spMk id="8" creationId="{CB51E9E1-0261-12C7-4534-F5EDAB97E600}"/>
          </ac:spMkLst>
        </pc:spChg>
        <pc:picChg chg="add mod">
          <ac:chgData name="Bos-9, R. (Roos)" userId="22d17bc4-1250-44ce-98f2-cf37ec652929" providerId="ADAL" clId="{F63A9A62-432A-41A0-B066-7F4FE3CAF098}" dt="2024-11-06T09:33:12.598" v="252"/>
          <ac:picMkLst>
            <pc:docMk/>
            <pc:sldMk cId="2331460507" sldId="318"/>
            <ac:picMk id="4" creationId="{AC7F6902-7244-7C53-6FD7-E2CD9D2A7EF2}"/>
          </ac:picMkLst>
        </pc:picChg>
        <pc:picChg chg="add mod">
          <ac:chgData name="Bos-9, R. (Roos)" userId="22d17bc4-1250-44ce-98f2-cf37ec652929" providerId="ADAL" clId="{F63A9A62-432A-41A0-B066-7F4FE3CAF098}" dt="2024-11-06T09:33:12.598" v="252"/>
          <ac:picMkLst>
            <pc:docMk/>
            <pc:sldMk cId="2331460507" sldId="318"/>
            <ac:picMk id="9" creationId="{BA7C2F4C-123A-FEB7-D5EA-5E954FD92761}"/>
          </ac:picMkLst>
        </pc:picChg>
        <pc:picChg chg="add mod">
          <ac:chgData name="Bos-9, R. (Roos)" userId="22d17bc4-1250-44ce-98f2-cf37ec652929" providerId="ADAL" clId="{F63A9A62-432A-41A0-B066-7F4FE3CAF098}" dt="2024-11-06T09:33:12.598" v="252"/>
          <ac:picMkLst>
            <pc:docMk/>
            <pc:sldMk cId="2331460507" sldId="318"/>
            <ac:picMk id="10" creationId="{FFB6D531-DF1E-5268-550E-92CBCB08B081}"/>
          </ac:picMkLst>
        </pc:picChg>
      </pc:sldChg>
      <pc:sldChg chg="add del">
        <pc:chgData name="Bos-9, R. (Roos)" userId="22d17bc4-1250-44ce-98f2-cf37ec652929" providerId="ADAL" clId="{F63A9A62-432A-41A0-B066-7F4FE3CAF098}" dt="2024-11-06T10:08:44.159" v="5900" actId="47"/>
        <pc:sldMkLst>
          <pc:docMk/>
          <pc:sldMk cId="3451003285" sldId="318"/>
        </pc:sldMkLst>
      </pc:sldChg>
    </pc:docChg>
  </pc:docChgLst>
  <pc:docChgLst>
    <pc:chgData name="Bos-9, R. (Roos)" userId="22d17bc4-1250-44ce-98f2-cf37ec652929" providerId="ADAL" clId="{DB0632D3-597C-40FB-8FA4-7269FEC4B3A3}"/>
    <pc:docChg chg="undo custSel addSld delSld modSld sldOrd">
      <pc:chgData name="Bos-9, R. (Roos)" userId="22d17bc4-1250-44ce-98f2-cf37ec652929" providerId="ADAL" clId="{DB0632D3-597C-40FB-8FA4-7269FEC4B3A3}" dt="2024-10-28T13:27:18.734" v="3705" actId="1076"/>
      <pc:docMkLst>
        <pc:docMk/>
      </pc:docMkLst>
      <pc:sldChg chg="del">
        <pc:chgData name="Bos-9, R. (Roos)" userId="22d17bc4-1250-44ce-98f2-cf37ec652929" providerId="ADAL" clId="{DB0632D3-597C-40FB-8FA4-7269FEC4B3A3}" dt="2024-10-28T11:23:59.152" v="115" actId="47"/>
        <pc:sldMkLst>
          <pc:docMk/>
          <pc:sldMk cId="2346380778" sldId="256"/>
        </pc:sldMkLst>
      </pc:sldChg>
      <pc:sldChg chg="del">
        <pc:chgData name="Bos-9, R. (Roos)" userId="22d17bc4-1250-44ce-98f2-cf37ec652929" providerId="ADAL" clId="{DB0632D3-597C-40FB-8FA4-7269FEC4B3A3}" dt="2024-10-28T12:28:51.012" v="2680" actId="47"/>
        <pc:sldMkLst>
          <pc:docMk/>
          <pc:sldMk cId="334839857" sldId="257"/>
        </pc:sldMkLst>
      </pc:sldChg>
      <pc:sldChg chg="del">
        <pc:chgData name="Bos-9, R. (Roos)" userId="22d17bc4-1250-44ce-98f2-cf37ec652929" providerId="ADAL" clId="{DB0632D3-597C-40FB-8FA4-7269FEC4B3A3}" dt="2024-10-28T12:07:38.336" v="1936" actId="47"/>
        <pc:sldMkLst>
          <pc:docMk/>
          <pc:sldMk cId="472439168" sldId="258"/>
        </pc:sldMkLst>
      </pc:sldChg>
      <pc:sldChg chg="del">
        <pc:chgData name="Bos-9, R. (Roos)" userId="22d17bc4-1250-44ce-98f2-cf37ec652929" providerId="ADAL" clId="{DB0632D3-597C-40FB-8FA4-7269FEC4B3A3}" dt="2024-10-28T12:08:19.391" v="1974" actId="47"/>
        <pc:sldMkLst>
          <pc:docMk/>
          <pc:sldMk cId="4262702016" sldId="259"/>
        </pc:sldMkLst>
      </pc:sldChg>
      <pc:sldChg chg="addSp delSp modSp del mod ord">
        <pc:chgData name="Bos-9, R. (Roos)" userId="22d17bc4-1250-44ce-98f2-cf37ec652929" providerId="ADAL" clId="{DB0632D3-597C-40FB-8FA4-7269FEC4B3A3}" dt="2024-10-28T11:48:33.804" v="1129" actId="47"/>
        <pc:sldMkLst>
          <pc:docMk/>
          <pc:sldMk cId="961379470" sldId="260"/>
        </pc:sldMkLst>
        <pc:spChg chg="mod">
          <ac:chgData name="Bos-9, R. (Roos)" userId="22d17bc4-1250-44ce-98f2-cf37ec652929" providerId="ADAL" clId="{DB0632D3-597C-40FB-8FA4-7269FEC4B3A3}" dt="2024-10-28T11:46:47.408" v="1065" actId="20577"/>
          <ac:spMkLst>
            <pc:docMk/>
            <pc:sldMk cId="961379470" sldId="260"/>
            <ac:spMk id="2" creationId="{0AC1800B-D654-38F2-7597-E99E950E0D2A}"/>
          </ac:spMkLst>
        </pc:spChg>
        <pc:spChg chg="mod">
          <ac:chgData name="Bos-9, R. (Roos)" userId="22d17bc4-1250-44ce-98f2-cf37ec652929" providerId="ADAL" clId="{DB0632D3-597C-40FB-8FA4-7269FEC4B3A3}" dt="2024-10-28T11:31:15.065" v="253" actId="2711"/>
          <ac:spMkLst>
            <pc:docMk/>
            <pc:sldMk cId="961379470" sldId="260"/>
            <ac:spMk id="3" creationId="{26C066B0-8A1A-EFF0-B1FF-83F1C526ECA0}"/>
          </ac:spMkLst>
        </pc:spChg>
        <pc:picChg chg="add del">
          <ac:chgData name="Bos-9, R. (Roos)" userId="22d17bc4-1250-44ce-98f2-cf37ec652929" providerId="ADAL" clId="{DB0632D3-597C-40FB-8FA4-7269FEC4B3A3}" dt="2024-10-28T11:17:20.200" v="28" actId="478"/>
          <ac:picMkLst>
            <pc:docMk/>
            <pc:sldMk cId="961379470" sldId="260"/>
            <ac:picMk id="1026" creationId="{6EC25E69-3CD7-6947-0A68-C6D04EC1E3C0}"/>
          </ac:picMkLst>
        </pc:picChg>
      </pc:sldChg>
      <pc:sldChg chg="del">
        <pc:chgData name="Bos-9, R. (Roos)" userId="22d17bc4-1250-44ce-98f2-cf37ec652929" providerId="ADAL" clId="{DB0632D3-597C-40FB-8FA4-7269FEC4B3A3}" dt="2024-10-28T12:07:07.879" v="1933" actId="47"/>
        <pc:sldMkLst>
          <pc:docMk/>
          <pc:sldMk cId="1788944626" sldId="261"/>
        </pc:sldMkLst>
      </pc:sldChg>
      <pc:sldChg chg="del">
        <pc:chgData name="Bos-9, R. (Roos)" userId="22d17bc4-1250-44ce-98f2-cf37ec652929" providerId="ADAL" clId="{DB0632D3-597C-40FB-8FA4-7269FEC4B3A3}" dt="2024-10-28T12:07:03.148" v="1932" actId="47"/>
        <pc:sldMkLst>
          <pc:docMk/>
          <pc:sldMk cId="3221316680" sldId="262"/>
        </pc:sldMkLst>
      </pc:sldChg>
      <pc:sldChg chg="addSp delSp modSp del mod modAnim">
        <pc:chgData name="Bos-9, R. (Roos)" userId="22d17bc4-1250-44ce-98f2-cf37ec652929" providerId="ADAL" clId="{DB0632D3-597C-40FB-8FA4-7269FEC4B3A3}" dt="2024-10-28T11:52:30.946" v="1317" actId="47"/>
        <pc:sldMkLst>
          <pc:docMk/>
          <pc:sldMk cId="3864052921" sldId="263"/>
        </pc:sldMkLst>
        <pc:spChg chg="del">
          <ac:chgData name="Bos-9, R. (Roos)" userId="22d17bc4-1250-44ce-98f2-cf37ec652929" providerId="ADAL" clId="{DB0632D3-597C-40FB-8FA4-7269FEC4B3A3}" dt="2024-10-28T11:15:22.887" v="5" actId="478"/>
          <ac:spMkLst>
            <pc:docMk/>
            <pc:sldMk cId="3864052921" sldId="263"/>
            <ac:spMk id="3" creationId="{67775985-36F0-C219-72AF-DE8F766B1367}"/>
          </ac:spMkLst>
        </pc:spChg>
        <pc:spChg chg="add mod">
          <ac:chgData name="Bos-9, R. (Roos)" userId="22d17bc4-1250-44ce-98f2-cf37ec652929" providerId="ADAL" clId="{DB0632D3-597C-40FB-8FA4-7269FEC4B3A3}" dt="2024-10-28T11:15:33.216" v="15" actId="1076"/>
          <ac:spMkLst>
            <pc:docMk/>
            <pc:sldMk cId="3864052921" sldId="263"/>
            <ac:spMk id="6" creationId="{FAC42053-43D1-548A-F933-D3F685C57E4E}"/>
          </ac:spMkLst>
        </pc:spChg>
        <pc:picChg chg="add mod modCrop">
          <ac:chgData name="Bos-9, R. (Roos)" userId="22d17bc4-1250-44ce-98f2-cf37ec652929" providerId="ADAL" clId="{DB0632D3-597C-40FB-8FA4-7269FEC4B3A3}" dt="2024-10-28T11:15:40.215" v="20" actId="1076"/>
          <ac:picMkLst>
            <pc:docMk/>
            <pc:sldMk cId="3864052921" sldId="263"/>
            <ac:picMk id="4" creationId="{31575DA2-1B62-437C-4F91-5E98BCE69143}"/>
          </ac:picMkLst>
        </pc:picChg>
      </pc:sldChg>
      <pc:sldChg chg="del">
        <pc:chgData name="Bos-9, R. (Roos)" userId="22d17bc4-1250-44ce-98f2-cf37ec652929" providerId="ADAL" clId="{DB0632D3-597C-40FB-8FA4-7269FEC4B3A3}" dt="2024-10-28T12:30:18.856" v="2729" actId="47"/>
        <pc:sldMkLst>
          <pc:docMk/>
          <pc:sldMk cId="2141044760" sldId="264"/>
        </pc:sldMkLst>
      </pc:sldChg>
      <pc:sldChg chg="del">
        <pc:chgData name="Bos-9, R. (Roos)" userId="22d17bc4-1250-44ce-98f2-cf37ec652929" providerId="ADAL" clId="{DB0632D3-597C-40FB-8FA4-7269FEC4B3A3}" dt="2024-10-28T12:08:22.202" v="1975" actId="47"/>
        <pc:sldMkLst>
          <pc:docMk/>
          <pc:sldMk cId="2993793499" sldId="265"/>
        </pc:sldMkLst>
      </pc:sldChg>
      <pc:sldChg chg="del">
        <pc:chgData name="Bos-9, R. (Roos)" userId="22d17bc4-1250-44ce-98f2-cf37ec652929" providerId="ADAL" clId="{DB0632D3-597C-40FB-8FA4-7269FEC4B3A3}" dt="2024-10-28T12:08:23.799" v="1976" actId="47"/>
        <pc:sldMkLst>
          <pc:docMk/>
          <pc:sldMk cId="3080666366" sldId="266"/>
        </pc:sldMkLst>
      </pc:sldChg>
      <pc:sldChg chg="del">
        <pc:chgData name="Bos-9, R. (Roos)" userId="22d17bc4-1250-44ce-98f2-cf37ec652929" providerId="ADAL" clId="{DB0632D3-597C-40FB-8FA4-7269FEC4B3A3}" dt="2024-10-28T12:08:26.756" v="1977" actId="47"/>
        <pc:sldMkLst>
          <pc:docMk/>
          <pc:sldMk cId="1199702680" sldId="267"/>
        </pc:sldMkLst>
      </pc:sldChg>
      <pc:sldChg chg="del">
        <pc:chgData name="Bos-9, R. (Roos)" userId="22d17bc4-1250-44ce-98f2-cf37ec652929" providerId="ADAL" clId="{DB0632D3-597C-40FB-8FA4-7269FEC4B3A3}" dt="2024-10-28T12:30:15.982" v="2728" actId="47"/>
        <pc:sldMkLst>
          <pc:docMk/>
          <pc:sldMk cId="1026749903" sldId="268"/>
        </pc:sldMkLst>
      </pc:sldChg>
      <pc:sldChg chg="del">
        <pc:chgData name="Bos-9, R. (Roos)" userId="22d17bc4-1250-44ce-98f2-cf37ec652929" providerId="ADAL" clId="{DB0632D3-597C-40FB-8FA4-7269FEC4B3A3}" dt="2024-10-28T12:01:55.330" v="1787" actId="47"/>
        <pc:sldMkLst>
          <pc:docMk/>
          <pc:sldMk cId="412654246" sldId="269"/>
        </pc:sldMkLst>
      </pc:sldChg>
      <pc:sldChg chg="del">
        <pc:chgData name="Bos-9, R. (Roos)" userId="22d17bc4-1250-44ce-98f2-cf37ec652929" providerId="ADAL" clId="{DB0632D3-597C-40FB-8FA4-7269FEC4B3A3}" dt="2024-10-28T12:08:36.562" v="1978" actId="47"/>
        <pc:sldMkLst>
          <pc:docMk/>
          <pc:sldMk cId="175568053" sldId="270"/>
        </pc:sldMkLst>
      </pc:sldChg>
      <pc:sldChg chg="delSp add del mod delAnim modAnim">
        <pc:chgData name="Bos-9, R. (Roos)" userId="22d17bc4-1250-44ce-98f2-cf37ec652929" providerId="ADAL" clId="{DB0632D3-597C-40FB-8FA4-7269FEC4B3A3}" dt="2024-10-28T11:24:51.330" v="134" actId="47"/>
        <pc:sldMkLst>
          <pc:docMk/>
          <pc:sldMk cId="2033707089" sldId="271"/>
        </pc:sldMkLst>
        <pc:grpChg chg="del">
          <ac:chgData name="Bos-9, R. (Roos)" userId="22d17bc4-1250-44ce-98f2-cf37ec652929" providerId="ADAL" clId="{DB0632D3-597C-40FB-8FA4-7269FEC4B3A3}" dt="2024-10-28T11:24:44.837" v="131" actId="478"/>
          <ac:grpSpMkLst>
            <pc:docMk/>
            <pc:sldMk cId="2033707089" sldId="271"/>
            <ac:grpSpMk id="16" creationId="{B0891EE7-3081-FFB5-C742-861DB3C65BB4}"/>
          </ac:grpSpMkLst>
        </pc:grpChg>
        <pc:grpChg chg="del">
          <ac:chgData name="Bos-9, R. (Roos)" userId="22d17bc4-1250-44ce-98f2-cf37ec652929" providerId="ADAL" clId="{DB0632D3-597C-40FB-8FA4-7269FEC4B3A3}" dt="2024-10-28T11:24:45.935" v="132" actId="478"/>
          <ac:grpSpMkLst>
            <pc:docMk/>
            <pc:sldMk cId="2033707089" sldId="271"/>
            <ac:grpSpMk id="18" creationId="{00302696-16E4-6351-4441-5946C3EB01EC}"/>
          </ac:grpSpMkLst>
        </pc:grpChg>
        <pc:picChg chg="del">
          <ac:chgData name="Bos-9, R. (Roos)" userId="22d17bc4-1250-44ce-98f2-cf37ec652929" providerId="ADAL" clId="{DB0632D3-597C-40FB-8FA4-7269FEC4B3A3}" dt="2024-10-28T11:24:46.932" v="133" actId="478"/>
          <ac:picMkLst>
            <pc:docMk/>
            <pc:sldMk cId="2033707089" sldId="271"/>
            <ac:picMk id="19" creationId="{35006C0A-67A7-F927-CC82-B34DC2B4F872}"/>
          </ac:picMkLst>
        </pc:picChg>
        <pc:picChg chg="del">
          <ac:chgData name="Bos-9, R. (Roos)" userId="22d17bc4-1250-44ce-98f2-cf37ec652929" providerId="ADAL" clId="{DB0632D3-597C-40FB-8FA4-7269FEC4B3A3}" dt="2024-10-28T11:24:42.357" v="129" actId="478"/>
          <ac:picMkLst>
            <pc:docMk/>
            <pc:sldMk cId="2033707089" sldId="271"/>
            <ac:picMk id="20" creationId="{8B7F2EB2-A830-C801-0275-7A8BAB406820}"/>
          </ac:picMkLst>
        </pc:picChg>
        <pc:picChg chg="del">
          <ac:chgData name="Bos-9, R. (Roos)" userId="22d17bc4-1250-44ce-98f2-cf37ec652929" providerId="ADAL" clId="{DB0632D3-597C-40FB-8FA4-7269FEC4B3A3}" dt="2024-10-28T11:24:40.829" v="128" actId="478"/>
          <ac:picMkLst>
            <pc:docMk/>
            <pc:sldMk cId="2033707089" sldId="271"/>
            <ac:picMk id="25" creationId="{9F4E82E4-6EC3-5BA1-2E18-914093857106}"/>
          </ac:picMkLst>
        </pc:picChg>
        <pc:picChg chg="del">
          <ac:chgData name="Bos-9, R. (Roos)" userId="22d17bc4-1250-44ce-98f2-cf37ec652929" providerId="ADAL" clId="{DB0632D3-597C-40FB-8FA4-7269FEC4B3A3}" dt="2024-10-28T11:24:43.165" v="130" actId="478"/>
          <ac:picMkLst>
            <pc:docMk/>
            <pc:sldMk cId="2033707089" sldId="271"/>
            <ac:picMk id="1028" creationId="{09192BCC-A2FE-E944-2EE1-16DC16DDB587}"/>
          </ac:picMkLst>
        </pc:picChg>
      </pc:sldChg>
      <pc:sldChg chg="addSp modSp new del">
        <pc:chgData name="Bos-9, R. (Roos)" userId="22d17bc4-1250-44ce-98f2-cf37ec652929" providerId="ADAL" clId="{DB0632D3-597C-40FB-8FA4-7269FEC4B3A3}" dt="2024-10-28T11:24:34.409" v="127" actId="47"/>
        <pc:sldMkLst>
          <pc:docMk/>
          <pc:sldMk cId="3872515641" sldId="272"/>
        </pc:sldMkLst>
        <pc:picChg chg="add mod">
          <ac:chgData name="Bos-9, R. (Roos)" userId="22d17bc4-1250-44ce-98f2-cf37ec652929" providerId="ADAL" clId="{DB0632D3-597C-40FB-8FA4-7269FEC4B3A3}" dt="2024-10-28T11:22:00.447" v="47" actId="1076"/>
          <ac:picMkLst>
            <pc:docMk/>
            <pc:sldMk cId="3872515641" sldId="272"/>
            <ac:picMk id="4" creationId="{7EE52180-B8E4-BF60-AC3B-2F62CD5DE3C0}"/>
          </ac:picMkLst>
        </pc:picChg>
        <pc:picChg chg="add mod">
          <ac:chgData name="Bos-9, R. (Roos)" userId="22d17bc4-1250-44ce-98f2-cf37ec652929" providerId="ADAL" clId="{DB0632D3-597C-40FB-8FA4-7269FEC4B3A3}" dt="2024-10-28T11:22:06.815" v="51" actId="1076"/>
          <ac:picMkLst>
            <pc:docMk/>
            <pc:sldMk cId="3872515641" sldId="272"/>
            <ac:picMk id="2050" creationId="{A235FBB7-18AF-C536-17BE-FDAE9C5811BC}"/>
          </ac:picMkLst>
        </pc:picChg>
        <pc:picChg chg="add mod">
          <ac:chgData name="Bos-9, R. (Roos)" userId="22d17bc4-1250-44ce-98f2-cf37ec652929" providerId="ADAL" clId="{DB0632D3-597C-40FB-8FA4-7269FEC4B3A3}" dt="2024-10-28T11:22:06.012" v="50" actId="1076"/>
          <ac:picMkLst>
            <pc:docMk/>
            <pc:sldMk cId="3872515641" sldId="272"/>
            <ac:picMk id="2052" creationId="{7F8C239B-D6A2-58C6-AD32-4333B464769D}"/>
          </ac:picMkLst>
        </pc:picChg>
      </pc:sldChg>
      <pc:sldChg chg="addSp delSp modSp add mod delAnim modAnim">
        <pc:chgData name="Bos-9, R. (Roos)" userId="22d17bc4-1250-44ce-98f2-cf37ec652929" providerId="ADAL" clId="{DB0632D3-597C-40FB-8FA4-7269FEC4B3A3}" dt="2024-10-28T11:51:02.439" v="1301" actId="20577"/>
        <pc:sldMkLst>
          <pc:docMk/>
          <pc:sldMk cId="979797789" sldId="273"/>
        </pc:sldMkLst>
        <pc:spChg chg="add mod">
          <ac:chgData name="Bos-9, R. (Roos)" userId="22d17bc4-1250-44ce-98f2-cf37ec652929" providerId="ADAL" clId="{DB0632D3-597C-40FB-8FA4-7269FEC4B3A3}" dt="2024-10-28T11:51:02.439" v="1301" actId="20577"/>
          <ac:spMkLst>
            <pc:docMk/>
            <pc:sldMk cId="979797789" sldId="273"/>
            <ac:spMk id="4" creationId="{0E2EEBE9-291C-D67C-BF07-F8BE7F81E775}"/>
          </ac:spMkLst>
        </pc:spChg>
        <pc:spChg chg="add del mod">
          <ac:chgData name="Bos-9, R. (Roos)" userId="22d17bc4-1250-44ce-98f2-cf37ec652929" providerId="ADAL" clId="{DB0632D3-597C-40FB-8FA4-7269FEC4B3A3}" dt="2024-10-28T11:42:07.463" v="998" actId="478"/>
          <ac:spMkLst>
            <pc:docMk/>
            <pc:sldMk cId="979797789" sldId="273"/>
            <ac:spMk id="6" creationId="{DA28EFE6-B5AC-B5F1-F91F-425F2D3FAEFC}"/>
          </ac:spMkLst>
        </pc:spChg>
        <pc:spChg chg="add mod">
          <ac:chgData name="Bos-9, R. (Roos)" userId="22d17bc4-1250-44ce-98f2-cf37ec652929" providerId="ADAL" clId="{DB0632D3-597C-40FB-8FA4-7269FEC4B3A3}" dt="2024-10-28T11:41:50.359" v="995"/>
          <ac:spMkLst>
            <pc:docMk/>
            <pc:sldMk cId="979797789" sldId="273"/>
            <ac:spMk id="12" creationId="{2E62F8E3-B8D2-3129-B5B7-C43621804951}"/>
          </ac:spMkLst>
        </pc:spChg>
        <pc:spChg chg="add mod">
          <ac:chgData name="Bos-9, R. (Roos)" userId="22d17bc4-1250-44ce-98f2-cf37ec652929" providerId="ADAL" clId="{DB0632D3-597C-40FB-8FA4-7269FEC4B3A3}" dt="2024-10-28T11:43:15.177" v="1009" actId="114"/>
          <ac:spMkLst>
            <pc:docMk/>
            <pc:sldMk cId="979797789" sldId="273"/>
            <ac:spMk id="15" creationId="{CD9FF970-5C08-23E4-D103-1A4A96545519}"/>
          </ac:spMkLst>
        </pc:spChg>
        <pc:spChg chg="mod">
          <ac:chgData name="Bos-9, R. (Roos)" userId="22d17bc4-1250-44ce-98f2-cf37ec652929" providerId="ADAL" clId="{DB0632D3-597C-40FB-8FA4-7269FEC4B3A3}" dt="2024-10-28T11:42:22.993" v="1001" actId="1076"/>
          <ac:spMkLst>
            <pc:docMk/>
            <pc:sldMk cId="979797789" sldId="273"/>
            <ac:spMk id="23" creationId="{04FB2F0D-9179-B8EB-624A-33FAF76ED74E}"/>
          </ac:spMkLst>
        </pc:spChg>
        <pc:grpChg chg="del">
          <ac:chgData name="Bos-9, R. (Roos)" userId="22d17bc4-1250-44ce-98f2-cf37ec652929" providerId="ADAL" clId="{DB0632D3-597C-40FB-8FA4-7269FEC4B3A3}" dt="2024-10-28T11:22:17.637" v="54" actId="478"/>
          <ac:grpSpMkLst>
            <pc:docMk/>
            <pc:sldMk cId="979797789" sldId="273"/>
            <ac:grpSpMk id="16" creationId="{B0891EE7-3081-FFB5-C742-861DB3C65BB4}"/>
          </ac:grpSpMkLst>
        </pc:grpChg>
        <pc:grpChg chg="del">
          <ac:chgData name="Bos-9, R. (Roos)" userId="22d17bc4-1250-44ce-98f2-cf37ec652929" providerId="ADAL" clId="{DB0632D3-597C-40FB-8FA4-7269FEC4B3A3}" dt="2024-10-28T11:22:19.673" v="55" actId="478"/>
          <ac:grpSpMkLst>
            <pc:docMk/>
            <pc:sldMk cId="979797789" sldId="273"/>
            <ac:grpSpMk id="18" creationId="{00302696-16E4-6351-4441-5946C3EB01EC}"/>
          </ac:grpSpMkLst>
        </pc:grpChg>
        <pc:picChg chg="add mod">
          <ac:chgData name="Bos-9, R. (Roos)" userId="22d17bc4-1250-44ce-98f2-cf37ec652929" providerId="ADAL" clId="{DB0632D3-597C-40FB-8FA4-7269FEC4B3A3}" dt="2024-10-28T11:41:50.359" v="995"/>
          <ac:picMkLst>
            <pc:docMk/>
            <pc:sldMk cId="979797789" sldId="273"/>
            <ac:picMk id="7" creationId="{91FB66F2-8E18-4CD7-911F-A654876C9011}"/>
          </ac:picMkLst>
        </pc:picChg>
        <pc:picChg chg="add mod">
          <ac:chgData name="Bos-9, R. (Roos)" userId="22d17bc4-1250-44ce-98f2-cf37ec652929" providerId="ADAL" clId="{DB0632D3-597C-40FB-8FA4-7269FEC4B3A3}" dt="2024-10-28T11:43:10.192" v="1007" actId="1076"/>
          <ac:picMkLst>
            <pc:docMk/>
            <pc:sldMk cId="979797789" sldId="273"/>
            <ac:picMk id="11" creationId="{D003D267-5DD3-3098-4EC9-7EEA6E1C3889}"/>
          </ac:picMkLst>
        </pc:picChg>
        <pc:picChg chg="del">
          <ac:chgData name="Bos-9, R. (Roos)" userId="22d17bc4-1250-44ce-98f2-cf37ec652929" providerId="ADAL" clId="{DB0632D3-597C-40FB-8FA4-7269FEC4B3A3}" dt="2024-10-28T11:22:22.543" v="57" actId="478"/>
          <ac:picMkLst>
            <pc:docMk/>
            <pc:sldMk cId="979797789" sldId="273"/>
            <ac:picMk id="19" creationId="{35006C0A-67A7-F927-CC82-B34DC2B4F872}"/>
          </ac:picMkLst>
        </pc:picChg>
        <pc:picChg chg="del">
          <ac:chgData name="Bos-9, R. (Roos)" userId="22d17bc4-1250-44ce-98f2-cf37ec652929" providerId="ADAL" clId="{DB0632D3-597C-40FB-8FA4-7269FEC4B3A3}" dt="2024-10-28T11:22:21.358" v="56" actId="478"/>
          <ac:picMkLst>
            <pc:docMk/>
            <pc:sldMk cId="979797789" sldId="273"/>
            <ac:picMk id="20" creationId="{8B7F2EB2-A830-C801-0275-7A8BAB406820}"/>
          </ac:picMkLst>
        </pc:picChg>
        <pc:picChg chg="del">
          <ac:chgData name="Bos-9, R. (Roos)" userId="22d17bc4-1250-44ce-98f2-cf37ec652929" providerId="ADAL" clId="{DB0632D3-597C-40FB-8FA4-7269FEC4B3A3}" dt="2024-10-28T11:22:14.680" v="53" actId="478"/>
          <ac:picMkLst>
            <pc:docMk/>
            <pc:sldMk cId="979797789" sldId="273"/>
            <ac:picMk id="25" creationId="{9F4E82E4-6EC3-5BA1-2E18-914093857106}"/>
          </ac:picMkLst>
        </pc:picChg>
        <pc:picChg chg="del">
          <ac:chgData name="Bos-9, R. (Roos)" userId="22d17bc4-1250-44ce-98f2-cf37ec652929" providerId="ADAL" clId="{DB0632D3-597C-40FB-8FA4-7269FEC4B3A3}" dt="2024-10-28T11:22:24.241" v="58" actId="478"/>
          <ac:picMkLst>
            <pc:docMk/>
            <pc:sldMk cId="979797789" sldId="273"/>
            <ac:picMk id="1028" creationId="{09192BCC-A2FE-E944-2EE1-16DC16DDB587}"/>
          </ac:picMkLst>
        </pc:picChg>
      </pc:sldChg>
      <pc:sldChg chg="addSp modSp add mod ord">
        <pc:chgData name="Bos-9, R. (Roos)" userId="22d17bc4-1250-44ce-98f2-cf37ec652929" providerId="ADAL" clId="{DB0632D3-597C-40FB-8FA4-7269FEC4B3A3}" dt="2024-10-28T11:26:14.798" v="141" actId="1076"/>
        <pc:sldMkLst>
          <pc:docMk/>
          <pc:sldMk cId="1771548438" sldId="274"/>
        </pc:sldMkLst>
        <pc:spChg chg="add mod">
          <ac:chgData name="Bos-9, R. (Roos)" userId="22d17bc4-1250-44ce-98f2-cf37ec652929" providerId="ADAL" clId="{DB0632D3-597C-40FB-8FA4-7269FEC4B3A3}" dt="2024-10-28T11:25:29.181" v="136" actId="2711"/>
          <ac:spMkLst>
            <pc:docMk/>
            <pc:sldMk cId="1771548438" sldId="274"/>
            <ac:spMk id="4" creationId="{A560A004-296B-CFC1-601F-006DDBED7762}"/>
          </ac:spMkLst>
        </pc:spChg>
        <pc:spChg chg="add mod">
          <ac:chgData name="Bos-9, R. (Roos)" userId="22d17bc4-1250-44ce-98f2-cf37ec652929" providerId="ADAL" clId="{DB0632D3-597C-40FB-8FA4-7269FEC4B3A3}" dt="2024-10-28T11:25:36.230" v="137" actId="2711"/>
          <ac:spMkLst>
            <pc:docMk/>
            <pc:sldMk cId="1771548438" sldId="274"/>
            <ac:spMk id="5" creationId="{A5AE3BB7-D613-3849-C70A-806AC763EFC4}"/>
          </ac:spMkLst>
        </pc:spChg>
        <pc:spChg chg="mod">
          <ac:chgData name="Bos-9, R. (Roos)" userId="22d17bc4-1250-44ce-98f2-cf37ec652929" providerId="ADAL" clId="{DB0632D3-597C-40FB-8FA4-7269FEC4B3A3}" dt="2024-10-28T11:23:35.471" v="110" actId="1076"/>
          <ac:spMkLst>
            <pc:docMk/>
            <pc:sldMk cId="1771548438" sldId="274"/>
            <ac:spMk id="14" creationId="{05716C7B-5EA7-3862-FF5F-E5892D044215}"/>
          </ac:spMkLst>
        </pc:spChg>
        <pc:spChg chg="mod">
          <ac:chgData name="Bos-9, R. (Roos)" userId="22d17bc4-1250-44ce-98f2-cf37ec652929" providerId="ADAL" clId="{DB0632D3-597C-40FB-8FA4-7269FEC4B3A3}" dt="2024-10-28T11:23:00.233" v="76" actId="1076"/>
          <ac:spMkLst>
            <pc:docMk/>
            <pc:sldMk cId="1771548438" sldId="274"/>
            <ac:spMk id="23" creationId="{04FB2F0D-9179-B8EB-624A-33FAF76ED74E}"/>
          </ac:spMkLst>
        </pc:spChg>
        <pc:picChg chg="add mod">
          <ac:chgData name="Bos-9, R. (Roos)" userId="22d17bc4-1250-44ce-98f2-cf37ec652929" providerId="ADAL" clId="{DB0632D3-597C-40FB-8FA4-7269FEC4B3A3}" dt="2024-10-28T11:26:14.798" v="141" actId="1076"/>
          <ac:picMkLst>
            <pc:docMk/>
            <pc:sldMk cId="1771548438" sldId="274"/>
            <ac:picMk id="6" creationId="{0D11C49F-71EC-7BDC-D6DD-5CFB27B3C91D}"/>
          </ac:picMkLst>
        </pc:picChg>
        <pc:cxnChg chg="mod">
          <ac:chgData name="Bos-9, R. (Roos)" userId="22d17bc4-1250-44ce-98f2-cf37ec652929" providerId="ADAL" clId="{DB0632D3-597C-40FB-8FA4-7269FEC4B3A3}" dt="2024-10-28T11:23:03.117" v="77" actId="1076"/>
          <ac:cxnSpMkLst>
            <pc:docMk/>
            <pc:sldMk cId="1771548438" sldId="274"/>
            <ac:cxnSpMk id="24" creationId="{ABAE82ED-7328-05D0-578F-76F69CEF85A4}"/>
          </ac:cxnSpMkLst>
        </pc:cxnChg>
      </pc:sldChg>
      <pc:sldChg chg="addSp modSp add mod ord modAnim">
        <pc:chgData name="Bos-9, R. (Roos)" userId="22d17bc4-1250-44ce-98f2-cf37ec652929" providerId="ADAL" clId="{DB0632D3-597C-40FB-8FA4-7269FEC4B3A3}" dt="2024-10-28T11:27:54.249" v="175" actId="1076"/>
        <pc:sldMkLst>
          <pc:docMk/>
          <pc:sldMk cId="2423043709" sldId="275"/>
        </pc:sldMkLst>
        <pc:spChg chg="add mod ord">
          <ac:chgData name="Bos-9, R. (Roos)" userId="22d17bc4-1250-44ce-98f2-cf37ec652929" providerId="ADAL" clId="{DB0632D3-597C-40FB-8FA4-7269FEC4B3A3}" dt="2024-10-28T11:27:51.348" v="174" actId="167"/>
          <ac:spMkLst>
            <pc:docMk/>
            <pc:sldMk cId="2423043709" sldId="275"/>
            <ac:spMk id="7" creationId="{35301557-E9EF-AC9D-EAB1-1A2DA1574BD8}"/>
          </ac:spMkLst>
        </pc:spChg>
        <pc:picChg chg="add mod">
          <ac:chgData name="Bos-9, R. (Roos)" userId="22d17bc4-1250-44ce-98f2-cf37ec652929" providerId="ADAL" clId="{DB0632D3-597C-40FB-8FA4-7269FEC4B3A3}" dt="2024-10-28T11:24:22.011" v="123" actId="1076"/>
          <ac:picMkLst>
            <pc:docMk/>
            <pc:sldMk cId="2423043709" sldId="275"/>
            <ac:picMk id="4" creationId="{1D0671C7-7311-D554-4B71-A018B9666AB4}"/>
          </ac:picMkLst>
        </pc:picChg>
        <pc:picChg chg="add mod">
          <ac:chgData name="Bos-9, R. (Roos)" userId="22d17bc4-1250-44ce-98f2-cf37ec652929" providerId="ADAL" clId="{DB0632D3-597C-40FB-8FA4-7269FEC4B3A3}" dt="2024-10-28T11:27:54.249" v="175" actId="1076"/>
          <ac:picMkLst>
            <pc:docMk/>
            <pc:sldMk cId="2423043709" sldId="275"/>
            <ac:picMk id="5" creationId="{63773097-E430-40C3-D0B8-91EEB20B392B}"/>
          </ac:picMkLst>
        </pc:picChg>
        <pc:picChg chg="add mod">
          <ac:chgData name="Bos-9, R. (Roos)" userId="22d17bc4-1250-44ce-98f2-cf37ec652929" providerId="ADAL" clId="{DB0632D3-597C-40FB-8FA4-7269FEC4B3A3}" dt="2024-10-28T11:24:30.840" v="126" actId="14100"/>
          <ac:picMkLst>
            <pc:docMk/>
            <pc:sldMk cId="2423043709" sldId="275"/>
            <ac:picMk id="6" creationId="{F583E2E4-D8CE-401B-A8F1-AE16226708DE}"/>
          </ac:picMkLst>
        </pc:picChg>
      </pc:sldChg>
      <pc:sldChg chg="modSp new del mod">
        <pc:chgData name="Bos-9, R. (Roos)" userId="22d17bc4-1250-44ce-98f2-cf37ec652929" providerId="ADAL" clId="{DB0632D3-597C-40FB-8FA4-7269FEC4B3A3}" dt="2024-10-28T11:30:57.845" v="251" actId="47"/>
        <pc:sldMkLst>
          <pc:docMk/>
          <pc:sldMk cId="1844616077" sldId="276"/>
        </pc:sldMkLst>
        <pc:spChg chg="mod">
          <ac:chgData name="Bos-9, R. (Roos)" userId="22d17bc4-1250-44ce-98f2-cf37ec652929" providerId="ADAL" clId="{DB0632D3-597C-40FB-8FA4-7269FEC4B3A3}" dt="2024-10-28T11:30:53.494" v="249" actId="20577"/>
          <ac:spMkLst>
            <pc:docMk/>
            <pc:sldMk cId="1844616077" sldId="276"/>
            <ac:spMk id="2" creationId="{B305F6C2-7ADE-9470-376C-763248936DA3}"/>
          </ac:spMkLst>
        </pc:spChg>
      </pc:sldChg>
      <pc:sldChg chg="addSp delSp modSp add mod">
        <pc:chgData name="Bos-9, R. (Roos)" userId="22d17bc4-1250-44ce-98f2-cf37ec652929" providerId="ADAL" clId="{DB0632D3-597C-40FB-8FA4-7269FEC4B3A3}" dt="2024-10-28T12:32:41.041" v="2750" actId="20577"/>
        <pc:sldMkLst>
          <pc:docMk/>
          <pc:sldMk cId="1531713329" sldId="277"/>
        </pc:sldMkLst>
        <pc:spChg chg="del mod">
          <ac:chgData name="Bos-9, R. (Roos)" userId="22d17bc4-1250-44ce-98f2-cf37ec652929" providerId="ADAL" clId="{DB0632D3-597C-40FB-8FA4-7269FEC4B3A3}" dt="2024-10-28T11:31:31.766" v="256" actId="478"/>
          <ac:spMkLst>
            <pc:docMk/>
            <pc:sldMk cId="1531713329" sldId="277"/>
            <ac:spMk id="4" creationId="{A560A004-296B-CFC1-601F-006DDBED7762}"/>
          </ac:spMkLst>
        </pc:spChg>
        <pc:spChg chg="del">
          <ac:chgData name="Bos-9, R. (Roos)" userId="22d17bc4-1250-44ce-98f2-cf37ec652929" providerId="ADAL" clId="{DB0632D3-597C-40FB-8FA4-7269FEC4B3A3}" dt="2024-10-28T11:31:39.074" v="258" actId="478"/>
          <ac:spMkLst>
            <pc:docMk/>
            <pc:sldMk cId="1531713329" sldId="277"/>
            <ac:spMk id="5" creationId="{A5AE3BB7-D613-3849-C70A-806AC763EFC4}"/>
          </ac:spMkLst>
        </pc:spChg>
        <pc:spChg chg="add mod">
          <ac:chgData name="Bos-9, R. (Roos)" userId="22d17bc4-1250-44ce-98f2-cf37ec652929" providerId="ADAL" clId="{DB0632D3-597C-40FB-8FA4-7269FEC4B3A3}" dt="2024-10-28T11:32:16.694" v="272" actId="404"/>
          <ac:spMkLst>
            <pc:docMk/>
            <pc:sldMk cId="1531713329" sldId="277"/>
            <ac:spMk id="7" creationId="{BE9F0010-3449-169E-4CCE-670A9EA20CD7}"/>
          </ac:spMkLst>
        </pc:spChg>
        <pc:spChg chg="add del mod">
          <ac:chgData name="Bos-9, R. (Roos)" userId="22d17bc4-1250-44ce-98f2-cf37ec652929" providerId="ADAL" clId="{DB0632D3-597C-40FB-8FA4-7269FEC4B3A3}" dt="2024-10-28T11:31:35.966" v="257" actId="478"/>
          <ac:spMkLst>
            <pc:docMk/>
            <pc:sldMk cId="1531713329" sldId="277"/>
            <ac:spMk id="10" creationId="{A8850C71-A3D0-60FD-3A28-F65AEBD7A9B9}"/>
          </ac:spMkLst>
        </pc:spChg>
        <pc:spChg chg="add del mod">
          <ac:chgData name="Bos-9, R. (Roos)" userId="22d17bc4-1250-44ce-98f2-cf37ec652929" providerId="ADAL" clId="{DB0632D3-597C-40FB-8FA4-7269FEC4B3A3}" dt="2024-10-28T11:31:41.982" v="259" actId="478"/>
          <ac:spMkLst>
            <pc:docMk/>
            <pc:sldMk cId="1531713329" sldId="277"/>
            <ac:spMk id="12" creationId="{19529D0F-C404-1514-4ECF-A48732CF1612}"/>
          </ac:spMkLst>
        </pc:spChg>
        <pc:spChg chg="add mod">
          <ac:chgData name="Bos-9, R. (Roos)" userId="22d17bc4-1250-44ce-98f2-cf37ec652929" providerId="ADAL" clId="{DB0632D3-597C-40FB-8FA4-7269FEC4B3A3}" dt="2024-10-28T12:32:41.041" v="2750" actId="20577"/>
          <ac:spMkLst>
            <pc:docMk/>
            <pc:sldMk cId="1531713329" sldId="277"/>
            <ac:spMk id="13" creationId="{CC485BE4-858A-4490-B69F-0494F96AEE56}"/>
          </ac:spMkLst>
        </pc:spChg>
        <pc:graphicFrameChg chg="add del mod modGraphic">
          <ac:chgData name="Bos-9, R. (Roos)" userId="22d17bc4-1250-44ce-98f2-cf37ec652929" providerId="ADAL" clId="{DB0632D3-597C-40FB-8FA4-7269FEC4B3A3}" dt="2024-10-28T11:41:17.071" v="994" actId="478"/>
          <ac:graphicFrameMkLst>
            <pc:docMk/>
            <pc:sldMk cId="1531713329" sldId="277"/>
            <ac:graphicFrameMk id="15" creationId="{5BA6E1FB-F436-5D76-7210-A84A0186F34F}"/>
          </ac:graphicFrameMkLst>
        </pc:graphicFrameChg>
        <pc:picChg chg="del">
          <ac:chgData name="Bos-9, R. (Roos)" userId="22d17bc4-1250-44ce-98f2-cf37ec652929" providerId="ADAL" clId="{DB0632D3-597C-40FB-8FA4-7269FEC4B3A3}" dt="2024-10-28T11:32:01.926" v="268" actId="478"/>
          <ac:picMkLst>
            <pc:docMk/>
            <pc:sldMk cId="1531713329" sldId="277"/>
            <ac:picMk id="6" creationId="{0D11C49F-71EC-7BDC-D6DD-5CFB27B3C91D}"/>
          </ac:picMkLst>
        </pc:picChg>
      </pc:sldChg>
      <pc:sldChg chg="addSp modSp new">
        <pc:chgData name="Bos-9, R. (Roos)" userId="22d17bc4-1250-44ce-98f2-cf37ec652929" providerId="ADAL" clId="{DB0632D3-597C-40FB-8FA4-7269FEC4B3A3}" dt="2024-10-28T11:41:11.890" v="993"/>
        <pc:sldMkLst>
          <pc:docMk/>
          <pc:sldMk cId="717910017" sldId="278"/>
        </pc:sldMkLst>
        <pc:graphicFrameChg chg="add mod">
          <ac:chgData name="Bos-9, R. (Roos)" userId="22d17bc4-1250-44ce-98f2-cf37ec652929" providerId="ADAL" clId="{DB0632D3-597C-40FB-8FA4-7269FEC4B3A3}" dt="2024-10-28T11:41:11.890" v="993"/>
          <ac:graphicFrameMkLst>
            <pc:docMk/>
            <pc:sldMk cId="717910017" sldId="278"/>
            <ac:graphicFrameMk id="4" creationId="{03B4D52A-AA2A-3205-2F10-F0A83F0A8F31}"/>
          </ac:graphicFrameMkLst>
        </pc:graphicFrameChg>
      </pc:sldChg>
      <pc:sldChg chg="addSp delSp modSp add mod">
        <pc:chgData name="Bos-9, R. (Roos)" userId="22d17bc4-1250-44ce-98f2-cf37ec652929" providerId="ADAL" clId="{DB0632D3-597C-40FB-8FA4-7269FEC4B3A3}" dt="2024-10-28T12:21:29.360" v="2250" actId="1076"/>
        <pc:sldMkLst>
          <pc:docMk/>
          <pc:sldMk cId="707067422" sldId="279"/>
        </pc:sldMkLst>
        <pc:spChg chg="del">
          <ac:chgData name="Bos-9, R. (Roos)" userId="22d17bc4-1250-44ce-98f2-cf37ec652929" providerId="ADAL" clId="{DB0632D3-597C-40FB-8FA4-7269FEC4B3A3}" dt="2024-10-28T11:47:15.929" v="1071" actId="478"/>
          <ac:spMkLst>
            <pc:docMk/>
            <pc:sldMk cId="707067422" sldId="279"/>
            <ac:spMk id="4" creationId="{0E2EEBE9-291C-D67C-BF07-F8BE7F81E775}"/>
          </ac:spMkLst>
        </pc:spChg>
        <pc:spChg chg="add mod">
          <ac:chgData name="Bos-9, R. (Roos)" userId="22d17bc4-1250-44ce-98f2-cf37ec652929" providerId="ADAL" clId="{DB0632D3-597C-40FB-8FA4-7269FEC4B3A3}" dt="2024-10-28T11:50:54.233" v="1286" actId="20577"/>
          <ac:spMkLst>
            <pc:docMk/>
            <pc:sldMk cId="707067422" sldId="279"/>
            <ac:spMk id="6" creationId="{2C175DAD-2F88-77C7-D98E-C2A62260AC76}"/>
          </ac:spMkLst>
        </pc:spChg>
        <pc:spChg chg="add del mod">
          <ac:chgData name="Bos-9, R. (Roos)" userId="22d17bc4-1250-44ce-98f2-cf37ec652929" providerId="ADAL" clId="{DB0632D3-597C-40FB-8FA4-7269FEC4B3A3}" dt="2024-10-28T12:03:51.850" v="1836" actId="478"/>
          <ac:spMkLst>
            <pc:docMk/>
            <pc:sldMk cId="707067422" sldId="279"/>
            <ac:spMk id="9" creationId="{DDCE3D1E-FADC-A9B6-D8F5-6BC61BDCE103}"/>
          </ac:spMkLst>
        </pc:spChg>
        <pc:spChg chg="del">
          <ac:chgData name="Bos-9, R. (Roos)" userId="22d17bc4-1250-44ce-98f2-cf37ec652929" providerId="ADAL" clId="{DB0632D3-597C-40FB-8FA4-7269FEC4B3A3}" dt="2024-10-28T11:44:26.248" v="1018" actId="478"/>
          <ac:spMkLst>
            <pc:docMk/>
            <pc:sldMk cId="707067422" sldId="279"/>
            <ac:spMk id="12" creationId="{2E62F8E3-B8D2-3129-B5B7-C43621804951}"/>
          </ac:spMkLst>
        </pc:spChg>
        <pc:spChg chg="add del mod">
          <ac:chgData name="Bos-9, R. (Roos)" userId="22d17bc4-1250-44ce-98f2-cf37ec652929" providerId="ADAL" clId="{DB0632D3-597C-40FB-8FA4-7269FEC4B3A3}" dt="2024-10-28T12:20:43.370" v="2238" actId="478"/>
          <ac:spMkLst>
            <pc:docMk/>
            <pc:sldMk cId="707067422" sldId="279"/>
            <ac:spMk id="13" creationId="{8E357B3D-BF88-03E8-0B27-6380AD060AE8}"/>
          </ac:spMkLst>
        </pc:spChg>
        <pc:spChg chg="del">
          <ac:chgData name="Bos-9, R. (Roos)" userId="22d17bc4-1250-44ce-98f2-cf37ec652929" providerId="ADAL" clId="{DB0632D3-597C-40FB-8FA4-7269FEC4B3A3}" dt="2024-10-28T11:43:43.177" v="1012" actId="478"/>
          <ac:spMkLst>
            <pc:docMk/>
            <pc:sldMk cId="707067422" sldId="279"/>
            <ac:spMk id="15" creationId="{CD9FF970-5C08-23E4-D103-1A4A96545519}"/>
          </ac:spMkLst>
        </pc:spChg>
        <pc:spChg chg="add mod">
          <ac:chgData name="Bos-9, R. (Roos)" userId="22d17bc4-1250-44ce-98f2-cf37ec652929" providerId="ADAL" clId="{DB0632D3-597C-40FB-8FA4-7269FEC4B3A3}" dt="2024-10-28T12:21:26.812" v="2249" actId="1076"/>
          <ac:spMkLst>
            <pc:docMk/>
            <pc:sldMk cId="707067422" sldId="279"/>
            <ac:spMk id="16" creationId="{A8278B11-D837-F72C-E9C0-BF75CE36CE06}"/>
          </ac:spMkLst>
        </pc:spChg>
        <pc:spChg chg="mod">
          <ac:chgData name="Bos-9, R. (Roos)" userId="22d17bc4-1250-44ce-98f2-cf37ec652929" providerId="ADAL" clId="{DB0632D3-597C-40FB-8FA4-7269FEC4B3A3}" dt="2024-10-28T12:21:29.360" v="2250" actId="1076"/>
          <ac:spMkLst>
            <pc:docMk/>
            <pc:sldMk cId="707067422" sldId="279"/>
            <ac:spMk id="19" creationId="{111A2F00-FABE-1283-484C-239A1185C672}"/>
          </ac:spMkLst>
        </pc:spChg>
        <pc:grpChg chg="add mod">
          <ac:chgData name="Bos-9, R. (Roos)" userId="22d17bc4-1250-44ce-98f2-cf37ec652929" providerId="ADAL" clId="{DB0632D3-597C-40FB-8FA4-7269FEC4B3A3}" dt="2024-10-28T12:21:29.360" v="2250" actId="1076"/>
          <ac:grpSpMkLst>
            <pc:docMk/>
            <pc:sldMk cId="707067422" sldId="279"/>
            <ac:grpSpMk id="17" creationId="{2D99982F-D011-6511-F32E-8B7C989D96A6}"/>
          </ac:grpSpMkLst>
        </pc:grpChg>
        <pc:picChg chg="add del mod">
          <ac:chgData name="Bos-9, R. (Roos)" userId="22d17bc4-1250-44ce-98f2-cf37ec652929" providerId="ADAL" clId="{DB0632D3-597C-40FB-8FA4-7269FEC4B3A3}" dt="2024-10-28T12:18:07.513" v="2227" actId="478"/>
          <ac:picMkLst>
            <pc:docMk/>
            <pc:sldMk cId="707067422" sldId="279"/>
            <ac:picMk id="5" creationId="{58D09810-F47C-4331-0D63-8C297D59D20E}"/>
          </ac:picMkLst>
        </pc:picChg>
        <pc:picChg chg="del">
          <ac:chgData name="Bos-9, R. (Roos)" userId="22d17bc4-1250-44ce-98f2-cf37ec652929" providerId="ADAL" clId="{DB0632D3-597C-40FB-8FA4-7269FEC4B3A3}" dt="2024-10-28T11:44:26.927" v="1019" actId="478"/>
          <ac:picMkLst>
            <pc:docMk/>
            <pc:sldMk cId="707067422" sldId="279"/>
            <ac:picMk id="7" creationId="{91FB66F2-8E18-4CD7-911F-A654876C9011}"/>
          </ac:picMkLst>
        </pc:picChg>
        <pc:picChg chg="del">
          <ac:chgData name="Bos-9, R. (Roos)" userId="22d17bc4-1250-44ce-98f2-cf37ec652929" providerId="ADAL" clId="{DB0632D3-597C-40FB-8FA4-7269FEC4B3A3}" dt="2024-10-28T11:43:41.560" v="1011" actId="478"/>
          <ac:picMkLst>
            <pc:docMk/>
            <pc:sldMk cId="707067422" sldId="279"/>
            <ac:picMk id="11" creationId="{D003D267-5DD3-3098-4EC9-7EEA6E1C3889}"/>
          </ac:picMkLst>
        </pc:picChg>
        <pc:picChg chg="mod">
          <ac:chgData name="Bos-9, R. (Roos)" userId="22d17bc4-1250-44ce-98f2-cf37ec652929" providerId="ADAL" clId="{DB0632D3-597C-40FB-8FA4-7269FEC4B3A3}" dt="2024-10-28T12:21:29.360" v="2250" actId="1076"/>
          <ac:picMkLst>
            <pc:docMk/>
            <pc:sldMk cId="707067422" sldId="279"/>
            <ac:picMk id="18" creationId="{538AC35C-D6FD-E3D3-EDC7-879E8EA58AC5}"/>
          </ac:picMkLst>
        </pc:picChg>
      </pc:sldChg>
      <pc:sldChg chg="add del">
        <pc:chgData name="Bos-9, R. (Roos)" userId="22d17bc4-1250-44ce-98f2-cf37ec652929" providerId="ADAL" clId="{DB0632D3-597C-40FB-8FA4-7269FEC4B3A3}" dt="2024-10-28T11:47:59.514" v="1075" actId="47"/>
        <pc:sldMkLst>
          <pc:docMk/>
          <pc:sldMk cId="2345446337" sldId="280"/>
        </pc:sldMkLst>
      </pc:sldChg>
      <pc:sldChg chg="addSp delSp modSp add mod ord">
        <pc:chgData name="Bos-9, R. (Roos)" userId="22d17bc4-1250-44ce-98f2-cf37ec652929" providerId="ADAL" clId="{DB0632D3-597C-40FB-8FA4-7269FEC4B3A3}" dt="2024-10-28T13:20:14.375" v="3642" actId="1076"/>
        <pc:sldMkLst>
          <pc:docMk/>
          <pc:sldMk cId="3402560402" sldId="280"/>
        </pc:sldMkLst>
        <pc:spChg chg="mod">
          <ac:chgData name="Bos-9, R. (Roos)" userId="22d17bc4-1250-44ce-98f2-cf37ec652929" providerId="ADAL" clId="{DB0632D3-597C-40FB-8FA4-7269FEC4B3A3}" dt="2024-10-28T11:48:20.879" v="1123" actId="20577"/>
          <ac:spMkLst>
            <pc:docMk/>
            <pc:sldMk cId="3402560402" sldId="280"/>
            <ac:spMk id="4" creationId="{0E2EEBE9-291C-D67C-BF07-F8BE7F81E775}"/>
          </ac:spMkLst>
        </pc:spChg>
        <pc:spChg chg="add del mod">
          <ac:chgData name="Bos-9, R. (Roos)" userId="22d17bc4-1250-44ce-98f2-cf37ec652929" providerId="ADAL" clId="{DB0632D3-597C-40FB-8FA4-7269FEC4B3A3}" dt="2024-10-28T13:08:26.425" v="3473" actId="478"/>
          <ac:spMkLst>
            <pc:docMk/>
            <pc:sldMk cId="3402560402" sldId="280"/>
            <ac:spMk id="5" creationId="{26D65657-9F99-0966-A487-37F6FCC0610A}"/>
          </ac:spMkLst>
        </pc:spChg>
        <pc:spChg chg="add del mod">
          <ac:chgData name="Bos-9, R. (Roos)" userId="22d17bc4-1250-44ce-98f2-cf37ec652929" providerId="ADAL" clId="{DB0632D3-597C-40FB-8FA4-7269FEC4B3A3}" dt="2024-10-28T13:08:27.739" v="3474" actId="478"/>
          <ac:spMkLst>
            <pc:docMk/>
            <pc:sldMk cId="3402560402" sldId="280"/>
            <ac:spMk id="9" creationId="{EB17D9B8-1B25-8D76-DE6D-8698D439A3FC}"/>
          </ac:spMkLst>
        </pc:spChg>
        <pc:spChg chg="add mod">
          <ac:chgData name="Bos-9, R. (Roos)" userId="22d17bc4-1250-44ce-98f2-cf37ec652929" providerId="ADAL" clId="{DB0632D3-597C-40FB-8FA4-7269FEC4B3A3}" dt="2024-10-28T13:20:06.100" v="3639" actId="1076"/>
          <ac:spMkLst>
            <pc:docMk/>
            <pc:sldMk cId="3402560402" sldId="280"/>
            <ac:spMk id="10" creationId="{761145F8-502E-5B51-22DB-15BE84497A38}"/>
          </ac:spMkLst>
        </pc:spChg>
        <pc:spChg chg="del">
          <ac:chgData name="Bos-9, R. (Roos)" userId="22d17bc4-1250-44ce-98f2-cf37ec652929" providerId="ADAL" clId="{DB0632D3-597C-40FB-8FA4-7269FEC4B3A3}" dt="2024-10-28T11:48:27.795" v="1126" actId="478"/>
          <ac:spMkLst>
            <pc:docMk/>
            <pc:sldMk cId="3402560402" sldId="280"/>
            <ac:spMk id="12" creationId="{2E62F8E3-B8D2-3129-B5B7-C43621804951}"/>
          </ac:spMkLst>
        </pc:spChg>
        <pc:spChg chg="del">
          <ac:chgData name="Bos-9, R. (Roos)" userId="22d17bc4-1250-44ce-98f2-cf37ec652929" providerId="ADAL" clId="{DB0632D3-597C-40FB-8FA4-7269FEC4B3A3}" dt="2024-10-28T11:48:26.975" v="1125" actId="478"/>
          <ac:spMkLst>
            <pc:docMk/>
            <pc:sldMk cId="3402560402" sldId="280"/>
            <ac:spMk id="15" creationId="{CD9FF970-5C08-23E4-D103-1A4A96545519}"/>
          </ac:spMkLst>
        </pc:spChg>
        <pc:picChg chg="add del mod">
          <ac:chgData name="Bos-9, R. (Roos)" userId="22d17bc4-1250-44ce-98f2-cf37ec652929" providerId="ADAL" clId="{DB0632D3-597C-40FB-8FA4-7269FEC4B3A3}" dt="2024-10-28T13:08:24.732" v="3472" actId="478"/>
          <ac:picMkLst>
            <pc:docMk/>
            <pc:sldMk cId="3402560402" sldId="280"/>
            <ac:picMk id="6" creationId="{53606DBE-E9B7-6912-AEE3-36775D7464DD}"/>
          </ac:picMkLst>
        </pc:picChg>
        <pc:picChg chg="del">
          <ac:chgData name="Bos-9, R. (Roos)" userId="22d17bc4-1250-44ce-98f2-cf37ec652929" providerId="ADAL" clId="{DB0632D3-597C-40FB-8FA4-7269FEC4B3A3}" dt="2024-10-28T11:48:28.229" v="1127" actId="478"/>
          <ac:picMkLst>
            <pc:docMk/>
            <pc:sldMk cId="3402560402" sldId="280"/>
            <ac:picMk id="7" creationId="{91FB66F2-8E18-4CD7-911F-A654876C9011}"/>
          </ac:picMkLst>
        </pc:picChg>
        <pc:picChg chg="del">
          <ac:chgData name="Bos-9, R. (Roos)" userId="22d17bc4-1250-44ce-98f2-cf37ec652929" providerId="ADAL" clId="{DB0632D3-597C-40FB-8FA4-7269FEC4B3A3}" dt="2024-10-28T11:48:25.340" v="1124" actId="478"/>
          <ac:picMkLst>
            <pc:docMk/>
            <pc:sldMk cId="3402560402" sldId="280"/>
            <ac:picMk id="11" creationId="{D003D267-5DD3-3098-4EC9-7EEA6E1C3889}"/>
          </ac:picMkLst>
        </pc:picChg>
        <pc:picChg chg="add mod">
          <ac:chgData name="Bos-9, R. (Roos)" userId="22d17bc4-1250-44ce-98f2-cf37ec652929" providerId="ADAL" clId="{DB0632D3-597C-40FB-8FA4-7269FEC4B3A3}" dt="2024-10-28T13:20:14.375" v="3642" actId="1076"/>
          <ac:picMkLst>
            <pc:docMk/>
            <pc:sldMk cId="3402560402" sldId="280"/>
            <ac:picMk id="13" creationId="{82DDD443-3A88-D8DB-3269-E9E39F115F7A}"/>
          </ac:picMkLst>
        </pc:picChg>
        <pc:picChg chg="add mod">
          <ac:chgData name="Bos-9, R. (Roos)" userId="22d17bc4-1250-44ce-98f2-cf37ec652929" providerId="ADAL" clId="{DB0632D3-597C-40FB-8FA4-7269FEC4B3A3}" dt="2024-10-28T13:20:08.222" v="3640" actId="1076"/>
          <ac:picMkLst>
            <pc:docMk/>
            <pc:sldMk cId="3402560402" sldId="280"/>
            <ac:picMk id="16" creationId="{BF75C290-536C-7D88-EE56-5B87F5F16349}"/>
          </ac:picMkLst>
        </pc:picChg>
      </pc:sldChg>
      <pc:sldChg chg="addSp modSp add mod modAnim">
        <pc:chgData name="Bos-9, R. (Roos)" userId="22d17bc4-1250-44ce-98f2-cf37ec652929" providerId="ADAL" clId="{DB0632D3-597C-40FB-8FA4-7269FEC4B3A3}" dt="2024-10-28T13:27:18.734" v="3705" actId="1076"/>
        <pc:sldMkLst>
          <pc:docMk/>
          <pc:sldMk cId="1164366939" sldId="281"/>
        </pc:sldMkLst>
        <pc:spChg chg="add mod">
          <ac:chgData name="Bos-9, R. (Roos)" userId="22d17bc4-1250-44ce-98f2-cf37ec652929" providerId="ADAL" clId="{DB0632D3-597C-40FB-8FA4-7269FEC4B3A3}" dt="2024-10-28T13:27:18.734" v="3705" actId="1076"/>
          <ac:spMkLst>
            <pc:docMk/>
            <pc:sldMk cId="1164366939" sldId="281"/>
            <ac:spMk id="6" creationId="{EB30F12C-F986-49BC-BC98-4494E294160D}"/>
          </ac:spMkLst>
        </pc:spChg>
        <pc:picChg chg="add mod">
          <ac:chgData name="Bos-9, R. (Roos)" userId="22d17bc4-1250-44ce-98f2-cf37ec652929" providerId="ADAL" clId="{DB0632D3-597C-40FB-8FA4-7269FEC4B3A3}" dt="2024-10-28T13:27:16.091" v="3704" actId="1076"/>
          <ac:picMkLst>
            <pc:docMk/>
            <pc:sldMk cId="1164366939" sldId="281"/>
            <ac:picMk id="5" creationId="{986AD33D-0758-6777-7114-E3F0BA063BCD}"/>
          </ac:picMkLst>
        </pc:picChg>
      </pc:sldChg>
      <pc:sldChg chg="addSp delSp modSp add mod delAnim modAnim">
        <pc:chgData name="Bos-9, R. (Roos)" userId="22d17bc4-1250-44ce-98f2-cf37ec652929" providerId="ADAL" clId="{DB0632D3-597C-40FB-8FA4-7269FEC4B3A3}" dt="2024-10-28T12:06:18.388" v="1928"/>
        <pc:sldMkLst>
          <pc:docMk/>
          <pc:sldMk cId="3003396583" sldId="282"/>
        </pc:sldMkLst>
        <pc:spChg chg="mod">
          <ac:chgData name="Bos-9, R. (Roos)" userId="22d17bc4-1250-44ce-98f2-cf37ec652929" providerId="ADAL" clId="{DB0632D3-597C-40FB-8FA4-7269FEC4B3A3}" dt="2024-10-28T11:57:16.971" v="1360" actId="20577"/>
          <ac:spMkLst>
            <pc:docMk/>
            <pc:sldMk cId="3003396583" sldId="282"/>
            <ac:spMk id="6" creationId="{2C175DAD-2F88-77C7-D98E-C2A62260AC76}"/>
          </ac:spMkLst>
        </pc:spChg>
        <pc:spChg chg="add mod">
          <ac:chgData name="Bos-9, R. (Roos)" userId="22d17bc4-1250-44ce-98f2-cf37ec652929" providerId="ADAL" clId="{DB0632D3-597C-40FB-8FA4-7269FEC4B3A3}" dt="2024-10-28T12:06:18.388" v="1928"/>
          <ac:spMkLst>
            <pc:docMk/>
            <pc:sldMk cId="3003396583" sldId="282"/>
            <ac:spMk id="7" creationId="{726744F3-CDED-CD86-F8AB-A2C1D098CC50}"/>
          </ac:spMkLst>
        </pc:spChg>
        <pc:picChg chg="add del mod">
          <ac:chgData name="Bos-9, R. (Roos)" userId="22d17bc4-1250-44ce-98f2-cf37ec652929" providerId="ADAL" clId="{DB0632D3-597C-40FB-8FA4-7269FEC4B3A3}" dt="2024-10-28T12:03:16.755" v="1823" actId="478"/>
          <ac:picMkLst>
            <pc:docMk/>
            <pc:sldMk cId="3003396583" sldId="282"/>
            <ac:picMk id="4" creationId="{982BC225-9458-43DD-CA5B-A0877148EEFE}"/>
          </ac:picMkLst>
        </pc:picChg>
        <pc:picChg chg="del">
          <ac:chgData name="Bos-9, R. (Roos)" userId="22d17bc4-1250-44ce-98f2-cf37ec652929" providerId="ADAL" clId="{DB0632D3-597C-40FB-8FA4-7269FEC4B3A3}" dt="2024-10-28T11:49:16.141" v="1139" actId="478"/>
          <ac:picMkLst>
            <pc:docMk/>
            <pc:sldMk cId="3003396583" sldId="282"/>
            <ac:picMk id="5" creationId="{58D09810-F47C-4331-0D63-8C297D59D20E}"/>
          </ac:picMkLst>
        </pc:picChg>
      </pc:sldChg>
      <pc:sldChg chg="new del">
        <pc:chgData name="Bos-9, R. (Roos)" userId="22d17bc4-1250-44ce-98f2-cf37ec652929" providerId="ADAL" clId="{DB0632D3-597C-40FB-8FA4-7269FEC4B3A3}" dt="2024-10-28T11:50:19.554" v="1253" actId="2696"/>
        <pc:sldMkLst>
          <pc:docMk/>
          <pc:sldMk cId="2864772569" sldId="283"/>
        </pc:sldMkLst>
      </pc:sldChg>
      <pc:sldChg chg="addSp delSp modSp add mod delAnim modNotesTx">
        <pc:chgData name="Bos-9, R. (Roos)" userId="22d17bc4-1250-44ce-98f2-cf37ec652929" providerId="ADAL" clId="{DB0632D3-597C-40FB-8FA4-7269FEC4B3A3}" dt="2024-10-28T12:57:22.911" v="3373"/>
        <pc:sldMkLst>
          <pc:docMk/>
          <pc:sldMk cId="1907595556" sldId="284"/>
        </pc:sldMkLst>
        <pc:spChg chg="mod">
          <ac:chgData name="Bos-9, R. (Roos)" userId="22d17bc4-1250-44ce-98f2-cf37ec652929" providerId="ADAL" clId="{DB0632D3-597C-40FB-8FA4-7269FEC4B3A3}" dt="2024-10-28T11:57:48.394" v="1376" actId="20577"/>
          <ac:spMkLst>
            <pc:docMk/>
            <pc:sldMk cId="1907595556" sldId="284"/>
            <ac:spMk id="6" creationId="{2C175DAD-2F88-77C7-D98E-C2A62260AC76}"/>
          </ac:spMkLst>
        </pc:spChg>
        <pc:spChg chg="del mod">
          <ac:chgData name="Bos-9, R. (Roos)" userId="22d17bc4-1250-44ce-98f2-cf37ec652929" providerId="ADAL" clId="{DB0632D3-597C-40FB-8FA4-7269FEC4B3A3}" dt="2024-10-28T12:56:08.729" v="3362" actId="478"/>
          <ac:spMkLst>
            <pc:docMk/>
            <pc:sldMk cId="1907595556" sldId="284"/>
            <ac:spMk id="7" creationId="{726744F3-CDED-CD86-F8AB-A2C1D098CC50}"/>
          </ac:spMkLst>
        </pc:spChg>
        <pc:spChg chg="add mod">
          <ac:chgData name="Bos-9, R. (Roos)" userId="22d17bc4-1250-44ce-98f2-cf37ec652929" providerId="ADAL" clId="{DB0632D3-597C-40FB-8FA4-7269FEC4B3A3}" dt="2024-10-28T12:56:55.371" v="3372" actId="1076"/>
          <ac:spMkLst>
            <pc:docMk/>
            <pc:sldMk cId="1907595556" sldId="284"/>
            <ac:spMk id="10" creationId="{0C67738E-6ADE-999F-525B-08A235305863}"/>
          </ac:spMkLst>
        </pc:spChg>
        <pc:picChg chg="del">
          <ac:chgData name="Bos-9, R. (Roos)" userId="22d17bc4-1250-44ce-98f2-cf37ec652929" providerId="ADAL" clId="{DB0632D3-597C-40FB-8FA4-7269FEC4B3A3}" dt="2024-10-28T11:58:03.237" v="1395" actId="478"/>
          <ac:picMkLst>
            <pc:docMk/>
            <pc:sldMk cId="1907595556" sldId="284"/>
            <ac:picMk id="4" creationId="{982BC225-9458-43DD-CA5B-A0877148EEFE}"/>
          </ac:picMkLst>
        </pc:picChg>
        <pc:picChg chg="add mod">
          <ac:chgData name="Bos-9, R. (Roos)" userId="22d17bc4-1250-44ce-98f2-cf37ec652929" providerId="ADAL" clId="{DB0632D3-597C-40FB-8FA4-7269FEC4B3A3}" dt="2024-10-28T12:56:32.759" v="3369" actId="1076"/>
          <ac:picMkLst>
            <pc:docMk/>
            <pc:sldMk cId="1907595556" sldId="284"/>
            <ac:picMk id="5" creationId="{6E1F0D7A-CD81-AC5F-A625-66597EDE819F}"/>
          </ac:picMkLst>
        </pc:picChg>
        <pc:picChg chg="add mod">
          <ac:chgData name="Bos-9, R. (Roos)" userId="22d17bc4-1250-44ce-98f2-cf37ec652929" providerId="ADAL" clId="{DB0632D3-597C-40FB-8FA4-7269FEC4B3A3}" dt="2024-10-28T12:56:35.295" v="3370" actId="1076"/>
          <ac:picMkLst>
            <pc:docMk/>
            <pc:sldMk cId="1907595556" sldId="284"/>
            <ac:picMk id="9" creationId="{694EBB03-4598-4623-C409-26CD337B32EC}"/>
          </ac:picMkLst>
        </pc:picChg>
      </pc:sldChg>
      <pc:sldChg chg="modSp add mod">
        <pc:chgData name="Bos-9, R. (Roos)" userId="22d17bc4-1250-44ce-98f2-cf37ec652929" providerId="ADAL" clId="{DB0632D3-597C-40FB-8FA4-7269FEC4B3A3}" dt="2024-10-28T12:09:06.919" v="2102" actId="20577"/>
        <pc:sldMkLst>
          <pc:docMk/>
          <pc:sldMk cId="2974365631" sldId="285"/>
        </pc:sldMkLst>
        <pc:spChg chg="mod">
          <ac:chgData name="Bos-9, R. (Roos)" userId="22d17bc4-1250-44ce-98f2-cf37ec652929" providerId="ADAL" clId="{DB0632D3-597C-40FB-8FA4-7269FEC4B3A3}" dt="2024-10-28T11:58:27.146" v="1420" actId="6549"/>
          <ac:spMkLst>
            <pc:docMk/>
            <pc:sldMk cId="2974365631" sldId="285"/>
            <ac:spMk id="6" creationId="{2C175DAD-2F88-77C7-D98E-C2A62260AC76}"/>
          </ac:spMkLst>
        </pc:spChg>
        <pc:spChg chg="mod">
          <ac:chgData name="Bos-9, R. (Roos)" userId="22d17bc4-1250-44ce-98f2-cf37ec652929" providerId="ADAL" clId="{DB0632D3-597C-40FB-8FA4-7269FEC4B3A3}" dt="2024-10-28T12:09:06.919" v="2102" actId="20577"/>
          <ac:spMkLst>
            <pc:docMk/>
            <pc:sldMk cId="2974365631" sldId="285"/>
            <ac:spMk id="7" creationId="{726744F3-CDED-CD86-F8AB-A2C1D098CC50}"/>
          </ac:spMkLst>
        </pc:spChg>
      </pc:sldChg>
      <pc:sldChg chg="addSp modSp add mod">
        <pc:chgData name="Bos-9, R. (Roos)" userId="22d17bc4-1250-44ce-98f2-cf37ec652929" providerId="ADAL" clId="{DB0632D3-597C-40FB-8FA4-7269FEC4B3A3}" dt="2024-10-28T12:07:31.813" v="1935" actId="1076"/>
        <pc:sldMkLst>
          <pc:docMk/>
          <pc:sldMk cId="1739832017" sldId="286"/>
        </pc:sldMkLst>
        <pc:spChg chg="add mod">
          <ac:chgData name="Bos-9, R. (Roos)" userId="22d17bc4-1250-44ce-98f2-cf37ec652929" providerId="ADAL" clId="{DB0632D3-597C-40FB-8FA4-7269FEC4B3A3}" dt="2024-10-28T12:07:31.813" v="1935" actId="1076"/>
          <ac:spMkLst>
            <pc:docMk/>
            <pc:sldMk cId="1739832017" sldId="286"/>
            <ac:spMk id="5" creationId="{1AA4E910-7007-B0A2-3D3D-21035DC1979B}"/>
          </ac:spMkLst>
        </pc:spChg>
        <pc:spChg chg="mod">
          <ac:chgData name="Bos-9, R. (Roos)" userId="22d17bc4-1250-44ce-98f2-cf37ec652929" providerId="ADAL" clId="{DB0632D3-597C-40FB-8FA4-7269FEC4B3A3}" dt="2024-10-28T12:00:39.530" v="1560" actId="20577"/>
          <ac:spMkLst>
            <pc:docMk/>
            <pc:sldMk cId="1739832017" sldId="286"/>
            <ac:spMk id="6" creationId="{2C175DAD-2F88-77C7-D98E-C2A62260AC76}"/>
          </ac:spMkLst>
        </pc:spChg>
        <pc:spChg chg="mod">
          <ac:chgData name="Bos-9, R. (Roos)" userId="22d17bc4-1250-44ce-98f2-cf37ec652929" providerId="ADAL" clId="{DB0632D3-597C-40FB-8FA4-7269FEC4B3A3}" dt="2024-10-28T12:01:47.674" v="1786" actId="20577"/>
          <ac:spMkLst>
            <pc:docMk/>
            <pc:sldMk cId="1739832017" sldId="286"/>
            <ac:spMk id="7" creationId="{726744F3-CDED-CD86-F8AB-A2C1D098CC50}"/>
          </ac:spMkLst>
        </pc:spChg>
      </pc:sldChg>
      <pc:sldChg chg="addSp delSp modSp add mod delAnim">
        <pc:chgData name="Bos-9, R. (Roos)" userId="22d17bc4-1250-44ce-98f2-cf37ec652929" providerId="ADAL" clId="{DB0632D3-597C-40FB-8FA4-7269FEC4B3A3}" dt="2024-10-28T12:08:57.141" v="2090" actId="20577"/>
        <pc:sldMkLst>
          <pc:docMk/>
          <pc:sldMk cId="1872422651" sldId="287"/>
        </pc:sldMkLst>
        <pc:spChg chg="add mod">
          <ac:chgData name="Bos-9, R. (Roos)" userId="22d17bc4-1250-44ce-98f2-cf37ec652929" providerId="ADAL" clId="{DB0632D3-597C-40FB-8FA4-7269FEC4B3A3}" dt="2024-10-28T12:08:57.141" v="2090" actId="20577"/>
          <ac:spMkLst>
            <pc:docMk/>
            <pc:sldMk cId="1872422651" sldId="287"/>
            <ac:spMk id="6" creationId="{2046F7BF-86AB-A19B-0066-3A120721B9B0}"/>
          </ac:spMkLst>
        </pc:spChg>
        <pc:picChg chg="del">
          <ac:chgData name="Bos-9, R. (Roos)" userId="22d17bc4-1250-44ce-98f2-cf37ec652929" providerId="ADAL" clId="{DB0632D3-597C-40FB-8FA4-7269FEC4B3A3}" dt="2024-10-28T12:04:01.771" v="1838" actId="478"/>
          <ac:picMkLst>
            <pc:docMk/>
            <pc:sldMk cId="1872422651" sldId="287"/>
            <ac:picMk id="5" creationId="{986AD33D-0758-6777-7114-E3F0BA063BCD}"/>
          </ac:picMkLst>
        </pc:picChg>
      </pc:sldChg>
      <pc:sldChg chg="addSp delSp modSp add mod modAnim">
        <pc:chgData name="Bos-9, R. (Roos)" userId="22d17bc4-1250-44ce-98f2-cf37ec652929" providerId="ADAL" clId="{DB0632D3-597C-40FB-8FA4-7269FEC4B3A3}" dt="2024-10-28T12:42:52.307" v="3176" actId="20577"/>
        <pc:sldMkLst>
          <pc:docMk/>
          <pc:sldMk cId="972217738" sldId="288"/>
        </pc:sldMkLst>
        <pc:spChg chg="add mod">
          <ac:chgData name="Bos-9, R. (Roos)" userId="22d17bc4-1250-44ce-98f2-cf37ec652929" providerId="ADAL" clId="{DB0632D3-597C-40FB-8FA4-7269FEC4B3A3}" dt="2024-10-28T12:17:30.657" v="2224" actId="1076"/>
          <ac:spMkLst>
            <pc:docMk/>
            <pc:sldMk cId="972217738" sldId="288"/>
            <ac:spMk id="5" creationId="{0BDA305C-BCDB-FBE8-7233-9AA946B4E007}"/>
          </ac:spMkLst>
        </pc:spChg>
        <pc:spChg chg="mod">
          <ac:chgData name="Bos-9, R. (Roos)" userId="22d17bc4-1250-44ce-98f2-cf37ec652929" providerId="ADAL" clId="{DB0632D3-597C-40FB-8FA4-7269FEC4B3A3}" dt="2024-10-28T12:35:35.501" v="2775" actId="207"/>
          <ac:spMkLst>
            <pc:docMk/>
            <pc:sldMk cId="972217738" sldId="288"/>
            <ac:spMk id="6" creationId="{2C175DAD-2F88-77C7-D98E-C2A62260AC76}"/>
          </ac:spMkLst>
        </pc:spChg>
        <pc:spChg chg="del">
          <ac:chgData name="Bos-9, R. (Roos)" userId="22d17bc4-1250-44ce-98f2-cf37ec652929" providerId="ADAL" clId="{DB0632D3-597C-40FB-8FA4-7269FEC4B3A3}" dt="2024-10-28T12:05:45.796" v="1924" actId="478"/>
          <ac:spMkLst>
            <pc:docMk/>
            <pc:sldMk cId="972217738" sldId="288"/>
            <ac:spMk id="7" creationId="{726744F3-CDED-CD86-F8AB-A2C1D098CC50}"/>
          </ac:spMkLst>
        </pc:spChg>
        <pc:spChg chg="add mod">
          <ac:chgData name="Bos-9, R. (Roos)" userId="22d17bc4-1250-44ce-98f2-cf37ec652929" providerId="ADAL" clId="{DB0632D3-597C-40FB-8FA4-7269FEC4B3A3}" dt="2024-10-28T12:42:52.307" v="3176" actId="20577"/>
          <ac:spMkLst>
            <pc:docMk/>
            <pc:sldMk cId="972217738" sldId="288"/>
            <ac:spMk id="9" creationId="{6E3BD810-08A8-7B89-D359-6CEF7C613DD7}"/>
          </ac:spMkLst>
        </pc:spChg>
        <pc:picChg chg="add mod">
          <ac:chgData name="Bos-9, R. (Roos)" userId="22d17bc4-1250-44ce-98f2-cf37ec652929" providerId="ADAL" clId="{DB0632D3-597C-40FB-8FA4-7269FEC4B3A3}" dt="2024-10-28T12:17:28.104" v="2223" actId="1076"/>
          <ac:picMkLst>
            <pc:docMk/>
            <pc:sldMk cId="972217738" sldId="288"/>
            <ac:picMk id="4" creationId="{479AA4EE-C6E9-1BA3-AE16-2765D908F7B7}"/>
          </ac:picMkLst>
        </pc:picChg>
        <pc:picChg chg="add mod">
          <ac:chgData name="Bos-9, R. (Roos)" userId="22d17bc4-1250-44ce-98f2-cf37ec652929" providerId="ADAL" clId="{DB0632D3-597C-40FB-8FA4-7269FEC4B3A3}" dt="2024-10-28T12:33:47.140" v="2762" actId="171"/>
          <ac:picMkLst>
            <pc:docMk/>
            <pc:sldMk cId="972217738" sldId="288"/>
            <ac:picMk id="10" creationId="{2EED4F4D-CEC8-6BF2-38C6-AA5633AD0445}"/>
          </ac:picMkLst>
        </pc:picChg>
      </pc:sldChg>
      <pc:sldChg chg="addSp delSp modSp add mod delAnim modAnim">
        <pc:chgData name="Bos-9, R. (Roos)" userId="22d17bc4-1250-44ce-98f2-cf37ec652929" providerId="ADAL" clId="{DB0632D3-597C-40FB-8FA4-7269FEC4B3A3}" dt="2024-10-28T12:49:50.961" v="3355" actId="1076"/>
        <pc:sldMkLst>
          <pc:docMk/>
          <pc:sldMk cId="805262250" sldId="289"/>
        </pc:sldMkLst>
        <pc:spChg chg="del">
          <ac:chgData name="Bos-9, R. (Roos)" userId="22d17bc4-1250-44ce-98f2-cf37ec652929" providerId="ADAL" clId="{DB0632D3-597C-40FB-8FA4-7269FEC4B3A3}" dt="2024-10-28T12:10:28.838" v="2112" actId="478"/>
          <ac:spMkLst>
            <pc:docMk/>
            <pc:sldMk cId="805262250" sldId="289"/>
            <ac:spMk id="5" creationId="{0BDA305C-BCDB-FBE8-7233-9AA946B4E007}"/>
          </ac:spMkLst>
        </pc:spChg>
        <pc:spChg chg="mod">
          <ac:chgData name="Bos-9, R. (Roos)" userId="22d17bc4-1250-44ce-98f2-cf37ec652929" providerId="ADAL" clId="{DB0632D3-597C-40FB-8FA4-7269FEC4B3A3}" dt="2024-10-28T12:11:07.483" v="2144" actId="20577"/>
          <ac:spMkLst>
            <pc:docMk/>
            <pc:sldMk cId="805262250" sldId="289"/>
            <ac:spMk id="6" creationId="{2C175DAD-2F88-77C7-D98E-C2A62260AC76}"/>
          </ac:spMkLst>
        </pc:spChg>
        <pc:spChg chg="add mod">
          <ac:chgData name="Bos-9, R. (Roos)" userId="22d17bc4-1250-44ce-98f2-cf37ec652929" providerId="ADAL" clId="{DB0632D3-597C-40FB-8FA4-7269FEC4B3A3}" dt="2024-10-28T12:47:52.560" v="3342" actId="20577"/>
          <ac:spMkLst>
            <pc:docMk/>
            <pc:sldMk cId="805262250" sldId="289"/>
            <ac:spMk id="9" creationId="{0159281A-3742-E593-56B2-26F6A8C1F0EC}"/>
          </ac:spMkLst>
        </pc:spChg>
        <pc:spChg chg="add mod">
          <ac:chgData name="Bos-9, R. (Roos)" userId="22d17bc4-1250-44ce-98f2-cf37ec652929" providerId="ADAL" clId="{DB0632D3-597C-40FB-8FA4-7269FEC4B3A3}" dt="2024-10-28T12:49:50.961" v="3355" actId="1076"/>
          <ac:spMkLst>
            <pc:docMk/>
            <pc:sldMk cId="805262250" sldId="289"/>
            <ac:spMk id="10" creationId="{4681E919-B998-1539-2978-9EB448C8A694}"/>
          </ac:spMkLst>
        </pc:spChg>
        <pc:picChg chg="del">
          <ac:chgData name="Bos-9, R. (Roos)" userId="22d17bc4-1250-44ce-98f2-cf37ec652929" providerId="ADAL" clId="{DB0632D3-597C-40FB-8FA4-7269FEC4B3A3}" dt="2024-10-28T12:10:25.836" v="2111" actId="478"/>
          <ac:picMkLst>
            <pc:docMk/>
            <pc:sldMk cId="805262250" sldId="289"/>
            <ac:picMk id="4" creationId="{479AA4EE-C6E9-1BA3-AE16-2765D908F7B7}"/>
          </ac:picMkLst>
        </pc:picChg>
        <pc:picChg chg="add mod">
          <ac:chgData name="Bos-9, R. (Roos)" userId="22d17bc4-1250-44ce-98f2-cf37ec652929" providerId="ADAL" clId="{DB0632D3-597C-40FB-8FA4-7269FEC4B3A3}" dt="2024-10-28T12:10:43.889" v="2119" actId="1076"/>
          <ac:picMkLst>
            <pc:docMk/>
            <pc:sldMk cId="805262250" sldId="289"/>
            <ac:picMk id="7" creationId="{1510CB05-4594-0C0E-7243-23EB15BB0C31}"/>
          </ac:picMkLst>
        </pc:picChg>
      </pc:sldChg>
      <pc:sldChg chg="addSp delSp modSp add mod ord">
        <pc:chgData name="Bos-9, R. (Roos)" userId="22d17bc4-1250-44ce-98f2-cf37ec652929" providerId="ADAL" clId="{DB0632D3-597C-40FB-8FA4-7269FEC4B3A3}" dt="2024-10-28T12:26:28.702" v="2472"/>
        <pc:sldMkLst>
          <pc:docMk/>
          <pc:sldMk cId="655413855" sldId="290"/>
        </pc:sldMkLst>
        <pc:spChg chg="add mod">
          <ac:chgData name="Bos-9, R. (Roos)" userId="22d17bc4-1250-44ce-98f2-cf37ec652929" providerId="ADAL" clId="{DB0632D3-597C-40FB-8FA4-7269FEC4B3A3}" dt="2024-10-28T12:11:42.042" v="2161" actId="20577"/>
          <ac:spMkLst>
            <pc:docMk/>
            <pc:sldMk cId="655413855" sldId="290"/>
            <ac:spMk id="4" creationId="{1AF7EA59-3596-9D5C-1BC1-B3EFD12CE035}"/>
          </ac:spMkLst>
        </pc:spChg>
        <pc:picChg chg="del mod">
          <ac:chgData name="Bos-9, R. (Roos)" userId="22d17bc4-1250-44ce-98f2-cf37ec652929" providerId="ADAL" clId="{DB0632D3-597C-40FB-8FA4-7269FEC4B3A3}" dt="2024-10-28T12:11:35.412" v="2147" actId="478"/>
          <ac:picMkLst>
            <pc:docMk/>
            <pc:sldMk cId="655413855" sldId="290"/>
            <ac:picMk id="7" creationId="{1510CB05-4594-0C0E-7243-23EB15BB0C31}"/>
          </ac:picMkLst>
        </pc:picChg>
      </pc:sldChg>
      <pc:sldChg chg="addSp delSp modSp add mod modNotesTx">
        <pc:chgData name="Bos-9, R. (Roos)" userId="22d17bc4-1250-44ce-98f2-cf37ec652929" providerId="ADAL" clId="{DB0632D3-597C-40FB-8FA4-7269FEC4B3A3}" dt="2024-10-28T13:01:57.906" v="3464" actId="20577"/>
        <pc:sldMkLst>
          <pc:docMk/>
          <pc:sldMk cId="3373643282" sldId="291"/>
        </pc:sldMkLst>
        <pc:spChg chg="add mod">
          <ac:chgData name="Bos-9, R. (Roos)" userId="22d17bc4-1250-44ce-98f2-cf37ec652929" providerId="ADAL" clId="{DB0632D3-597C-40FB-8FA4-7269FEC4B3A3}" dt="2024-10-28T12:19:22.417" v="2235" actId="1076"/>
          <ac:spMkLst>
            <pc:docMk/>
            <pc:sldMk cId="3373643282" sldId="291"/>
            <ac:spMk id="5" creationId="{536EF150-8EF3-2969-EDC4-D9BBFA41AFA3}"/>
          </ac:spMkLst>
        </pc:spChg>
        <pc:spChg chg="del">
          <ac:chgData name="Bos-9, R. (Roos)" userId="22d17bc4-1250-44ce-98f2-cf37ec652929" providerId="ADAL" clId="{DB0632D3-597C-40FB-8FA4-7269FEC4B3A3}" dt="2024-10-28T12:19:16.948" v="2233" actId="478"/>
          <ac:spMkLst>
            <pc:docMk/>
            <pc:sldMk cId="3373643282" sldId="291"/>
            <ac:spMk id="7" creationId="{726744F3-CDED-CD86-F8AB-A2C1D098CC50}"/>
          </ac:spMkLst>
        </pc:spChg>
        <pc:picChg chg="add mod">
          <ac:chgData name="Bos-9, R. (Roos)" userId="22d17bc4-1250-44ce-98f2-cf37ec652929" providerId="ADAL" clId="{DB0632D3-597C-40FB-8FA4-7269FEC4B3A3}" dt="2024-10-28T12:19:29.761" v="2237" actId="1076"/>
          <ac:picMkLst>
            <pc:docMk/>
            <pc:sldMk cId="3373643282" sldId="291"/>
            <ac:picMk id="4" creationId="{EB3F374C-F77E-44CB-6B22-5EECD445D713}"/>
          </ac:picMkLst>
        </pc:picChg>
      </pc:sldChg>
      <pc:sldChg chg="addSp delSp modSp add mod ord">
        <pc:chgData name="Bos-9, R. (Roos)" userId="22d17bc4-1250-44ce-98f2-cf37ec652929" providerId="ADAL" clId="{DB0632D3-597C-40FB-8FA4-7269FEC4B3A3}" dt="2024-10-28T12:24:52.179" v="2465" actId="20577"/>
        <pc:sldMkLst>
          <pc:docMk/>
          <pc:sldMk cId="3659930748" sldId="292"/>
        </pc:sldMkLst>
        <pc:spChg chg="mod">
          <ac:chgData name="Bos-9, R. (Roos)" userId="22d17bc4-1250-44ce-98f2-cf37ec652929" providerId="ADAL" clId="{DB0632D3-597C-40FB-8FA4-7269FEC4B3A3}" dt="2024-10-28T12:22:03.960" v="2257" actId="1076"/>
          <ac:spMkLst>
            <pc:docMk/>
            <pc:sldMk cId="3659930748" sldId="292"/>
            <ac:spMk id="12" creationId="{2E62F8E3-B8D2-3129-B5B7-C43621804951}"/>
          </ac:spMkLst>
        </pc:spChg>
        <pc:spChg chg="del">
          <ac:chgData name="Bos-9, R. (Roos)" userId="22d17bc4-1250-44ce-98f2-cf37ec652929" providerId="ADAL" clId="{DB0632D3-597C-40FB-8FA4-7269FEC4B3A3}" dt="2024-10-28T12:21:50.173" v="2255" actId="478"/>
          <ac:spMkLst>
            <pc:docMk/>
            <pc:sldMk cId="3659930748" sldId="292"/>
            <ac:spMk id="15" creationId="{CD9FF970-5C08-23E4-D103-1A4A96545519}"/>
          </ac:spMkLst>
        </pc:spChg>
        <pc:spChg chg="add mod">
          <ac:chgData name="Bos-9, R. (Roos)" userId="22d17bc4-1250-44ce-98f2-cf37ec652929" providerId="ADAL" clId="{DB0632D3-597C-40FB-8FA4-7269FEC4B3A3}" dt="2024-10-28T12:23:13.390" v="2274" actId="1076"/>
          <ac:spMkLst>
            <pc:docMk/>
            <pc:sldMk cId="3659930748" sldId="292"/>
            <ac:spMk id="21" creationId="{F418E4CA-EEA3-1CF2-40C7-314C6FB20582}"/>
          </ac:spMkLst>
        </pc:spChg>
        <pc:spChg chg="add mod">
          <ac:chgData name="Bos-9, R. (Roos)" userId="22d17bc4-1250-44ce-98f2-cf37ec652929" providerId="ADAL" clId="{DB0632D3-597C-40FB-8FA4-7269FEC4B3A3}" dt="2024-10-28T12:24:52.179" v="2465" actId="20577"/>
          <ac:spMkLst>
            <pc:docMk/>
            <pc:sldMk cId="3659930748" sldId="292"/>
            <ac:spMk id="25" creationId="{465B978E-5DF6-3611-38CE-67CBEA1F7990}"/>
          </ac:spMkLst>
        </pc:spChg>
        <pc:picChg chg="del">
          <ac:chgData name="Bos-9, R. (Roos)" userId="22d17bc4-1250-44ce-98f2-cf37ec652929" providerId="ADAL" clId="{DB0632D3-597C-40FB-8FA4-7269FEC4B3A3}" dt="2024-10-28T12:21:48.267" v="2254" actId="478"/>
          <ac:picMkLst>
            <pc:docMk/>
            <pc:sldMk cId="3659930748" sldId="292"/>
            <ac:picMk id="11" creationId="{D003D267-5DD3-3098-4EC9-7EEA6E1C3889}"/>
          </ac:picMkLst>
        </pc:picChg>
        <pc:cxnChg chg="add mod">
          <ac:chgData name="Bos-9, R. (Roos)" userId="22d17bc4-1250-44ce-98f2-cf37ec652929" providerId="ADAL" clId="{DB0632D3-597C-40FB-8FA4-7269FEC4B3A3}" dt="2024-10-28T12:22:19.209" v="2261" actId="1582"/>
          <ac:cxnSpMkLst>
            <pc:docMk/>
            <pc:sldMk cId="3659930748" sldId="292"/>
            <ac:cxnSpMk id="6" creationId="{1F865012-6DA0-386C-763A-C6905A6F9AB2}"/>
          </ac:cxnSpMkLst>
        </pc:cxnChg>
        <pc:cxnChg chg="add mod">
          <ac:chgData name="Bos-9, R. (Roos)" userId="22d17bc4-1250-44ce-98f2-cf37ec652929" providerId="ADAL" clId="{DB0632D3-597C-40FB-8FA4-7269FEC4B3A3}" dt="2024-10-28T12:22:32.013" v="2264" actId="14100"/>
          <ac:cxnSpMkLst>
            <pc:docMk/>
            <pc:sldMk cId="3659930748" sldId="292"/>
            <ac:cxnSpMk id="13" creationId="{FC6ABFD3-1683-C8FA-DDD5-3F78C362D078}"/>
          </ac:cxnSpMkLst>
        </pc:cxnChg>
        <pc:cxnChg chg="add mod">
          <ac:chgData name="Bos-9, R. (Roos)" userId="22d17bc4-1250-44ce-98f2-cf37ec652929" providerId="ADAL" clId="{DB0632D3-597C-40FB-8FA4-7269FEC4B3A3}" dt="2024-10-28T12:22:41.823" v="2268" actId="14100"/>
          <ac:cxnSpMkLst>
            <pc:docMk/>
            <pc:sldMk cId="3659930748" sldId="292"/>
            <ac:cxnSpMk id="18" creationId="{70047BF3-C346-5A44-FF79-C6FEB8E788A3}"/>
          </ac:cxnSpMkLst>
        </pc:cxnChg>
      </pc:sldChg>
      <pc:sldChg chg="addSp modSp new del">
        <pc:chgData name="Bos-9, R. (Roos)" userId="22d17bc4-1250-44ce-98f2-cf37ec652929" providerId="ADAL" clId="{DB0632D3-597C-40FB-8FA4-7269FEC4B3A3}" dt="2024-10-28T12:28:43.131" v="2679" actId="47"/>
        <pc:sldMkLst>
          <pc:docMk/>
          <pc:sldMk cId="2050372486" sldId="293"/>
        </pc:sldMkLst>
        <pc:spChg chg="add mod">
          <ac:chgData name="Bos-9, R. (Roos)" userId="22d17bc4-1250-44ce-98f2-cf37ec652929" providerId="ADAL" clId="{DB0632D3-597C-40FB-8FA4-7269FEC4B3A3}" dt="2024-10-28T12:26:13.786" v="2469"/>
          <ac:spMkLst>
            <pc:docMk/>
            <pc:sldMk cId="2050372486" sldId="293"/>
            <ac:spMk id="7" creationId="{098F00AA-F6A5-34A4-C455-FAF8E4C1402B}"/>
          </ac:spMkLst>
        </pc:spChg>
        <pc:picChg chg="add mod">
          <ac:chgData name="Bos-9, R. (Roos)" userId="22d17bc4-1250-44ce-98f2-cf37ec652929" providerId="ADAL" clId="{DB0632D3-597C-40FB-8FA4-7269FEC4B3A3}" dt="2024-10-28T12:26:13.786" v="2469"/>
          <ac:picMkLst>
            <pc:docMk/>
            <pc:sldMk cId="2050372486" sldId="293"/>
            <ac:picMk id="4" creationId="{298B216E-608D-D200-D133-5EB4FEAF30BF}"/>
          </ac:picMkLst>
        </pc:picChg>
        <pc:picChg chg="add mod">
          <ac:chgData name="Bos-9, R. (Roos)" userId="22d17bc4-1250-44ce-98f2-cf37ec652929" providerId="ADAL" clId="{DB0632D3-597C-40FB-8FA4-7269FEC4B3A3}" dt="2024-10-28T12:26:13.786" v="2469"/>
          <ac:picMkLst>
            <pc:docMk/>
            <pc:sldMk cId="2050372486" sldId="293"/>
            <ac:picMk id="5" creationId="{2000CC57-9689-D99E-C372-B04090F2B294}"/>
          </ac:picMkLst>
        </pc:picChg>
        <pc:picChg chg="add mod">
          <ac:chgData name="Bos-9, R. (Roos)" userId="22d17bc4-1250-44ce-98f2-cf37ec652929" providerId="ADAL" clId="{DB0632D3-597C-40FB-8FA4-7269FEC4B3A3}" dt="2024-10-28T12:26:13.786" v="2469"/>
          <ac:picMkLst>
            <pc:docMk/>
            <pc:sldMk cId="2050372486" sldId="293"/>
            <ac:picMk id="6" creationId="{336C6D27-96ED-F69D-CF37-AB73374D11D0}"/>
          </ac:picMkLst>
        </pc:picChg>
        <pc:picChg chg="add mod">
          <ac:chgData name="Bos-9, R. (Roos)" userId="22d17bc4-1250-44ce-98f2-cf37ec652929" providerId="ADAL" clId="{DB0632D3-597C-40FB-8FA4-7269FEC4B3A3}" dt="2024-10-28T12:26:13.786" v="2469"/>
          <ac:picMkLst>
            <pc:docMk/>
            <pc:sldMk cId="2050372486" sldId="293"/>
            <ac:picMk id="8" creationId="{11EED861-BEE5-F4CF-EDA9-A455F45E51E2}"/>
          </ac:picMkLst>
        </pc:picChg>
      </pc:sldChg>
      <pc:sldChg chg="new del">
        <pc:chgData name="Bos-9, R. (Roos)" userId="22d17bc4-1250-44ce-98f2-cf37ec652929" providerId="ADAL" clId="{DB0632D3-597C-40FB-8FA4-7269FEC4B3A3}" dt="2024-10-28T12:26:09.100" v="2467" actId="47"/>
        <pc:sldMkLst>
          <pc:docMk/>
          <pc:sldMk cId="3809629991" sldId="293"/>
        </pc:sldMkLst>
      </pc:sldChg>
      <pc:sldChg chg="modSp add mod ord">
        <pc:chgData name="Bos-9, R. (Roos)" userId="22d17bc4-1250-44ce-98f2-cf37ec652929" providerId="ADAL" clId="{DB0632D3-597C-40FB-8FA4-7269FEC4B3A3}" dt="2024-10-28T12:35:58.204" v="2778" actId="20577"/>
        <pc:sldMkLst>
          <pc:docMk/>
          <pc:sldMk cId="1857855000" sldId="294"/>
        </pc:sldMkLst>
        <pc:spChg chg="mod">
          <ac:chgData name="Bos-9, R. (Roos)" userId="22d17bc4-1250-44ce-98f2-cf37ec652929" providerId="ADAL" clId="{DB0632D3-597C-40FB-8FA4-7269FEC4B3A3}" dt="2024-10-28T12:35:58.204" v="2778" actId="20577"/>
          <ac:spMkLst>
            <pc:docMk/>
            <pc:sldMk cId="1857855000" sldId="294"/>
            <ac:spMk id="4" creationId="{1AF7EA59-3596-9D5C-1BC1-B3EFD12CE035}"/>
          </ac:spMkLst>
        </pc:spChg>
      </pc:sldChg>
      <pc:sldChg chg="addSp delSp modSp add mod">
        <pc:chgData name="Bos-9, R. (Roos)" userId="22d17bc4-1250-44ce-98f2-cf37ec652929" providerId="ADAL" clId="{DB0632D3-597C-40FB-8FA4-7269FEC4B3A3}" dt="2024-10-28T12:28:34.283" v="2678" actId="1076"/>
        <pc:sldMkLst>
          <pc:docMk/>
          <pc:sldMk cId="615372240" sldId="295"/>
        </pc:sldMkLst>
        <pc:spChg chg="del">
          <ac:chgData name="Bos-9, R. (Roos)" userId="22d17bc4-1250-44ce-98f2-cf37ec652929" providerId="ADAL" clId="{DB0632D3-597C-40FB-8FA4-7269FEC4B3A3}" dt="2024-10-28T12:27:24.108" v="2655" actId="478"/>
          <ac:spMkLst>
            <pc:docMk/>
            <pc:sldMk cId="615372240" sldId="295"/>
            <ac:spMk id="4" creationId="{1AF7EA59-3596-9D5C-1BC1-B3EFD12CE035}"/>
          </ac:spMkLst>
        </pc:spChg>
        <pc:spChg chg="add mod">
          <ac:chgData name="Bos-9, R. (Roos)" userId="22d17bc4-1250-44ce-98f2-cf37ec652929" providerId="ADAL" clId="{DB0632D3-597C-40FB-8FA4-7269FEC4B3A3}" dt="2024-10-28T12:28:34.283" v="2678" actId="1076"/>
          <ac:spMkLst>
            <pc:docMk/>
            <pc:sldMk cId="615372240" sldId="295"/>
            <ac:spMk id="10" creationId="{850FC5BF-542C-C081-83E5-11FD73156D9E}"/>
          </ac:spMkLst>
        </pc:spChg>
        <pc:picChg chg="add mod">
          <ac:chgData name="Bos-9, R. (Roos)" userId="22d17bc4-1250-44ce-98f2-cf37ec652929" providerId="ADAL" clId="{DB0632D3-597C-40FB-8FA4-7269FEC4B3A3}" dt="2024-10-28T12:28:25.457" v="2676" actId="1076"/>
          <ac:picMkLst>
            <pc:docMk/>
            <pc:sldMk cId="615372240" sldId="295"/>
            <ac:picMk id="5" creationId="{A2C5FEA3-975B-2E15-C441-E487D5B0D445}"/>
          </ac:picMkLst>
        </pc:picChg>
        <pc:picChg chg="add mod">
          <ac:chgData name="Bos-9, R. (Roos)" userId="22d17bc4-1250-44ce-98f2-cf37ec652929" providerId="ADAL" clId="{DB0632D3-597C-40FB-8FA4-7269FEC4B3A3}" dt="2024-10-28T12:28:22.830" v="2675" actId="1076"/>
          <ac:picMkLst>
            <pc:docMk/>
            <pc:sldMk cId="615372240" sldId="295"/>
            <ac:picMk id="7" creationId="{CB757EB0-3ABD-1DBE-762D-3AA4B8520603}"/>
          </ac:picMkLst>
        </pc:picChg>
        <pc:picChg chg="add mod">
          <ac:chgData name="Bos-9, R. (Roos)" userId="22d17bc4-1250-44ce-98f2-cf37ec652929" providerId="ADAL" clId="{DB0632D3-597C-40FB-8FA4-7269FEC4B3A3}" dt="2024-10-28T12:28:30.408" v="2677" actId="1076"/>
          <ac:picMkLst>
            <pc:docMk/>
            <pc:sldMk cId="615372240" sldId="295"/>
            <ac:picMk id="9" creationId="{17C238E0-1FC4-F9F4-81F4-7B62957A112E}"/>
          </ac:picMkLst>
        </pc:picChg>
        <pc:picChg chg="add mod">
          <ac:chgData name="Bos-9, R. (Roos)" userId="22d17bc4-1250-44ce-98f2-cf37ec652929" providerId="ADAL" clId="{DB0632D3-597C-40FB-8FA4-7269FEC4B3A3}" dt="2024-10-28T12:28:20.619" v="2674" actId="1076"/>
          <ac:picMkLst>
            <pc:docMk/>
            <pc:sldMk cId="615372240" sldId="295"/>
            <ac:picMk id="11" creationId="{AFF2E5EB-9514-6B09-CB15-9903FF61A5B2}"/>
          </ac:picMkLst>
        </pc:picChg>
      </pc:sldChg>
      <pc:sldChg chg="addSp delSp modSp add mod">
        <pc:chgData name="Bos-9, R. (Roos)" userId="22d17bc4-1250-44ce-98f2-cf37ec652929" providerId="ADAL" clId="{DB0632D3-597C-40FB-8FA4-7269FEC4B3A3}" dt="2024-10-28T12:51:40.216" v="3361" actId="1076"/>
        <pc:sldMkLst>
          <pc:docMk/>
          <pc:sldMk cId="2521626641" sldId="296"/>
        </pc:sldMkLst>
        <pc:spChg chg="mod">
          <ac:chgData name="Bos-9, R. (Roos)" userId="22d17bc4-1250-44ce-98f2-cf37ec652929" providerId="ADAL" clId="{DB0632D3-597C-40FB-8FA4-7269FEC4B3A3}" dt="2024-10-28T12:29:18.481" v="2699" actId="27636"/>
          <ac:spMkLst>
            <pc:docMk/>
            <pc:sldMk cId="2521626641" sldId="296"/>
            <ac:spMk id="6" creationId="{2C175DAD-2F88-77C7-D98E-C2A62260AC76}"/>
          </ac:spMkLst>
        </pc:spChg>
        <pc:spChg chg="del">
          <ac:chgData name="Bos-9, R. (Roos)" userId="22d17bc4-1250-44ce-98f2-cf37ec652929" providerId="ADAL" clId="{DB0632D3-597C-40FB-8FA4-7269FEC4B3A3}" dt="2024-10-28T12:29:06.868" v="2685" actId="478"/>
          <ac:spMkLst>
            <pc:docMk/>
            <pc:sldMk cId="2521626641" sldId="296"/>
            <ac:spMk id="10" creationId="{850FC5BF-542C-C081-83E5-11FD73156D9E}"/>
          </ac:spMkLst>
        </pc:spChg>
        <pc:spChg chg="add del mod">
          <ac:chgData name="Bos-9, R. (Roos)" userId="22d17bc4-1250-44ce-98f2-cf37ec652929" providerId="ADAL" clId="{DB0632D3-597C-40FB-8FA4-7269FEC4B3A3}" dt="2024-10-28T12:51:17.733" v="3358" actId="478"/>
          <ac:spMkLst>
            <pc:docMk/>
            <pc:sldMk cId="2521626641" sldId="296"/>
            <ac:spMk id="12" creationId="{88EE2D6E-55A4-5E3B-EA9B-17149C44B614}"/>
          </ac:spMkLst>
        </pc:spChg>
        <pc:picChg chg="del">
          <ac:chgData name="Bos-9, R. (Roos)" userId="22d17bc4-1250-44ce-98f2-cf37ec652929" providerId="ADAL" clId="{DB0632D3-597C-40FB-8FA4-7269FEC4B3A3}" dt="2024-10-28T12:29:05.391" v="2684" actId="478"/>
          <ac:picMkLst>
            <pc:docMk/>
            <pc:sldMk cId="2521626641" sldId="296"/>
            <ac:picMk id="5" creationId="{A2C5FEA3-975B-2E15-C441-E487D5B0D445}"/>
          </ac:picMkLst>
        </pc:picChg>
        <pc:picChg chg="del">
          <ac:chgData name="Bos-9, R. (Roos)" userId="22d17bc4-1250-44ce-98f2-cf37ec652929" providerId="ADAL" clId="{DB0632D3-597C-40FB-8FA4-7269FEC4B3A3}" dt="2024-10-28T12:29:04.043" v="2682" actId="478"/>
          <ac:picMkLst>
            <pc:docMk/>
            <pc:sldMk cId="2521626641" sldId="296"/>
            <ac:picMk id="7" creationId="{CB757EB0-3ABD-1DBE-762D-3AA4B8520603}"/>
          </ac:picMkLst>
        </pc:picChg>
        <pc:picChg chg="del">
          <ac:chgData name="Bos-9, R. (Roos)" userId="22d17bc4-1250-44ce-98f2-cf37ec652929" providerId="ADAL" clId="{DB0632D3-597C-40FB-8FA4-7269FEC4B3A3}" dt="2024-10-28T12:29:04.649" v="2683" actId="478"/>
          <ac:picMkLst>
            <pc:docMk/>
            <pc:sldMk cId="2521626641" sldId="296"/>
            <ac:picMk id="9" creationId="{17C238E0-1FC4-F9F4-81F4-7B62957A112E}"/>
          </ac:picMkLst>
        </pc:picChg>
        <pc:picChg chg="del">
          <ac:chgData name="Bos-9, R. (Roos)" userId="22d17bc4-1250-44ce-98f2-cf37ec652929" providerId="ADAL" clId="{DB0632D3-597C-40FB-8FA4-7269FEC4B3A3}" dt="2024-10-28T12:29:07.576" v="2686" actId="478"/>
          <ac:picMkLst>
            <pc:docMk/>
            <pc:sldMk cId="2521626641" sldId="296"/>
            <ac:picMk id="11" creationId="{AFF2E5EB-9514-6B09-CB15-9903FF61A5B2}"/>
          </ac:picMkLst>
        </pc:picChg>
        <pc:picChg chg="add del mod">
          <ac:chgData name="Bos-9, R. (Roos)" userId="22d17bc4-1250-44ce-98f2-cf37ec652929" providerId="ADAL" clId="{DB0632D3-597C-40FB-8FA4-7269FEC4B3A3}" dt="2024-10-28T12:51:16.292" v="3357" actId="478"/>
          <ac:picMkLst>
            <pc:docMk/>
            <pc:sldMk cId="2521626641" sldId="296"/>
            <ac:picMk id="13" creationId="{93A8FE6B-00BD-F59A-D6E5-823D91820E4D}"/>
          </ac:picMkLst>
        </pc:picChg>
        <pc:picChg chg="add mod">
          <ac:chgData name="Bos-9, R. (Roos)" userId="22d17bc4-1250-44ce-98f2-cf37ec652929" providerId="ADAL" clId="{DB0632D3-597C-40FB-8FA4-7269FEC4B3A3}" dt="2024-10-28T12:51:40.216" v="3361" actId="1076"/>
          <ac:picMkLst>
            <pc:docMk/>
            <pc:sldMk cId="2521626641" sldId="296"/>
            <ac:picMk id="15" creationId="{7DE3A389-00E0-501E-269D-1E87AB57C576}"/>
          </ac:picMkLst>
        </pc:picChg>
      </pc:sldChg>
      <pc:sldChg chg="delSp modSp add mod ord">
        <pc:chgData name="Bos-9, R. (Roos)" userId="22d17bc4-1250-44ce-98f2-cf37ec652929" providerId="ADAL" clId="{DB0632D3-597C-40FB-8FA4-7269FEC4B3A3}" dt="2024-10-28T12:30:11.347" v="2727" actId="478"/>
        <pc:sldMkLst>
          <pc:docMk/>
          <pc:sldMk cId="537667343" sldId="297"/>
        </pc:sldMkLst>
        <pc:spChg chg="del">
          <ac:chgData name="Bos-9, R. (Roos)" userId="22d17bc4-1250-44ce-98f2-cf37ec652929" providerId="ADAL" clId="{DB0632D3-597C-40FB-8FA4-7269FEC4B3A3}" dt="2024-10-28T12:30:11.347" v="2727" actId="478"/>
          <ac:spMkLst>
            <pc:docMk/>
            <pc:sldMk cId="537667343" sldId="297"/>
            <ac:spMk id="4" creationId="{1AF7EA59-3596-9D5C-1BC1-B3EFD12CE035}"/>
          </ac:spMkLst>
        </pc:spChg>
        <pc:spChg chg="mod">
          <ac:chgData name="Bos-9, R. (Roos)" userId="22d17bc4-1250-44ce-98f2-cf37ec652929" providerId="ADAL" clId="{DB0632D3-597C-40FB-8FA4-7269FEC4B3A3}" dt="2024-10-28T12:30:03.340" v="2726" actId="27636"/>
          <ac:spMkLst>
            <pc:docMk/>
            <pc:sldMk cId="537667343" sldId="297"/>
            <ac:spMk id="6" creationId="{2C175DAD-2F88-77C7-D98E-C2A62260AC76}"/>
          </ac:spMkLst>
        </pc:spChg>
      </pc:sldChg>
      <pc:sldChg chg="add del">
        <pc:chgData name="Bos-9, R. (Roos)" userId="22d17bc4-1250-44ce-98f2-cf37ec652929" providerId="ADAL" clId="{DB0632D3-597C-40FB-8FA4-7269FEC4B3A3}" dt="2024-10-28T12:29:46.495" v="2704"/>
        <pc:sldMkLst>
          <pc:docMk/>
          <pc:sldMk cId="3903403057" sldId="297"/>
        </pc:sldMkLst>
      </pc:sldChg>
      <pc:sldChg chg="addSp modSp new del">
        <pc:chgData name="Bos-9, R. (Roos)" userId="22d17bc4-1250-44ce-98f2-cf37ec652929" providerId="ADAL" clId="{DB0632D3-597C-40FB-8FA4-7269FEC4B3A3}" dt="2024-10-28T12:37:45.884" v="2785" actId="47"/>
        <pc:sldMkLst>
          <pc:docMk/>
          <pc:sldMk cId="343363500" sldId="298"/>
        </pc:sldMkLst>
        <pc:spChg chg="add mod">
          <ac:chgData name="Bos-9, R. (Roos)" userId="22d17bc4-1250-44ce-98f2-cf37ec652929" providerId="ADAL" clId="{DB0632D3-597C-40FB-8FA4-7269FEC4B3A3}" dt="2024-10-28T12:37:38.610" v="2783"/>
          <ac:spMkLst>
            <pc:docMk/>
            <pc:sldMk cId="343363500" sldId="298"/>
            <ac:spMk id="4" creationId="{42CAD57D-C110-2B40-7744-5F8E110D912F}"/>
          </ac:spMkLst>
        </pc:spChg>
      </pc:sldChg>
      <pc:sldChg chg="delSp modSp add mod">
        <pc:chgData name="Bos-9, R. (Roos)" userId="22d17bc4-1250-44ce-98f2-cf37ec652929" providerId="ADAL" clId="{DB0632D3-597C-40FB-8FA4-7269FEC4B3A3}" dt="2024-10-28T12:39:00.204" v="3046" actId="1076"/>
        <pc:sldMkLst>
          <pc:docMk/>
          <pc:sldMk cId="125196369" sldId="299"/>
        </pc:sldMkLst>
        <pc:spChg chg="mod">
          <ac:chgData name="Bos-9, R. (Roos)" userId="22d17bc4-1250-44ce-98f2-cf37ec652929" providerId="ADAL" clId="{DB0632D3-597C-40FB-8FA4-7269FEC4B3A3}" dt="2024-10-28T12:39:00.204" v="3046" actId="1076"/>
          <ac:spMkLst>
            <pc:docMk/>
            <pc:sldMk cId="125196369" sldId="299"/>
            <ac:spMk id="12" creationId="{88EE2D6E-55A4-5E3B-EA9B-17149C44B614}"/>
          </ac:spMkLst>
        </pc:spChg>
        <pc:picChg chg="del">
          <ac:chgData name="Bos-9, R. (Roos)" userId="22d17bc4-1250-44ce-98f2-cf37ec652929" providerId="ADAL" clId="{DB0632D3-597C-40FB-8FA4-7269FEC4B3A3}" dt="2024-10-28T12:37:49.144" v="2786" actId="478"/>
          <ac:picMkLst>
            <pc:docMk/>
            <pc:sldMk cId="125196369" sldId="299"/>
            <ac:picMk id="13" creationId="{93A8FE6B-00BD-F59A-D6E5-823D91820E4D}"/>
          </ac:picMkLst>
        </pc:picChg>
      </pc:sldChg>
      <pc:sldChg chg="new del">
        <pc:chgData name="Bos-9, R. (Roos)" userId="22d17bc4-1250-44ce-98f2-cf37ec652929" providerId="ADAL" clId="{DB0632D3-597C-40FB-8FA4-7269FEC4B3A3}" dt="2024-10-28T12:39:32.404" v="3049" actId="47"/>
        <pc:sldMkLst>
          <pc:docMk/>
          <pc:sldMk cId="617999607" sldId="300"/>
        </pc:sldMkLst>
      </pc:sldChg>
      <pc:sldChg chg="addSp delSp modSp add mod ord">
        <pc:chgData name="Bos-9, R. (Roos)" userId="22d17bc4-1250-44ce-98f2-cf37ec652929" providerId="ADAL" clId="{DB0632D3-597C-40FB-8FA4-7269FEC4B3A3}" dt="2024-10-28T12:42:10.180" v="3157" actId="1076"/>
        <pc:sldMkLst>
          <pc:docMk/>
          <pc:sldMk cId="1448344717" sldId="301"/>
        </pc:sldMkLst>
        <pc:spChg chg="del">
          <ac:chgData name="Bos-9, R. (Roos)" userId="22d17bc4-1250-44ce-98f2-cf37ec652929" providerId="ADAL" clId="{DB0632D3-597C-40FB-8FA4-7269FEC4B3A3}" dt="2024-10-28T12:39:43.684" v="3054" actId="478"/>
          <ac:spMkLst>
            <pc:docMk/>
            <pc:sldMk cId="1448344717" sldId="301"/>
            <ac:spMk id="10" creationId="{850FC5BF-542C-C081-83E5-11FD73156D9E}"/>
          </ac:spMkLst>
        </pc:spChg>
        <pc:spChg chg="add mod">
          <ac:chgData name="Bos-9, R. (Roos)" userId="22d17bc4-1250-44ce-98f2-cf37ec652929" providerId="ADAL" clId="{DB0632D3-597C-40FB-8FA4-7269FEC4B3A3}" dt="2024-10-28T12:42:10.180" v="3157" actId="1076"/>
          <ac:spMkLst>
            <pc:docMk/>
            <pc:sldMk cId="1448344717" sldId="301"/>
            <ac:spMk id="13" creationId="{94AC6C08-D65E-5C80-AE5E-D30B97D42F0C}"/>
          </ac:spMkLst>
        </pc:spChg>
        <pc:picChg chg="add mod">
          <ac:chgData name="Bos-9, R. (Roos)" userId="22d17bc4-1250-44ce-98f2-cf37ec652929" providerId="ADAL" clId="{DB0632D3-597C-40FB-8FA4-7269FEC4B3A3}" dt="2024-10-28T12:40:19.301" v="3057" actId="1076"/>
          <ac:picMkLst>
            <pc:docMk/>
            <pc:sldMk cId="1448344717" sldId="301"/>
            <ac:picMk id="4" creationId="{3CC1C93B-1BBA-622B-6156-52302C778158}"/>
          </ac:picMkLst>
        </pc:picChg>
        <pc:picChg chg="del">
          <ac:chgData name="Bos-9, R. (Roos)" userId="22d17bc4-1250-44ce-98f2-cf37ec652929" providerId="ADAL" clId="{DB0632D3-597C-40FB-8FA4-7269FEC4B3A3}" dt="2024-10-28T12:39:40.089" v="3052" actId="478"/>
          <ac:picMkLst>
            <pc:docMk/>
            <pc:sldMk cId="1448344717" sldId="301"/>
            <ac:picMk id="5" creationId="{A2C5FEA3-975B-2E15-C441-E487D5B0D445}"/>
          </ac:picMkLst>
        </pc:picChg>
        <pc:picChg chg="del">
          <ac:chgData name="Bos-9, R. (Roos)" userId="22d17bc4-1250-44ce-98f2-cf37ec652929" providerId="ADAL" clId="{DB0632D3-597C-40FB-8FA4-7269FEC4B3A3}" dt="2024-10-28T12:39:38.936" v="3050" actId="478"/>
          <ac:picMkLst>
            <pc:docMk/>
            <pc:sldMk cId="1448344717" sldId="301"/>
            <ac:picMk id="7" creationId="{CB757EB0-3ABD-1DBE-762D-3AA4B8520603}"/>
          </ac:picMkLst>
        </pc:picChg>
        <pc:picChg chg="del">
          <ac:chgData name="Bos-9, R. (Roos)" userId="22d17bc4-1250-44ce-98f2-cf37ec652929" providerId="ADAL" clId="{DB0632D3-597C-40FB-8FA4-7269FEC4B3A3}" dt="2024-10-28T12:39:39.630" v="3051" actId="478"/>
          <ac:picMkLst>
            <pc:docMk/>
            <pc:sldMk cId="1448344717" sldId="301"/>
            <ac:picMk id="9" creationId="{17C238E0-1FC4-F9F4-81F4-7B62957A112E}"/>
          </ac:picMkLst>
        </pc:picChg>
        <pc:picChg chg="del">
          <ac:chgData name="Bos-9, R. (Roos)" userId="22d17bc4-1250-44ce-98f2-cf37ec652929" providerId="ADAL" clId="{DB0632D3-597C-40FB-8FA4-7269FEC4B3A3}" dt="2024-10-28T12:39:40.789" v="3053" actId="478"/>
          <ac:picMkLst>
            <pc:docMk/>
            <pc:sldMk cId="1448344717" sldId="301"/>
            <ac:picMk id="11" creationId="{AFF2E5EB-9514-6B09-CB15-9903FF61A5B2}"/>
          </ac:picMkLst>
        </pc:picChg>
      </pc:sldChg>
      <pc:sldChg chg="addSp delSp modSp add mod modAnim">
        <pc:chgData name="Bos-9, R. (Roos)" userId="22d17bc4-1250-44ce-98f2-cf37ec652929" providerId="ADAL" clId="{DB0632D3-597C-40FB-8FA4-7269FEC4B3A3}" dt="2024-10-28T12:46:25.545" v="3275" actId="1076"/>
        <pc:sldMkLst>
          <pc:docMk/>
          <pc:sldMk cId="1320351994" sldId="302"/>
        </pc:sldMkLst>
        <pc:spChg chg="del">
          <ac:chgData name="Bos-9, R. (Roos)" userId="22d17bc4-1250-44ce-98f2-cf37ec652929" providerId="ADAL" clId="{DB0632D3-597C-40FB-8FA4-7269FEC4B3A3}" dt="2024-10-28T12:43:31.817" v="3177" actId="478"/>
          <ac:spMkLst>
            <pc:docMk/>
            <pc:sldMk cId="1320351994" sldId="302"/>
            <ac:spMk id="13" creationId="{94AC6C08-D65E-5C80-AE5E-D30B97D42F0C}"/>
          </ac:spMkLst>
        </pc:spChg>
        <pc:graphicFrameChg chg="add mod modGraphic">
          <ac:chgData name="Bos-9, R. (Roos)" userId="22d17bc4-1250-44ce-98f2-cf37ec652929" providerId="ADAL" clId="{DB0632D3-597C-40FB-8FA4-7269FEC4B3A3}" dt="2024-10-28T12:46:15.881" v="3274" actId="1076"/>
          <ac:graphicFrameMkLst>
            <pc:docMk/>
            <pc:sldMk cId="1320351994" sldId="302"/>
            <ac:graphicFrameMk id="5" creationId="{4F14BC8C-B8B7-7601-DD56-5B348321F780}"/>
          </ac:graphicFrameMkLst>
        </pc:graphicFrameChg>
        <pc:picChg chg="mod">
          <ac:chgData name="Bos-9, R. (Roos)" userId="22d17bc4-1250-44ce-98f2-cf37ec652929" providerId="ADAL" clId="{DB0632D3-597C-40FB-8FA4-7269FEC4B3A3}" dt="2024-10-28T12:43:55.281" v="3183" actId="1076"/>
          <ac:picMkLst>
            <pc:docMk/>
            <pc:sldMk cId="1320351994" sldId="302"/>
            <ac:picMk id="4" creationId="{3CC1C93B-1BBA-622B-6156-52302C778158}"/>
          </ac:picMkLst>
        </pc:picChg>
        <pc:picChg chg="add mod">
          <ac:chgData name="Bos-9, R. (Roos)" userId="22d17bc4-1250-44ce-98f2-cf37ec652929" providerId="ADAL" clId="{DB0632D3-597C-40FB-8FA4-7269FEC4B3A3}" dt="2024-10-28T12:46:25.545" v="3275" actId="1076"/>
          <ac:picMkLst>
            <pc:docMk/>
            <pc:sldMk cId="1320351994" sldId="302"/>
            <ac:picMk id="7" creationId="{75F97D66-5F56-EA14-0FA2-2A9C7845C9AC}"/>
          </ac:picMkLst>
        </pc:picChg>
        <pc:picChg chg="add mod">
          <ac:chgData name="Bos-9, R. (Roos)" userId="22d17bc4-1250-44ce-98f2-cf37ec652929" providerId="ADAL" clId="{DB0632D3-597C-40FB-8FA4-7269FEC4B3A3}" dt="2024-10-28T12:45:47.174" v="3272" actId="14100"/>
          <ac:picMkLst>
            <pc:docMk/>
            <pc:sldMk cId="1320351994" sldId="302"/>
            <ac:picMk id="9" creationId="{A87B7F8E-F726-8EA6-0BB4-BF56C89F0083}"/>
          </ac:picMkLst>
        </pc:picChg>
      </pc:sldChg>
      <pc:sldChg chg="delSp add mod">
        <pc:chgData name="Bos-9, R. (Roos)" userId="22d17bc4-1250-44ce-98f2-cf37ec652929" providerId="ADAL" clId="{DB0632D3-597C-40FB-8FA4-7269FEC4B3A3}" dt="2024-10-28T12:51:20.955" v="3359" actId="478"/>
        <pc:sldMkLst>
          <pc:docMk/>
          <pc:sldMk cId="2971590980" sldId="303"/>
        </pc:sldMkLst>
        <pc:spChg chg="del">
          <ac:chgData name="Bos-9, R. (Roos)" userId="22d17bc4-1250-44ce-98f2-cf37ec652929" providerId="ADAL" clId="{DB0632D3-597C-40FB-8FA4-7269FEC4B3A3}" dt="2024-10-28T12:51:20.955" v="3359" actId="478"/>
          <ac:spMkLst>
            <pc:docMk/>
            <pc:sldMk cId="2971590980" sldId="303"/>
            <ac:spMk id="12" creationId="{88EE2D6E-55A4-5E3B-EA9B-17149C44B614}"/>
          </ac:spMkLst>
        </pc:spChg>
      </pc:sldChg>
      <pc:sldChg chg="addSp delSp modSp add mod">
        <pc:chgData name="Bos-9, R. (Roos)" userId="22d17bc4-1250-44ce-98f2-cf37ec652929" providerId="ADAL" clId="{DB0632D3-597C-40FB-8FA4-7269FEC4B3A3}" dt="2024-10-28T13:18:33.591" v="3626" actId="1076"/>
        <pc:sldMkLst>
          <pc:docMk/>
          <pc:sldMk cId="793605960" sldId="304"/>
        </pc:sldMkLst>
        <pc:spChg chg="mod">
          <ac:chgData name="Bos-9, R. (Roos)" userId="22d17bc4-1250-44ce-98f2-cf37ec652929" providerId="ADAL" clId="{DB0632D3-597C-40FB-8FA4-7269FEC4B3A3}" dt="2024-10-28T13:16:37.321" v="3604" actId="1076"/>
          <ac:spMkLst>
            <pc:docMk/>
            <pc:sldMk cId="793605960" sldId="304"/>
            <ac:spMk id="6" creationId="{2C175DAD-2F88-77C7-D98E-C2A62260AC76}"/>
          </ac:spMkLst>
        </pc:spChg>
        <pc:spChg chg="add mod">
          <ac:chgData name="Bos-9, R. (Roos)" userId="22d17bc4-1250-44ce-98f2-cf37ec652929" providerId="ADAL" clId="{DB0632D3-597C-40FB-8FA4-7269FEC4B3A3}" dt="2024-10-28T13:17:15.687" v="3611" actId="1076"/>
          <ac:spMkLst>
            <pc:docMk/>
            <pc:sldMk cId="793605960" sldId="304"/>
            <ac:spMk id="7" creationId="{4E2506DE-5696-F303-0719-CA8D92F5F40B}"/>
          </ac:spMkLst>
        </pc:spChg>
        <pc:spChg chg="del">
          <ac:chgData name="Bos-9, R. (Roos)" userId="22d17bc4-1250-44ce-98f2-cf37ec652929" providerId="ADAL" clId="{DB0632D3-597C-40FB-8FA4-7269FEC4B3A3}" dt="2024-10-28T12:58:48.563" v="3378" actId="478"/>
          <ac:spMkLst>
            <pc:docMk/>
            <pc:sldMk cId="793605960" sldId="304"/>
            <ac:spMk id="10" creationId="{0C67738E-6ADE-999F-525B-08A235305863}"/>
          </ac:spMkLst>
        </pc:spChg>
        <pc:spChg chg="add mod ord">
          <ac:chgData name="Bos-9, R. (Roos)" userId="22d17bc4-1250-44ce-98f2-cf37ec652929" providerId="ADAL" clId="{DB0632D3-597C-40FB-8FA4-7269FEC4B3A3}" dt="2024-10-28T13:18:33.591" v="3626" actId="1076"/>
          <ac:spMkLst>
            <pc:docMk/>
            <pc:sldMk cId="793605960" sldId="304"/>
            <ac:spMk id="11" creationId="{B02F4691-65F3-34C6-5642-3AC271CA7EA9}"/>
          </ac:spMkLst>
        </pc:spChg>
        <pc:spChg chg="add del mod">
          <ac:chgData name="Bos-9, R. (Roos)" userId="22d17bc4-1250-44ce-98f2-cf37ec652929" providerId="ADAL" clId="{DB0632D3-597C-40FB-8FA4-7269FEC4B3A3}" dt="2024-10-28T13:17:08.282" v="3609" actId="478"/>
          <ac:spMkLst>
            <pc:docMk/>
            <pc:sldMk cId="793605960" sldId="304"/>
            <ac:spMk id="12" creationId="{E5CB80FB-27CB-38EB-C483-3F74446D7FC6}"/>
          </ac:spMkLst>
        </pc:spChg>
        <pc:spChg chg="add del mod">
          <ac:chgData name="Bos-9, R. (Roos)" userId="22d17bc4-1250-44ce-98f2-cf37ec652929" providerId="ADAL" clId="{DB0632D3-597C-40FB-8FA4-7269FEC4B3A3}" dt="2024-10-28T13:17:06.615" v="3608" actId="478"/>
          <ac:spMkLst>
            <pc:docMk/>
            <pc:sldMk cId="793605960" sldId="304"/>
            <ac:spMk id="13" creationId="{3CCB915D-BC40-8018-B549-F90A1D737048}"/>
          </ac:spMkLst>
        </pc:spChg>
        <pc:spChg chg="add del mod">
          <ac:chgData name="Bos-9, R. (Roos)" userId="22d17bc4-1250-44ce-98f2-cf37ec652929" providerId="ADAL" clId="{DB0632D3-597C-40FB-8FA4-7269FEC4B3A3}" dt="2024-10-28T13:17:06.615" v="3608" actId="478"/>
          <ac:spMkLst>
            <pc:docMk/>
            <pc:sldMk cId="793605960" sldId="304"/>
            <ac:spMk id="15" creationId="{2C6EF32E-D4FD-37C9-A76A-425F682D3714}"/>
          </ac:spMkLst>
        </pc:spChg>
        <pc:spChg chg="add mod ord">
          <ac:chgData name="Bos-9, R. (Roos)" userId="22d17bc4-1250-44ce-98f2-cf37ec652929" providerId="ADAL" clId="{DB0632D3-597C-40FB-8FA4-7269FEC4B3A3}" dt="2024-10-28T13:18:25.997" v="3622" actId="1076"/>
          <ac:spMkLst>
            <pc:docMk/>
            <pc:sldMk cId="793605960" sldId="304"/>
            <ac:spMk id="16" creationId="{F57AACA0-68ED-5D71-697D-973542BF23F9}"/>
          </ac:spMkLst>
        </pc:spChg>
        <pc:picChg chg="add mod">
          <ac:chgData name="Bos-9, R. (Roos)" userId="22d17bc4-1250-44ce-98f2-cf37ec652929" providerId="ADAL" clId="{DB0632D3-597C-40FB-8FA4-7269FEC4B3A3}" dt="2024-10-28T13:17:40.758" v="3616" actId="1076"/>
          <ac:picMkLst>
            <pc:docMk/>
            <pc:sldMk cId="793605960" sldId="304"/>
            <ac:picMk id="4" creationId="{01EAEA66-9B2C-E054-1A75-3E5172EA5873}"/>
          </ac:picMkLst>
        </pc:picChg>
        <pc:picChg chg="del">
          <ac:chgData name="Bos-9, R. (Roos)" userId="22d17bc4-1250-44ce-98f2-cf37ec652929" providerId="ADAL" clId="{DB0632D3-597C-40FB-8FA4-7269FEC4B3A3}" dt="2024-10-28T12:58:46.578" v="3375" actId="478"/>
          <ac:picMkLst>
            <pc:docMk/>
            <pc:sldMk cId="793605960" sldId="304"/>
            <ac:picMk id="5" creationId="{6E1F0D7A-CD81-AC5F-A625-66597EDE819F}"/>
          </ac:picMkLst>
        </pc:picChg>
        <pc:picChg chg="del mod">
          <ac:chgData name="Bos-9, R. (Roos)" userId="22d17bc4-1250-44ce-98f2-cf37ec652929" providerId="ADAL" clId="{DB0632D3-597C-40FB-8FA4-7269FEC4B3A3}" dt="2024-10-28T12:58:47.429" v="3377" actId="478"/>
          <ac:picMkLst>
            <pc:docMk/>
            <pc:sldMk cId="793605960" sldId="304"/>
            <ac:picMk id="9" creationId="{694EBB03-4598-4623-C409-26CD337B32EC}"/>
          </ac:picMkLst>
        </pc:picChg>
      </pc:sldChg>
      <pc:sldChg chg="addSp delSp modSp add mod modAnim modNotesTx">
        <pc:chgData name="Bos-9, R. (Roos)" userId="22d17bc4-1250-44ce-98f2-cf37ec652929" providerId="ADAL" clId="{DB0632D3-597C-40FB-8FA4-7269FEC4B3A3}" dt="2024-10-28T13:11:31.259" v="3570" actId="1076"/>
        <pc:sldMkLst>
          <pc:docMk/>
          <pc:sldMk cId="3816130977" sldId="305"/>
        </pc:sldMkLst>
        <pc:spChg chg="del mod">
          <ac:chgData name="Bos-9, R. (Roos)" userId="22d17bc4-1250-44ce-98f2-cf37ec652929" providerId="ADAL" clId="{DB0632D3-597C-40FB-8FA4-7269FEC4B3A3}" dt="2024-10-28T13:08:41.386" v="3477" actId="478"/>
          <ac:spMkLst>
            <pc:docMk/>
            <pc:sldMk cId="3816130977" sldId="305"/>
            <ac:spMk id="5" creationId="{26D65657-9F99-0966-A487-37F6FCC0610A}"/>
          </ac:spMkLst>
        </pc:spChg>
        <pc:spChg chg="add mod">
          <ac:chgData name="Bos-9, R. (Roos)" userId="22d17bc4-1250-44ce-98f2-cf37ec652929" providerId="ADAL" clId="{DB0632D3-597C-40FB-8FA4-7269FEC4B3A3}" dt="2024-10-28T13:09:56.809" v="3490" actId="1076"/>
          <ac:spMkLst>
            <pc:docMk/>
            <pc:sldMk cId="3816130977" sldId="305"/>
            <ac:spMk id="7" creationId="{16C91EFC-F162-F242-665B-E1AF972638F0}"/>
          </ac:spMkLst>
        </pc:spChg>
        <pc:spChg chg="mod">
          <ac:chgData name="Bos-9, R. (Roos)" userId="22d17bc4-1250-44ce-98f2-cf37ec652929" providerId="ADAL" clId="{DB0632D3-597C-40FB-8FA4-7269FEC4B3A3}" dt="2024-10-28T13:11:31.259" v="3570" actId="1076"/>
          <ac:spMkLst>
            <pc:docMk/>
            <pc:sldMk cId="3816130977" sldId="305"/>
            <ac:spMk id="9" creationId="{EB17D9B8-1B25-8D76-DE6D-8698D439A3FC}"/>
          </ac:spMkLst>
        </pc:spChg>
        <pc:spChg chg="add mod">
          <ac:chgData name="Bos-9, R. (Roos)" userId="22d17bc4-1250-44ce-98f2-cf37ec652929" providerId="ADAL" clId="{DB0632D3-597C-40FB-8FA4-7269FEC4B3A3}" dt="2024-10-28T13:11:27.087" v="3568" actId="1076"/>
          <ac:spMkLst>
            <pc:docMk/>
            <pc:sldMk cId="3816130977" sldId="305"/>
            <ac:spMk id="12" creationId="{896E8312-9D0C-0A04-F927-F3549694F871}"/>
          </ac:spMkLst>
        </pc:spChg>
        <pc:picChg chg="mod">
          <ac:chgData name="Bos-9, R. (Roos)" userId="22d17bc4-1250-44ce-98f2-cf37ec652929" providerId="ADAL" clId="{DB0632D3-597C-40FB-8FA4-7269FEC4B3A3}" dt="2024-10-28T13:11:28.641" v="3569" actId="1076"/>
          <ac:picMkLst>
            <pc:docMk/>
            <pc:sldMk cId="3816130977" sldId="305"/>
            <ac:picMk id="6" creationId="{53606DBE-E9B7-6912-AEE3-36775D7464DD}"/>
          </ac:picMkLst>
        </pc:picChg>
        <pc:picChg chg="add mod">
          <ac:chgData name="Bos-9, R. (Roos)" userId="22d17bc4-1250-44ce-98f2-cf37ec652929" providerId="ADAL" clId="{DB0632D3-597C-40FB-8FA4-7269FEC4B3A3}" dt="2024-10-28T13:09:53.470" v="3489" actId="1076"/>
          <ac:picMkLst>
            <pc:docMk/>
            <pc:sldMk cId="3816130977" sldId="305"/>
            <ac:picMk id="10" creationId="{E6AC9AFD-2265-BCDB-B54E-8A1C9D1924BA}"/>
          </ac:picMkLst>
        </pc:picChg>
        <pc:picChg chg="add mod">
          <ac:chgData name="Bos-9, R. (Roos)" userId="22d17bc4-1250-44ce-98f2-cf37ec652929" providerId="ADAL" clId="{DB0632D3-597C-40FB-8FA4-7269FEC4B3A3}" dt="2024-10-28T13:10:08.066" v="3491" actId="1076"/>
          <ac:picMkLst>
            <pc:docMk/>
            <pc:sldMk cId="3816130977" sldId="305"/>
            <ac:picMk id="11" creationId="{051A3C92-C7B1-3DC7-2F2E-F5F08B5A987B}"/>
          </ac:picMkLst>
        </pc:picChg>
      </pc:sldChg>
      <pc:sldChg chg="addSp delSp modSp add mod">
        <pc:chgData name="Bos-9, R. (Roos)" userId="22d17bc4-1250-44ce-98f2-cf37ec652929" providerId="ADAL" clId="{DB0632D3-597C-40FB-8FA4-7269FEC4B3A3}" dt="2024-10-28T13:15:14.588" v="3601" actId="1076"/>
        <pc:sldMkLst>
          <pc:docMk/>
          <pc:sldMk cId="2371711299" sldId="306"/>
        </pc:sldMkLst>
        <pc:spChg chg="del">
          <ac:chgData name="Bos-9, R. (Roos)" userId="22d17bc4-1250-44ce-98f2-cf37ec652929" providerId="ADAL" clId="{DB0632D3-597C-40FB-8FA4-7269FEC4B3A3}" dt="2024-10-28T13:13:18.998" v="3576" actId="478"/>
          <ac:spMkLst>
            <pc:docMk/>
            <pc:sldMk cId="2371711299" sldId="306"/>
            <ac:spMk id="10" creationId="{850FC5BF-542C-C081-83E5-11FD73156D9E}"/>
          </ac:spMkLst>
        </pc:spChg>
        <pc:spChg chg="add mod">
          <ac:chgData name="Bos-9, R. (Roos)" userId="22d17bc4-1250-44ce-98f2-cf37ec652929" providerId="ADAL" clId="{DB0632D3-597C-40FB-8FA4-7269FEC4B3A3}" dt="2024-10-28T13:15:14.588" v="3601" actId="1076"/>
          <ac:spMkLst>
            <pc:docMk/>
            <pc:sldMk cId="2371711299" sldId="306"/>
            <ac:spMk id="12" creationId="{9E9C5DB7-E0A0-087E-7F91-A49AE9C9C0AD}"/>
          </ac:spMkLst>
        </pc:spChg>
        <pc:spChg chg="add mod">
          <ac:chgData name="Bos-9, R. (Roos)" userId="22d17bc4-1250-44ce-98f2-cf37ec652929" providerId="ADAL" clId="{DB0632D3-597C-40FB-8FA4-7269FEC4B3A3}" dt="2024-10-28T13:15:10.243" v="3599" actId="1076"/>
          <ac:spMkLst>
            <pc:docMk/>
            <pc:sldMk cId="2371711299" sldId="306"/>
            <ac:spMk id="13" creationId="{47A38946-5411-7BD1-A854-5F79E87C672D}"/>
          </ac:spMkLst>
        </pc:spChg>
        <pc:spChg chg="add mod">
          <ac:chgData name="Bos-9, R. (Roos)" userId="22d17bc4-1250-44ce-98f2-cf37ec652929" providerId="ADAL" clId="{DB0632D3-597C-40FB-8FA4-7269FEC4B3A3}" dt="2024-10-28T13:15:12.304" v="3600" actId="1076"/>
          <ac:spMkLst>
            <pc:docMk/>
            <pc:sldMk cId="2371711299" sldId="306"/>
            <ac:spMk id="15" creationId="{7340F07B-B7FD-D61A-B7DB-C317CBAFCA3B}"/>
          </ac:spMkLst>
        </pc:spChg>
        <pc:spChg chg="add mod">
          <ac:chgData name="Bos-9, R. (Roos)" userId="22d17bc4-1250-44ce-98f2-cf37ec652929" providerId="ADAL" clId="{DB0632D3-597C-40FB-8FA4-7269FEC4B3A3}" dt="2024-10-28T13:15:05.787" v="3597" actId="1076"/>
          <ac:spMkLst>
            <pc:docMk/>
            <pc:sldMk cId="2371711299" sldId="306"/>
            <ac:spMk id="16" creationId="{8E43F03B-DD1B-1621-E523-20E4A60562CE}"/>
          </ac:spMkLst>
        </pc:spChg>
        <pc:spChg chg="add mod">
          <ac:chgData name="Bos-9, R. (Roos)" userId="22d17bc4-1250-44ce-98f2-cf37ec652929" providerId="ADAL" clId="{DB0632D3-597C-40FB-8FA4-7269FEC4B3A3}" dt="2024-10-28T13:15:07.909" v="3598" actId="1076"/>
          <ac:spMkLst>
            <pc:docMk/>
            <pc:sldMk cId="2371711299" sldId="306"/>
            <ac:spMk id="17" creationId="{BB5FCC46-B5CA-2D54-831F-5CB1B9C50049}"/>
          </ac:spMkLst>
        </pc:spChg>
        <pc:picChg chg="add mod">
          <ac:chgData name="Bos-9, R. (Roos)" userId="22d17bc4-1250-44ce-98f2-cf37ec652929" providerId="ADAL" clId="{DB0632D3-597C-40FB-8FA4-7269FEC4B3A3}" dt="2024-10-28T13:13:34.867" v="3580" actId="1076"/>
          <ac:picMkLst>
            <pc:docMk/>
            <pc:sldMk cId="2371711299" sldId="306"/>
            <ac:picMk id="4" creationId="{BC86969D-5B49-69AB-C9CA-EC9CFD3D7C07}"/>
          </ac:picMkLst>
        </pc:picChg>
        <pc:picChg chg="del">
          <ac:chgData name="Bos-9, R. (Roos)" userId="22d17bc4-1250-44ce-98f2-cf37ec652929" providerId="ADAL" clId="{DB0632D3-597C-40FB-8FA4-7269FEC4B3A3}" dt="2024-10-28T13:13:16.826" v="3574" actId="478"/>
          <ac:picMkLst>
            <pc:docMk/>
            <pc:sldMk cId="2371711299" sldId="306"/>
            <ac:picMk id="5" creationId="{A2C5FEA3-975B-2E15-C441-E487D5B0D445}"/>
          </ac:picMkLst>
        </pc:picChg>
        <pc:picChg chg="del">
          <ac:chgData name="Bos-9, R. (Roos)" userId="22d17bc4-1250-44ce-98f2-cf37ec652929" providerId="ADAL" clId="{DB0632D3-597C-40FB-8FA4-7269FEC4B3A3}" dt="2024-10-28T13:13:15.648" v="3572" actId="478"/>
          <ac:picMkLst>
            <pc:docMk/>
            <pc:sldMk cId="2371711299" sldId="306"/>
            <ac:picMk id="7" creationId="{CB757EB0-3ABD-1DBE-762D-3AA4B8520603}"/>
          </ac:picMkLst>
        </pc:picChg>
        <pc:picChg chg="del">
          <ac:chgData name="Bos-9, R. (Roos)" userId="22d17bc4-1250-44ce-98f2-cf37ec652929" providerId="ADAL" clId="{DB0632D3-597C-40FB-8FA4-7269FEC4B3A3}" dt="2024-10-28T13:13:16.167" v="3573" actId="478"/>
          <ac:picMkLst>
            <pc:docMk/>
            <pc:sldMk cId="2371711299" sldId="306"/>
            <ac:picMk id="9" creationId="{17C238E0-1FC4-F9F4-81F4-7B62957A112E}"/>
          </ac:picMkLst>
        </pc:picChg>
        <pc:picChg chg="del">
          <ac:chgData name="Bos-9, R. (Roos)" userId="22d17bc4-1250-44ce-98f2-cf37ec652929" providerId="ADAL" clId="{DB0632D3-597C-40FB-8FA4-7269FEC4B3A3}" dt="2024-10-28T13:13:17.536" v="3575" actId="478"/>
          <ac:picMkLst>
            <pc:docMk/>
            <pc:sldMk cId="2371711299" sldId="306"/>
            <ac:picMk id="11" creationId="{AFF2E5EB-9514-6B09-CB15-9903FF61A5B2}"/>
          </ac:picMkLst>
        </pc:picChg>
      </pc:sldChg>
      <pc:sldChg chg="addSp delSp modSp add mod">
        <pc:chgData name="Bos-9, R. (Roos)" userId="22d17bc4-1250-44ce-98f2-cf37ec652929" providerId="ADAL" clId="{DB0632D3-597C-40FB-8FA4-7269FEC4B3A3}" dt="2024-10-28T13:16:49.203" v="3606"/>
        <pc:sldMkLst>
          <pc:docMk/>
          <pc:sldMk cId="325444554" sldId="307"/>
        </pc:sldMkLst>
        <pc:spChg chg="add mod">
          <ac:chgData name="Bos-9, R. (Roos)" userId="22d17bc4-1250-44ce-98f2-cf37ec652929" providerId="ADAL" clId="{DB0632D3-597C-40FB-8FA4-7269FEC4B3A3}" dt="2024-10-28T13:16:49.203" v="3606"/>
          <ac:spMkLst>
            <pc:docMk/>
            <pc:sldMk cId="325444554" sldId="307"/>
            <ac:spMk id="5" creationId="{9544B505-D2E9-F85A-1B7F-C7C5ECC502BA}"/>
          </ac:spMkLst>
        </pc:spChg>
        <pc:spChg chg="del">
          <ac:chgData name="Bos-9, R. (Roos)" userId="22d17bc4-1250-44ce-98f2-cf37ec652929" providerId="ADAL" clId="{DB0632D3-597C-40FB-8FA4-7269FEC4B3A3}" dt="2024-10-28T13:16:48.187" v="3605" actId="478"/>
          <ac:spMkLst>
            <pc:docMk/>
            <pc:sldMk cId="325444554" sldId="307"/>
            <ac:spMk id="7" creationId="{726744F3-CDED-CD86-F8AB-A2C1D098CC50}"/>
          </ac:spMkLst>
        </pc:spChg>
        <pc:spChg chg="add mod">
          <ac:chgData name="Bos-9, R. (Roos)" userId="22d17bc4-1250-44ce-98f2-cf37ec652929" providerId="ADAL" clId="{DB0632D3-597C-40FB-8FA4-7269FEC4B3A3}" dt="2024-10-28T13:16:49.203" v="3606"/>
          <ac:spMkLst>
            <pc:docMk/>
            <pc:sldMk cId="325444554" sldId="307"/>
            <ac:spMk id="9" creationId="{B4186245-5F6A-20F4-04CC-37B2F4ABF264}"/>
          </ac:spMkLst>
        </pc:spChg>
        <pc:spChg chg="add mod">
          <ac:chgData name="Bos-9, R. (Roos)" userId="22d17bc4-1250-44ce-98f2-cf37ec652929" providerId="ADAL" clId="{DB0632D3-597C-40FB-8FA4-7269FEC4B3A3}" dt="2024-10-28T13:16:49.203" v="3606"/>
          <ac:spMkLst>
            <pc:docMk/>
            <pc:sldMk cId="325444554" sldId="307"/>
            <ac:spMk id="10" creationId="{9E538F93-A314-89D6-0DF3-8241C3F81733}"/>
          </ac:spMkLst>
        </pc:spChg>
        <pc:spChg chg="add mod">
          <ac:chgData name="Bos-9, R. (Roos)" userId="22d17bc4-1250-44ce-98f2-cf37ec652929" providerId="ADAL" clId="{DB0632D3-597C-40FB-8FA4-7269FEC4B3A3}" dt="2024-10-28T13:16:49.203" v="3606"/>
          <ac:spMkLst>
            <pc:docMk/>
            <pc:sldMk cId="325444554" sldId="307"/>
            <ac:spMk id="11" creationId="{8F5AFC5B-F58C-F90A-EC0B-62B1292799A0}"/>
          </ac:spMkLst>
        </pc:spChg>
        <pc:spChg chg="add mod">
          <ac:chgData name="Bos-9, R. (Roos)" userId="22d17bc4-1250-44ce-98f2-cf37ec652929" providerId="ADAL" clId="{DB0632D3-597C-40FB-8FA4-7269FEC4B3A3}" dt="2024-10-28T13:16:49.203" v="3606"/>
          <ac:spMkLst>
            <pc:docMk/>
            <pc:sldMk cId="325444554" sldId="307"/>
            <ac:spMk id="12" creationId="{454CB6F9-B93B-F46A-FB55-8F771BA609A6}"/>
          </ac:spMkLst>
        </pc:spChg>
        <pc:picChg chg="add mod">
          <ac:chgData name="Bos-9, R. (Roos)" userId="22d17bc4-1250-44ce-98f2-cf37ec652929" providerId="ADAL" clId="{DB0632D3-597C-40FB-8FA4-7269FEC4B3A3}" dt="2024-10-28T13:16:49.203" v="3606"/>
          <ac:picMkLst>
            <pc:docMk/>
            <pc:sldMk cId="325444554" sldId="307"/>
            <ac:picMk id="4" creationId="{099D0E01-14DD-BCFE-C549-B6FE272BF817}"/>
          </ac:picMkLst>
        </pc:picChg>
      </pc:sldChg>
      <pc:sldChg chg="addSp delSp modSp add mod">
        <pc:chgData name="Bos-9, R. (Roos)" userId="22d17bc4-1250-44ce-98f2-cf37ec652929" providerId="ADAL" clId="{DB0632D3-597C-40FB-8FA4-7269FEC4B3A3}" dt="2024-10-28T13:25:54.350" v="3702" actId="1076"/>
        <pc:sldMkLst>
          <pc:docMk/>
          <pc:sldMk cId="2636399930" sldId="308"/>
        </pc:sldMkLst>
        <pc:spChg chg="add mod">
          <ac:chgData name="Bos-9, R. (Roos)" userId="22d17bc4-1250-44ce-98f2-cf37ec652929" providerId="ADAL" clId="{DB0632D3-597C-40FB-8FA4-7269FEC4B3A3}" dt="2024-10-28T13:25:54.350" v="3702" actId="1076"/>
          <ac:spMkLst>
            <pc:docMk/>
            <pc:sldMk cId="2636399930" sldId="308"/>
            <ac:spMk id="5" creationId="{8C17F59C-70FA-A107-DCE2-438E89BB4A96}"/>
          </ac:spMkLst>
        </pc:spChg>
        <pc:spChg chg="del">
          <ac:chgData name="Bos-9, R. (Roos)" userId="22d17bc4-1250-44ce-98f2-cf37ec652929" providerId="ADAL" clId="{DB0632D3-597C-40FB-8FA4-7269FEC4B3A3}" dt="2024-10-28T13:21:26.182" v="3645" actId="478"/>
          <ac:spMkLst>
            <pc:docMk/>
            <pc:sldMk cId="2636399930" sldId="308"/>
            <ac:spMk id="10" creationId="{761145F8-502E-5B51-22DB-15BE84497A38}"/>
          </ac:spMkLst>
        </pc:spChg>
        <pc:picChg chg="add mod">
          <ac:chgData name="Bos-9, R. (Roos)" userId="22d17bc4-1250-44ce-98f2-cf37ec652929" providerId="ADAL" clId="{DB0632D3-597C-40FB-8FA4-7269FEC4B3A3}" dt="2024-10-28T13:21:53.905" v="3652" actId="1076"/>
          <ac:picMkLst>
            <pc:docMk/>
            <pc:sldMk cId="2636399930" sldId="308"/>
            <ac:picMk id="6" creationId="{6C20E458-1505-3440-991C-BDBD25384911}"/>
          </ac:picMkLst>
        </pc:picChg>
        <pc:picChg chg="add mod">
          <ac:chgData name="Bos-9, R. (Roos)" userId="22d17bc4-1250-44ce-98f2-cf37ec652929" providerId="ADAL" clId="{DB0632D3-597C-40FB-8FA4-7269FEC4B3A3}" dt="2024-10-28T13:21:57.808" v="3653" actId="1076"/>
          <ac:picMkLst>
            <pc:docMk/>
            <pc:sldMk cId="2636399930" sldId="308"/>
            <ac:picMk id="7" creationId="{E2AA8289-6A42-9EAB-8314-989B7AF0F31A}"/>
          </ac:picMkLst>
        </pc:picChg>
        <pc:picChg chg="del">
          <ac:chgData name="Bos-9, R. (Roos)" userId="22d17bc4-1250-44ce-98f2-cf37ec652929" providerId="ADAL" clId="{DB0632D3-597C-40FB-8FA4-7269FEC4B3A3}" dt="2024-10-28T13:21:26.929" v="3646" actId="478"/>
          <ac:picMkLst>
            <pc:docMk/>
            <pc:sldMk cId="2636399930" sldId="308"/>
            <ac:picMk id="13" creationId="{82DDD443-3A88-D8DB-3269-E9E39F115F7A}"/>
          </ac:picMkLst>
        </pc:picChg>
        <pc:picChg chg="del">
          <ac:chgData name="Bos-9, R. (Roos)" userId="22d17bc4-1250-44ce-98f2-cf37ec652929" providerId="ADAL" clId="{DB0632D3-597C-40FB-8FA4-7269FEC4B3A3}" dt="2024-10-28T13:21:24.149" v="3644" actId="478"/>
          <ac:picMkLst>
            <pc:docMk/>
            <pc:sldMk cId="2636399930" sldId="308"/>
            <ac:picMk id="16" creationId="{BF75C290-536C-7D88-EE56-5B87F5F16349}"/>
          </ac:picMkLst>
        </pc:picChg>
      </pc:sldChg>
      <pc:sldChg chg="add del">
        <pc:chgData name="Bos-9, R. (Roos)" userId="22d17bc4-1250-44ce-98f2-cf37ec652929" providerId="ADAL" clId="{DB0632D3-597C-40FB-8FA4-7269FEC4B3A3}" dt="2024-10-28T13:14:52.266" v="3596" actId="47"/>
        <pc:sldMkLst>
          <pc:docMk/>
          <pc:sldMk cId="3294284356" sldId="618"/>
        </pc:sldMkLst>
      </pc:sldChg>
      <pc:sldMasterChg chg="delSldLayout">
        <pc:chgData name="Bos-9, R. (Roos)" userId="22d17bc4-1250-44ce-98f2-cf37ec652929" providerId="ADAL" clId="{DB0632D3-597C-40FB-8FA4-7269FEC4B3A3}" dt="2024-10-28T13:14:52.266" v="3596" actId="47"/>
        <pc:sldMasterMkLst>
          <pc:docMk/>
          <pc:sldMasterMk cId="683652046" sldId="2147483648"/>
        </pc:sldMasterMkLst>
        <pc:sldLayoutChg chg="del">
          <pc:chgData name="Bos-9, R. (Roos)" userId="22d17bc4-1250-44ce-98f2-cf37ec652929" providerId="ADAL" clId="{DB0632D3-597C-40FB-8FA4-7269FEC4B3A3}" dt="2024-10-28T13:14:52.266" v="3596" actId="47"/>
          <pc:sldLayoutMkLst>
            <pc:docMk/>
            <pc:sldMasterMk cId="683652046" sldId="2147483648"/>
            <pc:sldLayoutMk cId="1120588909" sldId="2147483660"/>
          </pc:sldLayoutMkLst>
        </pc:sldLayoutChg>
      </pc:sldMasterChg>
    </pc:docChg>
  </pc:docChgLst>
  <pc:docChgLst>
    <pc:chgData name="Bos-9, R. (Roos)" userId="22d17bc4-1250-44ce-98f2-cf37ec652929" providerId="ADAL" clId="{545D4574-EA7C-43F5-AE06-D7B8F995E91B}"/>
    <pc:docChg chg="custSel modSld">
      <pc:chgData name="Bos-9, R. (Roos)" userId="22d17bc4-1250-44ce-98f2-cf37ec652929" providerId="ADAL" clId="{545D4574-EA7C-43F5-AE06-D7B8F995E91B}" dt="2024-11-04T09:02:24.985" v="3" actId="478"/>
      <pc:docMkLst>
        <pc:docMk/>
      </pc:docMkLst>
      <pc:sldChg chg="addSp modSp">
        <pc:chgData name="Bos-9, R. (Roos)" userId="22d17bc4-1250-44ce-98f2-cf37ec652929" providerId="ADAL" clId="{545D4574-EA7C-43F5-AE06-D7B8F995E91B}" dt="2024-11-04T08:59:47.410" v="0"/>
        <pc:sldMkLst>
          <pc:docMk/>
          <pc:sldMk cId="805262250" sldId="289"/>
        </pc:sldMkLst>
        <pc:picChg chg="add mod">
          <ac:chgData name="Bos-9, R. (Roos)" userId="22d17bc4-1250-44ce-98f2-cf37ec652929" providerId="ADAL" clId="{545D4574-EA7C-43F5-AE06-D7B8F995E91B}" dt="2024-11-04T08:59:47.410" v="0"/>
          <ac:picMkLst>
            <pc:docMk/>
            <pc:sldMk cId="805262250" sldId="289"/>
            <ac:picMk id="4" creationId="{06FD2BFD-5C4E-CDF4-F9ED-18DA16F79F40}"/>
          </ac:picMkLst>
        </pc:picChg>
      </pc:sldChg>
      <pc:sldChg chg="addSp delSp modSp mod">
        <pc:chgData name="Bos-9, R. (Roos)" userId="22d17bc4-1250-44ce-98f2-cf37ec652929" providerId="ADAL" clId="{545D4574-EA7C-43F5-AE06-D7B8F995E91B}" dt="2024-11-04T09:02:24.985" v="3" actId="478"/>
        <pc:sldMkLst>
          <pc:docMk/>
          <pc:sldMk cId="1320351994" sldId="302"/>
        </pc:sldMkLst>
        <pc:spChg chg="mod">
          <ac:chgData name="Bos-9, R. (Roos)" userId="22d17bc4-1250-44ce-98f2-cf37ec652929" providerId="ADAL" clId="{545D4574-EA7C-43F5-AE06-D7B8F995E91B}" dt="2024-11-04T09:02:16.989" v="1" actId="1076"/>
          <ac:spMkLst>
            <pc:docMk/>
            <pc:sldMk cId="1320351994" sldId="302"/>
            <ac:spMk id="6" creationId="{2C175DAD-2F88-77C7-D98E-C2A62260AC76}"/>
          </ac:spMkLst>
        </pc:spChg>
        <pc:picChg chg="add del">
          <ac:chgData name="Bos-9, R. (Roos)" userId="22d17bc4-1250-44ce-98f2-cf37ec652929" providerId="ADAL" clId="{545D4574-EA7C-43F5-AE06-D7B8F995E91B}" dt="2024-11-04T09:02:24.985" v="3" actId="478"/>
          <ac:picMkLst>
            <pc:docMk/>
            <pc:sldMk cId="1320351994" sldId="302"/>
            <ac:picMk id="11" creationId="{106C39FE-39D6-F16F-A703-6DF5272E9A5D}"/>
          </ac:picMkLst>
        </pc:picChg>
      </pc:sldChg>
    </pc:docChg>
  </pc:docChgLst>
  <pc:docChgLst>
    <pc:chgData name="Bos-9, R. (Roos)" userId="22d17bc4-1250-44ce-98f2-cf37ec652929" providerId="ADAL" clId="{8324685F-47C0-4B77-AC19-D56080721054}"/>
    <pc:docChg chg="modSld">
      <pc:chgData name="Bos-9, R. (Roos)" userId="22d17bc4-1250-44ce-98f2-cf37ec652929" providerId="ADAL" clId="{8324685F-47C0-4B77-AC19-D56080721054}" dt="2024-10-29T14:59:20.903" v="1" actId="20577"/>
      <pc:docMkLst>
        <pc:docMk/>
      </pc:docMkLst>
      <pc:sldChg chg="modSp mod">
        <pc:chgData name="Bos-9, R. (Roos)" userId="22d17bc4-1250-44ce-98f2-cf37ec652929" providerId="ADAL" clId="{8324685F-47C0-4B77-AC19-D56080721054}" dt="2024-10-29T14:59:20.903" v="1" actId="20577"/>
        <pc:sldMkLst>
          <pc:docMk/>
          <pc:sldMk cId="3816130977" sldId="305"/>
        </pc:sldMkLst>
        <pc:spChg chg="mod">
          <ac:chgData name="Bos-9, R. (Roos)" userId="22d17bc4-1250-44ce-98f2-cf37ec652929" providerId="ADAL" clId="{8324685F-47C0-4B77-AC19-D56080721054}" dt="2024-10-29T14:59:20.903" v="1" actId="20577"/>
          <ac:spMkLst>
            <pc:docMk/>
            <pc:sldMk cId="3816130977" sldId="305"/>
            <ac:spMk id="12" creationId="{896E8312-9D0C-0A04-F927-F3549694F871}"/>
          </ac:spMkLst>
        </pc:spChg>
      </pc:sldChg>
    </pc:docChg>
  </pc:docChgLst>
  <pc:docChgLst>
    <pc:chgData name="Bos-9, R. (Roos)" userId="22d17bc4-1250-44ce-98f2-cf37ec652929" providerId="ADAL" clId="{DA1FA6C2-287C-48F4-B609-DDB14A30E985}"/>
    <pc:docChg chg="undo custSel addSld delSld modSld sldOrd">
      <pc:chgData name="Bos-9, R. (Roos)" userId="22d17bc4-1250-44ce-98f2-cf37ec652929" providerId="ADAL" clId="{DA1FA6C2-287C-48F4-B609-DDB14A30E985}" dt="2024-11-05T10:48:02.231" v="921" actId="47"/>
      <pc:docMkLst>
        <pc:docMk/>
      </pc:docMkLst>
      <pc:sldChg chg="modSp del mod">
        <pc:chgData name="Bos-9, R. (Roos)" userId="22d17bc4-1250-44ce-98f2-cf37ec652929" providerId="ADAL" clId="{DA1FA6C2-287C-48F4-B609-DDB14A30E985}" dt="2024-11-05T10:48:02.231" v="921" actId="47"/>
        <pc:sldMkLst>
          <pc:docMk/>
          <pc:sldMk cId="717910017" sldId="278"/>
        </pc:sldMkLst>
        <pc:graphicFrameChg chg="mod">
          <ac:chgData name="Bos-9, R. (Roos)" userId="22d17bc4-1250-44ce-98f2-cf37ec652929" providerId="ADAL" clId="{DA1FA6C2-287C-48F4-B609-DDB14A30E985}" dt="2024-11-05T10:47:50.919" v="918" actId="1076"/>
          <ac:graphicFrameMkLst>
            <pc:docMk/>
            <pc:sldMk cId="717910017" sldId="278"/>
            <ac:graphicFrameMk id="4" creationId="{03B4D52A-AA2A-3205-2F10-F0A83F0A8F31}"/>
          </ac:graphicFrameMkLst>
        </pc:graphicFrameChg>
      </pc:sldChg>
      <pc:sldChg chg="addSp delSp modSp mod delAnim">
        <pc:chgData name="Bos-9, R. (Roos)" userId="22d17bc4-1250-44ce-98f2-cf37ec652929" providerId="ADAL" clId="{DA1FA6C2-287C-48F4-B609-DDB14A30E985}" dt="2024-11-05T10:05:25.971" v="66" actId="1076"/>
        <pc:sldMkLst>
          <pc:docMk/>
          <pc:sldMk cId="1164366939" sldId="281"/>
        </pc:sldMkLst>
        <pc:spChg chg="del">
          <ac:chgData name="Bos-9, R. (Roos)" userId="22d17bc4-1250-44ce-98f2-cf37ec652929" providerId="ADAL" clId="{DA1FA6C2-287C-48F4-B609-DDB14A30E985}" dt="2024-11-05T09:52:18.918" v="0" actId="478"/>
          <ac:spMkLst>
            <pc:docMk/>
            <pc:sldMk cId="1164366939" sldId="281"/>
            <ac:spMk id="6" creationId="{EB30F12C-F986-49BC-BC98-4494E294160D}"/>
          </ac:spMkLst>
        </pc:spChg>
        <pc:spChg chg="add del mod">
          <ac:chgData name="Bos-9, R. (Roos)" userId="22d17bc4-1250-44ce-98f2-cf37ec652929" providerId="ADAL" clId="{DA1FA6C2-287C-48F4-B609-DDB14A30E985}" dt="2024-11-05T10:04:56.856" v="64" actId="478"/>
          <ac:spMkLst>
            <pc:docMk/>
            <pc:sldMk cId="1164366939" sldId="281"/>
            <ac:spMk id="7" creationId="{79D71ECE-58CE-2504-4352-403A63F7675A}"/>
          </ac:spMkLst>
        </pc:spChg>
        <pc:spChg chg="add mod">
          <ac:chgData name="Bos-9, R. (Roos)" userId="22d17bc4-1250-44ce-98f2-cf37ec652929" providerId="ADAL" clId="{DA1FA6C2-287C-48F4-B609-DDB14A30E985}" dt="2024-11-05T10:05:25.971" v="66" actId="1076"/>
          <ac:spMkLst>
            <pc:docMk/>
            <pc:sldMk cId="1164366939" sldId="281"/>
            <ac:spMk id="9" creationId="{7129FB8B-58DD-DB21-3829-96C7BD7FCBF5}"/>
          </ac:spMkLst>
        </pc:spChg>
        <pc:spChg chg="add mod">
          <ac:chgData name="Bos-9, R. (Roos)" userId="22d17bc4-1250-44ce-98f2-cf37ec652929" providerId="ADAL" clId="{DA1FA6C2-287C-48F4-B609-DDB14A30E985}" dt="2024-11-05T10:05:25.971" v="66" actId="1076"/>
          <ac:spMkLst>
            <pc:docMk/>
            <pc:sldMk cId="1164366939" sldId="281"/>
            <ac:spMk id="12" creationId="{51A58988-8E3A-3E32-610C-AAFE6C5E8691}"/>
          </ac:spMkLst>
        </pc:spChg>
        <pc:spChg chg="add mod">
          <ac:chgData name="Bos-9, R. (Roos)" userId="22d17bc4-1250-44ce-98f2-cf37ec652929" providerId="ADAL" clId="{DA1FA6C2-287C-48F4-B609-DDB14A30E985}" dt="2024-11-05T10:05:25.971" v="66" actId="1076"/>
          <ac:spMkLst>
            <pc:docMk/>
            <pc:sldMk cId="1164366939" sldId="281"/>
            <ac:spMk id="13" creationId="{FF3CE4D1-C279-F285-414C-F0955B314214}"/>
          </ac:spMkLst>
        </pc:spChg>
        <pc:spChg chg="add mod">
          <ac:chgData name="Bos-9, R. (Roos)" userId="22d17bc4-1250-44ce-98f2-cf37ec652929" providerId="ADAL" clId="{DA1FA6C2-287C-48F4-B609-DDB14A30E985}" dt="2024-11-05T10:05:25.971" v="66" actId="1076"/>
          <ac:spMkLst>
            <pc:docMk/>
            <pc:sldMk cId="1164366939" sldId="281"/>
            <ac:spMk id="15" creationId="{66853750-505D-E3A9-35EE-AAFC7ABA1316}"/>
          </ac:spMkLst>
        </pc:spChg>
        <pc:spChg chg="add mod">
          <ac:chgData name="Bos-9, R. (Roos)" userId="22d17bc4-1250-44ce-98f2-cf37ec652929" providerId="ADAL" clId="{DA1FA6C2-287C-48F4-B609-DDB14A30E985}" dt="2024-11-05T10:05:25.971" v="66" actId="1076"/>
          <ac:spMkLst>
            <pc:docMk/>
            <pc:sldMk cId="1164366939" sldId="281"/>
            <ac:spMk id="16" creationId="{8E850863-4B0D-D319-CDF4-769D4293D4A2}"/>
          </ac:spMkLst>
        </pc:spChg>
        <pc:spChg chg="add mod">
          <ac:chgData name="Bos-9, R. (Roos)" userId="22d17bc4-1250-44ce-98f2-cf37ec652929" providerId="ADAL" clId="{DA1FA6C2-287C-48F4-B609-DDB14A30E985}" dt="2024-11-05T10:05:25.971" v="66" actId="1076"/>
          <ac:spMkLst>
            <pc:docMk/>
            <pc:sldMk cId="1164366939" sldId="281"/>
            <ac:spMk id="17" creationId="{17E6E64F-4F30-8548-95DB-67EFDF0BCB1E}"/>
          </ac:spMkLst>
        </pc:spChg>
        <pc:spChg chg="add mod">
          <ac:chgData name="Bos-9, R. (Roos)" userId="22d17bc4-1250-44ce-98f2-cf37ec652929" providerId="ADAL" clId="{DA1FA6C2-287C-48F4-B609-DDB14A30E985}" dt="2024-11-05T10:05:25.971" v="66" actId="1076"/>
          <ac:spMkLst>
            <pc:docMk/>
            <pc:sldMk cId="1164366939" sldId="281"/>
            <ac:spMk id="19" creationId="{FCFF4876-67E4-8987-6BFA-F66C98360954}"/>
          </ac:spMkLst>
        </pc:spChg>
        <pc:grpChg chg="add mod">
          <ac:chgData name="Bos-9, R. (Roos)" userId="22d17bc4-1250-44ce-98f2-cf37ec652929" providerId="ADAL" clId="{DA1FA6C2-287C-48F4-B609-DDB14A30E985}" dt="2024-11-05T10:05:25.971" v="66" actId="1076"/>
          <ac:grpSpMkLst>
            <pc:docMk/>
            <pc:sldMk cId="1164366939" sldId="281"/>
            <ac:grpSpMk id="11" creationId="{BC4C5F58-6E4F-7230-635F-859458446EE5}"/>
          </ac:grpSpMkLst>
        </pc:grpChg>
        <pc:picChg chg="del">
          <ac:chgData name="Bos-9, R. (Roos)" userId="22d17bc4-1250-44ce-98f2-cf37ec652929" providerId="ADAL" clId="{DA1FA6C2-287C-48F4-B609-DDB14A30E985}" dt="2024-11-05T10:04:54.533" v="63" actId="478"/>
          <ac:picMkLst>
            <pc:docMk/>
            <pc:sldMk cId="1164366939" sldId="281"/>
            <ac:picMk id="5" creationId="{986AD33D-0758-6777-7114-E3F0BA063BCD}"/>
          </ac:picMkLst>
        </pc:picChg>
        <pc:picChg chg="add mod">
          <ac:chgData name="Bos-9, R. (Roos)" userId="22d17bc4-1250-44ce-98f2-cf37ec652929" providerId="ADAL" clId="{DA1FA6C2-287C-48F4-B609-DDB14A30E985}" dt="2024-11-05T10:05:25.971" v="66" actId="1076"/>
          <ac:picMkLst>
            <pc:docMk/>
            <pc:sldMk cId="1164366939" sldId="281"/>
            <ac:picMk id="10" creationId="{200F96B0-8B53-DC11-C1ED-A576DBE5E478}"/>
          </ac:picMkLst>
        </pc:picChg>
        <pc:cxnChg chg="add mod">
          <ac:chgData name="Bos-9, R. (Roos)" userId="22d17bc4-1250-44ce-98f2-cf37ec652929" providerId="ADAL" clId="{DA1FA6C2-287C-48F4-B609-DDB14A30E985}" dt="2024-11-05T10:05:25.971" v="66" actId="1076"/>
          <ac:cxnSpMkLst>
            <pc:docMk/>
            <pc:sldMk cId="1164366939" sldId="281"/>
            <ac:cxnSpMk id="18" creationId="{742FBAD5-9CEA-81B1-2308-6447B6E6235A}"/>
          </ac:cxnSpMkLst>
        </pc:cxnChg>
        <pc:cxnChg chg="add mod">
          <ac:chgData name="Bos-9, R. (Roos)" userId="22d17bc4-1250-44ce-98f2-cf37ec652929" providerId="ADAL" clId="{DA1FA6C2-287C-48F4-B609-DDB14A30E985}" dt="2024-11-05T10:05:25.971" v="66" actId="1076"/>
          <ac:cxnSpMkLst>
            <pc:docMk/>
            <pc:sldMk cId="1164366939" sldId="281"/>
            <ac:cxnSpMk id="20" creationId="{10D4F3FC-E1DE-8E6A-EDDD-E4A288B9F0CD}"/>
          </ac:cxnSpMkLst>
        </pc:cxnChg>
      </pc:sldChg>
      <pc:sldChg chg="del">
        <pc:chgData name="Bos-9, R. (Roos)" userId="22d17bc4-1250-44ce-98f2-cf37ec652929" providerId="ADAL" clId="{DA1FA6C2-287C-48F4-B609-DDB14A30E985}" dt="2024-11-05T10:09:15.024" v="193" actId="47"/>
        <pc:sldMkLst>
          <pc:docMk/>
          <pc:sldMk cId="2974365631" sldId="285"/>
        </pc:sldMkLst>
      </pc:sldChg>
      <pc:sldChg chg="addSp delSp modSp mod modAnim">
        <pc:chgData name="Bos-9, R. (Roos)" userId="22d17bc4-1250-44ce-98f2-cf37ec652929" providerId="ADAL" clId="{DA1FA6C2-287C-48F4-B609-DDB14A30E985}" dt="2024-11-05T10:11:55.118" v="208" actId="1076"/>
        <pc:sldMkLst>
          <pc:docMk/>
          <pc:sldMk cId="1739832017" sldId="286"/>
        </pc:sldMkLst>
        <pc:spChg chg="del">
          <ac:chgData name="Bos-9, R. (Roos)" userId="22d17bc4-1250-44ce-98f2-cf37ec652929" providerId="ADAL" clId="{DA1FA6C2-287C-48F4-B609-DDB14A30E985}" dt="2024-11-05T09:54:35.716" v="12" actId="478"/>
          <ac:spMkLst>
            <pc:docMk/>
            <pc:sldMk cId="1739832017" sldId="286"/>
            <ac:spMk id="5" creationId="{1AA4E910-7007-B0A2-3D3D-21035DC1979B}"/>
          </ac:spMkLst>
        </pc:spChg>
        <pc:spChg chg="del">
          <ac:chgData name="Bos-9, R. (Roos)" userId="22d17bc4-1250-44ce-98f2-cf37ec652929" providerId="ADAL" clId="{DA1FA6C2-287C-48F4-B609-DDB14A30E985}" dt="2024-11-05T09:54:37.468" v="13" actId="478"/>
          <ac:spMkLst>
            <pc:docMk/>
            <pc:sldMk cId="1739832017" sldId="286"/>
            <ac:spMk id="7" creationId="{726744F3-CDED-CD86-F8AB-A2C1D098CC50}"/>
          </ac:spMkLst>
        </pc:spChg>
        <pc:spChg chg="add mod">
          <ac:chgData name="Bos-9, R. (Roos)" userId="22d17bc4-1250-44ce-98f2-cf37ec652929" providerId="ADAL" clId="{DA1FA6C2-287C-48F4-B609-DDB14A30E985}" dt="2024-11-05T10:07:41.346" v="192" actId="1076"/>
          <ac:spMkLst>
            <pc:docMk/>
            <pc:sldMk cId="1739832017" sldId="286"/>
            <ac:spMk id="9" creationId="{D1B63609-1A59-8472-7B73-832978822C49}"/>
          </ac:spMkLst>
        </pc:spChg>
        <pc:spChg chg="add mod">
          <ac:chgData name="Bos-9, R. (Roos)" userId="22d17bc4-1250-44ce-98f2-cf37ec652929" providerId="ADAL" clId="{DA1FA6C2-287C-48F4-B609-DDB14A30E985}" dt="2024-11-05T10:07:35.135" v="190" actId="20577"/>
          <ac:spMkLst>
            <pc:docMk/>
            <pc:sldMk cId="1739832017" sldId="286"/>
            <ac:spMk id="10" creationId="{BA6D1241-489C-74FA-7CA3-E7D397E73D5D}"/>
          </ac:spMkLst>
        </pc:spChg>
        <pc:spChg chg="add mod">
          <ac:chgData name="Bos-9, R. (Roos)" userId="22d17bc4-1250-44ce-98f2-cf37ec652929" providerId="ADAL" clId="{DA1FA6C2-287C-48F4-B609-DDB14A30E985}" dt="2024-11-05T10:11:55.118" v="208" actId="1076"/>
          <ac:spMkLst>
            <pc:docMk/>
            <pc:sldMk cId="1739832017" sldId="286"/>
            <ac:spMk id="15" creationId="{B84AC36E-C309-231E-1BFD-7C34896A75EE}"/>
          </ac:spMkLst>
        </pc:spChg>
        <pc:spChg chg="add mod">
          <ac:chgData name="Bos-9, R. (Roos)" userId="22d17bc4-1250-44ce-98f2-cf37ec652929" providerId="ADAL" clId="{DA1FA6C2-287C-48F4-B609-DDB14A30E985}" dt="2024-11-05T10:11:46.484" v="206" actId="122"/>
          <ac:spMkLst>
            <pc:docMk/>
            <pc:sldMk cId="1739832017" sldId="286"/>
            <ac:spMk id="16" creationId="{0EBCD21C-186E-16D9-598F-208ACFF406DE}"/>
          </ac:spMkLst>
        </pc:spChg>
        <pc:spChg chg="add mod">
          <ac:chgData name="Bos-9, R. (Roos)" userId="22d17bc4-1250-44ce-98f2-cf37ec652929" providerId="ADAL" clId="{DA1FA6C2-287C-48F4-B609-DDB14A30E985}" dt="2024-11-05T10:10:25.675" v="196" actId="1076"/>
          <ac:spMkLst>
            <pc:docMk/>
            <pc:sldMk cId="1739832017" sldId="286"/>
            <ac:spMk id="17" creationId="{A3B26CB4-DF9A-2F63-2586-72A605D79F9E}"/>
          </ac:spMkLst>
        </pc:spChg>
        <pc:spChg chg="add mod">
          <ac:chgData name="Bos-9, R. (Roos)" userId="22d17bc4-1250-44ce-98f2-cf37ec652929" providerId="ADAL" clId="{DA1FA6C2-287C-48F4-B609-DDB14A30E985}" dt="2024-11-05T10:10:25.675" v="196" actId="1076"/>
          <ac:spMkLst>
            <pc:docMk/>
            <pc:sldMk cId="1739832017" sldId="286"/>
            <ac:spMk id="18" creationId="{10537176-63BC-42DB-99C7-072E96E2E1CE}"/>
          </ac:spMkLst>
        </pc:spChg>
        <pc:picChg chg="add mod">
          <ac:chgData name="Bos-9, R. (Roos)" userId="22d17bc4-1250-44ce-98f2-cf37ec652929" providerId="ADAL" clId="{DA1FA6C2-287C-48F4-B609-DDB14A30E985}" dt="2024-11-05T10:07:38.620" v="191" actId="1076"/>
          <ac:picMkLst>
            <pc:docMk/>
            <pc:sldMk cId="1739832017" sldId="286"/>
            <ac:picMk id="4" creationId="{03317D48-259A-7E3E-42F1-CFA146064D4B}"/>
          </ac:picMkLst>
        </pc:picChg>
        <pc:picChg chg="add mod">
          <ac:chgData name="Bos-9, R. (Roos)" userId="22d17bc4-1250-44ce-98f2-cf37ec652929" providerId="ADAL" clId="{DA1FA6C2-287C-48F4-B609-DDB14A30E985}" dt="2024-11-05T09:55:08.208" v="17"/>
          <ac:picMkLst>
            <pc:docMk/>
            <pc:sldMk cId="1739832017" sldId="286"/>
            <ac:picMk id="11" creationId="{C2FDCD3F-5CE7-48CE-0B2D-7BF342F01987}"/>
          </ac:picMkLst>
        </pc:picChg>
        <pc:picChg chg="add mod">
          <ac:chgData name="Bos-9, R. (Roos)" userId="22d17bc4-1250-44ce-98f2-cf37ec652929" providerId="ADAL" clId="{DA1FA6C2-287C-48F4-B609-DDB14A30E985}" dt="2024-11-05T09:55:08.208" v="17"/>
          <ac:picMkLst>
            <pc:docMk/>
            <pc:sldMk cId="1739832017" sldId="286"/>
            <ac:picMk id="12" creationId="{3ED95630-67F4-1330-C7BA-E0C84C793AA2}"/>
          </ac:picMkLst>
        </pc:picChg>
        <pc:picChg chg="add mod">
          <ac:chgData name="Bos-9, R. (Roos)" userId="22d17bc4-1250-44ce-98f2-cf37ec652929" providerId="ADAL" clId="{DA1FA6C2-287C-48F4-B609-DDB14A30E985}" dt="2024-11-05T10:10:25.675" v="196" actId="1076"/>
          <ac:picMkLst>
            <pc:docMk/>
            <pc:sldMk cId="1739832017" sldId="286"/>
            <ac:picMk id="13" creationId="{A9C2D53F-040E-21B2-E609-43D8FAF7CA83}"/>
          </ac:picMkLst>
        </pc:picChg>
        <pc:picChg chg="add mod">
          <ac:chgData name="Bos-9, R. (Roos)" userId="22d17bc4-1250-44ce-98f2-cf37ec652929" providerId="ADAL" clId="{DA1FA6C2-287C-48F4-B609-DDB14A30E985}" dt="2024-11-05T10:10:25.675" v="196" actId="1076"/>
          <ac:picMkLst>
            <pc:docMk/>
            <pc:sldMk cId="1739832017" sldId="286"/>
            <ac:picMk id="19" creationId="{33D3C86D-AAD8-7B61-B03C-76CEEB607B2B}"/>
          </ac:picMkLst>
        </pc:picChg>
        <pc:picChg chg="add mod">
          <ac:chgData name="Bos-9, R. (Roos)" userId="22d17bc4-1250-44ce-98f2-cf37ec652929" providerId="ADAL" clId="{DA1FA6C2-287C-48F4-B609-DDB14A30E985}" dt="2024-11-05T10:10:25.675" v="196" actId="1076"/>
          <ac:picMkLst>
            <pc:docMk/>
            <pc:sldMk cId="1739832017" sldId="286"/>
            <ac:picMk id="20" creationId="{5EF299A9-6BB7-5BAF-C698-D90395D1DF26}"/>
          </ac:picMkLst>
        </pc:picChg>
      </pc:sldChg>
      <pc:sldChg chg="addSp delSp modSp mod ord">
        <pc:chgData name="Bos-9, R. (Roos)" userId="22d17bc4-1250-44ce-98f2-cf37ec652929" providerId="ADAL" clId="{DA1FA6C2-287C-48F4-B609-DDB14A30E985}" dt="2024-11-05T10:04:52.037" v="62"/>
        <pc:sldMkLst>
          <pc:docMk/>
          <pc:sldMk cId="1872422651" sldId="287"/>
        </pc:sldMkLst>
        <pc:spChg chg="del">
          <ac:chgData name="Bos-9, R. (Roos)" userId="22d17bc4-1250-44ce-98f2-cf37ec652929" providerId="ADAL" clId="{DA1FA6C2-287C-48F4-B609-DDB14A30E985}" dt="2024-11-05T09:52:48.875" v="5" actId="478"/>
          <ac:spMkLst>
            <pc:docMk/>
            <pc:sldMk cId="1872422651" sldId="287"/>
            <ac:spMk id="6" creationId="{2046F7BF-86AB-A19B-0066-3A120721B9B0}"/>
          </ac:spMkLst>
        </pc:spChg>
        <pc:spChg chg="mod">
          <ac:chgData name="Bos-9, R. (Roos)" userId="22d17bc4-1250-44ce-98f2-cf37ec652929" providerId="ADAL" clId="{DA1FA6C2-287C-48F4-B609-DDB14A30E985}" dt="2024-11-05T09:52:49.489" v="6"/>
          <ac:spMkLst>
            <pc:docMk/>
            <pc:sldMk cId="1872422651" sldId="287"/>
            <ac:spMk id="9" creationId="{92CE6340-3172-C005-BF20-052F2E230307}"/>
          </ac:spMkLst>
        </pc:spChg>
        <pc:grpChg chg="add mod">
          <ac:chgData name="Bos-9, R. (Roos)" userId="22d17bc4-1250-44ce-98f2-cf37ec652929" providerId="ADAL" clId="{DA1FA6C2-287C-48F4-B609-DDB14A30E985}" dt="2024-11-05T09:53:00.524" v="11" actId="1076"/>
          <ac:grpSpMkLst>
            <pc:docMk/>
            <pc:sldMk cId="1872422651" sldId="287"/>
            <ac:grpSpMk id="5" creationId="{EC9EA183-BEC0-30A0-DE6E-01F648630D3C}"/>
          </ac:grpSpMkLst>
        </pc:grpChg>
        <pc:picChg chg="mod">
          <ac:chgData name="Bos-9, R. (Roos)" userId="22d17bc4-1250-44ce-98f2-cf37ec652929" providerId="ADAL" clId="{DA1FA6C2-287C-48F4-B609-DDB14A30E985}" dt="2024-11-05T09:52:49.489" v="6"/>
          <ac:picMkLst>
            <pc:docMk/>
            <pc:sldMk cId="1872422651" sldId="287"/>
            <ac:picMk id="7" creationId="{A1BAFA8F-B4C5-537A-7EF3-E9337C3573A2}"/>
          </ac:picMkLst>
        </pc:picChg>
      </pc:sldChg>
      <pc:sldChg chg="addSp delSp modSp mod">
        <pc:chgData name="Bos-9, R. (Roos)" userId="22d17bc4-1250-44ce-98f2-cf37ec652929" providerId="ADAL" clId="{DA1FA6C2-287C-48F4-B609-DDB14A30E985}" dt="2024-11-05T10:14:12.330" v="217" actId="1076"/>
        <pc:sldMkLst>
          <pc:docMk/>
          <pc:sldMk cId="655413855" sldId="290"/>
        </pc:sldMkLst>
        <pc:spChg chg="del">
          <ac:chgData name="Bos-9, R. (Roos)" userId="22d17bc4-1250-44ce-98f2-cf37ec652929" providerId="ADAL" clId="{DA1FA6C2-287C-48F4-B609-DDB14A30E985}" dt="2024-11-05T10:14:01.878" v="213" actId="478"/>
          <ac:spMkLst>
            <pc:docMk/>
            <pc:sldMk cId="655413855" sldId="290"/>
            <ac:spMk id="4" creationId="{1AF7EA59-3596-9D5C-1BC1-B3EFD12CE035}"/>
          </ac:spMkLst>
        </pc:spChg>
        <pc:spChg chg="add mod">
          <ac:chgData name="Bos-9, R. (Roos)" userId="22d17bc4-1250-44ce-98f2-cf37ec652929" providerId="ADAL" clId="{DA1FA6C2-287C-48F4-B609-DDB14A30E985}" dt="2024-11-05T10:14:12.330" v="217" actId="1076"/>
          <ac:spMkLst>
            <pc:docMk/>
            <pc:sldMk cId="655413855" sldId="290"/>
            <ac:spMk id="7" creationId="{355DE169-13DC-E687-17D8-7508620E62E3}"/>
          </ac:spMkLst>
        </pc:spChg>
        <pc:picChg chg="add mod">
          <ac:chgData name="Bos-9, R. (Roos)" userId="22d17bc4-1250-44ce-98f2-cf37ec652929" providerId="ADAL" clId="{DA1FA6C2-287C-48F4-B609-DDB14A30E985}" dt="2024-11-05T10:14:08.894" v="216" actId="1076"/>
          <ac:picMkLst>
            <pc:docMk/>
            <pc:sldMk cId="655413855" sldId="290"/>
            <ac:picMk id="5" creationId="{2A6C30C3-D932-647A-2A71-7D5BDB2A2691}"/>
          </ac:picMkLst>
        </pc:picChg>
      </pc:sldChg>
      <pc:sldChg chg="ord">
        <pc:chgData name="Bos-9, R. (Roos)" userId="22d17bc4-1250-44ce-98f2-cf37ec652929" providerId="ADAL" clId="{DA1FA6C2-287C-48F4-B609-DDB14A30E985}" dt="2024-11-05T10:22:25.365" v="296"/>
        <pc:sldMkLst>
          <pc:docMk/>
          <pc:sldMk cId="3373643282" sldId="291"/>
        </pc:sldMkLst>
      </pc:sldChg>
      <pc:sldChg chg="addSp delSp modSp mod">
        <pc:chgData name="Bos-9, R. (Roos)" userId="22d17bc4-1250-44ce-98f2-cf37ec652929" providerId="ADAL" clId="{DA1FA6C2-287C-48F4-B609-DDB14A30E985}" dt="2024-11-05T10:15:28.903" v="224" actId="1076"/>
        <pc:sldMkLst>
          <pc:docMk/>
          <pc:sldMk cId="1857855000" sldId="294"/>
        </pc:sldMkLst>
        <pc:spChg chg="del">
          <ac:chgData name="Bos-9, R. (Roos)" userId="22d17bc4-1250-44ce-98f2-cf37ec652929" providerId="ADAL" clId="{DA1FA6C2-287C-48F4-B609-DDB14A30E985}" dt="2024-11-05T10:15:20.109" v="218" actId="478"/>
          <ac:spMkLst>
            <pc:docMk/>
            <pc:sldMk cId="1857855000" sldId="294"/>
            <ac:spMk id="4" creationId="{1AF7EA59-3596-9D5C-1BC1-B3EFD12CE035}"/>
          </ac:spMkLst>
        </pc:spChg>
        <pc:picChg chg="add mod">
          <ac:chgData name="Bos-9, R. (Roos)" userId="22d17bc4-1250-44ce-98f2-cf37ec652929" providerId="ADAL" clId="{DA1FA6C2-287C-48F4-B609-DDB14A30E985}" dt="2024-11-05T10:15:28.903" v="224" actId="1076"/>
          <ac:picMkLst>
            <pc:docMk/>
            <pc:sldMk cId="1857855000" sldId="294"/>
            <ac:picMk id="5" creationId="{2643FD58-62EE-C1CE-9E07-108B61953D33}"/>
          </ac:picMkLst>
        </pc:picChg>
      </pc:sldChg>
      <pc:sldChg chg="addSp delSp modSp">
        <pc:chgData name="Bos-9, R. (Roos)" userId="22d17bc4-1250-44ce-98f2-cf37ec652929" providerId="ADAL" clId="{DA1FA6C2-287C-48F4-B609-DDB14A30E985}" dt="2024-11-05T10:47:56.858" v="920"/>
        <pc:sldMkLst>
          <pc:docMk/>
          <pc:sldMk cId="537667343" sldId="297"/>
        </pc:sldMkLst>
        <pc:graphicFrameChg chg="add mod">
          <ac:chgData name="Bos-9, R. (Roos)" userId="22d17bc4-1250-44ce-98f2-cf37ec652929" providerId="ADAL" clId="{DA1FA6C2-287C-48F4-B609-DDB14A30E985}" dt="2024-11-05T10:47:56.858" v="920"/>
          <ac:graphicFrameMkLst>
            <pc:docMk/>
            <pc:sldMk cId="537667343" sldId="297"/>
            <ac:graphicFrameMk id="7" creationId="{07542E6D-CDCE-A466-B159-7B98DA034598}"/>
          </ac:graphicFrameMkLst>
        </pc:graphicFrameChg>
        <pc:picChg chg="add del mod">
          <ac:chgData name="Bos-9, R. (Roos)" userId="22d17bc4-1250-44ce-98f2-cf37ec652929" providerId="ADAL" clId="{DA1FA6C2-287C-48F4-B609-DDB14A30E985}" dt="2024-11-05T10:47:43.071" v="916" actId="478"/>
          <ac:picMkLst>
            <pc:docMk/>
            <pc:sldMk cId="537667343" sldId="297"/>
            <ac:picMk id="4" creationId="{7A9B15A7-732C-CE8A-576E-392C0862A4B9}"/>
          </ac:picMkLst>
        </pc:picChg>
        <pc:picChg chg="add del mod">
          <ac:chgData name="Bos-9, R. (Roos)" userId="22d17bc4-1250-44ce-98f2-cf37ec652929" providerId="ADAL" clId="{DA1FA6C2-287C-48F4-B609-DDB14A30E985}" dt="2024-11-05T10:30:08.322" v="332" actId="478"/>
          <ac:picMkLst>
            <pc:docMk/>
            <pc:sldMk cId="537667343" sldId="297"/>
            <ac:picMk id="5" creationId="{23489C7D-85F8-71D8-B047-62C01B4D6728}"/>
          </ac:picMkLst>
        </pc:picChg>
        <pc:picChg chg="add del">
          <ac:chgData name="Bos-9, R. (Roos)" userId="22d17bc4-1250-44ce-98f2-cf37ec652929" providerId="ADAL" clId="{DA1FA6C2-287C-48F4-B609-DDB14A30E985}" dt="2024-11-05T10:47:56.330" v="919" actId="478"/>
          <ac:picMkLst>
            <pc:docMk/>
            <pc:sldMk cId="537667343" sldId="297"/>
            <ac:picMk id="4098" creationId="{57E51281-C6DA-EB67-6EBE-2D8430737715}"/>
          </ac:picMkLst>
        </pc:picChg>
      </pc:sldChg>
      <pc:sldChg chg="addSp delSp modSp mod">
        <pc:chgData name="Bos-9, R. (Roos)" userId="22d17bc4-1250-44ce-98f2-cf37ec652929" providerId="ADAL" clId="{DA1FA6C2-287C-48F4-B609-DDB14A30E985}" dt="2024-11-05T10:19:44.601" v="286" actId="1076"/>
        <pc:sldMkLst>
          <pc:docMk/>
          <pc:sldMk cId="125196369" sldId="299"/>
        </pc:sldMkLst>
        <pc:spChg chg="add mod">
          <ac:chgData name="Bos-9, R. (Roos)" userId="22d17bc4-1250-44ce-98f2-cf37ec652929" providerId="ADAL" clId="{DA1FA6C2-287C-48F4-B609-DDB14A30E985}" dt="2024-11-05T10:19:44.601" v="286" actId="1076"/>
          <ac:spMkLst>
            <pc:docMk/>
            <pc:sldMk cId="125196369" sldId="299"/>
            <ac:spMk id="7" creationId="{374DBE64-BDD3-367B-4F51-37CBB07EE24A}"/>
          </ac:spMkLst>
        </pc:spChg>
        <pc:spChg chg="del mod">
          <ac:chgData name="Bos-9, R. (Roos)" userId="22d17bc4-1250-44ce-98f2-cf37ec652929" providerId="ADAL" clId="{DA1FA6C2-287C-48F4-B609-DDB14A30E985}" dt="2024-11-05T10:19:34.278" v="280" actId="478"/>
          <ac:spMkLst>
            <pc:docMk/>
            <pc:sldMk cId="125196369" sldId="299"/>
            <ac:spMk id="12" creationId="{88EE2D6E-55A4-5E3B-EA9B-17149C44B614}"/>
          </ac:spMkLst>
        </pc:spChg>
        <pc:picChg chg="add mod modCrop">
          <ac:chgData name="Bos-9, R. (Roos)" userId="22d17bc4-1250-44ce-98f2-cf37ec652929" providerId="ADAL" clId="{DA1FA6C2-287C-48F4-B609-DDB14A30E985}" dt="2024-11-05T10:19:42.534" v="285" actId="1076"/>
          <ac:picMkLst>
            <pc:docMk/>
            <pc:sldMk cId="125196369" sldId="299"/>
            <ac:picMk id="5" creationId="{BA948E82-AA91-5616-B2D6-5498BA6AE3EF}"/>
          </ac:picMkLst>
        </pc:picChg>
        <pc:picChg chg="add mod">
          <ac:chgData name="Bos-9, R. (Roos)" userId="22d17bc4-1250-44ce-98f2-cf37ec652929" providerId="ADAL" clId="{DA1FA6C2-287C-48F4-B609-DDB14A30E985}" dt="2024-11-05T10:19:36.988" v="282" actId="1076"/>
          <ac:picMkLst>
            <pc:docMk/>
            <pc:sldMk cId="125196369" sldId="299"/>
            <ac:picMk id="1026" creationId="{56250D72-07CF-61F5-51C1-6F2FD8D0B155}"/>
          </ac:picMkLst>
        </pc:picChg>
      </pc:sldChg>
      <pc:sldChg chg="addSp delSp modSp new del mod">
        <pc:chgData name="Bos-9, R. (Roos)" userId="22d17bc4-1250-44ce-98f2-cf37ec652929" providerId="ADAL" clId="{DA1FA6C2-287C-48F4-B609-DDB14A30E985}" dt="2024-11-05T10:00:14.287" v="40" actId="47"/>
        <pc:sldMkLst>
          <pc:docMk/>
          <pc:sldMk cId="3515488708" sldId="309"/>
        </pc:sldMkLst>
        <pc:spChg chg="del">
          <ac:chgData name="Bos-9, R. (Roos)" userId="22d17bc4-1250-44ce-98f2-cf37ec652929" providerId="ADAL" clId="{DA1FA6C2-287C-48F4-B609-DDB14A30E985}" dt="2024-11-05T09:59:45.113" v="29" actId="478"/>
          <ac:spMkLst>
            <pc:docMk/>
            <pc:sldMk cId="3515488708" sldId="309"/>
            <ac:spMk id="2" creationId="{14339DC4-4DD9-09FF-9ED0-E9E84C52CCDB}"/>
          </ac:spMkLst>
        </pc:spChg>
        <pc:spChg chg="del">
          <ac:chgData name="Bos-9, R. (Roos)" userId="22d17bc4-1250-44ce-98f2-cf37ec652929" providerId="ADAL" clId="{DA1FA6C2-287C-48F4-B609-DDB14A30E985}" dt="2024-11-05T09:59:50.594" v="30" actId="478"/>
          <ac:spMkLst>
            <pc:docMk/>
            <pc:sldMk cId="3515488708" sldId="309"/>
            <ac:spMk id="3" creationId="{BEFF7A61-0031-2766-8084-B2E9153BE0A3}"/>
          </ac:spMkLst>
        </pc:spChg>
        <pc:spChg chg="add mod">
          <ac:chgData name="Bos-9, R. (Roos)" userId="22d17bc4-1250-44ce-98f2-cf37ec652929" providerId="ADAL" clId="{DA1FA6C2-287C-48F4-B609-DDB14A30E985}" dt="2024-11-05T09:59:40.738" v="28"/>
          <ac:spMkLst>
            <pc:docMk/>
            <pc:sldMk cId="3515488708" sldId="309"/>
            <ac:spMk id="6" creationId="{F8761F67-4964-194C-2CD5-AD35F9763D71}"/>
          </ac:spMkLst>
        </pc:spChg>
        <pc:picChg chg="add mod modCrop">
          <ac:chgData name="Bos-9, R. (Roos)" userId="22d17bc4-1250-44ce-98f2-cf37ec652929" providerId="ADAL" clId="{DA1FA6C2-287C-48F4-B609-DDB14A30E985}" dt="2024-11-05T09:59:54.259" v="32" actId="1076"/>
          <ac:picMkLst>
            <pc:docMk/>
            <pc:sldMk cId="3515488708" sldId="309"/>
            <ac:picMk id="5" creationId="{367E5C13-5BB6-52C9-D427-187F53A50844}"/>
          </ac:picMkLst>
        </pc:picChg>
      </pc:sldChg>
      <pc:sldChg chg="addSp delSp modSp add mod">
        <pc:chgData name="Bos-9, R. (Roos)" userId="22d17bc4-1250-44ce-98f2-cf37ec652929" providerId="ADAL" clId="{DA1FA6C2-287C-48F4-B609-DDB14A30E985}" dt="2024-11-05T10:02:13.342" v="59" actId="1076"/>
        <pc:sldMkLst>
          <pc:docMk/>
          <pc:sldMk cId="3743050573" sldId="310"/>
        </pc:sldMkLst>
        <pc:spChg chg="add mod">
          <ac:chgData name="Bos-9, R. (Roos)" userId="22d17bc4-1250-44ce-98f2-cf37ec652929" providerId="ADAL" clId="{DA1FA6C2-287C-48F4-B609-DDB14A30E985}" dt="2024-11-05T10:02:13.342" v="59" actId="1076"/>
          <ac:spMkLst>
            <pc:docMk/>
            <pc:sldMk cId="3743050573" sldId="310"/>
            <ac:spMk id="7" creationId="{65EA1EE3-E842-AB10-A11D-A22242EEE208}"/>
          </ac:spMkLst>
        </pc:spChg>
        <pc:spChg chg="del">
          <ac:chgData name="Bos-9, R. (Roos)" userId="22d17bc4-1250-44ce-98f2-cf37ec652929" providerId="ADAL" clId="{DA1FA6C2-287C-48F4-B609-DDB14A30E985}" dt="2024-11-05T10:00:04.773" v="36" actId="478"/>
          <ac:spMkLst>
            <pc:docMk/>
            <pc:sldMk cId="3743050573" sldId="310"/>
            <ac:spMk id="9" creationId="{D1B63609-1A59-8472-7B73-832978822C49}"/>
          </ac:spMkLst>
        </pc:spChg>
        <pc:spChg chg="del">
          <ac:chgData name="Bos-9, R. (Roos)" userId="22d17bc4-1250-44ce-98f2-cf37ec652929" providerId="ADAL" clId="{DA1FA6C2-287C-48F4-B609-DDB14A30E985}" dt="2024-11-05T10:00:01.681" v="34" actId="478"/>
          <ac:spMkLst>
            <pc:docMk/>
            <pc:sldMk cId="3743050573" sldId="310"/>
            <ac:spMk id="10" creationId="{BA6D1241-489C-74FA-7CA3-E7D397E73D5D}"/>
          </ac:spMkLst>
        </pc:spChg>
        <pc:picChg chg="del">
          <ac:chgData name="Bos-9, R. (Roos)" userId="22d17bc4-1250-44ce-98f2-cf37ec652929" providerId="ADAL" clId="{DA1FA6C2-287C-48F4-B609-DDB14A30E985}" dt="2024-11-05T10:00:02.740" v="35" actId="478"/>
          <ac:picMkLst>
            <pc:docMk/>
            <pc:sldMk cId="3743050573" sldId="310"/>
            <ac:picMk id="4" creationId="{03317D48-259A-7E3E-42F1-CFA146064D4B}"/>
          </ac:picMkLst>
        </pc:picChg>
        <pc:picChg chg="add mod">
          <ac:chgData name="Bos-9, R. (Roos)" userId="22d17bc4-1250-44ce-98f2-cf37ec652929" providerId="ADAL" clId="{DA1FA6C2-287C-48F4-B609-DDB14A30E985}" dt="2024-11-05T10:00:11.482" v="39"/>
          <ac:picMkLst>
            <pc:docMk/>
            <pc:sldMk cId="3743050573" sldId="310"/>
            <ac:picMk id="5" creationId="{C6D71A6F-4B95-2101-A85F-D1BBE2C71AFD}"/>
          </ac:picMkLst>
        </pc:picChg>
        <pc:picChg chg="del">
          <ac:chgData name="Bos-9, R. (Roos)" userId="22d17bc4-1250-44ce-98f2-cf37ec652929" providerId="ADAL" clId="{DA1FA6C2-287C-48F4-B609-DDB14A30E985}" dt="2024-11-05T10:00:07.379" v="38" actId="478"/>
          <ac:picMkLst>
            <pc:docMk/>
            <pc:sldMk cId="3743050573" sldId="310"/>
            <ac:picMk id="11" creationId="{C2FDCD3F-5CE7-48CE-0B2D-7BF342F01987}"/>
          </ac:picMkLst>
        </pc:picChg>
        <pc:picChg chg="del">
          <ac:chgData name="Bos-9, R. (Roos)" userId="22d17bc4-1250-44ce-98f2-cf37ec652929" providerId="ADAL" clId="{DA1FA6C2-287C-48F4-B609-DDB14A30E985}" dt="2024-11-05T10:00:06.609" v="37" actId="478"/>
          <ac:picMkLst>
            <pc:docMk/>
            <pc:sldMk cId="3743050573" sldId="310"/>
            <ac:picMk id="12" creationId="{3ED95630-67F4-1330-C7BA-E0C84C793AA2}"/>
          </ac:picMkLst>
        </pc:picChg>
      </pc:sldChg>
      <pc:sldChg chg="add">
        <pc:chgData name="Bos-9, R. (Roos)" userId="22d17bc4-1250-44ce-98f2-cf37ec652929" providerId="ADAL" clId="{DA1FA6C2-287C-48F4-B609-DDB14A30E985}" dt="2024-11-05T10:04:45.198" v="60"/>
        <pc:sldMkLst>
          <pc:docMk/>
          <pc:sldMk cId="3755015609" sldId="311"/>
        </pc:sldMkLst>
      </pc:sldChg>
      <pc:sldChg chg="modSp add mod">
        <pc:chgData name="Bos-9, R. (Roos)" userId="22d17bc4-1250-44ce-98f2-cf37ec652929" providerId="ADAL" clId="{DA1FA6C2-287C-48F4-B609-DDB14A30E985}" dt="2024-11-05T10:06:19.898" v="68" actId="207"/>
        <pc:sldMkLst>
          <pc:docMk/>
          <pc:sldMk cId="4001640239" sldId="312"/>
        </pc:sldMkLst>
        <pc:spChg chg="mod">
          <ac:chgData name="Bos-9, R. (Roos)" userId="22d17bc4-1250-44ce-98f2-cf37ec652929" providerId="ADAL" clId="{DA1FA6C2-287C-48F4-B609-DDB14A30E985}" dt="2024-11-05T10:06:19.898" v="68" actId="207"/>
          <ac:spMkLst>
            <pc:docMk/>
            <pc:sldMk cId="4001640239" sldId="312"/>
            <ac:spMk id="13" creationId="{CC485BE4-858A-4490-B69F-0494F96AEE56}"/>
          </ac:spMkLst>
        </pc:spChg>
      </pc:sldChg>
      <pc:sldChg chg="modSp add mod">
        <pc:chgData name="Bos-9, R. (Roos)" userId="22d17bc4-1250-44ce-98f2-cf37ec652929" providerId="ADAL" clId="{DA1FA6C2-287C-48F4-B609-DDB14A30E985}" dt="2024-11-05T10:13:01.550" v="210" actId="207"/>
        <pc:sldMkLst>
          <pc:docMk/>
          <pc:sldMk cId="1738996642" sldId="313"/>
        </pc:sldMkLst>
        <pc:spChg chg="mod">
          <ac:chgData name="Bos-9, R. (Roos)" userId="22d17bc4-1250-44ce-98f2-cf37ec652929" providerId="ADAL" clId="{DA1FA6C2-287C-48F4-B609-DDB14A30E985}" dt="2024-11-05T10:13:01.550" v="210" actId="207"/>
          <ac:spMkLst>
            <pc:docMk/>
            <pc:sldMk cId="1738996642" sldId="313"/>
            <ac:spMk id="13" creationId="{CC485BE4-858A-4490-B69F-0494F96AEE56}"/>
          </ac:spMkLst>
        </pc:spChg>
      </pc:sldChg>
      <pc:sldChg chg="modSp add mod">
        <pc:chgData name="Bos-9, R. (Roos)" userId="22d17bc4-1250-44ce-98f2-cf37ec652929" providerId="ADAL" clId="{DA1FA6C2-287C-48F4-B609-DDB14A30E985}" dt="2024-11-05T10:13:23.137" v="212" actId="207"/>
        <pc:sldMkLst>
          <pc:docMk/>
          <pc:sldMk cId="2698355621" sldId="314"/>
        </pc:sldMkLst>
        <pc:spChg chg="mod">
          <ac:chgData name="Bos-9, R. (Roos)" userId="22d17bc4-1250-44ce-98f2-cf37ec652929" providerId="ADAL" clId="{DA1FA6C2-287C-48F4-B609-DDB14A30E985}" dt="2024-11-05T10:13:23.137" v="212" actId="207"/>
          <ac:spMkLst>
            <pc:docMk/>
            <pc:sldMk cId="2698355621" sldId="314"/>
            <ac:spMk id="13" creationId="{CC485BE4-858A-4490-B69F-0494F96AEE56}"/>
          </ac:spMkLst>
        </pc:spChg>
      </pc:sldChg>
      <pc:sldChg chg="modSp add mod">
        <pc:chgData name="Bos-9, R. (Roos)" userId="22d17bc4-1250-44ce-98f2-cf37ec652929" providerId="ADAL" clId="{DA1FA6C2-287C-48F4-B609-DDB14A30E985}" dt="2024-11-05T10:16:26.614" v="249" actId="20577"/>
        <pc:sldMkLst>
          <pc:docMk/>
          <pc:sldMk cId="2770080464" sldId="315"/>
        </pc:sldMkLst>
        <pc:spChg chg="mod">
          <ac:chgData name="Bos-9, R. (Roos)" userId="22d17bc4-1250-44ce-98f2-cf37ec652929" providerId="ADAL" clId="{DA1FA6C2-287C-48F4-B609-DDB14A30E985}" dt="2024-11-05T10:16:26.614" v="249" actId="20577"/>
          <ac:spMkLst>
            <pc:docMk/>
            <pc:sldMk cId="2770080464" sldId="315"/>
            <ac:spMk id="13" creationId="{CC485BE4-858A-4490-B69F-0494F96AEE56}"/>
          </ac:spMkLst>
        </pc:spChg>
      </pc:sldChg>
      <pc:sldChg chg="addSp delSp modSp add mod delAnim modAnim">
        <pc:chgData name="Bos-9, R. (Roos)" userId="22d17bc4-1250-44ce-98f2-cf37ec652929" providerId="ADAL" clId="{DA1FA6C2-287C-48F4-B609-DDB14A30E985}" dt="2024-11-05T10:27:36.416" v="328" actId="1076"/>
        <pc:sldMkLst>
          <pc:docMk/>
          <pc:sldMk cId="3063226827" sldId="316"/>
        </pc:sldMkLst>
        <pc:spChg chg="del">
          <ac:chgData name="Bos-9, R. (Roos)" userId="22d17bc4-1250-44ce-98f2-cf37ec652929" providerId="ADAL" clId="{DA1FA6C2-287C-48F4-B609-DDB14A30E985}" dt="2024-11-05T10:22:49.859" v="299" actId="478"/>
          <ac:spMkLst>
            <pc:docMk/>
            <pc:sldMk cId="3063226827" sldId="316"/>
            <ac:spMk id="5" creationId="{9544B505-D2E9-F85A-1B7F-C7C5ECC502BA}"/>
          </ac:spMkLst>
        </pc:spChg>
        <pc:spChg chg="del">
          <ac:chgData name="Bos-9, R. (Roos)" userId="22d17bc4-1250-44ce-98f2-cf37ec652929" providerId="ADAL" clId="{DA1FA6C2-287C-48F4-B609-DDB14A30E985}" dt="2024-11-05T10:22:50.853" v="300" actId="478"/>
          <ac:spMkLst>
            <pc:docMk/>
            <pc:sldMk cId="3063226827" sldId="316"/>
            <ac:spMk id="9" creationId="{B4186245-5F6A-20F4-04CC-37B2F4ABF264}"/>
          </ac:spMkLst>
        </pc:spChg>
        <pc:spChg chg="del mod">
          <ac:chgData name="Bos-9, R. (Roos)" userId="22d17bc4-1250-44ce-98f2-cf37ec652929" providerId="ADAL" clId="{DA1FA6C2-287C-48F4-B609-DDB14A30E985}" dt="2024-11-05T10:22:52.781" v="302" actId="478"/>
          <ac:spMkLst>
            <pc:docMk/>
            <pc:sldMk cId="3063226827" sldId="316"/>
            <ac:spMk id="10" creationId="{9E538F93-A314-89D6-0DF3-8241C3F81733}"/>
          </ac:spMkLst>
        </pc:spChg>
        <pc:spChg chg="del">
          <ac:chgData name="Bos-9, R. (Roos)" userId="22d17bc4-1250-44ce-98f2-cf37ec652929" providerId="ADAL" clId="{DA1FA6C2-287C-48F4-B609-DDB14A30E985}" dt="2024-11-05T10:22:54.092" v="303" actId="478"/>
          <ac:spMkLst>
            <pc:docMk/>
            <pc:sldMk cId="3063226827" sldId="316"/>
            <ac:spMk id="11" creationId="{8F5AFC5B-F58C-F90A-EC0B-62B1292799A0}"/>
          </ac:spMkLst>
        </pc:spChg>
        <pc:spChg chg="del">
          <ac:chgData name="Bos-9, R. (Roos)" userId="22d17bc4-1250-44ce-98f2-cf37ec652929" providerId="ADAL" clId="{DA1FA6C2-287C-48F4-B609-DDB14A30E985}" dt="2024-11-05T10:22:55.144" v="304" actId="478"/>
          <ac:spMkLst>
            <pc:docMk/>
            <pc:sldMk cId="3063226827" sldId="316"/>
            <ac:spMk id="12" creationId="{454CB6F9-B93B-F46A-FB55-8F771BA609A6}"/>
          </ac:spMkLst>
        </pc:spChg>
        <pc:spChg chg="add del mod">
          <ac:chgData name="Bos-9, R. (Roos)" userId="22d17bc4-1250-44ce-98f2-cf37ec652929" providerId="ADAL" clId="{DA1FA6C2-287C-48F4-B609-DDB14A30E985}" dt="2024-11-05T10:24:50.226" v="307" actId="478"/>
          <ac:spMkLst>
            <pc:docMk/>
            <pc:sldMk cId="3063226827" sldId="316"/>
            <ac:spMk id="15" creationId="{14D80530-95E5-B66C-CA63-0D29FD6969FA}"/>
          </ac:spMkLst>
        </pc:spChg>
        <pc:spChg chg="add del mod">
          <ac:chgData name="Bos-9, R. (Roos)" userId="22d17bc4-1250-44ce-98f2-cf37ec652929" providerId="ADAL" clId="{DA1FA6C2-287C-48F4-B609-DDB14A30E985}" dt="2024-11-05T10:26:58.011" v="320" actId="478"/>
          <ac:spMkLst>
            <pc:docMk/>
            <pc:sldMk cId="3063226827" sldId="316"/>
            <ac:spMk id="16" creationId="{A2BA5981-B5F8-5591-5DBA-1E6A12D47938}"/>
          </ac:spMkLst>
        </pc:spChg>
        <pc:spChg chg="add mod">
          <ac:chgData name="Bos-9, R. (Roos)" userId="22d17bc4-1250-44ce-98f2-cf37ec652929" providerId="ADAL" clId="{DA1FA6C2-287C-48F4-B609-DDB14A30E985}" dt="2024-11-05T10:27:36.416" v="328" actId="1076"/>
          <ac:spMkLst>
            <pc:docMk/>
            <pc:sldMk cId="3063226827" sldId="316"/>
            <ac:spMk id="17" creationId="{50AF50C7-E266-29CD-E194-4228C1A0D633}"/>
          </ac:spMkLst>
        </pc:spChg>
        <pc:spChg chg="add del mod">
          <ac:chgData name="Bos-9, R. (Roos)" userId="22d17bc4-1250-44ce-98f2-cf37ec652929" providerId="ADAL" clId="{DA1FA6C2-287C-48F4-B609-DDB14A30E985}" dt="2024-11-05T10:26:53.346" v="316" actId="478"/>
          <ac:spMkLst>
            <pc:docMk/>
            <pc:sldMk cId="3063226827" sldId="316"/>
            <ac:spMk id="21" creationId="{E9ADD7ED-BAFA-C094-A6FF-8AB4A944E059}"/>
          </ac:spMkLst>
        </pc:spChg>
        <pc:picChg chg="del">
          <ac:chgData name="Bos-9, R. (Roos)" userId="22d17bc4-1250-44ce-98f2-cf37ec652929" providerId="ADAL" clId="{DA1FA6C2-287C-48F4-B609-DDB14A30E985}" dt="2024-11-05T10:22:47.608" v="298" actId="478"/>
          <ac:picMkLst>
            <pc:docMk/>
            <pc:sldMk cId="3063226827" sldId="316"/>
            <ac:picMk id="4" creationId="{099D0E01-14DD-BCFE-C549-B6FE272BF817}"/>
          </ac:picMkLst>
        </pc:picChg>
        <pc:picChg chg="add mod ord">
          <ac:chgData name="Bos-9, R. (Roos)" userId="22d17bc4-1250-44ce-98f2-cf37ec652929" providerId="ADAL" clId="{DA1FA6C2-287C-48F4-B609-DDB14A30E985}" dt="2024-11-05T10:27:31.470" v="327" actId="167"/>
          <ac:picMkLst>
            <pc:docMk/>
            <pc:sldMk cId="3063226827" sldId="316"/>
            <ac:picMk id="7" creationId="{10D133EC-1072-F4F9-A93D-F79DC038EE22}"/>
          </ac:picMkLst>
        </pc:picChg>
        <pc:picChg chg="add del mod">
          <ac:chgData name="Bos-9, R. (Roos)" userId="22d17bc4-1250-44ce-98f2-cf37ec652929" providerId="ADAL" clId="{DA1FA6C2-287C-48F4-B609-DDB14A30E985}" dt="2024-11-05T10:24:54.326" v="308" actId="478"/>
          <ac:picMkLst>
            <pc:docMk/>
            <pc:sldMk cId="3063226827" sldId="316"/>
            <ac:picMk id="13" creationId="{DC5AB1CD-286C-C524-99CB-0EC5FA9D9B5C}"/>
          </ac:picMkLst>
        </pc:picChg>
        <pc:picChg chg="add mod">
          <ac:chgData name="Bos-9, R. (Roos)" userId="22d17bc4-1250-44ce-98f2-cf37ec652929" providerId="ADAL" clId="{DA1FA6C2-287C-48F4-B609-DDB14A30E985}" dt="2024-11-05T10:27:27.580" v="326" actId="1076"/>
          <ac:picMkLst>
            <pc:docMk/>
            <pc:sldMk cId="3063226827" sldId="316"/>
            <ac:picMk id="2050" creationId="{743CC1F8-63C2-553C-274E-43400DE37432}"/>
          </ac:picMkLst>
        </pc:picChg>
        <pc:cxnChg chg="add del mod">
          <ac:chgData name="Bos-9, R. (Roos)" userId="22d17bc4-1250-44ce-98f2-cf37ec652929" providerId="ADAL" clId="{DA1FA6C2-287C-48F4-B609-DDB14A30E985}" dt="2024-11-05T10:26:55.457" v="318" actId="478"/>
          <ac:cxnSpMkLst>
            <pc:docMk/>
            <pc:sldMk cId="3063226827" sldId="316"/>
            <ac:cxnSpMk id="18" creationId="{D0030ACB-17F8-A7BD-3337-FC5C4940244B}"/>
          </ac:cxnSpMkLst>
        </pc:cxnChg>
        <pc:cxnChg chg="add del mod">
          <ac:chgData name="Bos-9, R. (Roos)" userId="22d17bc4-1250-44ce-98f2-cf37ec652929" providerId="ADAL" clId="{DA1FA6C2-287C-48F4-B609-DDB14A30E985}" dt="2024-11-05T10:26:56.240" v="319" actId="478"/>
          <ac:cxnSpMkLst>
            <pc:docMk/>
            <pc:sldMk cId="3063226827" sldId="316"/>
            <ac:cxnSpMk id="19" creationId="{AD56C10F-A5B2-BC73-7C6A-A9136B21B873}"/>
          </ac:cxnSpMkLst>
        </pc:cxnChg>
        <pc:cxnChg chg="add del mod">
          <ac:chgData name="Bos-9, R. (Roos)" userId="22d17bc4-1250-44ce-98f2-cf37ec652929" providerId="ADAL" clId="{DA1FA6C2-287C-48F4-B609-DDB14A30E985}" dt="2024-11-05T10:26:54.649" v="317" actId="478"/>
          <ac:cxnSpMkLst>
            <pc:docMk/>
            <pc:sldMk cId="3063226827" sldId="316"/>
            <ac:cxnSpMk id="20" creationId="{4CE0A326-F7A6-A766-139E-FEA458CA16C3}"/>
          </ac:cxnSpMkLst>
        </pc:cxnChg>
      </pc:sldChg>
      <pc:sldChg chg="addSp delSp modSp add mod">
        <pc:chgData name="Bos-9, R. (Roos)" userId="22d17bc4-1250-44ce-98f2-cf37ec652929" providerId="ADAL" clId="{DA1FA6C2-287C-48F4-B609-DDB14A30E985}" dt="2024-11-05T10:47:10.411" v="915" actId="1076"/>
        <pc:sldMkLst>
          <pc:docMk/>
          <pc:sldMk cId="3326169982" sldId="317"/>
        </pc:sldMkLst>
        <pc:spChg chg="add del mod">
          <ac:chgData name="Bos-9, R. (Roos)" userId="22d17bc4-1250-44ce-98f2-cf37ec652929" providerId="ADAL" clId="{DA1FA6C2-287C-48F4-B609-DDB14A30E985}" dt="2024-11-05T10:31:43.145" v="415" actId="478"/>
          <ac:spMkLst>
            <pc:docMk/>
            <pc:sldMk cId="3326169982" sldId="317"/>
            <ac:spMk id="5" creationId="{9416EF94-9450-1D23-9F4B-67CE066B96C9}"/>
          </ac:spMkLst>
        </pc:spChg>
        <pc:spChg chg="mod">
          <ac:chgData name="Bos-9, R. (Roos)" userId="22d17bc4-1250-44ce-98f2-cf37ec652929" providerId="ADAL" clId="{DA1FA6C2-287C-48F4-B609-DDB14A30E985}" dt="2024-11-05T10:44:06.193" v="827" actId="1076"/>
          <ac:spMkLst>
            <pc:docMk/>
            <pc:sldMk cId="3326169982" sldId="317"/>
            <ac:spMk id="6" creationId="{2C175DAD-2F88-77C7-D98E-C2A62260AC76}"/>
          </ac:spMkLst>
        </pc:spChg>
        <pc:spChg chg="add mod">
          <ac:chgData name="Bos-9, R. (Roos)" userId="22d17bc4-1250-44ce-98f2-cf37ec652929" providerId="ADAL" clId="{DA1FA6C2-287C-48F4-B609-DDB14A30E985}" dt="2024-11-05T10:44:53.490" v="843" actId="20577"/>
          <ac:spMkLst>
            <pc:docMk/>
            <pc:sldMk cId="3326169982" sldId="317"/>
            <ac:spMk id="7" creationId="{0768B908-1904-331E-2932-83116C2CCECA}"/>
          </ac:spMkLst>
        </pc:spChg>
        <pc:spChg chg="add del mod">
          <ac:chgData name="Bos-9, R. (Roos)" userId="22d17bc4-1250-44ce-98f2-cf37ec652929" providerId="ADAL" clId="{DA1FA6C2-287C-48F4-B609-DDB14A30E985}" dt="2024-11-05T10:34:34.242" v="556" actId="478"/>
          <ac:spMkLst>
            <pc:docMk/>
            <pc:sldMk cId="3326169982" sldId="317"/>
            <ac:spMk id="9" creationId="{3B5333D5-5F4E-45CF-C793-E2FAA92E7156}"/>
          </ac:spMkLst>
        </pc:spChg>
        <pc:spChg chg="add mod">
          <ac:chgData name="Bos-9, R. (Roos)" userId="22d17bc4-1250-44ce-98f2-cf37ec652929" providerId="ADAL" clId="{DA1FA6C2-287C-48F4-B609-DDB14A30E985}" dt="2024-11-05T10:44:39.531" v="839" actId="20577"/>
          <ac:spMkLst>
            <pc:docMk/>
            <pc:sldMk cId="3326169982" sldId="317"/>
            <ac:spMk id="12" creationId="{FC0F2EC9-257A-2E40-485E-4A414E3319E8}"/>
          </ac:spMkLst>
        </pc:spChg>
        <pc:spChg chg="add mod">
          <ac:chgData name="Bos-9, R. (Roos)" userId="22d17bc4-1250-44ce-98f2-cf37ec652929" providerId="ADAL" clId="{DA1FA6C2-287C-48F4-B609-DDB14A30E985}" dt="2024-11-05T10:45:07.122" v="874" actId="20577"/>
          <ac:spMkLst>
            <pc:docMk/>
            <pc:sldMk cId="3326169982" sldId="317"/>
            <ac:spMk id="13" creationId="{269E2344-78EF-A442-B277-DDBA9FE39242}"/>
          </ac:spMkLst>
        </pc:spChg>
        <pc:spChg chg="del">
          <ac:chgData name="Bos-9, R. (Roos)" userId="22d17bc4-1250-44ce-98f2-cf37ec652929" providerId="ADAL" clId="{DA1FA6C2-287C-48F4-B609-DDB14A30E985}" dt="2024-11-05T10:34:00.753" v="546" actId="478"/>
          <ac:spMkLst>
            <pc:docMk/>
            <pc:sldMk cId="3326169982" sldId="317"/>
            <ac:spMk id="14" creationId="{05716C7B-5EA7-3862-FF5F-E5892D044215}"/>
          </ac:spMkLst>
        </pc:spChg>
        <pc:spChg chg="add mod">
          <ac:chgData name="Bos-9, R. (Roos)" userId="22d17bc4-1250-44ce-98f2-cf37ec652929" providerId="ADAL" clId="{DA1FA6C2-287C-48F4-B609-DDB14A30E985}" dt="2024-11-05T10:45:12.462" v="878" actId="20577"/>
          <ac:spMkLst>
            <pc:docMk/>
            <pc:sldMk cId="3326169982" sldId="317"/>
            <ac:spMk id="15" creationId="{7FDEA0CF-8EC9-67B8-3C83-FB8DEE730A93}"/>
          </ac:spMkLst>
        </pc:spChg>
        <pc:spChg chg="add mod">
          <ac:chgData name="Bos-9, R. (Roos)" userId="22d17bc4-1250-44ce-98f2-cf37ec652929" providerId="ADAL" clId="{DA1FA6C2-287C-48F4-B609-DDB14A30E985}" dt="2024-11-05T10:46:22.035" v="909" actId="20577"/>
          <ac:spMkLst>
            <pc:docMk/>
            <pc:sldMk cId="3326169982" sldId="317"/>
            <ac:spMk id="16" creationId="{96B35E5E-E134-0B73-595E-0CCA1D89AC67}"/>
          </ac:spMkLst>
        </pc:spChg>
        <pc:spChg chg="del mod">
          <ac:chgData name="Bos-9, R. (Roos)" userId="22d17bc4-1250-44ce-98f2-cf37ec652929" providerId="ADAL" clId="{DA1FA6C2-287C-48F4-B609-DDB14A30E985}" dt="2024-11-05T10:32:03.593" v="422" actId="478"/>
          <ac:spMkLst>
            <pc:docMk/>
            <pc:sldMk cId="3326169982" sldId="317"/>
            <ac:spMk id="23" creationId="{04FB2F0D-9179-B8EB-624A-33FAF76ED74E}"/>
          </ac:spMkLst>
        </pc:spChg>
        <pc:grpChg chg="add mod">
          <ac:chgData name="Bos-9, R. (Roos)" userId="22d17bc4-1250-44ce-98f2-cf37ec652929" providerId="ADAL" clId="{DA1FA6C2-287C-48F4-B609-DDB14A30E985}" dt="2024-11-05T10:43:46.365" v="820" actId="1076"/>
          <ac:grpSpMkLst>
            <pc:docMk/>
            <pc:sldMk cId="3326169982" sldId="317"/>
            <ac:grpSpMk id="18" creationId="{307802C0-E905-9F71-DD38-5E69B170D6FB}"/>
          </ac:grpSpMkLst>
        </pc:grpChg>
        <pc:picChg chg="mod">
          <ac:chgData name="Bos-9, R. (Roos)" userId="22d17bc4-1250-44ce-98f2-cf37ec652929" providerId="ADAL" clId="{DA1FA6C2-287C-48F4-B609-DDB14A30E985}" dt="2024-11-05T10:46:28.064" v="910" actId="1076"/>
          <ac:picMkLst>
            <pc:docMk/>
            <pc:sldMk cId="3326169982" sldId="317"/>
            <ac:picMk id="3" creationId="{622C12A7-6F49-3094-B38B-9228399F4A8F}"/>
          </ac:picMkLst>
        </pc:picChg>
        <pc:picChg chg="mod">
          <ac:chgData name="Bos-9, R. (Roos)" userId="22d17bc4-1250-44ce-98f2-cf37ec652929" providerId="ADAL" clId="{DA1FA6C2-287C-48F4-B609-DDB14A30E985}" dt="2024-11-05T10:43:46.365" v="820" actId="1076"/>
          <ac:picMkLst>
            <pc:docMk/>
            <pc:sldMk cId="3326169982" sldId="317"/>
            <ac:picMk id="4" creationId="{7A9B15A7-732C-CE8A-576E-392C0862A4B9}"/>
          </ac:picMkLst>
        </pc:picChg>
        <pc:picChg chg="add mod">
          <ac:chgData name="Bos-9, R. (Roos)" userId="22d17bc4-1250-44ce-98f2-cf37ec652929" providerId="ADAL" clId="{DA1FA6C2-287C-48F4-B609-DDB14A30E985}" dt="2024-11-05T10:43:46.365" v="820" actId="1076"/>
          <ac:picMkLst>
            <pc:docMk/>
            <pc:sldMk cId="3326169982" sldId="317"/>
            <ac:picMk id="11" creationId="{E0C447E6-29AA-BAD7-F106-BB16D64C33E8}"/>
          </ac:picMkLst>
        </pc:picChg>
        <pc:picChg chg="add mod">
          <ac:chgData name="Bos-9, R. (Roos)" userId="22d17bc4-1250-44ce-98f2-cf37ec652929" providerId="ADAL" clId="{DA1FA6C2-287C-48F4-B609-DDB14A30E985}" dt="2024-11-05T10:44:03.931" v="826" actId="1076"/>
          <ac:picMkLst>
            <pc:docMk/>
            <pc:sldMk cId="3326169982" sldId="317"/>
            <ac:picMk id="17" creationId="{167EAB99-F2AF-170E-1AD0-DA53DC60AAAB}"/>
          </ac:picMkLst>
        </pc:picChg>
        <pc:picChg chg="add mod">
          <ac:chgData name="Bos-9, R. (Roos)" userId="22d17bc4-1250-44ce-98f2-cf37ec652929" providerId="ADAL" clId="{DA1FA6C2-287C-48F4-B609-DDB14A30E985}" dt="2024-11-05T10:43:46.365" v="820" actId="1076"/>
          <ac:picMkLst>
            <pc:docMk/>
            <pc:sldMk cId="3326169982" sldId="317"/>
            <ac:picMk id="3074" creationId="{15B89CBC-8848-34F6-0536-75F9D6E9D371}"/>
          </ac:picMkLst>
        </pc:picChg>
        <pc:picChg chg="add mod">
          <ac:chgData name="Bos-9, R. (Roos)" userId="22d17bc4-1250-44ce-98f2-cf37ec652929" providerId="ADAL" clId="{DA1FA6C2-287C-48F4-B609-DDB14A30E985}" dt="2024-11-05T10:43:46.365" v="820" actId="1076"/>
          <ac:picMkLst>
            <pc:docMk/>
            <pc:sldMk cId="3326169982" sldId="317"/>
            <ac:picMk id="3076" creationId="{84CA714E-8A88-3105-7C01-713DE8754BCD}"/>
          </ac:picMkLst>
        </pc:picChg>
        <pc:picChg chg="add mod">
          <ac:chgData name="Bos-9, R. (Roos)" userId="22d17bc4-1250-44ce-98f2-cf37ec652929" providerId="ADAL" clId="{DA1FA6C2-287C-48F4-B609-DDB14A30E985}" dt="2024-11-05T10:43:46.365" v="820" actId="1076"/>
          <ac:picMkLst>
            <pc:docMk/>
            <pc:sldMk cId="3326169982" sldId="317"/>
            <ac:picMk id="3078" creationId="{1AF2CB5C-9CB3-4679-1316-8F780E8BC435}"/>
          </ac:picMkLst>
        </pc:picChg>
        <pc:picChg chg="add mod">
          <ac:chgData name="Bos-9, R. (Roos)" userId="22d17bc4-1250-44ce-98f2-cf37ec652929" providerId="ADAL" clId="{DA1FA6C2-287C-48F4-B609-DDB14A30E985}" dt="2024-11-05T10:47:10.411" v="915" actId="1076"/>
          <ac:picMkLst>
            <pc:docMk/>
            <pc:sldMk cId="3326169982" sldId="317"/>
            <ac:picMk id="3080" creationId="{59A56A66-2DE5-A3CF-BBB5-F8931463BE3B}"/>
          </ac:picMkLst>
        </pc:picChg>
        <pc:cxnChg chg="del">
          <ac:chgData name="Bos-9, R. (Roos)" userId="22d17bc4-1250-44ce-98f2-cf37ec652929" providerId="ADAL" clId="{DA1FA6C2-287C-48F4-B609-DDB14A30E985}" dt="2024-11-05T10:34:02.827" v="548" actId="478"/>
          <ac:cxnSpMkLst>
            <pc:docMk/>
            <pc:sldMk cId="3326169982" sldId="317"/>
            <ac:cxnSpMk id="8" creationId="{85AACDB3-E66D-B3E7-A31F-CB6F9DD89B9D}"/>
          </ac:cxnSpMkLst>
        </pc:cxnChg>
        <pc:cxnChg chg="del">
          <ac:chgData name="Bos-9, R. (Roos)" userId="22d17bc4-1250-44ce-98f2-cf37ec652929" providerId="ADAL" clId="{DA1FA6C2-287C-48F4-B609-DDB14A30E985}" dt="2024-11-05T10:34:01.674" v="547" actId="478"/>
          <ac:cxnSpMkLst>
            <pc:docMk/>
            <pc:sldMk cId="3326169982" sldId="317"/>
            <ac:cxnSpMk id="24" creationId="{ABAE82ED-7328-05D0-578F-76F69CEF85A4}"/>
          </ac:cxnSpMkLst>
        </pc:cxnChg>
      </pc:sldChg>
    </pc:docChg>
  </pc:docChgLst>
  <pc:docChgLst>
    <pc:chgData name="Roos Bos" userId="1c422111c5acd6f0" providerId="LiveId" clId="{0D62C5D8-B03B-434F-9863-E1DD09ECB674}"/>
    <pc:docChg chg="custSel addSld modSld sldOrd">
      <pc:chgData name="Roos Bos" userId="1c422111c5acd6f0" providerId="LiveId" clId="{0D62C5D8-B03B-434F-9863-E1DD09ECB674}" dt="2024-09-10T12:27:27.551" v="1852" actId="20577"/>
      <pc:docMkLst>
        <pc:docMk/>
      </pc:docMkLst>
      <pc:sldChg chg="modSp new mod">
        <pc:chgData name="Roos Bos" userId="1c422111c5acd6f0" providerId="LiveId" clId="{0D62C5D8-B03B-434F-9863-E1DD09ECB674}" dt="2024-09-10T12:17:07.031" v="101" actId="20577"/>
        <pc:sldMkLst>
          <pc:docMk/>
          <pc:sldMk cId="2346380778" sldId="256"/>
        </pc:sldMkLst>
        <pc:spChg chg="mod">
          <ac:chgData name="Roos Bos" userId="1c422111c5acd6f0" providerId="LiveId" clId="{0D62C5D8-B03B-434F-9863-E1DD09ECB674}" dt="2024-09-10T12:16:53.911" v="63" actId="20577"/>
          <ac:spMkLst>
            <pc:docMk/>
            <pc:sldMk cId="2346380778" sldId="256"/>
            <ac:spMk id="2" creationId="{B92BC2E5-ABD7-0EAC-45B4-1A2451C019AE}"/>
          </ac:spMkLst>
        </pc:spChg>
        <pc:spChg chg="mod">
          <ac:chgData name="Roos Bos" userId="1c422111c5acd6f0" providerId="LiveId" clId="{0D62C5D8-B03B-434F-9863-E1DD09ECB674}" dt="2024-09-10T12:17:07.031" v="101" actId="20577"/>
          <ac:spMkLst>
            <pc:docMk/>
            <pc:sldMk cId="2346380778" sldId="256"/>
            <ac:spMk id="3" creationId="{D2AD08D7-2BDB-CCAB-ADF4-2658B3955FBB}"/>
          </ac:spMkLst>
        </pc:spChg>
      </pc:sldChg>
      <pc:sldChg chg="modSp new mod">
        <pc:chgData name="Roos Bos" userId="1c422111c5acd6f0" providerId="LiveId" clId="{0D62C5D8-B03B-434F-9863-E1DD09ECB674}" dt="2024-09-10T12:23:08.891" v="1286" actId="20577"/>
        <pc:sldMkLst>
          <pc:docMk/>
          <pc:sldMk cId="334839857" sldId="257"/>
        </pc:sldMkLst>
        <pc:spChg chg="mod">
          <ac:chgData name="Roos Bos" userId="1c422111c5acd6f0" providerId="LiveId" clId="{0D62C5D8-B03B-434F-9863-E1DD09ECB674}" dt="2024-09-10T12:23:08.891" v="1286" actId="20577"/>
          <ac:spMkLst>
            <pc:docMk/>
            <pc:sldMk cId="334839857" sldId="257"/>
            <ac:spMk id="2" creationId="{137509A6-8D28-EAF2-9177-B7A84BC412C1}"/>
          </ac:spMkLst>
        </pc:spChg>
        <pc:spChg chg="mod">
          <ac:chgData name="Roos Bos" userId="1c422111c5acd6f0" providerId="LiveId" clId="{0D62C5D8-B03B-434F-9863-E1DD09ECB674}" dt="2024-09-10T12:17:41.264" v="250" actId="20577"/>
          <ac:spMkLst>
            <pc:docMk/>
            <pc:sldMk cId="334839857" sldId="257"/>
            <ac:spMk id="3" creationId="{BC5FC2D3-B9EB-F203-CE32-274926A0737B}"/>
          </ac:spMkLst>
        </pc:spChg>
      </pc:sldChg>
      <pc:sldChg chg="modSp new mod ord">
        <pc:chgData name="Roos Bos" userId="1c422111c5acd6f0" providerId="LiveId" clId="{0D62C5D8-B03B-434F-9863-E1DD09ECB674}" dt="2024-09-10T12:22:03.101" v="1231"/>
        <pc:sldMkLst>
          <pc:docMk/>
          <pc:sldMk cId="472439168" sldId="258"/>
        </pc:sldMkLst>
        <pc:spChg chg="mod">
          <ac:chgData name="Roos Bos" userId="1c422111c5acd6f0" providerId="LiveId" clId="{0D62C5D8-B03B-434F-9863-E1DD09ECB674}" dt="2024-09-10T12:18:00.644" v="267" actId="20577"/>
          <ac:spMkLst>
            <pc:docMk/>
            <pc:sldMk cId="472439168" sldId="258"/>
            <ac:spMk id="2" creationId="{9D7D70FC-703B-65C5-D6B8-BAD182410FC6}"/>
          </ac:spMkLst>
        </pc:spChg>
        <pc:spChg chg="mod">
          <ac:chgData name="Roos Bos" userId="1c422111c5acd6f0" providerId="LiveId" clId="{0D62C5D8-B03B-434F-9863-E1DD09ECB674}" dt="2024-09-10T12:18:30.613" v="419" actId="5793"/>
          <ac:spMkLst>
            <pc:docMk/>
            <pc:sldMk cId="472439168" sldId="258"/>
            <ac:spMk id="3" creationId="{20553A5F-251D-56AF-1BD3-09D397CA3FD6}"/>
          </ac:spMkLst>
        </pc:spChg>
      </pc:sldChg>
      <pc:sldChg chg="modSp new mod ord">
        <pc:chgData name="Roos Bos" userId="1c422111c5acd6f0" providerId="LiveId" clId="{0D62C5D8-B03B-434F-9863-E1DD09ECB674}" dt="2024-09-10T12:22:33.722" v="1233"/>
        <pc:sldMkLst>
          <pc:docMk/>
          <pc:sldMk cId="4262702016" sldId="259"/>
        </pc:sldMkLst>
        <pc:spChg chg="mod">
          <ac:chgData name="Roos Bos" userId="1c422111c5acd6f0" providerId="LiveId" clId="{0D62C5D8-B03B-434F-9863-E1DD09ECB674}" dt="2024-09-10T12:18:52.051" v="518" actId="20577"/>
          <ac:spMkLst>
            <pc:docMk/>
            <pc:sldMk cId="4262702016" sldId="259"/>
            <ac:spMk id="3" creationId="{0AC66B9B-5D3A-0A0D-1377-7ABA7F010B24}"/>
          </ac:spMkLst>
        </pc:spChg>
      </pc:sldChg>
      <pc:sldChg chg="modSp new mod">
        <pc:chgData name="Roos Bos" userId="1c422111c5acd6f0" providerId="LiveId" clId="{0D62C5D8-B03B-434F-9863-E1DD09ECB674}" dt="2024-09-10T12:19:07.473" v="570" actId="20577"/>
        <pc:sldMkLst>
          <pc:docMk/>
          <pc:sldMk cId="961379470" sldId="260"/>
        </pc:sldMkLst>
        <pc:spChg chg="mod">
          <ac:chgData name="Roos Bos" userId="1c422111c5acd6f0" providerId="LiveId" clId="{0D62C5D8-B03B-434F-9863-E1DD09ECB674}" dt="2024-09-10T12:19:00.661" v="538" actId="20577"/>
          <ac:spMkLst>
            <pc:docMk/>
            <pc:sldMk cId="961379470" sldId="260"/>
            <ac:spMk id="2" creationId="{0AC1800B-D654-38F2-7597-E99E950E0D2A}"/>
          </ac:spMkLst>
        </pc:spChg>
        <pc:spChg chg="mod">
          <ac:chgData name="Roos Bos" userId="1c422111c5acd6f0" providerId="LiveId" clId="{0D62C5D8-B03B-434F-9863-E1DD09ECB674}" dt="2024-09-10T12:19:07.473" v="570" actId="20577"/>
          <ac:spMkLst>
            <pc:docMk/>
            <pc:sldMk cId="961379470" sldId="260"/>
            <ac:spMk id="3" creationId="{26C066B0-8A1A-EFF0-B1FF-83F1C526ECA0}"/>
          </ac:spMkLst>
        </pc:spChg>
      </pc:sldChg>
      <pc:sldChg chg="modSp new mod">
        <pc:chgData name="Roos Bos" userId="1c422111c5acd6f0" providerId="LiveId" clId="{0D62C5D8-B03B-434F-9863-E1DD09ECB674}" dt="2024-09-10T12:19:51.621" v="806" actId="20577"/>
        <pc:sldMkLst>
          <pc:docMk/>
          <pc:sldMk cId="1788944626" sldId="261"/>
        </pc:sldMkLst>
        <pc:spChg chg="mod">
          <ac:chgData name="Roos Bos" userId="1c422111c5acd6f0" providerId="LiveId" clId="{0D62C5D8-B03B-434F-9863-E1DD09ECB674}" dt="2024-09-10T12:19:16.931" v="599" actId="20577"/>
          <ac:spMkLst>
            <pc:docMk/>
            <pc:sldMk cId="1788944626" sldId="261"/>
            <ac:spMk id="2" creationId="{58F238AA-EB9E-D312-5FF9-B0E67C343ACD}"/>
          </ac:spMkLst>
        </pc:spChg>
        <pc:spChg chg="mod">
          <ac:chgData name="Roos Bos" userId="1c422111c5acd6f0" providerId="LiveId" clId="{0D62C5D8-B03B-434F-9863-E1DD09ECB674}" dt="2024-09-10T12:19:51.621" v="806" actId="20577"/>
          <ac:spMkLst>
            <pc:docMk/>
            <pc:sldMk cId="1788944626" sldId="261"/>
            <ac:spMk id="3" creationId="{86AE6FE2-DBA4-F015-82C3-335E9E7645DA}"/>
          </ac:spMkLst>
        </pc:spChg>
      </pc:sldChg>
      <pc:sldChg chg="modSp new mod">
        <pc:chgData name="Roos Bos" userId="1c422111c5acd6f0" providerId="LiveId" clId="{0D62C5D8-B03B-434F-9863-E1DD09ECB674}" dt="2024-09-10T12:20:22.823" v="929" actId="20577"/>
        <pc:sldMkLst>
          <pc:docMk/>
          <pc:sldMk cId="3221316680" sldId="262"/>
        </pc:sldMkLst>
        <pc:spChg chg="mod">
          <ac:chgData name="Roos Bos" userId="1c422111c5acd6f0" providerId="LiveId" clId="{0D62C5D8-B03B-434F-9863-E1DD09ECB674}" dt="2024-09-10T12:20:01.118" v="826" actId="20577"/>
          <ac:spMkLst>
            <pc:docMk/>
            <pc:sldMk cId="3221316680" sldId="262"/>
            <ac:spMk id="2" creationId="{35F86584-6FA1-DC89-4C15-A5BBB4600269}"/>
          </ac:spMkLst>
        </pc:spChg>
        <pc:spChg chg="mod">
          <ac:chgData name="Roos Bos" userId="1c422111c5acd6f0" providerId="LiveId" clId="{0D62C5D8-B03B-434F-9863-E1DD09ECB674}" dt="2024-09-10T12:20:22.823" v="929" actId="20577"/>
          <ac:spMkLst>
            <pc:docMk/>
            <pc:sldMk cId="3221316680" sldId="262"/>
            <ac:spMk id="3" creationId="{FD50285C-3E0B-3722-5B30-BD85F840A08B}"/>
          </ac:spMkLst>
        </pc:spChg>
      </pc:sldChg>
      <pc:sldChg chg="modSp new mod ord">
        <pc:chgData name="Roos Bos" userId="1c422111c5acd6f0" providerId="LiveId" clId="{0D62C5D8-B03B-434F-9863-E1DD09ECB674}" dt="2024-09-10T12:25:38.816" v="1601" actId="20577"/>
        <pc:sldMkLst>
          <pc:docMk/>
          <pc:sldMk cId="3864052921" sldId="263"/>
        </pc:sldMkLst>
        <pc:spChg chg="mod">
          <ac:chgData name="Roos Bos" userId="1c422111c5acd6f0" providerId="LiveId" clId="{0D62C5D8-B03B-434F-9863-E1DD09ECB674}" dt="2024-09-10T12:25:38.816" v="1601" actId="20577"/>
          <ac:spMkLst>
            <pc:docMk/>
            <pc:sldMk cId="3864052921" sldId="263"/>
            <ac:spMk id="2" creationId="{FA8D9CFE-35E1-7AF4-B8EF-2EBC610EFBA6}"/>
          </ac:spMkLst>
        </pc:spChg>
        <pc:spChg chg="mod">
          <ac:chgData name="Roos Bos" userId="1c422111c5acd6f0" providerId="LiveId" clId="{0D62C5D8-B03B-434F-9863-E1DD09ECB674}" dt="2024-09-10T12:20:43.668" v="1005" actId="20577"/>
          <ac:spMkLst>
            <pc:docMk/>
            <pc:sldMk cId="3864052921" sldId="263"/>
            <ac:spMk id="3" creationId="{67775985-36F0-C219-72AF-DE8F766B1367}"/>
          </ac:spMkLst>
        </pc:spChg>
      </pc:sldChg>
      <pc:sldChg chg="modSp new mod">
        <pc:chgData name="Roos Bos" userId="1c422111c5acd6f0" providerId="LiveId" clId="{0D62C5D8-B03B-434F-9863-E1DD09ECB674}" dt="2024-09-10T12:25:12.103" v="1598" actId="20577"/>
        <pc:sldMkLst>
          <pc:docMk/>
          <pc:sldMk cId="2141044760" sldId="264"/>
        </pc:sldMkLst>
        <pc:spChg chg="mod">
          <ac:chgData name="Roos Bos" userId="1c422111c5acd6f0" providerId="LiveId" clId="{0D62C5D8-B03B-434F-9863-E1DD09ECB674}" dt="2024-09-10T12:20:55.673" v="1052" actId="20577"/>
          <ac:spMkLst>
            <pc:docMk/>
            <pc:sldMk cId="2141044760" sldId="264"/>
            <ac:spMk id="2" creationId="{E3D93DAA-02B6-715C-B454-FCF6FFAF444C}"/>
          </ac:spMkLst>
        </pc:spChg>
        <pc:spChg chg="mod">
          <ac:chgData name="Roos Bos" userId="1c422111c5acd6f0" providerId="LiveId" clId="{0D62C5D8-B03B-434F-9863-E1DD09ECB674}" dt="2024-09-10T12:25:12.103" v="1598" actId="20577"/>
          <ac:spMkLst>
            <pc:docMk/>
            <pc:sldMk cId="2141044760" sldId="264"/>
            <ac:spMk id="3" creationId="{5FCB62FD-68DC-DBAD-E5B4-727867B2871B}"/>
          </ac:spMkLst>
        </pc:spChg>
      </pc:sldChg>
      <pc:sldChg chg="modSp new mod">
        <pc:chgData name="Roos Bos" userId="1c422111c5acd6f0" providerId="LiveId" clId="{0D62C5D8-B03B-434F-9863-E1DD09ECB674}" dt="2024-09-10T12:26:26.120" v="1783" actId="20577"/>
        <pc:sldMkLst>
          <pc:docMk/>
          <pc:sldMk cId="2993793499" sldId="265"/>
        </pc:sldMkLst>
        <pc:spChg chg="mod">
          <ac:chgData name="Roos Bos" userId="1c422111c5acd6f0" providerId="LiveId" clId="{0D62C5D8-B03B-434F-9863-E1DD09ECB674}" dt="2024-09-10T12:21:12.681" v="1109" actId="20577"/>
          <ac:spMkLst>
            <pc:docMk/>
            <pc:sldMk cId="2993793499" sldId="265"/>
            <ac:spMk id="2" creationId="{5861B161-1D60-ED91-8BFE-EBCE66AC9224}"/>
          </ac:spMkLst>
        </pc:spChg>
        <pc:spChg chg="mod">
          <ac:chgData name="Roos Bos" userId="1c422111c5acd6f0" providerId="LiveId" clId="{0D62C5D8-B03B-434F-9863-E1DD09ECB674}" dt="2024-09-10T12:26:26.120" v="1783" actId="20577"/>
          <ac:spMkLst>
            <pc:docMk/>
            <pc:sldMk cId="2993793499" sldId="265"/>
            <ac:spMk id="3" creationId="{849439D6-D2E6-D991-7881-DA6D455F88A6}"/>
          </ac:spMkLst>
        </pc:spChg>
      </pc:sldChg>
      <pc:sldChg chg="modSp new mod">
        <pc:chgData name="Roos Bos" userId="1c422111c5acd6f0" providerId="LiveId" clId="{0D62C5D8-B03B-434F-9863-E1DD09ECB674}" dt="2024-09-10T12:21:42.062" v="1227" actId="20577"/>
        <pc:sldMkLst>
          <pc:docMk/>
          <pc:sldMk cId="3080666366" sldId="266"/>
        </pc:sldMkLst>
        <pc:spChg chg="mod">
          <ac:chgData name="Roos Bos" userId="1c422111c5acd6f0" providerId="LiveId" clId="{0D62C5D8-B03B-434F-9863-E1DD09ECB674}" dt="2024-09-10T12:21:28.167" v="1149" actId="20577"/>
          <ac:spMkLst>
            <pc:docMk/>
            <pc:sldMk cId="3080666366" sldId="266"/>
            <ac:spMk id="2" creationId="{7C0CFADC-CEAD-2DD3-1F57-B6044F04128E}"/>
          </ac:spMkLst>
        </pc:spChg>
        <pc:spChg chg="mod">
          <ac:chgData name="Roos Bos" userId="1c422111c5acd6f0" providerId="LiveId" clId="{0D62C5D8-B03B-434F-9863-E1DD09ECB674}" dt="2024-09-10T12:21:42.062" v="1227" actId="20577"/>
          <ac:spMkLst>
            <pc:docMk/>
            <pc:sldMk cId="3080666366" sldId="266"/>
            <ac:spMk id="3" creationId="{F5D9D3BE-1F58-9C75-3616-F563683A6D11}"/>
          </ac:spMkLst>
        </pc:spChg>
      </pc:sldChg>
      <pc:sldChg chg="modSp new mod">
        <pc:chgData name="Roos Bos" userId="1c422111c5acd6f0" providerId="LiveId" clId="{0D62C5D8-B03B-434F-9863-E1DD09ECB674}" dt="2024-09-10T12:23:04.483" v="1277" actId="20577"/>
        <pc:sldMkLst>
          <pc:docMk/>
          <pc:sldMk cId="1199702680" sldId="267"/>
        </pc:sldMkLst>
        <pc:spChg chg="mod">
          <ac:chgData name="Roos Bos" userId="1c422111c5acd6f0" providerId="LiveId" clId="{0D62C5D8-B03B-434F-9863-E1DD09ECB674}" dt="2024-09-10T12:22:48.685" v="1248" actId="20577"/>
          <ac:spMkLst>
            <pc:docMk/>
            <pc:sldMk cId="1199702680" sldId="267"/>
            <ac:spMk id="2" creationId="{B43205BF-3F01-B8F3-8F8F-F49F8A8353C6}"/>
          </ac:spMkLst>
        </pc:spChg>
        <pc:spChg chg="mod">
          <ac:chgData name="Roos Bos" userId="1c422111c5acd6f0" providerId="LiveId" clId="{0D62C5D8-B03B-434F-9863-E1DD09ECB674}" dt="2024-09-10T12:23:04.483" v="1277" actId="20577"/>
          <ac:spMkLst>
            <pc:docMk/>
            <pc:sldMk cId="1199702680" sldId="267"/>
            <ac:spMk id="3" creationId="{6EA50D0A-4DF1-A0E2-DFE0-20353E1E794A}"/>
          </ac:spMkLst>
        </pc:spChg>
      </pc:sldChg>
      <pc:sldChg chg="modSp new mod">
        <pc:chgData name="Roos Bos" userId="1c422111c5acd6f0" providerId="LiveId" clId="{0D62C5D8-B03B-434F-9863-E1DD09ECB674}" dt="2024-09-10T12:24:54.853" v="1530" actId="5793"/>
        <pc:sldMkLst>
          <pc:docMk/>
          <pc:sldMk cId="1026749903" sldId="268"/>
        </pc:sldMkLst>
        <pc:spChg chg="mod">
          <ac:chgData name="Roos Bos" userId="1c422111c5acd6f0" providerId="LiveId" clId="{0D62C5D8-B03B-434F-9863-E1DD09ECB674}" dt="2024-09-10T12:24:28.063" v="1374" actId="20577"/>
          <ac:spMkLst>
            <pc:docMk/>
            <pc:sldMk cId="1026749903" sldId="268"/>
            <ac:spMk id="2" creationId="{CF0BB4D1-495F-300F-072C-EBA9375AAFD0}"/>
          </ac:spMkLst>
        </pc:spChg>
        <pc:spChg chg="mod">
          <ac:chgData name="Roos Bos" userId="1c422111c5acd6f0" providerId="LiveId" clId="{0D62C5D8-B03B-434F-9863-E1DD09ECB674}" dt="2024-09-10T12:24:54.853" v="1530" actId="5793"/>
          <ac:spMkLst>
            <pc:docMk/>
            <pc:sldMk cId="1026749903" sldId="268"/>
            <ac:spMk id="3" creationId="{C07C66E1-2755-5237-D483-1F9BE8CF1EE0}"/>
          </ac:spMkLst>
        </pc:spChg>
      </pc:sldChg>
      <pc:sldChg chg="modSp new mod">
        <pc:chgData name="Roos Bos" userId="1c422111c5acd6f0" providerId="LiveId" clId="{0D62C5D8-B03B-434F-9863-E1DD09ECB674}" dt="2024-09-10T12:25:57.541" v="1669" actId="20577"/>
        <pc:sldMkLst>
          <pc:docMk/>
          <pc:sldMk cId="412654246" sldId="269"/>
        </pc:sldMkLst>
        <pc:spChg chg="mod">
          <ac:chgData name="Roos Bos" userId="1c422111c5acd6f0" providerId="LiveId" clId="{0D62C5D8-B03B-434F-9863-E1DD09ECB674}" dt="2024-09-10T12:25:57.541" v="1669" actId="20577"/>
          <ac:spMkLst>
            <pc:docMk/>
            <pc:sldMk cId="412654246" sldId="269"/>
            <ac:spMk id="2" creationId="{E63E6ADC-D9A0-72E6-D7A1-043E7EAC722D}"/>
          </ac:spMkLst>
        </pc:spChg>
      </pc:sldChg>
      <pc:sldChg chg="modSp new mod">
        <pc:chgData name="Roos Bos" userId="1c422111c5acd6f0" providerId="LiveId" clId="{0D62C5D8-B03B-434F-9863-E1DD09ECB674}" dt="2024-09-10T12:27:27.551" v="1852" actId="20577"/>
        <pc:sldMkLst>
          <pc:docMk/>
          <pc:sldMk cId="175568053" sldId="270"/>
        </pc:sldMkLst>
        <pc:spChg chg="mod">
          <ac:chgData name="Roos Bos" userId="1c422111c5acd6f0" providerId="LiveId" clId="{0D62C5D8-B03B-434F-9863-E1DD09ECB674}" dt="2024-09-10T12:26:58.403" v="1804" actId="20577"/>
          <ac:spMkLst>
            <pc:docMk/>
            <pc:sldMk cId="175568053" sldId="270"/>
            <ac:spMk id="2" creationId="{2EC69229-72CD-5656-92E8-52D59288D020}"/>
          </ac:spMkLst>
        </pc:spChg>
        <pc:spChg chg="mod">
          <ac:chgData name="Roos Bos" userId="1c422111c5acd6f0" providerId="LiveId" clId="{0D62C5D8-B03B-434F-9863-E1DD09ECB674}" dt="2024-09-10T12:27:27.551" v="1852" actId="20577"/>
          <ac:spMkLst>
            <pc:docMk/>
            <pc:sldMk cId="175568053" sldId="270"/>
            <ac:spMk id="3" creationId="{5E5BD13F-68D0-9BCF-4B5E-53679880B48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B129BB-530E-416A-9D62-BB58AB193818}" type="datetimeFigureOut">
              <a:rPr lang="nl-NL" smtClean="0"/>
              <a:t>16-11-2024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F16253-A2E7-4F16-B95A-304803C7AF54}" type="slidenum">
              <a:rPr lang="nl-NL" smtClean="0"/>
              <a:t>‹nr.›</a:t>
            </a:fld>
            <a:endParaRPr lang="nl-NL"/>
          </a:p>
        </p:txBody>
      </p:sp>
    </p:spTree>
    <p:extLst>
      <p:ext uri="{BB962C8B-B14F-4D97-AF65-F5344CB8AC3E}">
        <p14:creationId xmlns:p14="http://schemas.microsoft.com/office/powerpoint/2010/main" val="2514990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0F16253-A2E7-4F16-B95A-304803C7AF54}" type="slidenum">
              <a:rPr lang="nl-NL" smtClean="0"/>
              <a:t>3</a:t>
            </a:fld>
            <a:endParaRPr lang="nl-NL"/>
          </a:p>
        </p:txBody>
      </p:sp>
    </p:spTree>
    <p:extLst>
      <p:ext uri="{BB962C8B-B14F-4D97-AF65-F5344CB8AC3E}">
        <p14:creationId xmlns:p14="http://schemas.microsoft.com/office/powerpoint/2010/main" val="16190598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0F16253-A2E7-4F16-B95A-304803C7AF54}" type="slidenum">
              <a:rPr lang="nl-NL" smtClean="0"/>
              <a:t>15</a:t>
            </a:fld>
            <a:endParaRPr lang="nl-NL"/>
          </a:p>
        </p:txBody>
      </p:sp>
    </p:spTree>
    <p:extLst>
      <p:ext uri="{BB962C8B-B14F-4D97-AF65-F5344CB8AC3E}">
        <p14:creationId xmlns:p14="http://schemas.microsoft.com/office/powerpoint/2010/main" val="28880729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0F16253-A2E7-4F16-B95A-304803C7AF54}" type="slidenum">
              <a:rPr lang="nl-NL" smtClean="0"/>
              <a:t>16</a:t>
            </a:fld>
            <a:endParaRPr lang="nl-NL"/>
          </a:p>
        </p:txBody>
      </p:sp>
    </p:spTree>
    <p:extLst>
      <p:ext uri="{BB962C8B-B14F-4D97-AF65-F5344CB8AC3E}">
        <p14:creationId xmlns:p14="http://schemas.microsoft.com/office/powerpoint/2010/main" val="4135660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0F16253-A2E7-4F16-B95A-304803C7AF54}" type="slidenum">
              <a:rPr lang="nl-NL" smtClean="0"/>
              <a:t>17</a:t>
            </a:fld>
            <a:endParaRPr lang="nl-NL"/>
          </a:p>
        </p:txBody>
      </p:sp>
    </p:spTree>
    <p:extLst>
      <p:ext uri="{BB962C8B-B14F-4D97-AF65-F5344CB8AC3E}">
        <p14:creationId xmlns:p14="http://schemas.microsoft.com/office/powerpoint/2010/main" val="17655491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0F16253-A2E7-4F16-B95A-304803C7AF54}" type="slidenum">
              <a:rPr lang="nl-NL" smtClean="0"/>
              <a:t>18</a:t>
            </a:fld>
            <a:endParaRPr lang="nl-NL"/>
          </a:p>
        </p:txBody>
      </p:sp>
    </p:spTree>
    <p:extLst>
      <p:ext uri="{BB962C8B-B14F-4D97-AF65-F5344CB8AC3E}">
        <p14:creationId xmlns:p14="http://schemas.microsoft.com/office/powerpoint/2010/main" val="34684342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0F16253-A2E7-4F16-B95A-304803C7AF54}" type="slidenum">
              <a:rPr lang="nl-NL" smtClean="0"/>
              <a:t>19</a:t>
            </a:fld>
            <a:endParaRPr lang="nl-NL"/>
          </a:p>
        </p:txBody>
      </p:sp>
    </p:spTree>
    <p:extLst>
      <p:ext uri="{BB962C8B-B14F-4D97-AF65-F5344CB8AC3E}">
        <p14:creationId xmlns:p14="http://schemas.microsoft.com/office/powerpoint/2010/main" val="12319854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0F16253-A2E7-4F16-B95A-304803C7AF54}" type="slidenum">
              <a:rPr lang="nl-NL" smtClean="0"/>
              <a:t>22</a:t>
            </a:fld>
            <a:endParaRPr lang="nl-NL"/>
          </a:p>
        </p:txBody>
      </p:sp>
    </p:spTree>
    <p:extLst>
      <p:ext uri="{BB962C8B-B14F-4D97-AF65-F5344CB8AC3E}">
        <p14:creationId xmlns:p14="http://schemas.microsoft.com/office/powerpoint/2010/main" val="9713631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0F16253-A2E7-4F16-B95A-304803C7AF54}" type="slidenum">
              <a:rPr lang="nl-NL" smtClean="0"/>
              <a:t>23</a:t>
            </a:fld>
            <a:endParaRPr lang="nl-NL"/>
          </a:p>
        </p:txBody>
      </p:sp>
    </p:spTree>
    <p:extLst>
      <p:ext uri="{BB962C8B-B14F-4D97-AF65-F5344CB8AC3E}">
        <p14:creationId xmlns:p14="http://schemas.microsoft.com/office/powerpoint/2010/main" val="8740778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0F16253-A2E7-4F16-B95A-304803C7AF54}" type="slidenum">
              <a:rPr lang="nl-NL" smtClean="0"/>
              <a:t>36</a:t>
            </a:fld>
            <a:endParaRPr lang="nl-NL"/>
          </a:p>
        </p:txBody>
      </p:sp>
    </p:spTree>
    <p:extLst>
      <p:ext uri="{BB962C8B-B14F-4D97-AF65-F5344CB8AC3E}">
        <p14:creationId xmlns:p14="http://schemas.microsoft.com/office/powerpoint/2010/main" val="18553247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0F16253-A2E7-4F16-B95A-304803C7AF54}" type="slidenum">
              <a:rPr lang="nl-NL" smtClean="0"/>
              <a:t>38</a:t>
            </a:fld>
            <a:endParaRPr lang="nl-NL"/>
          </a:p>
        </p:txBody>
      </p:sp>
    </p:spTree>
    <p:extLst>
      <p:ext uri="{BB962C8B-B14F-4D97-AF65-F5344CB8AC3E}">
        <p14:creationId xmlns:p14="http://schemas.microsoft.com/office/powerpoint/2010/main" val="3121823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nl-NL" dirty="0"/>
          </a:p>
        </p:txBody>
      </p:sp>
      <p:sp>
        <p:nvSpPr>
          <p:cNvPr id="4" name="Tijdelijke aanduiding voor dianummer 3"/>
          <p:cNvSpPr>
            <a:spLocks noGrp="1"/>
          </p:cNvSpPr>
          <p:nvPr>
            <p:ph type="sldNum" sz="quarter" idx="5"/>
          </p:nvPr>
        </p:nvSpPr>
        <p:spPr/>
        <p:txBody>
          <a:bodyPr/>
          <a:lstStyle/>
          <a:p>
            <a:fld id="{70F16253-A2E7-4F16-B95A-304803C7AF54}" type="slidenum">
              <a:rPr lang="nl-NL" smtClean="0"/>
              <a:t>5</a:t>
            </a:fld>
            <a:endParaRPr lang="nl-NL"/>
          </a:p>
        </p:txBody>
      </p:sp>
    </p:spTree>
    <p:extLst>
      <p:ext uri="{BB962C8B-B14F-4D97-AF65-F5344CB8AC3E}">
        <p14:creationId xmlns:p14="http://schemas.microsoft.com/office/powerpoint/2010/main" val="754740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0F16253-A2E7-4F16-B95A-304803C7AF54}" type="slidenum">
              <a:rPr lang="nl-NL" smtClean="0"/>
              <a:t>7</a:t>
            </a:fld>
            <a:endParaRPr lang="nl-NL"/>
          </a:p>
        </p:txBody>
      </p:sp>
    </p:spTree>
    <p:extLst>
      <p:ext uri="{BB962C8B-B14F-4D97-AF65-F5344CB8AC3E}">
        <p14:creationId xmlns:p14="http://schemas.microsoft.com/office/powerpoint/2010/main" val="2120272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0F16253-A2E7-4F16-B95A-304803C7AF54}" type="slidenum">
              <a:rPr lang="nl-NL" smtClean="0"/>
              <a:t>8</a:t>
            </a:fld>
            <a:endParaRPr lang="nl-NL"/>
          </a:p>
        </p:txBody>
      </p:sp>
    </p:spTree>
    <p:extLst>
      <p:ext uri="{BB962C8B-B14F-4D97-AF65-F5344CB8AC3E}">
        <p14:creationId xmlns:p14="http://schemas.microsoft.com/office/powerpoint/2010/main" val="1351907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0F16253-A2E7-4F16-B95A-304803C7AF54}" type="slidenum">
              <a:rPr lang="nl-NL" smtClean="0"/>
              <a:t>10</a:t>
            </a:fld>
            <a:endParaRPr lang="nl-NL"/>
          </a:p>
        </p:txBody>
      </p:sp>
    </p:spTree>
    <p:extLst>
      <p:ext uri="{BB962C8B-B14F-4D97-AF65-F5344CB8AC3E}">
        <p14:creationId xmlns:p14="http://schemas.microsoft.com/office/powerpoint/2010/main" val="38571186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0F16253-A2E7-4F16-B95A-304803C7AF54}" type="slidenum">
              <a:rPr lang="nl-NL" smtClean="0"/>
              <a:t>11</a:t>
            </a:fld>
            <a:endParaRPr lang="nl-NL"/>
          </a:p>
        </p:txBody>
      </p:sp>
    </p:spTree>
    <p:extLst>
      <p:ext uri="{BB962C8B-B14F-4D97-AF65-F5344CB8AC3E}">
        <p14:creationId xmlns:p14="http://schemas.microsoft.com/office/powerpoint/2010/main" val="17697121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0F16253-A2E7-4F16-B95A-304803C7AF54}" type="slidenum">
              <a:rPr lang="nl-NL" smtClean="0"/>
              <a:t>12</a:t>
            </a:fld>
            <a:endParaRPr lang="nl-NL"/>
          </a:p>
        </p:txBody>
      </p:sp>
    </p:spTree>
    <p:extLst>
      <p:ext uri="{BB962C8B-B14F-4D97-AF65-F5344CB8AC3E}">
        <p14:creationId xmlns:p14="http://schemas.microsoft.com/office/powerpoint/2010/main" val="34691181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0F16253-A2E7-4F16-B95A-304803C7AF54}" type="slidenum">
              <a:rPr lang="nl-NL" smtClean="0"/>
              <a:t>13</a:t>
            </a:fld>
            <a:endParaRPr lang="nl-NL"/>
          </a:p>
        </p:txBody>
      </p:sp>
    </p:spTree>
    <p:extLst>
      <p:ext uri="{BB962C8B-B14F-4D97-AF65-F5344CB8AC3E}">
        <p14:creationId xmlns:p14="http://schemas.microsoft.com/office/powerpoint/2010/main" val="22663411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0F16253-A2E7-4F16-B95A-304803C7AF54}" type="slidenum">
              <a:rPr lang="nl-NL" smtClean="0"/>
              <a:t>14</a:t>
            </a:fld>
            <a:endParaRPr lang="nl-NL"/>
          </a:p>
        </p:txBody>
      </p:sp>
    </p:spTree>
    <p:extLst>
      <p:ext uri="{BB962C8B-B14F-4D97-AF65-F5344CB8AC3E}">
        <p14:creationId xmlns:p14="http://schemas.microsoft.com/office/powerpoint/2010/main" val="8604512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nl-NL"/>
              <a:t>Klik om stijl te bewerken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A9329D7F-B415-4466-9B90-9858BE7B2393}" type="datetimeFigureOut">
              <a:rPr lang="nl-NL" smtClean="0"/>
              <a:t>16-11-2024</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3C83DAD-6932-4EB6-B318-2EAF820DD4D2}" type="slidenum">
              <a:rPr lang="nl-NL" smtClean="0"/>
              <a:t>‹nr.›</a:t>
            </a:fld>
            <a:endParaRPr lang="nl-NL"/>
          </a:p>
        </p:txBody>
      </p:sp>
    </p:spTree>
    <p:extLst>
      <p:ext uri="{BB962C8B-B14F-4D97-AF65-F5344CB8AC3E}">
        <p14:creationId xmlns:p14="http://schemas.microsoft.com/office/powerpoint/2010/main" val="1339114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nl-NL"/>
              <a:t>Klik om stijl te bewerken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A9329D7F-B415-4466-9B90-9858BE7B2393}" type="datetimeFigureOut">
              <a:rPr lang="nl-NL" smtClean="0"/>
              <a:t>16-11-2024</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3C83DAD-6932-4EB6-B318-2EAF820DD4D2}" type="slidenum">
              <a:rPr lang="nl-NL" smtClean="0"/>
              <a:t>‹nr.›</a:t>
            </a:fld>
            <a:endParaRPr lang="nl-NL"/>
          </a:p>
        </p:txBody>
      </p:sp>
    </p:spTree>
    <p:extLst>
      <p:ext uri="{BB962C8B-B14F-4D97-AF65-F5344CB8AC3E}">
        <p14:creationId xmlns:p14="http://schemas.microsoft.com/office/powerpoint/2010/main" val="37375594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nl-NL"/>
              <a:t>Klik om stijl te bewerken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Klikken om de tekststijl van het model te bewerken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A9329D7F-B415-4466-9B90-9858BE7B2393}" type="datetimeFigureOut">
              <a:rPr lang="nl-NL" smtClean="0"/>
              <a:t>16-11-2024</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3C83DAD-6932-4EB6-B318-2EAF820DD4D2}" type="slidenum">
              <a:rPr lang="nl-NL" smtClean="0"/>
              <a:t>‹nr.›</a:t>
            </a:fld>
            <a:endParaRPr lang="nl-NL"/>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7446785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nl-NL"/>
              <a:t>Klik om stijl te bewerken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A9329D7F-B415-4466-9B90-9858BE7B2393}" type="datetimeFigureOut">
              <a:rPr lang="nl-NL" smtClean="0"/>
              <a:t>16-11-2024</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3C83DAD-6932-4EB6-B318-2EAF820DD4D2}" type="slidenum">
              <a:rPr lang="nl-NL" smtClean="0"/>
              <a:t>‹nr.›</a:t>
            </a:fld>
            <a:endParaRPr lang="nl-NL"/>
          </a:p>
        </p:txBody>
      </p:sp>
    </p:spTree>
    <p:extLst>
      <p:ext uri="{BB962C8B-B14F-4D97-AF65-F5344CB8AC3E}">
        <p14:creationId xmlns:p14="http://schemas.microsoft.com/office/powerpoint/2010/main" val="10191353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Offerte naamkaartj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nl-NL"/>
              <a:t>Klik om stijl te bewerken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Klikken om de tekststijl van het model te bewerken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A9329D7F-B415-4466-9B90-9858BE7B2393}" type="datetimeFigureOut">
              <a:rPr lang="nl-NL" smtClean="0"/>
              <a:t>16-11-2024</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3C83DAD-6932-4EB6-B318-2EAF820DD4D2}" type="slidenum">
              <a:rPr lang="nl-NL" smtClean="0"/>
              <a:t>‹nr.›</a:t>
            </a:fld>
            <a:endParaRPr lang="nl-NL"/>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8918992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nl-NL"/>
              <a:t>Klik om stijl te bewerken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Klikken om de tekststijl van het model te bewerken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A9329D7F-B415-4466-9B90-9858BE7B2393}" type="datetimeFigureOut">
              <a:rPr lang="nl-NL" smtClean="0"/>
              <a:t>16-11-2024</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3C83DAD-6932-4EB6-B318-2EAF820DD4D2}" type="slidenum">
              <a:rPr lang="nl-NL" smtClean="0"/>
              <a:t>‹nr.›</a:t>
            </a:fld>
            <a:endParaRPr lang="nl-NL"/>
          </a:p>
        </p:txBody>
      </p:sp>
    </p:spTree>
    <p:extLst>
      <p:ext uri="{BB962C8B-B14F-4D97-AF65-F5344CB8AC3E}">
        <p14:creationId xmlns:p14="http://schemas.microsoft.com/office/powerpoint/2010/main" val="11754093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A9329D7F-B415-4466-9B90-9858BE7B2393}" type="datetimeFigureOut">
              <a:rPr lang="nl-NL" smtClean="0"/>
              <a:t>16-11-2024</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3C83DAD-6932-4EB6-B318-2EAF820DD4D2}" type="slidenum">
              <a:rPr lang="nl-NL" smtClean="0"/>
              <a:t>‹nr.›</a:t>
            </a:fld>
            <a:endParaRPr lang="nl-NL"/>
          </a:p>
        </p:txBody>
      </p:sp>
    </p:spTree>
    <p:extLst>
      <p:ext uri="{BB962C8B-B14F-4D97-AF65-F5344CB8AC3E}">
        <p14:creationId xmlns:p14="http://schemas.microsoft.com/office/powerpoint/2010/main" val="28188452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nl-NL"/>
              <a:t>Klik om stijl te bewerken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A9329D7F-B415-4466-9B90-9858BE7B2393}" type="datetimeFigureOut">
              <a:rPr lang="nl-NL" smtClean="0"/>
              <a:t>16-11-2024</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3C83DAD-6932-4EB6-B318-2EAF820DD4D2}" type="slidenum">
              <a:rPr lang="nl-NL" smtClean="0"/>
              <a:t>‹nr.›</a:t>
            </a:fld>
            <a:endParaRPr lang="nl-NL"/>
          </a:p>
        </p:txBody>
      </p:sp>
    </p:spTree>
    <p:extLst>
      <p:ext uri="{BB962C8B-B14F-4D97-AF65-F5344CB8AC3E}">
        <p14:creationId xmlns:p14="http://schemas.microsoft.com/office/powerpoint/2010/main" val="1606430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A9329D7F-B415-4466-9B90-9858BE7B2393}" type="datetimeFigureOut">
              <a:rPr lang="nl-NL" smtClean="0"/>
              <a:t>16-11-2024</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3C83DAD-6932-4EB6-B318-2EAF820DD4D2}" type="slidenum">
              <a:rPr lang="nl-NL" smtClean="0"/>
              <a:t>‹nr.›</a:t>
            </a:fld>
            <a:endParaRPr lang="nl-NL"/>
          </a:p>
        </p:txBody>
      </p:sp>
    </p:spTree>
    <p:extLst>
      <p:ext uri="{BB962C8B-B14F-4D97-AF65-F5344CB8AC3E}">
        <p14:creationId xmlns:p14="http://schemas.microsoft.com/office/powerpoint/2010/main" val="32442454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nl-NL"/>
              <a:t>Klik om stijl te bewerken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A9329D7F-B415-4466-9B90-9858BE7B2393}" type="datetimeFigureOut">
              <a:rPr lang="nl-NL" smtClean="0"/>
              <a:t>16-11-2024</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3C83DAD-6932-4EB6-B318-2EAF820DD4D2}" type="slidenum">
              <a:rPr lang="nl-NL" smtClean="0"/>
              <a:t>‹nr.›</a:t>
            </a:fld>
            <a:endParaRPr lang="nl-NL"/>
          </a:p>
        </p:txBody>
      </p:sp>
    </p:spTree>
    <p:extLst>
      <p:ext uri="{BB962C8B-B14F-4D97-AF65-F5344CB8AC3E}">
        <p14:creationId xmlns:p14="http://schemas.microsoft.com/office/powerpoint/2010/main" val="152338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A9329D7F-B415-4466-9B90-9858BE7B2393}" type="datetimeFigureOut">
              <a:rPr lang="nl-NL" smtClean="0"/>
              <a:t>16-11-2024</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43C83DAD-6932-4EB6-B318-2EAF820DD4D2}" type="slidenum">
              <a:rPr lang="nl-NL" smtClean="0"/>
              <a:t>‹nr.›</a:t>
            </a:fld>
            <a:endParaRPr lang="nl-NL"/>
          </a:p>
        </p:txBody>
      </p:sp>
    </p:spTree>
    <p:extLst>
      <p:ext uri="{BB962C8B-B14F-4D97-AF65-F5344CB8AC3E}">
        <p14:creationId xmlns:p14="http://schemas.microsoft.com/office/powerpoint/2010/main" val="3554856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a:t>Klik om stijl te bewerken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A9329D7F-B415-4466-9B90-9858BE7B2393}" type="datetimeFigureOut">
              <a:rPr lang="nl-NL" smtClean="0"/>
              <a:t>16-11-2024</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43C83DAD-6932-4EB6-B318-2EAF820DD4D2}" type="slidenum">
              <a:rPr lang="nl-NL" smtClean="0"/>
              <a:t>‹nr.›</a:t>
            </a:fld>
            <a:endParaRPr lang="nl-NL"/>
          </a:p>
        </p:txBody>
      </p:sp>
    </p:spTree>
    <p:extLst>
      <p:ext uri="{BB962C8B-B14F-4D97-AF65-F5344CB8AC3E}">
        <p14:creationId xmlns:p14="http://schemas.microsoft.com/office/powerpoint/2010/main" val="2619634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A9329D7F-B415-4466-9B90-9858BE7B2393}" type="datetimeFigureOut">
              <a:rPr lang="nl-NL" smtClean="0"/>
              <a:t>16-11-2024</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43C83DAD-6932-4EB6-B318-2EAF820DD4D2}" type="slidenum">
              <a:rPr lang="nl-NL" smtClean="0"/>
              <a:t>‹nr.›</a:t>
            </a:fld>
            <a:endParaRPr lang="nl-NL"/>
          </a:p>
        </p:txBody>
      </p:sp>
    </p:spTree>
    <p:extLst>
      <p:ext uri="{BB962C8B-B14F-4D97-AF65-F5344CB8AC3E}">
        <p14:creationId xmlns:p14="http://schemas.microsoft.com/office/powerpoint/2010/main" val="23997657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329D7F-B415-4466-9B90-9858BE7B2393}" type="datetimeFigureOut">
              <a:rPr lang="nl-NL" smtClean="0"/>
              <a:t>16-11-2024</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43C83DAD-6932-4EB6-B318-2EAF820DD4D2}" type="slidenum">
              <a:rPr lang="nl-NL" smtClean="0"/>
              <a:t>‹nr.›</a:t>
            </a:fld>
            <a:endParaRPr lang="nl-NL"/>
          </a:p>
        </p:txBody>
      </p:sp>
    </p:spTree>
    <p:extLst>
      <p:ext uri="{BB962C8B-B14F-4D97-AF65-F5344CB8AC3E}">
        <p14:creationId xmlns:p14="http://schemas.microsoft.com/office/powerpoint/2010/main" val="7170830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nl-NL"/>
              <a:t>Klik om stijl te bewerken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A9329D7F-B415-4466-9B90-9858BE7B2393}" type="datetimeFigureOut">
              <a:rPr lang="nl-NL" smtClean="0"/>
              <a:t>16-11-2024</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43C83DAD-6932-4EB6-B318-2EAF820DD4D2}" type="slidenum">
              <a:rPr lang="nl-NL" smtClean="0"/>
              <a:t>‹nr.›</a:t>
            </a:fld>
            <a:endParaRPr lang="nl-NL"/>
          </a:p>
        </p:txBody>
      </p:sp>
    </p:spTree>
    <p:extLst>
      <p:ext uri="{BB962C8B-B14F-4D97-AF65-F5344CB8AC3E}">
        <p14:creationId xmlns:p14="http://schemas.microsoft.com/office/powerpoint/2010/main" val="3648581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nl-NL"/>
              <a:t>Klik om stijl te bewerken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A9329D7F-B415-4466-9B90-9858BE7B2393}" type="datetimeFigureOut">
              <a:rPr lang="nl-NL" smtClean="0"/>
              <a:t>16-11-2024</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43C83DAD-6932-4EB6-B318-2EAF820DD4D2}" type="slidenum">
              <a:rPr lang="nl-NL" smtClean="0"/>
              <a:t>‹nr.›</a:t>
            </a:fld>
            <a:endParaRPr lang="nl-NL"/>
          </a:p>
        </p:txBody>
      </p:sp>
    </p:spTree>
    <p:extLst>
      <p:ext uri="{BB962C8B-B14F-4D97-AF65-F5344CB8AC3E}">
        <p14:creationId xmlns:p14="http://schemas.microsoft.com/office/powerpoint/2010/main" val="4223955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nl-NL"/>
              <a:t>Klik om stijl te bewerken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9329D7F-B415-4466-9B90-9858BE7B2393}" type="datetimeFigureOut">
              <a:rPr lang="nl-NL" smtClean="0"/>
              <a:t>16-11-2024</a:t>
            </a:fld>
            <a:endParaRPr lang="nl-NL"/>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43C83DAD-6932-4EB6-B318-2EAF820DD4D2}" type="slidenum">
              <a:rPr lang="nl-NL" smtClean="0"/>
              <a:t>‹nr.›</a:t>
            </a:fld>
            <a:endParaRPr lang="nl-NL"/>
          </a:p>
        </p:txBody>
      </p:sp>
    </p:spTree>
    <p:extLst>
      <p:ext uri="{BB962C8B-B14F-4D97-AF65-F5344CB8AC3E}">
        <p14:creationId xmlns:p14="http://schemas.microsoft.com/office/powerpoint/2010/main" val="3354214859"/>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8.jpeg"/><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7.jpg"/><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0.png"/><Relationship Id="rId5" Type="http://schemas.microsoft.com/office/2007/relationships/hdphoto" Target="../media/hdphoto1.wdp"/><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41.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45.jpeg"/><Relationship Id="rId1" Type="http://schemas.openxmlformats.org/officeDocument/2006/relationships/slideLayout" Target="../slideLayouts/slideLayout1.xml"/><Relationship Id="rId5" Type="http://schemas.openxmlformats.org/officeDocument/2006/relationships/image" Target="../media/image46.jpeg"/><Relationship Id="rId4" Type="http://schemas.openxmlformats.org/officeDocument/2006/relationships/image" Target="../media/image41.jp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55.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image" Target="../media/image59.jpeg"/><Relationship Id="rId13" Type="http://schemas.openxmlformats.org/officeDocument/2006/relationships/image" Target="../media/image5.jpeg"/><Relationship Id="rId3" Type="http://schemas.openxmlformats.org/officeDocument/2006/relationships/image" Target="../media/image2.png"/><Relationship Id="rId7" Type="http://schemas.openxmlformats.org/officeDocument/2006/relationships/image" Target="../media/image58.jpeg"/><Relationship Id="rId12"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57.jpeg"/><Relationship Id="rId11" Type="http://schemas.openxmlformats.org/officeDocument/2006/relationships/image" Target="../media/image3.jpeg"/><Relationship Id="rId5" Type="http://schemas.openxmlformats.org/officeDocument/2006/relationships/image" Target="../media/image56.jpg"/><Relationship Id="rId10" Type="http://schemas.microsoft.com/office/2007/relationships/hdphoto" Target="../media/hdphoto2.wdp"/><Relationship Id="rId4" Type="http://schemas.openxmlformats.org/officeDocument/2006/relationships/image" Target="../media/image4.png"/><Relationship Id="rId9" Type="http://schemas.openxmlformats.org/officeDocument/2006/relationships/image" Target="../media/image60.png"/></Relationships>
</file>

<file path=ppt/slides/_rels/slide4.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jpeg"/><Relationship Id="rId5" Type="http://schemas.openxmlformats.org/officeDocument/2006/relationships/image" Target="../media/image10.jp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kstvak 13">
            <a:extLst>
              <a:ext uri="{FF2B5EF4-FFF2-40B4-BE49-F238E27FC236}">
                <a16:creationId xmlns:a16="http://schemas.microsoft.com/office/drawing/2014/main" id="{05716C7B-5EA7-3862-FF5F-E5892D044215}"/>
              </a:ext>
            </a:extLst>
          </p:cNvPr>
          <p:cNvSpPr txBox="1"/>
          <p:nvPr/>
        </p:nvSpPr>
        <p:spPr>
          <a:xfrm>
            <a:off x="2310293" y="6452436"/>
            <a:ext cx="1961734" cy="307777"/>
          </a:xfrm>
          <a:prstGeom prst="rect">
            <a:avLst/>
          </a:prstGeom>
          <a:noFill/>
        </p:spPr>
        <p:txBody>
          <a:bodyPr wrap="square" rtlCol="0">
            <a:spAutoFit/>
          </a:bodyPr>
          <a:lstStyle/>
          <a:p>
            <a:r>
              <a:rPr lang="nl-NL" sz="1400" dirty="0">
                <a:latin typeface="Calibri" panose="020F0502020204030204" pitchFamily="34" charset="0"/>
                <a:cs typeface="Calibri" panose="020F0502020204030204" pitchFamily="34" charset="0"/>
              </a:rPr>
              <a:t>Roos Bos – PhD student</a:t>
            </a:r>
          </a:p>
        </p:txBody>
      </p:sp>
      <p:pic>
        <p:nvPicPr>
          <p:cNvPr id="2" name="Picture 2" descr="Wilhelmina kinderziekenhuis">
            <a:extLst>
              <a:ext uri="{FF2B5EF4-FFF2-40B4-BE49-F238E27FC236}">
                <a16:creationId xmlns:a16="http://schemas.microsoft.com/office/drawing/2014/main" id="{86A1C7CB-3B5C-3885-4EE8-BF65A92A58E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70356" y="594010"/>
            <a:ext cx="1752106" cy="756344"/>
          </a:xfrm>
          <a:prstGeom prst="rect">
            <a:avLst/>
          </a:prstGeom>
          <a:noFill/>
        </p:spPr>
      </p:pic>
      <p:pic>
        <p:nvPicPr>
          <p:cNvPr id="3" name="Picture 2" descr="VELUX STIFTUNG">
            <a:extLst>
              <a:ext uri="{FF2B5EF4-FFF2-40B4-BE49-F238E27FC236}">
                <a16:creationId xmlns:a16="http://schemas.microsoft.com/office/drawing/2014/main" id="{622C12A7-6F49-3094-B38B-9228399F4A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9255" y="6499747"/>
            <a:ext cx="2994669" cy="196005"/>
          </a:xfrm>
          <a:prstGeom prst="rect">
            <a:avLst/>
          </a:prstGeom>
          <a:noFill/>
          <a:extLst>
            <a:ext uri="{909E8E84-426E-40DD-AFC4-6F175D3DCCD1}">
              <a14:hiddenFill xmlns:a14="http://schemas.microsoft.com/office/drawing/2010/main">
                <a:solidFill>
                  <a:srgbClr val="FFFFFF"/>
                </a:solidFill>
              </a14:hiddenFill>
            </a:ext>
          </a:extLst>
        </p:spPr>
      </p:pic>
      <p:cxnSp>
        <p:nvCxnSpPr>
          <p:cNvPr id="8" name="Rechte verbindingslijn 7">
            <a:extLst>
              <a:ext uri="{FF2B5EF4-FFF2-40B4-BE49-F238E27FC236}">
                <a16:creationId xmlns:a16="http://schemas.microsoft.com/office/drawing/2014/main" id="{85AACDB3-E66D-B3E7-A31F-CB6F9DD89B9D}"/>
              </a:ext>
            </a:extLst>
          </p:cNvPr>
          <p:cNvCxnSpPr/>
          <p:nvPr/>
        </p:nvCxnSpPr>
        <p:spPr>
          <a:xfrm>
            <a:off x="5760110" y="6469584"/>
            <a:ext cx="0" cy="290629"/>
          </a:xfrm>
          <a:prstGeom prst="line">
            <a:avLst/>
          </a:prstGeom>
          <a:ln w="19050"/>
        </p:spPr>
        <p:style>
          <a:lnRef idx="1">
            <a:schemeClr val="dk1"/>
          </a:lnRef>
          <a:fillRef idx="0">
            <a:schemeClr val="dk1"/>
          </a:fillRef>
          <a:effectRef idx="0">
            <a:schemeClr val="dk1"/>
          </a:effectRef>
          <a:fontRef idx="minor">
            <a:schemeClr val="tx1"/>
          </a:fontRef>
        </p:style>
      </p:cxnSp>
      <p:pic>
        <p:nvPicPr>
          <p:cNvPr id="22" name="Picture 4" descr="Leiden University Medical Center - Dept. of Chemical Immunology | TRIM-NET">
            <a:extLst>
              <a:ext uri="{FF2B5EF4-FFF2-40B4-BE49-F238E27FC236}">
                <a16:creationId xmlns:a16="http://schemas.microsoft.com/office/drawing/2014/main" id="{6D3B5D25-290D-938E-53AC-9254E2FDAB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8581" y="179926"/>
            <a:ext cx="2105068" cy="532023"/>
          </a:xfrm>
          <a:prstGeom prst="rect">
            <a:avLst/>
          </a:prstGeom>
          <a:noFill/>
          <a:extLst>
            <a:ext uri="{909E8E84-426E-40DD-AFC4-6F175D3DCCD1}">
              <a14:hiddenFill xmlns:a14="http://schemas.microsoft.com/office/drawing/2010/main">
                <a:solidFill>
                  <a:srgbClr val="FFFFFF"/>
                </a:solidFill>
              </a14:hiddenFill>
            </a:ext>
          </a:extLst>
        </p:spPr>
      </p:pic>
      <p:sp>
        <p:nvSpPr>
          <p:cNvPr id="23" name="Tekstvak 22">
            <a:extLst>
              <a:ext uri="{FF2B5EF4-FFF2-40B4-BE49-F238E27FC236}">
                <a16:creationId xmlns:a16="http://schemas.microsoft.com/office/drawing/2014/main" id="{04FB2F0D-9179-B8EB-624A-33FAF76ED74E}"/>
              </a:ext>
            </a:extLst>
          </p:cNvPr>
          <p:cNvSpPr txBox="1"/>
          <p:nvPr/>
        </p:nvSpPr>
        <p:spPr>
          <a:xfrm>
            <a:off x="4221374" y="6353288"/>
            <a:ext cx="1538736" cy="523220"/>
          </a:xfrm>
          <a:prstGeom prst="rect">
            <a:avLst/>
          </a:prstGeom>
          <a:noFill/>
        </p:spPr>
        <p:txBody>
          <a:bodyPr wrap="square" rtlCol="0">
            <a:spAutoFit/>
          </a:bodyPr>
          <a:lstStyle/>
          <a:p>
            <a:r>
              <a:rPr lang="nl-NL" sz="1400" dirty="0">
                <a:latin typeface="Calibri" panose="020F0502020204030204" pitchFamily="34" charset="0"/>
                <a:cs typeface="Calibri" panose="020F0502020204030204" pitchFamily="34" charset="0"/>
              </a:rPr>
              <a:t>Dr. Jeroen Dudink</a:t>
            </a:r>
          </a:p>
          <a:p>
            <a:r>
              <a:rPr lang="nl-NL" sz="1400" dirty="0">
                <a:latin typeface="Calibri" panose="020F0502020204030204" pitchFamily="34" charset="0"/>
                <a:cs typeface="Calibri" panose="020F0502020204030204" pitchFamily="34" charset="0"/>
              </a:rPr>
              <a:t>Dr. Laura Kervezee</a:t>
            </a:r>
          </a:p>
        </p:txBody>
      </p:sp>
      <p:cxnSp>
        <p:nvCxnSpPr>
          <p:cNvPr id="24" name="Rechte verbindingslijn 23">
            <a:extLst>
              <a:ext uri="{FF2B5EF4-FFF2-40B4-BE49-F238E27FC236}">
                <a16:creationId xmlns:a16="http://schemas.microsoft.com/office/drawing/2014/main" id="{ABAE82ED-7328-05D0-578F-76F69CEF85A4}"/>
              </a:ext>
            </a:extLst>
          </p:cNvPr>
          <p:cNvCxnSpPr/>
          <p:nvPr/>
        </p:nvCxnSpPr>
        <p:spPr>
          <a:xfrm>
            <a:off x="4221374" y="6452434"/>
            <a:ext cx="0" cy="290629"/>
          </a:xfrm>
          <a:prstGeom prst="line">
            <a:avLst/>
          </a:prstGeom>
          <a:ln w="19050"/>
        </p:spPr>
        <p:style>
          <a:lnRef idx="1">
            <a:schemeClr val="dk1"/>
          </a:lnRef>
          <a:fillRef idx="0">
            <a:schemeClr val="dk1"/>
          </a:fillRef>
          <a:effectRef idx="0">
            <a:schemeClr val="dk1"/>
          </a:effectRef>
          <a:fontRef idx="minor">
            <a:schemeClr val="tx1"/>
          </a:fontRef>
        </p:style>
      </p:cxnSp>
      <p:sp>
        <p:nvSpPr>
          <p:cNvPr id="4" name="Titel 1">
            <a:extLst>
              <a:ext uri="{FF2B5EF4-FFF2-40B4-BE49-F238E27FC236}">
                <a16:creationId xmlns:a16="http://schemas.microsoft.com/office/drawing/2014/main" id="{A560A004-296B-CFC1-601F-006DDBED7762}"/>
              </a:ext>
            </a:extLst>
          </p:cNvPr>
          <p:cNvSpPr>
            <a:spLocks noGrp="1"/>
          </p:cNvSpPr>
          <p:nvPr>
            <p:ph type="ctrTitle"/>
          </p:nvPr>
        </p:nvSpPr>
        <p:spPr/>
        <p:txBody>
          <a:bodyPr/>
          <a:lstStyle/>
          <a:p>
            <a:r>
              <a:rPr lang="nl-NL" dirty="0">
                <a:cs typeface="Times New Roman" panose="02020603050405020304" pitchFamily="18" charset="0"/>
              </a:rPr>
              <a:t>Van synchroon met moeder tot ‘luie’ puber</a:t>
            </a:r>
          </a:p>
        </p:txBody>
      </p:sp>
      <p:sp>
        <p:nvSpPr>
          <p:cNvPr id="5" name="Ondertitel 2">
            <a:extLst>
              <a:ext uri="{FF2B5EF4-FFF2-40B4-BE49-F238E27FC236}">
                <a16:creationId xmlns:a16="http://schemas.microsoft.com/office/drawing/2014/main" id="{A5AE3BB7-D613-3849-C70A-806AC763EFC4}"/>
              </a:ext>
            </a:extLst>
          </p:cNvPr>
          <p:cNvSpPr>
            <a:spLocks noGrp="1"/>
          </p:cNvSpPr>
          <p:nvPr>
            <p:ph type="subTitle" idx="1"/>
          </p:nvPr>
        </p:nvSpPr>
        <p:spPr/>
        <p:txBody>
          <a:bodyPr/>
          <a:lstStyle/>
          <a:p>
            <a:r>
              <a:rPr lang="nl-NL" dirty="0">
                <a:latin typeface="+mj-lt"/>
                <a:cs typeface="Times New Roman" panose="02020603050405020304" pitchFamily="18" charset="0"/>
              </a:rPr>
              <a:t>Roos Bos PhD student, Neonatologie</a:t>
            </a:r>
          </a:p>
        </p:txBody>
      </p:sp>
      <p:pic>
        <p:nvPicPr>
          <p:cNvPr id="6" name="Afbeelding 5">
            <a:extLst>
              <a:ext uri="{FF2B5EF4-FFF2-40B4-BE49-F238E27FC236}">
                <a16:creationId xmlns:a16="http://schemas.microsoft.com/office/drawing/2014/main" id="{0D11C49F-71EC-7BDC-D6DD-5CFB27B3C91D}"/>
              </a:ext>
            </a:extLst>
          </p:cNvPr>
          <p:cNvPicPr>
            <a:picLocks noChangeAspect="1"/>
          </p:cNvPicPr>
          <p:nvPr/>
        </p:nvPicPr>
        <p:blipFill>
          <a:blip r:embed="rId5"/>
          <a:stretch>
            <a:fillRect/>
          </a:stretch>
        </p:blipFill>
        <p:spPr>
          <a:xfrm>
            <a:off x="1068261" y="114933"/>
            <a:ext cx="3203766" cy="1922260"/>
          </a:xfrm>
          <a:prstGeom prst="rect">
            <a:avLst/>
          </a:prstGeom>
        </p:spPr>
      </p:pic>
      <p:pic>
        <p:nvPicPr>
          <p:cNvPr id="7" name="Picture 8" descr="Eindhoven University of Technology (TU/e) Vector Logo | Free Download ...">
            <a:extLst>
              <a:ext uri="{FF2B5EF4-FFF2-40B4-BE49-F238E27FC236}">
                <a16:creationId xmlns:a16="http://schemas.microsoft.com/office/drawing/2014/main" id="{F304BA16-36B2-CC39-1A4C-F2CB4FDDAC4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6593" b="25576"/>
          <a:stretch/>
        </p:blipFill>
        <p:spPr bwMode="auto">
          <a:xfrm>
            <a:off x="7434126" y="171071"/>
            <a:ext cx="1867043" cy="495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1548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35301557-E9EF-AC9D-EAB1-1A2DA1574BD8}"/>
              </a:ext>
            </a:extLst>
          </p:cNvPr>
          <p:cNvSpPr txBox="1"/>
          <p:nvPr/>
        </p:nvSpPr>
        <p:spPr>
          <a:xfrm>
            <a:off x="4573103" y="3136612"/>
            <a:ext cx="4718359" cy="584775"/>
          </a:xfrm>
          <a:prstGeom prst="rect">
            <a:avLst/>
          </a:prstGeom>
          <a:noFill/>
        </p:spPr>
        <p:txBody>
          <a:bodyPr wrap="square" rtlCol="0">
            <a:spAutoFit/>
          </a:bodyPr>
          <a:lstStyle/>
          <a:p>
            <a:r>
              <a:rPr lang="nl-NL" sz="3200" dirty="0">
                <a:latin typeface="Times New Roman" panose="02020603050405020304" pitchFamily="18" charset="0"/>
                <a:cs typeface="Times New Roman" panose="02020603050405020304" pitchFamily="18" charset="0"/>
              </a:rPr>
              <a:t>Er was eens ….</a:t>
            </a:r>
          </a:p>
        </p:txBody>
      </p:sp>
      <p:pic>
        <p:nvPicPr>
          <p:cNvPr id="4" name="Picture 2" descr="Pushing During Labor: More Isn't Better">
            <a:extLst>
              <a:ext uri="{FF2B5EF4-FFF2-40B4-BE49-F238E27FC236}">
                <a16:creationId xmlns:a16="http://schemas.microsoft.com/office/drawing/2014/main" id="{1D0671C7-7311-D554-4B71-A018B9666A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221" y="365124"/>
            <a:ext cx="5445469" cy="30638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irst baby born with novel three-parent embryo technique">
            <a:extLst>
              <a:ext uri="{FF2B5EF4-FFF2-40B4-BE49-F238E27FC236}">
                <a16:creationId xmlns:a16="http://schemas.microsoft.com/office/drawing/2014/main" id="{63773097-E430-40C3-D0B8-91EEB20B39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0363" y="2365136"/>
            <a:ext cx="3564681" cy="35646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Light Blue Tech Background Illustrations, Royalty-Free Vector Graphics ...">
            <a:extLst>
              <a:ext uri="{FF2B5EF4-FFF2-40B4-BE49-F238E27FC236}">
                <a16:creationId xmlns:a16="http://schemas.microsoft.com/office/drawing/2014/main" id="{F583E2E4-D8CE-401B-A8F1-AE16226708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5720" y="2388045"/>
            <a:ext cx="3541772" cy="3541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3043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0E2EEBE9-291C-D67C-BF07-F8BE7F81E775}"/>
              </a:ext>
            </a:extLst>
          </p:cNvPr>
          <p:cNvSpPr txBox="1">
            <a:spLocks/>
          </p:cNvSpPr>
          <p:nvPr/>
        </p:nvSpPr>
        <p:spPr>
          <a:xfrm>
            <a:off x="460512" y="395336"/>
            <a:ext cx="10515600" cy="1325563"/>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b="1" dirty="0">
                <a:cs typeface="Times New Roman" panose="02020603050405020304" pitchFamily="18" charset="0"/>
              </a:rPr>
              <a:t>Adaptatie aan de omgeving</a:t>
            </a:r>
          </a:p>
          <a:p>
            <a:r>
              <a:rPr lang="nl-NL" dirty="0"/>
              <a:t>Foetus </a:t>
            </a:r>
          </a:p>
        </p:txBody>
      </p:sp>
      <p:pic>
        <p:nvPicPr>
          <p:cNvPr id="7" name="Picture 5">
            <a:extLst>
              <a:ext uri="{FF2B5EF4-FFF2-40B4-BE49-F238E27FC236}">
                <a16:creationId xmlns:a16="http://schemas.microsoft.com/office/drawing/2014/main" id="{91FB66F2-8E18-4CD7-911F-A654876C9011}"/>
              </a:ext>
            </a:extLst>
          </p:cNvPr>
          <p:cNvPicPr>
            <a:picLocks noChangeAspect="1"/>
          </p:cNvPicPr>
          <p:nvPr/>
        </p:nvPicPr>
        <p:blipFill>
          <a:blip r:embed="rId3"/>
          <a:stretch>
            <a:fillRect/>
          </a:stretch>
        </p:blipFill>
        <p:spPr>
          <a:xfrm>
            <a:off x="696996" y="1781187"/>
            <a:ext cx="2848213" cy="3996000"/>
          </a:xfrm>
          <a:prstGeom prst="rect">
            <a:avLst/>
          </a:prstGeom>
        </p:spPr>
      </p:pic>
      <p:pic>
        <p:nvPicPr>
          <p:cNvPr id="11" name="Picture 2" descr="Details are in the caption following the image">
            <a:extLst>
              <a:ext uri="{FF2B5EF4-FFF2-40B4-BE49-F238E27FC236}">
                <a16:creationId xmlns:a16="http://schemas.microsoft.com/office/drawing/2014/main" id="{D003D267-5DD3-3098-4EC9-7EEA6E1C38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8479" y="1917310"/>
            <a:ext cx="5537601" cy="4164276"/>
          </a:xfrm>
          <a:prstGeom prst="rect">
            <a:avLst/>
          </a:prstGeom>
          <a:noFill/>
          <a:extLst>
            <a:ext uri="{909E8E84-426E-40DD-AFC4-6F175D3DCCD1}">
              <a14:hiddenFill xmlns:a14="http://schemas.microsoft.com/office/drawing/2010/main">
                <a:solidFill>
                  <a:srgbClr val="FFFFFF"/>
                </a:solidFill>
              </a14:hiddenFill>
            </a:ext>
          </a:extLst>
        </p:spPr>
      </p:pic>
      <p:sp>
        <p:nvSpPr>
          <p:cNvPr id="12" name="Zon 11">
            <a:extLst>
              <a:ext uri="{FF2B5EF4-FFF2-40B4-BE49-F238E27FC236}">
                <a16:creationId xmlns:a16="http://schemas.microsoft.com/office/drawing/2014/main" id="{2E62F8E3-B8D2-3129-B5B7-C43621804951}"/>
              </a:ext>
            </a:extLst>
          </p:cNvPr>
          <p:cNvSpPr/>
          <p:nvPr/>
        </p:nvSpPr>
        <p:spPr>
          <a:xfrm>
            <a:off x="3117678" y="3036342"/>
            <a:ext cx="1752047" cy="1631315"/>
          </a:xfrm>
          <a:prstGeom prst="sun">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highlight>
                <a:srgbClr val="F18182"/>
              </a:highlight>
            </a:endParaRPr>
          </a:p>
        </p:txBody>
      </p:sp>
      <p:sp>
        <p:nvSpPr>
          <p:cNvPr id="15" name="Tekstvak 14">
            <a:extLst>
              <a:ext uri="{FF2B5EF4-FFF2-40B4-BE49-F238E27FC236}">
                <a16:creationId xmlns:a16="http://schemas.microsoft.com/office/drawing/2014/main" id="{CD9FF970-5C08-23E4-D103-1A4A96545519}"/>
              </a:ext>
            </a:extLst>
          </p:cNvPr>
          <p:cNvSpPr txBox="1"/>
          <p:nvPr/>
        </p:nvSpPr>
        <p:spPr>
          <a:xfrm>
            <a:off x="5718312" y="6170276"/>
            <a:ext cx="6099586" cy="584775"/>
          </a:xfrm>
          <a:prstGeom prst="rect">
            <a:avLst/>
          </a:prstGeom>
          <a:noFill/>
        </p:spPr>
        <p:txBody>
          <a:bodyPr wrap="square">
            <a:spAutoFit/>
          </a:bodyPr>
          <a:lstStyle/>
          <a:p>
            <a:r>
              <a:rPr lang="nl-NL" sz="1600" b="1" dirty="0">
                <a:latin typeface="Calibri" panose="020F0502020204030204" pitchFamily="34" charset="0"/>
                <a:cs typeface="Calibri" panose="020F0502020204030204" pitchFamily="34" charset="0"/>
              </a:rPr>
              <a:t>M. Del </a:t>
            </a:r>
            <a:r>
              <a:rPr lang="nl-NL" sz="1600" b="1" dirty="0" err="1">
                <a:latin typeface="Calibri" panose="020F0502020204030204" pitchFamily="34" charset="0"/>
                <a:cs typeface="Calibri" panose="020F0502020204030204" pitchFamily="34" charset="0"/>
              </a:rPr>
              <a:t>Giudice</a:t>
            </a:r>
            <a:r>
              <a:rPr lang="nl-NL" sz="1600" b="1" dirty="0">
                <a:latin typeface="Calibri" panose="020F0502020204030204" pitchFamily="34" charset="0"/>
                <a:cs typeface="Calibri" panose="020F0502020204030204" pitchFamily="34" charset="0"/>
              </a:rPr>
              <a:t> (2010). </a:t>
            </a:r>
          </a:p>
          <a:p>
            <a:r>
              <a:rPr lang="nl-NL" sz="1600" i="1" dirty="0" err="1">
                <a:latin typeface="Calibri" panose="020F0502020204030204" pitchFamily="34" charset="0"/>
                <a:cs typeface="Calibri" panose="020F0502020204030204" pitchFamily="34" charset="0"/>
              </a:rPr>
              <a:t>Developmental</a:t>
            </a:r>
            <a:r>
              <a:rPr lang="nl-NL" sz="1600" i="1" dirty="0">
                <a:latin typeface="Calibri" panose="020F0502020204030204" pitchFamily="34" charset="0"/>
                <a:cs typeface="Calibri" panose="020F0502020204030204" pitchFamily="34" charset="0"/>
              </a:rPr>
              <a:t> </a:t>
            </a:r>
            <a:r>
              <a:rPr lang="nl-NL" sz="1600" i="1" dirty="0" err="1">
                <a:latin typeface="Calibri" panose="020F0502020204030204" pitchFamily="34" charset="0"/>
                <a:cs typeface="Calibri" panose="020F0502020204030204" pitchFamily="34" charset="0"/>
              </a:rPr>
              <a:t>Psychobiology</a:t>
            </a:r>
            <a:r>
              <a:rPr lang="nl-NL" sz="1600" i="1" dirty="0">
                <a:latin typeface="Calibri" panose="020F0502020204030204" pitchFamily="34" charset="0"/>
                <a:cs typeface="Calibri" panose="020F0502020204030204" pitchFamily="34" charset="0"/>
              </a:rPr>
              <a:t> </a:t>
            </a:r>
          </a:p>
        </p:txBody>
      </p:sp>
      <p:sp>
        <p:nvSpPr>
          <p:cNvPr id="5" name="Tekstvak 4">
            <a:extLst>
              <a:ext uri="{FF2B5EF4-FFF2-40B4-BE49-F238E27FC236}">
                <a16:creationId xmlns:a16="http://schemas.microsoft.com/office/drawing/2014/main" id="{81B70733-EB6C-3F99-1E24-02DA7A2C1CC9}"/>
              </a:ext>
            </a:extLst>
          </p:cNvPr>
          <p:cNvSpPr txBox="1"/>
          <p:nvPr/>
        </p:nvSpPr>
        <p:spPr>
          <a:xfrm>
            <a:off x="1111371" y="5489529"/>
            <a:ext cx="1903956" cy="261610"/>
          </a:xfrm>
          <a:prstGeom prst="rect">
            <a:avLst/>
          </a:prstGeom>
          <a:noFill/>
        </p:spPr>
        <p:txBody>
          <a:bodyPr wrap="square" rtlCol="0">
            <a:spAutoFit/>
          </a:bodyPr>
          <a:lstStyle/>
          <a:p>
            <a:r>
              <a:rPr lang="nl-NL" sz="1050" dirty="0" err="1"/>
              <a:t>Images©Dudink</a:t>
            </a:r>
            <a:endParaRPr lang="nl-NL" sz="1050" dirty="0"/>
          </a:p>
        </p:txBody>
      </p:sp>
    </p:spTree>
    <p:extLst>
      <p:ext uri="{BB962C8B-B14F-4D97-AF65-F5344CB8AC3E}">
        <p14:creationId xmlns:p14="http://schemas.microsoft.com/office/powerpoint/2010/main" val="9797977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7">
            <a:extLst>
              <a:ext uri="{FF2B5EF4-FFF2-40B4-BE49-F238E27FC236}">
                <a16:creationId xmlns:a16="http://schemas.microsoft.com/office/drawing/2014/main" id="{A8278B11-D837-F72C-E9C0-BF75CE36CE06}"/>
              </a:ext>
            </a:extLst>
          </p:cNvPr>
          <p:cNvSpPr/>
          <p:nvPr/>
        </p:nvSpPr>
        <p:spPr>
          <a:xfrm>
            <a:off x="9153549" y="2248858"/>
            <a:ext cx="2554947" cy="830997"/>
          </a:xfrm>
          <a:prstGeom prst="rect">
            <a:avLst/>
          </a:prstGeom>
        </p:spPr>
        <p:txBody>
          <a:bodyPr wrap="square">
            <a:spAutoFit/>
          </a:bodyPr>
          <a:lstStyle/>
          <a:p>
            <a:r>
              <a:rPr lang="en-CA" sz="1600" b="1" kern="0" dirty="0">
                <a:solidFill>
                  <a:srgbClr val="000000"/>
                </a:solidFill>
                <a:latin typeface="Calibri"/>
              </a:rPr>
              <a:t>Logan &amp; McClung (2018</a:t>
            </a:r>
            <a:r>
              <a:rPr lang="en-CA" sz="1600" kern="0" dirty="0">
                <a:solidFill>
                  <a:srgbClr val="000000"/>
                </a:solidFill>
                <a:latin typeface="Calibri"/>
              </a:rPr>
              <a:t>) </a:t>
            </a:r>
            <a:r>
              <a:rPr lang="en-CA" sz="1600" i="1" kern="0" dirty="0">
                <a:solidFill>
                  <a:srgbClr val="000000"/>
                </a:solidFill>
                <a:latin typeface="Calibri"/>
              </a:rPr>
              <a:t>Nature Reviews Neuroscience</a:t>
            </a:r>
          </a:p>
        </p:txBody>
      </p:sp>
      <p:grpSp>
        <p:nvGrpSpPr>
          <p:cNvPr id="17" name="Group 2">
            <a:extLst>
              <a:ext uri="{FF2B5EF4-FFF2-40B4-BE49-F238E27FC236}">
                <a16:creationId xmlns:a16="http://schemas.microsoft.com/office/drawing/2014/main" id="{2D99982F-D011-6511-F32E-8B7C989D96A6}"/>
              </a:ext>
            </a:extLst>
          </p:cNvPr>
          <p:cNvGrpSpPr/>
          <p:nvPr/>
        </p:nvGrpSpPr>
        <p:grpSpPr>
          <a:xfrm>
            <a:off x="1000160" y="1720899"/>
            <a:ext cx="8153389" cy="4612825"/>
            <a:chOff x="543791" y="941478"/>
            <a:chExt cx="6524625" cy="3719810"/>
          </a:xfrm>
        </p:grpSpPr>
        <p:pic>
          <p:nvPicPr>
            <p:cNvPr id="18" name="Picture 4" descr="figure3">
              <a:extLst>
                <a:ext uri="{FF2B5EF4-FFF2-40B4-BE49-F238E27FC236}">
                  <a16:creationId xmlns:a16="http://schemas.microsoft.com/office/drawing/2014/main" id="{538AC35C-D6FD-E3D3-EDC7-879E8EA58A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040"/>
            <a:stretch/>
          </p:blipFill>
          <p:spPr bwMode="auto">
            <a:xfrm>
              <a:off x="543791" y="941478"/>
              <a:ext cx="6524625" cy="371981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
              <a:extLst>
                <a:ext uri="{FF2B5EF4-FFF2-40B4-BE49-F238E27FC236}">
                  <a16:creationId xmlns:a16="http://schemas.microsoft.com/office/drawing/2014/main" id="{111A2F00-FABE-1283-484C-239A1185C672}"/>
                </a:ext>
              </a:extLst>
            </p:cNvPr>
            <p:cNvSpPr/>
            <p:nvPr/>
          </p:nvSpPr>
          <p:spPr bwMode="auto">
            <a:xfrm>
              <a:off x="3956180" y="4310744"/>
              <a:ext cx="2687216" cy="350544"/>
            </a:xfrm>
            <a:prstGeom prst="rect">
              <a:avLst/>
            </a:prstGeom>
            <a:gradFill flip="none" rotWithShape="1">
              <a:gsLst>
                <a:gs pos="0">
                  <a:srgbClr val="E7E9F5"/>
                </a:gs>
                <a:gs pos="100000">
                  <a:srgbClr val="EDEFF7"/>
                </a:gs>
              </a:gsLst>
              <a:lin ang="5400000" scaled="1"/>
              <a:tileRect/>
            </a:gra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GB" sz="3200">
                <a:latin typeface="Times" charset="0"/>
                <a:ea typeface="ＭＳ Ｐゴシック" charset="0"/>
              </a:endParaRPr>
            </a:p>
          </p:txBody>
        </p:sp>
      </p:grpSp>
      <p:sp>
        <p:nvSpPr>
          <p:cNvPr id="4" name="Titel 1">
            <a:extLst>
              <a:ext uri="{FF2B5EF4-FFF2-40B4-BE49-F238E27FC236}">
                <a16:creationId xmlns:a16="http://schemas.microsoft.com/office/drawing/2014/main" id="{42FE201A-51B1-6F66-86A0-F4AFB380E141}"/>
              </a:ext>
            </a:extLst>
          </p:cNvPr>
          <p:cNvSpPr txBox="1">
            <a:spLocks/>
          </p:cNvSpPr>
          <p:nvPr/>
        </p:nvSpPr>
        <p:spPr>
          <a:xfrm>
            <a:off x="460512" y="395336"/>
            <a:ext cx="10515600" cy="1325563"/>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b="1" dirty="0">
                <a:cs typeface="Times New Roman" panose="02020603050405020304" pitchFamily="18" charset="0"/>
              </a:rPr>
              <a:t>Adaptatie aan de omgeving</a:t>
            </a:r>
          </a:p>
          <a:p>
            <a:r>
              <a:rPr lang="nl-NL" dirty="0"/>
              <a:t>Foetus </a:t>
            </a:r>
          </a:p>
        </p:txBody>
      </p:sp>
    </p:spTree>
    <p:extLst>
      <p:ext uri="{BB962C8B-B14F-4D97-AF65-F5344CB8AC3E}">
        <p14:creationId xmlns:p14="http://schemas.microsoft.com/office/powerpoint/2010/main" val="7070674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a:extLst>
              <a:ext uri="{FF2B5EF4-FFF2-40B4-BE49-F238E27FC236}">
                <a16:creationId xmlns:a16="http://schemas.microsoft.com/office/drawing/2014/main" id="{91FB66F2-8E18-4CD7-911F-A654876C9011}"/>
              </a:ext>
            </a:extLst>
          </p:cNvPr>
          <p:cNvPicPr>
            <a:picLocks noChangeAspect="1"/>
          </p:cNvPicPr>
          <p:nvPr/>
        </p:nvPicPr>
        <p:blipFill>
          <a:blip r:embed="rId3"/>
          <a:stretch>
            <a:fillRect/>
          </a:stretch>
        </p:blipFill>
        <p:spPr>
          <a:xfrm>
            <a:off x="460512" y="1854000"/>
            <a:ext cx="2848213" cy="3996000"/>
          </a:xfrm>
          <a:prstGeom prst="rect">
            <a:avLst/>
          </a:prstGeom>
        </p:spPr>
      </p:pic>
      <p:sp>
        <p:nvSpPr>
          <p:cNvPr id="12" name="Zon 11">
            <a:extLst>
              <a:ext uri="{FF2B5EF4-FFF2-40B4-BE49-F238E27FC236}">
                <a16:creationId xmlns:a16="http://schemas.microsoft.com/office/drawing/2014/main" id="{2E62F8E3-B8D2-3129-B5B7-C43621804951}"/>
              </a:ext>
            </a:extLst>
          </p:cNvPr>
          <p:cNvSpPr/>
          <p:nvPr/>
        </p:nvSpPr>
        <p:spPr>
          <a:xfrm>
            <a:off x="4495248" y="2414547"/>
            <a:ext cx="1752047" cy="1631315"/>
          </a:xfrm>
          <a:prstGeom prst="sun">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dirty="0">
              <a:highlight>
                <a:srgbClr val="F18182"/>
              </a:highlight>
            </a:endParaRPr>
          </a:p>
        </p:txBody>
      </p:sp>
      <p:cxnSp>
        <p:nvCxnSpPr>
          <p:cNvPr id="6" name="Rechte verbindingslijn met pijl 5">
            <a:extLst>
              <a:ext uri="{FF2B5EF4-FFF2-40B4-BE49-F238E27FC236}">
                <a16:creationId xmlns:a16="http://schemas.microsoft.com/office/drawing/2014/main" id="{1F865012-6DA0-386C-763A-C6905A6F9AB2}"/>
              </a:ext>
            </a:extLst>
          </p:cNvPr>
          <p:cNvCxnSpPr>
            <a:cxnSpLocks/>
          </p:cNvCxnSpPr>
          <p:nvPr/>
        </p:nvCxnSpPr>
        <p:spPr>
          <a:xfrm flipH="1">
            <a:off x="2488676" y="3591612"/>
            <a:ext cx="2149312" cy="91440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13" name="Rechte verbindingslijn met pijl 12">
            <a:extLst>
              <a:ext uri="{FF2B5EF4-FFF2-40B4-BE49-F238E27FC236}">
                <a16:creationId xmlns:a16="http://schemas.microsoft.com/office/drawing/2014/main" id="{FC6ABFD3-1683-C8FA-DDD5-3F78C362D078}"/>
              </a:ext>
            </a:extLst>
          </p:cNvPr>
          <p:cNvCxnSpPr>
            <a:cxnSpLocks/>
          </p:cNvCxnSpPr>
          <p:nvPr/>
        </p:nvCxnSpPr>
        <p:spPr>
          <a:xfrm flipH="1">
            <a:off x="2413262" y="2828041"/>
            <a:ext cx="2224726"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18" name="Rechte verbindingslijn met pijl 17">
            <a:extLst>
              <a:ext uri="{FF2B5EF4-FFF2-40B4-BE49-F238E27FC236}">
                <a16:creationId xmlns:a16="http://schemas.microsoft.com/office/drawing/2014/main" id="{70047BF3-C346-5A44-FF79-C6FEB8E788A3}"/>
              </a:ext>
            </a:extLst>
          </p:cNvPr>
          <p:cNvCxnSpPr>
            <a:cxnSpLocks/>
          </p:cNvCxnSpPr>
          <p:nvPr/>
        </p:nvCxnSpPr>
        <p:spPr>
          <a:xfrm>
            <a:off x="2017336" y="3429000"/>
            <a:ext cx="0" cy="803635"/>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21" name="Vermenigvuldigingsteken 20">
            <a:extLst>
              <a:ext uri="{FF2B5EF4-FFF2-40B4-BE49-F238E27FC236}">
                <a16:creationId xmlns:a16="http://schemas.microsoft.com/office/drawing/2014/main" id="{F418E4CA-EEA3-1CF2-40C7-314C6FB20582}"/>
              </a:ext>
            </a:extLst>
          </p:cNvPr>
          <p:cNvSpPr/>
          <p:nvPr/>
        </p:nvSpPr>
        <p:spPr>
          <a:xfrm>
            <a:off x="3278415" y="3726422"/>
            <a:ext cx="623571" cy="656032"/>
          </a:xfrm>
          <a:prstGeom prst="mathMultiply">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Tekstvak 24">
            <a:extLst>
              <a:ext uri="{FF2B5EF4-FFF2-40B4-BE49-F238E27FC236}">
                <a16:creationId xmlns:a16="http://schemas.microsoft.com/office/drawing/2014/main" id="{465B978E-5DF6-3611-38CE-67CBEA1F7990}"/>
              </a:ext>
            </a:extLst>
          </p:cNvPr>
          <p:cNvSpPr txBox="1"/>
          <p:nvPr/>
        </p:nvSpPr>
        <p:spPr>
          <a:xfrm>
            <a:off x="6590738" y="2853144"/>
            <a:ext cx="3246440" cy="369332"/>
          </a:xfrm>
          <a:prstGeom prst="rect">
            <a:avLst/>
          </a:prstGeom>
          <a:noFill/>
        </p:spPr>
        <p:txBody>
          <a:bodyPr wrap="square" rtlCol="0">
            <a:spAutoFit/>
          </a:bodyPr>
          <a:lstStyle/>
          <a:p>
            <a:r>
              <a:rPr lang="nl-NL" dirty="0"/>
              <a:t>Omgeving – Moeder - Foetus</a:t>
            </a:r>
          </a:p>
        </p:txBody>
      </p:sp>
      <p:grpSp>
        <p:nvGrpSpPr>
          <p:cNvPr id="5" name="Groep 4">
            <a:extLst>
              <a:ext uri="{FF2B5EF4-FFF2-40B4-BE49-F238E27FC236}">
                <a16:creationId xmlns:a16="http://schemas.microsoft.com/office/drawing/2014/main" id="{D4317EBF-E200-4BAB-D358-8127E3A9FFBE}"/>
              </a:ext>
            </a:extLst>
          </p:cNvPr>
          <p:cNvGrpSpPr/>
          <p:nvPr/>
        </p:nvGrpSpPr>
        <p:grpSpPr>
          <a:xfrm>
            <a:off x="6247295" y="1854000"/>
            <a:ext cx="3869323" cy="4193155"/>
            <a:chOff x="5483366" y="1466517"/>
            <a:chExt cx="4076740" cy="4391136"/>
          </a:xfrm>
        </p:grpSpPr>
        <p:pic>
          <p:nvPicPr>
            <p:cNvPr id="9" name="Afbeelding 8">
              <a:extLst>
                <a:ext uri="{FF2B5EF4-FFF2-40B4-BE49-F238E27FC236}">
                  <a16:creationId xmlns:a16="http://schemas.microsoft.com/office/drawing/2014/main" id="{2222DBE9-84FA-76D4-A677-A1707F7B96F7}"/>
                </a:ext>
              </a:extLst>
            </p:cNvPr>
            <p:cNvPicPr>
              <a:picLocks noChangeAspect="1"/>
            </p:cNvPicPr>
            <p:nvPr/>
          </p:nvPicPr>
          <p:blipFill rotWithShape="1">
            <a:blip r:embed="rId4"/>
            <a:srcRect l="18865" t="32727" r="65984" b="18789"/>
            <a:stretch/>
          </p:blipFill>
          <p:spPr>
            <a:xfrm>
              <a:off x="5483366" y="1466517"/>
              <a:ext cx="3738560" cy="3738563"/>
            </a:xfrm>
            <a:prstGeom prst="rect">
              <a:avLst/>
            </a:prstGeom>
          </p:spPr>
        </p:pic>
        <p:sp>
          <p:nvSpPr>
            <p:cNvPr id="10" name="Tekstvak 3">
              <a:extLst>
                <a:ext uri="{FF2B5EF4-FFF2-40B4-BE49-F238E27FC236}">
                  <a16:creationId xmlns:a16="http://schemas.microsoft.com/office/drawing/2014/main" id="{B6DEF5BC-0739-C46F-65A1-C58A982642D8}"/>
                </a:ext>
              </a:extLst>
            </p:cNvPr>
            <p:cNvSpPr txBox="1"/>
            <p:nvPr/>
          </p:nvSpPr>
          <p:spPr>
            <a:xfrm>
              <a:off x="5605988" y="5374190"/>
              <a:ext cx="3954118" cy="483463"/>
            </a:xfrm>
            <a:prstGeom prst="rect">
              <a:avLst/>
            </a:prstGeom>
            <a:noFill/>
          </p:spPr>
          <p:txBody>
            <a:bodyPr wrap="square" rtlCol="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1200" b="1" dirty="0" err="1">
                  <a:latin typeface="Calibri" panose="020F0502020204030204" pitchFamily="34" charset="0"/>
                  <a:cs typeface="Calibri" panose="020F0502020204030204" pitchFamily="34" charset="0"/>
                </a:rPr>
                <a:t>Stark</a:t>
              </a:r>
              <a:r>
                <a:rPr lang="nl-NL" sz="1200" b="1" dirty="0">
                  <a:latin typeface="Calibri" panose="020F0502020204030204" pitchFamily="34" charset="0"/>
                  <a:cs typeface="Calibri" panose="020F0502020204030204" pitchFamily="34" charset="0"/>
                </a:rPr>
                <a:t> et al. (1999)</a:t>
              </a:r>
            </a:p>
            <a:p>
              <a:r>
                <a:rPr lang="nl-NL" sz="1200" i="1" dirty="0">
                  <a:latin typeface="Calibri" panose="020F0502020204030204" pitchFamily="34" charset="0"/>
                  <a:cs typeface="Calibri" panose="020F0502020204030204" pitchFamily="34" charset="0"/>
                </a:rPr>
                <a:t>Early Human Development 55</a:t>
              </a:r>
            </a:p>
          </p:txBody>
        </p:sp>
      </p:grpSp>
      <p:pic>
        <p:nvPicPr>
          <p:cNvPr id="11" name="Afbeelding 10">
            <a:extLst>
              <a:ext uri="{FF2B5EF4-FFF2-40B4-BE49-F238E27FC236}">
                <a16:creationId xmlns:a16="http://schemas.microsoft.com/office/drawing/2014/main" id="{AD1CE2CA-16B6-C1E6-1233-C754701173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26195" y="4474408"/>
            <a:ext cx="1042200" cy="1042200"/>
          </a:xfrm>
          <a:prstGeom prst="rect">
            <a:avLst/>
          </a:prstGeom>
        </p:spPr>
      </p:pic>
      <p:sp>
        <p:nvSpPr>
          <p:cNvPr id="15" name="Titel 1">
            <a:extLst>
              <a:ext uri="{FF2B5EF4-FFF2-40B4-BE49-F238E27FC236}">
                <a16:creationId xmlns:a16="http://schemas.microsoft.com/office/drawing/2014/main" id="{95B1BAFA-6471-E08B-1240-B32A2694788C}"/>
              </a:ext>
            </a:extLst>
          </p:cNvPr>
          <p:cNvSpPr txBox="1">
            <a:spLocks/>
          </p:cNvSpPr>
          <p:nvPr/>
        </p:nvSpPr>
        <p:spPr>
          <a:xfrm>
            <a:off x="460512" y="395336"/>
            <a:ext cx="10515600" cy="1325563"/>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b="1" dirty="0">
                <a:cs typeface="Times New Roman" panose="02020603050405020304" pitchFamily="18" charset="0"/>
              </a:rPr>
              <a:t>Adaptatie aan de omgeving</a:t>
            </a:r>
          </a:p>
          <a:p>
            <a:r>
              <a:rPr lang="nl-NL" dirty="0"/>
              <a:t>Foetus </a:t>
            </a:r>
          </a:p>
        </p:txBody>
      </p:sp>
      <p:sp>
        <p:nvSpPr>
          <p:cNvPr id="16" name="Tekstvak 15">
            <a:extLst>
              <a:ext uri="{FF2B5EF4-FFF2-40B4-BE49-F238E27FC236}">
                <a16:creationId xmlns:a16="http://schemas.microsoft.com/office/drawing/2014/main" id="{32036C35-34DF-821D-230A-DAE04BCE61A7}"/>
              </a:ext>
            </a:extLst>
          </p:cNvPr>
          <p:cNvSpPr txBox="1"/>
          <p:nvPr/>
        </p:nvSpPr>
        <p:spPr>
          <a:xfrm>
            <a:off x="1111371" y="5489529"/>
            <a:ext cx="1903956" cy="261610"/>
          </a:xfrm>
          <a:prstGeom prst="rect">
            <a:avLst/>
          </a:prstGeom>
          <a:noFill/>
        </p:spPr>
        <p:txBody>
          <a:bodyPr wrap="square" rtlCol="0">
            <a:spAutoFit/>
          </a:bodyPr>
          <a:lstStyle/>
          <a:p>
            <a:r>
              <a:rPr lang="nl-NL" sz="1050" dirty="0" err="1"/>
              <a:t>Images©Dudink</a:t>
            </a:r>
            <a:endParaRPr lang="nl-NL" sz="1050" dirty="0"/>
          </a:p>
        </p:txBody>
      </p:sp>
    </p:spTree>
    <p:extLst>
      <p:ext uri="{BB962C8B-B14F-4D97-AF65-F5344CB8AC3E}">
        <p14:creationId xmlns:p14="http://schemas.microsoft.com/office/powerpoint/2010/main" val="365993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3F374C-F77E-44CB-6B22-5EECD445D713}"/>
              </a:ext>
            </a:extLst>
          </p:cNvPr>
          <p:cNvPicPr>
            <a:picLocks noChangeAspect="1"/>
          </p:cNvPicPr>
          <p:nvPr/>
        </p:nvPicPr>
        <p:blipFill>
          <a:blip r:embed="rId3"/>
          <a:stretch>
            <a:fillRect/>
          </a:stretch>
        </p:blipFill>
        <p:spPr>
          <a:xfrm>
            <a:off x="601755" y="1808494"/>
            <a:ext cx="10090628" cy="4201303"/>
          </a:xfrm>
          <a:prstGeom prst="rect">
            <a:avLst/>
          </a:prstGeom>
        </p:spPr>
      </p:pic>
      <p:sp>
        <p:nvSpPr>
          <p:cNvPr id="5" name="Tekstvak 4">
            <a:extLst>
              <a:ext uri="{FF2B5EF4-FFF2-40B4-BE49-F238E27FC236}">
                <a16:creationId xmlns:a16="http://schemas.microsoft.com/office/drawing/2014/main" id="{536EF150-8EF3-2969-EDC4-D9BBFA41AFA3}"/>
              </a:ext>
            </a:extLst>
          </p:cNvPr>
          <p:cNvSpPr txBox="1"/>
          <p:nvPr/>
        </p:nvSpPr>
        <p:spPr>
          <a:xfrm>
            <a:off x="9019086" y="5715132"/>
            <a:ext cx="2650299" cy="338554"/>
          </a:xfrm>
          <a:prstGeom prst="rect">
            <a:avLst/>
          </a:prstGeom>
          <a:noFill/>
        </p:spPr>
        <p:txBody>
          <a:bodyPr wrap="square" rtlCol="0">
            <a:spAutoFit/>
          </a:bodyPr>
          <a:lstStyle/>
          <a:p>
            <a:r>
              <a:rPr lang="nl-NL" sz="1600" dirty="0"/>
              <a:t>De Groot (2021)</a:t>
            </a:r>
          </a:p>
        </p:txBody>
      </p:sp>
      <p:sp>
        <p:nvSpPr>
          <p:cNvPr id="7" name="Titel 1">
            <a:extLst>
              <a:ext uri="{FF2B5EF4-FFF2-40B4-BE49-F238E27FC236}">
                <a16:creationId xmlns:a16="http://schemas.microsoft.com/office/drawing/2014/main" id="{68C44FC9-10D1-AA98-6FB7-26D6CA1A5ACD}"/>
              </a:ext>
            </a:extLst>
          </p:cNvPr>
          <p:cNvSpPr txBox="1">
            <a:spLocks/>
          </p:cNvSpPr>
          <p:nvPr/>
        </p:nvSpPr>
        <p:spPr>
          <a:xfrm>
            <a:off x="460512" y="395336"/>
            <a:ext cx="10515600" cy="1325563"/>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b="1" dirty="0">
                <a:cs typeface="Times New Roman" panose="02020603050405020304" pitchFamily="18" charset="0"/>
              </a:rPr>
              <a:t>Adaptatie aan de omgeving</a:t>
            </a:r>
          </a:p>
          <a:p>
            <a:r>
              <a:rPr lang="nl-NL" dirty="0"/>
              <a:t>Na de geboorte </a:t>
            </a:r>
          </a:p>
        </p:txBody>
      </p:sp>
    </p:spTree>
    <p:extLst>
      <p:ext uri="{BB962C8B-B14F-4D97-AF65-F5344CB8AC3E}">
        <p14:creationId xmlns:p14="http://schemas.microsoft.com/office/powerpoint/2010/main" val="33736432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ltradian Rhythms: How to Achieve Peak Productivity - KosmoTime">
            <a:extLst>
              <a:ext uri="{FF2B5EF4-FFF2-40B4-BE49-F238E27FC236}">
                <a16:creationId xmlns:a16="http://schemas.microsoft.com/office/drawing/2014/main" id="{ED6A3E89-E1E9-3AD5-D95B-B250E8F6D7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8973" y="1903797"/>
            <a:ext cx="7774111" cy="38890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at is de functie van de grote hersenen?">
            <a:extLst>
              <a:ext uri="{FF2B5EF4-FFF2-40B4-BE49-F238E27FC236}">
                <a16:creationId xmlns:a16="http://schemas.microsoft.com/office/drawing/2014/main" id="{229D6ECB-0C63-3C0D-08FA-2F3051F8BA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548" y="1582221"/>
            <a:ext cx="1907573" cy="169774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oorsnede van de maag medische tekening gezonde menselijke maag ...">
            <a:extLst>
              <a:ext uri="{FF2B5EF4-FFF2-40B4-BE49-F238E27FC236}">
                <a16:creationId xmlns:a16="http://schemas.microsoft.com/office/drawing/2014/main" id="{D429B1FC-A490-11DB-F8C5-99439882C2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5235" y="4619780"/>
            <a:ext cx="1045649" cy="908679"/>
          </a:xfrm>
          <a:prstGeom prst="rect">
            <a:avLst/>
          </a:prstGeom>
          <a:noFill/>
          <a:extLst>
            <a:ext uri="{909E8E84-426E-40DD-AFC4-6F175D3DCCD1}">
              <a14:hiddenFill xmlns:a14="http://schemas.microsoft.com/office/drawing/2010/main">
                <a:solidFill>
                  <a:srgbClr val="FFFFFF"/>
                </a:solidFill>
              </a14:hiddenFill>
            </a:ext>
          </a:extLst>
        </p:spPr>
      </p:pic>
      <p:sp>
        <p:nvSpPr>
          <p:cNvPr id="4" name="Pijl: omlaag 3">
            <a:extLst>
              <a:ext uri="{FF2B5EF4-FFF2-40B4-BE49-F238E27FC236}">
                <a16:creationId xmlns:a16="http://schemas.microsoft.com/office/drawing/2014/main" id="{59438A76-1D96-125E-2023-94362170F777}"/>
              </a:ext>
            </a:extLst>
          </p:cNvPr>
          <p:cNvSpPr/>
          <p:nvPr/>
        </p:nvSpPr>
        <p:spPr>
          <a:xfrm rot="10800000">
            <a:off x="1327906" y="3428999"/>
            <a:ext cx="780836" cy="1041743"/>
          </a:xfrm>
          <a:prstGeom prst="downArrow">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ekstvak 4">
            <a:extLst>
              <a:ext uri="{FF2B5EF4-FFF2-40B4-BE49-F238E27FC236}">
                <a16:creationId xmlns:a16="http://schemas.microsoft.com/office/drawing/2014/main" id="{578AB121-0095-1874-B369-0FFBF4EF4D28}"/>
              </a:ext>
            </a:extLst>
          </p:cNvPr>
          <p:cNvSpPr txBox="1"/>
          <p:nvPr/>
        </p:nvSpPr>
        <p:spPr>
          <a:xfrm>
            <a:off x="2077201" y="3822452"/>
            <a:ext cx="1078786" cy="646331"/>
          </a:xfrm>
          <a:prstGeom prst="rect">
            <a:avLst/>
          </a:prstGeom>
          <a:noFill/>
        </p:spPr>
        <p:txBody>
          <a:bodyPr wrap="square" rtlCol="0">
            <a:spAutoFit/>
          </a:bodyPr>
          <a:lstStyle/>
          <a:p>
            <a:r>
              <a:rPr lang="nl-NL" dirty="0"/>
              <a:t>65% energie</a:t>
            </a:r>
          </a:p>
        </p:txBody>
      </p:sp>
      <p:sp>
        <p:nvSpPr>
          <p:cNvPr id="9" name="Tekstvak 8">
            <a:extLst>
              <a:ext uri="{FF2B5EF4-FFF2-40B4-BE49-F238E27FC236}">
                <a16:creationId xmlns:a16="http://schemas.microsoft.com/office/drawing/2014/main" id="{2ABDD4CA-DC95-7EFD-C341-449916E77D1D}"/>
              </a:ext>
            </a:extLst>
          </p:cNvPr>
          <p:cNvSpPr txBox="1"/>
          <p:nvPr/>
        </p:nvSpPr>
        <p:spPr>
          <a:xfrm>
            <a:off x="608548" y="2581710"/>
            <a:ext cx="1078786" cy="646331"/>
          </a:xfrm>
          <a:prstGeom prst="rect">
            <a:avLst/>
          </a:prstGeom>
          <a:noFill/>
        </p:spPr>
        <p:txBody>
          <a:bodyPr wrap="square" rtlCol="0">
            <a:spAutoFit/>
          </a:bodyPr>
          <a:lstStyle/>
          <a:p>
            <a:r>
              <a:rPr lang="nl-NL" dirty="0"/>
              <a:t>2% Gewicht</a:t>
            </a:r>
          </a:p>
        </p:txBody>
      </p:sp>
      <p:sp>
        <p:nvSpPr>
          <p:cNvPr id="10" name="Pijl: omlaag 9">
            <a:extLst>
              <a:ext uri="{FF2B5EF4-FFF2-40B4-BE49-F238E27FC236}">
                <a16:creationId xmlns:a16="http://schemas.microsoft.com/office/drawing/2014/main" id="{FAAD74FD-A873-56A2-B675-E4197CEF163A}"/>
              </a:ext>
            </a:extLst>
          </p:cNvPr>
          <p:cNvSpPr/>
          <p:nvPr/>
        </p:nvSpPr>
        <p:spPr>
          <a:xfrm rot="6497189">
            <a:off x="2112668" y="4769176"/>
            <a:ext cx="1056907" cy="1283545"/>
          </a:xfrm>
          <a:prstGeom prst="downArrow">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ekstvak 10">
            <a:extLst>
              <a:ext uri="{FF2B5EF4-FFF2-40B4-BE49-F238E27FC236}">
                <a16:creationId xmlns:a16="http://schemas.microsoft.com/office/drawing/2014/main" id="{3CBC4941-3AAB-507A-5B72-644BC50AB2D1}"/>
              </a:ext>
            </a:extLst>
          </p:cNvPr>
          <p:cNvSpPr txBox="1"/>
          <p:nvPr/>
        </p:nvSpPr>
        <p:spPr>
          <a:xfrm>
            <a:off x="2287961" y="5877643"/>
            <a:ext cx="1078786" cy="646331"/>
          </a:xfrm>
          <a:prstGeom prst="rect">
            <a:avLst/>
          </a:prstGeom>
          <a:noFill/>
        </p:spPr>
        <p:txBody>
          <a:bodyPr wrap="square" rtlCol="0">
            <a:spAutoFit/>
          </a:bodyPr>
          <a:lstStyle/>
          <a:p>
            <a:r>
              <a:rPr lang="nl-NL" dirty="0"/>
              <a:t>~2-3uur voeding</a:t>
            </a:r>
          </a:p>
        </p:txBody>
      </p:sp>
      <p:sp>
        <p:nvSpPr>
          <p:cNvPr id="12" name="Tekstvak 11">
            <a:extLst>
              <a:ext uri="{FF2B5EF4-FFF2-40B4-BE49-F238E27FC236}">
                <a16:creationId xmlns:a16="http://schemas.microsoft.com/office/drawing/2014/main" id="{EF4B6301-CF9E-69E4-DE4C-37CFBE2C574D}"/>
              </a:ext>
            </a:extLst>
          </p:cNvPr>
          <p:cNvSpPr txBox="1"/>
          <p:nvPr/>
        </p:nvSpPr>
        <p:spPr>
          <a:xfrm>
            <a:off x="6096000" y="2238820"/>
            <a:ext cx="3439640" cy="523220"/>
          </a:xfrm>
          <a:prstGeom prst="rect">
            <a:avLst/>
          </a:prstGeom>
          <a:noFill/>
        </p:spPr>
        <p:txBody>
          <a:bodyPr wrap="square" rtlCol="0">
            <a:spAutoFit/>
          </a:bodyPr>
          <a:lstStyle/>
          <a:p>
            <a:r>
              <a:rPr lang="nl-NL" sz="2800" dirty="0"/>
              <a:t>Ultradiaan ritme </a:t>
            </a:r>
          </a:p>
        </p:txBody>
      </p:sp>
      <p:sp>
        <p:nvSpPr>
          <p:cNvPr id="7" name="Titel 1">
            <a:extLst>
              <a:ext uri="{FF2B5EF4-FFF2-40B4-BE49-F238E27FC236}">
                <a16:creationId xmlns:a16="http://schemas.microsoft.com/office/drawing/2014/main" id="{D5986BCC-2140-2CAC-E0DA-7517CDBB7EE1}"/>
              </a:ext>
            </a:extLst>
          </p:cNvPr>
          <p:cNvSpPr txBox="1">
            <a:spLocks/>
          </p:cNvSpPr>
          <p:nvPr/>
        </p:nvSpPr>
        <p:spPr>
          <a:xfrm>
            <a:off x="460512" y="395336"/>
            <a:ext cx="10515600" cy="1325563"/>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b="1" dirty="0">
                <a:cs typeface="Times New Roman" panose="02020603050405020304" pitchFamily="18" charset="0"/>
              </a:rPr>
              <a:t>Adaptatie aan de omgeving</a:t>
            </a:r>
          </a:p>
          <a:p>
            <a:r>
              <a:rPr lang="nl-NL" dirty="0"/>
              <a:t>Na de geboorte </a:t>
            </a:r>
          </a:p>
        </p:txBody>
      </p:sp>
    </p:spTree>
    <p:extLst>
      <p:ext uri="{BB962C8B-B14F-4D97-AF65-F5344CB8AC3E}">
        <p14:creationId xmlns:p14="http://schemas.microsoft.com/office/powerpoint/2010/main" val="30033965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a:extLst>
              <a:ext uri="{FF2B5EF4-FFF2-40B4-BE49-F238E27FC236}">
                <a16:creationId xmlns:a16="http://schemas.microsoft.com/office/drawing/2014/main" id="{6E1F0D7A-CD81-AC5F-A625-66597EDE81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3663" r="71810"/>
          <a:stretch/>
        </p:blipFill>
        <p:spPr bwMode="auto">
          <a:xfrm>
            <a:off x="1390929" y="1689349"/>
            <a:ext cx="1992413" cy="477331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94EBB03-4598-4623-C409-26CD337B32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1570" b="74568"/>
          <a:stretch/>
        </p:blipFill>
        <p:spPr bwMode="auto">
          <a:xfrm>
            <a:off x="3689497" y="3605875"/>
            <a:ext cx="2009373" cy="261981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1">
            <a:extLst>
              <a:ext uri="{FF2B5EF4-FFF2-40B4-BE49-F238E27FC236}">
                <a16:creationId xmlns:a16="http://schemas.microsoft.com/office/drawing/2014/main" id="{0C67738E-6ADE-999F-525B-08A235305863}"/>
              </a:ext>
            </a:extLst>
          </p:cNvPr>
          <p:cNvSpPr txBox="1"/>
          <p:nvPr/>
        </p:nvSpPr>
        <p:spPr>
          <a:xfrm>
            <a:off x="6005025" y="5209579"/>
            <a:ext cx="2009373" cy="830997"/>
          </a:xfrm>
          <a:prstGeom prst="rect">
            <a:avLst/>
          </a:prstGeom>
          <a:noFill/>
        </p:spPr>
        <p:txBody>
          <a:bodyPr wrap="square" rtlCol="0">
            <a:spAutoFit/>
          </a:bodyPr>
          <a:lstStyle/>
          <a:p>
            <a:r>
              <a:rPr lang="en-GB" sz="1600" b="1" dirty="0">
                <a:latin typeface="Calibri" panose="020F0502020204030204" pitchFamily="34" charset="0"/>
                <a:cs typeface="Calibri" panose="020F0502020204030204" pitchFamily="34" charset="0"/>
              </a:rPr>
              <a:t>Jenni et al. (2006) </a:t>
            </a:r>
            <a:r>
              <a:rPr lang="en-GB" sz="1600" i="1" dirty="0">
                <a:latin typeface="Calibri" panose="020F0502020204030204" pitchFamily="34" charset="0"/>
                <a:cs typeface="Calibri" panose="020F0502020204030204" pitchFamily="34" charset="0"/>
              </a:rPr>
              <a:t>Infant </a:t>
            </a:r>
            <a:r>
              <a:rPr lang="en-GB" sz="1600" i="1" dirty="0" err="1">
                <a:latin typeface="Calibri" panose="020F0502020204030204" pitchFamily="34" charset="0"/>
                <a:cs typeface="Calibri" panose="020F0502020204030204" pitchFamily="34" charset="0"/>
              </a:rPr>
              <a:t>Behavior</a:t>
            </a:r>
            <a:r>
              <a:rPr lang="en-GB" sz="1600" i="1" dirty="0">
                <a:latin typeface="Calibri" panose="020F0502020204030204" pitchFamily="34" charset="0"/>
                <a:cs typeface="Calibri" panose="020F0502020204030204" pitchFamily="34" charset="0"/>
              </a:rPr>
              <a:t> &amp; Development</a:t>
            </a:r>
          </a:p>
        </p:txBody>
      </p:sp>
      <p:sp>
        <p:nvSpPr>
          <p:cNvPr id="4" name="Tekstvak 3">
            <a:extLst>
              <a:ext uri="{FF2B5EF4-FFF2-40B4-BE49-F238E27FC236}">
                <a16:creationId xmlns:a16="http://schemas.microsoft.com/office/drawing/2014/main" id="{61E7CBD2-D334-DC46-9AB5-26EC69425684}"/>
              </a:ext>
            </a:extLst>
          </p:cNvPr>
          <p:cNvSpPr txBox="1"/>
          <p:nvPr/>
        </p:nvSpPr>
        <p:spPr>
          <a:xfrm>
            <a:off x="4079641" y="2852015"/>
            <a:ext cx="7241575" cy="400110"/>
          </a:xfrm>
          <a:prstGeom prst="rect">
            <a:avLst/>
          </a:prstGeom>
          <a:noFill/>
        </p:spPr>
        <p:txBody>
          <a:bodyPr wrap="square" rtlCol="0">
            <a:spAutoFit/>
          </a:bodyPr>
          <a:lstStyle/>
          <a:p>
            <a:r>
              <a:rPr lang="nl-NL" sz="2000" dirty="0"/>
              <a:t>Ultradiaan ritme </a:t>
            </a:r>
            <a:r>
              <a:rPr lang="nl-NL" sz="2000" dirty="0">
                <a:sym typeface="Wingdings" panose="05000000000000000000" pitchFamily="2" charset="2"/>
              </a:rPr>
              <a:t> </a:t>
            </a:r>
            <a:r>
              <a:rPr lang="nl-NL" sz="2000" dirty="0"/>
              <a:t> </a:t>
            </a:r>
            <a:r>
              <a:rPr lang="nl-NL" sz="2000" dirty="0" err="1"/>
              <a:t>Circadiaan</a:t>
            </a:r>
            <a:r>
              <a:rPr lang="nl-NL" sz="2000" dirty="0"/>
              <a:t> ritme  </a:t>
            </a:r>
          </a:p>
        </p:txBody>
      </p:sp>
      <p:sp>
        <p:nvSpPr>
          <p:cNvPr id="7" name="Titel 1">
            <a:extLst>
              <a:ext uri="{FF2B5EF4-FFF2-40B4-BE49-F238E27FC236}">
                <a16:creationId xmlns:a16="http://schemas.microsoft.com/office/drawing/2014/main" id="{3E1E717C-7CA0-AD6A-4574-5EA6FA68B95E}"/>
              </a:ext>
            </a:extLst>
          </p:cNvPr>
          <p:cNvSpPr txBox="1">
            <a:spLocks/>
          </p:cNvSpPr>
          <p:nvPr/>
        </p:nvSpPr>
        <p:spPr>
          <a:xfrm>
            <a:off x="460512" y="395336"/>
            <a:ext cx="10515600" cy="1325563"/>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b="1" dirty="0">
                <a:cs typeface="Times New Roman" panose="02020603050405020304" pitchFamily="18" charset="0"/>
              </a:rPr>
              <a:t>Adaptatie aan de omgeving</a:t>
            </a:r>
          </a:p>
          <a:p>
            <a:r>
              <a:rPr lang="nl-NL" dirty="0"/>
              <a:t>Na de geboorte </a:t>
            </a:r>
          </a:p>
        </p:txBody>
      </p:sp>
    </p:spTree>
    <p:extLst>
      <p:ext uri="{BB962C8B-B14F-4D97-AF65-F5344CB8AC3E}">
        <p14:creationId xmlns:p14="http://schemas.microsoft.com/office/powerpoint/2010/main" val="19075955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igure 2">
            <a:extLst>
              <a:ext uri="{FF2B5EF4-FFF2-40B4-BE49-F238E27FC236}">
                <a16:creationId xmlns:a16="http://schemas.microsoft.com/office/drawing/2014/main" id="{01EAEA66-9B2C-E054-1A75-3E5172EA58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b="79148"/>
          <a:stretch/>
        </p:blipFill>
        <p:spPr bwMode="auto">
          <a:xfrm>
            <a:off x="1721507" y="3034152"/>
            <a:ext cx="7095923" cy="223968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4">
            <a:extLst>
              <a:ext uri="{FF2B5EF4-FFF2-40B4-BE49-F238E27FC236}">
                <a16:creationId xmlns:a16="http://schemas.microsoft.com/office/drawing/2014/main" id="{4E2506DE-5696-F303-0719-CA8D92F5F40B}"/>
              </a:ext>
            </a:extLst>
          </p:cNvPr>
          <p:cNvSpPr txBox="1"/>
          <p:nvPr/>
        </p:nvSpPr>
        <p:spPr>
          <a:xfrm>
            <a:off x="9019086" y="4046120"/>
            <a:ext cx="2398353" cy="830997"/>
          </a:xfrm>
          <a:prstGeom prst="rect">
            <a:avLst/>
          </a:prstGeom>
          <a:noFill/>
        </p:spPr>
        <p:txBody>
          <a:bodyPr wrap="square" rtlCol="0">
            <a:spAutoFit/>
          </a:bodyPr>
          <a:lstStyle/>
          <a:p>
            <a:r>
              <a:rPr lang="en-US" sz="1600" b="1" dirty="0">
                <a:latin typeface="Calibri" panose="020F0502020204030204" pitchFamily="34" charset="0"/>
                <a:cs typeface="Calibri" panose="020F0502020204030204" pitchFamily="34" charset="0"/>
              </a:rPr>
              <a:t>Logan &amp; McClung (2019) </a:t>
            </a:r>
            <a:r>
              <a:rPr lang="en-US" sz="1600" i="1" dirty="0">
                <a:latin typeface="Calibri" panose="020F0502020204030204" pitchFamily="34" charset="0"/>
                <a:cs typeface="Calibri" panose="020F0502020204030204" pitchFamily="34" charset="0"/>
              </a:rPr>
              <a:t>Nature Reviews Neuroscience</a:t>
            </a:r>
            <a:endParaRPr lang="nl-NL" sz="1600" i="1" dirty="0">
              <a:latin typeface="Calibri" panose="020F0502020204030204" pitchFamily="34" charset="0"/>
              <a:cs typeface="Calibri" panose="020F0502020204030204" pitchFamily="34" charset="0"/>
            </a:endParaRPr>
          </a:p>
        </p:txBody>
      </p:sp>
      <p:sp>
        <p:nvSpPr>
          <p:cNvPr id="16" name="Tekstvak 15">
            <a:extLst>
              <a:ext uri="{FF2B5EF4-FFF2-40B4-BE49-F238E27FC236}">
                <a16:creationId xmlns:a16="http://schemas.microsoft.com/office/drawing/2014/main" id="{F57AACA0-68ED-5D71-697D-973542BF23F9}"/>
              </a:ext>
            </a:extLst>
          </p:cNvPr>
          <p:cNvSpPr txBox="1"/>
          <p:nvPr/>
        </p:nvSpPr>
        <p:spPr>
          <a:xfrm>
            <a:off x="1190805" y="2881561"/>
            <a:ext cx="1450848" cy="547439"/>
          </a:xfrm>
          <a:prstGeom prst="rect">
            <a:avLst/>
          </a:prstGeom>
          <a:solidFill>
            <a:schemeClr val="bg1"/>
          </a:solidFill>
        </p:spPr>
        <p:txBody>
          <a:bodyPr wrap="square" rtlCol="0">
            <a:spAutoFit/>
          </a:bodyPr>
          <a:lstStyle/>
          <a:p>
            <a:endParaRPr lang="nl-NL" dirty="0"/>
          </a:p>
        </p:txBody>
      </p:sp>
      <p:sp>
        <p:nvSpPr>
          <p:cNvPr id="11" name="TextBox 1">
            <a:extLst>
              <a:ext uri="{FF2B5EF4-FFF2-40B4-BE49-F238E27FC236}">
                <a16:creationId xmlns:a16="http://schemas.microsoft.com/office/drawing/2014/main" id="{B02F4691-65F3-34C6-5642-3AC271CA7EA9}"/>
              </a:ext>
            </a:extLst>
          </p:cNvPr>
          <p:cNvSpPr txBox="1"/>
          <p:nvPr/>
        </p:nvSpPr>
        <p:spPr>
          <a:xfrm>
            <a:off x="892101" y="2881561"/>
            <a:ext cx="1839598" cy="369332"/>
          </a:xfrm>
          <a:prstGeom prst="rect">
            <a:avLst/>
          </a:prstGeom>
          <a:noFill/>
        </p:spPr>
        <p:txBody>
          <a:bodyPr wrap="square" rtlCol="0">
            <a:spAutoFit/>
          </a:bodyPr>
          <a:lstStyle/>
          <a:p>
            <a:pPr algn="r"/>
            <a:r>
              <a:rPr lang="en-GB" b="1" dirty="0" err="1"/>
              <a:t>Eerste</a:t>
            </a:r>
            <a:r>
              <a:rPr lang="en-GB" b="1" dirty="0"/>
              <a:t> </a:t>
            </a:r>
            <a:r>
              <a:rPr lang="en-GB" b="1" dirty="0" err="1"/>
              <a:t>levensjaar</a:t>
            </a:r>
            <a:endParaRPr lang="en-GB" b="1" dirty="0"/>
          </a:p>
        </p:txBody>
      </p:sp>
      <p:sp>
        <p:nvSpPr>
          <p:cNvPr id="5" name="Titel 1">
            <a:extLst>
              <a:ext uri="{FF2B5EF4-FFF2-40B4-BE49-F238E27FC236}">
                <a16:creationId xmlns:a16="http://schemas.microsoft.com/office/drawing/2014/main" id="{29D9CB45-DA1E-9F43-1816-A3B39F10B819}"/>
              </a:ext>
            </a:extLst>
          </p:cNvPr>
          <p:cNvSpPr txBox="1">
            <a:spLocks/>
          </p:cNvSpPr>
          <p:nvPr/>
        </p:nvSpPr>
        <p:spPr>
          <a:xfrm>
            <a:off x="460512" y="395336"/>
            <a:ext cx="10515600" cy="1325563"/>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b="1" dirty="0">
                <a:cs typeface="Times New Roman" panose="02020603050405020304" pitchFamily="18" charset="0"/>
              </a:rPr>
              <a:t>Adaptatie aan de omgeving</a:t>
            </a:r>
          </a:p>
          <a:p>
            <a:r>
              <a:rPr lang="nl-NL" dirty="0"/>
              <a:t>Na de geboorte </a:t>
            </a:r>
          </a:p>
        </p:txBody>
      </p:sp>
    </p:spTree>
    <p:extLst>
      <p:ext uri="{BB962C8B-B14F-4D97-AF65-F5344CB8AC3E}">
        <p14:creationId xmlns:p14="http://schemas.microsoft.com/office/powerpoint/2010/main" val="7936059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inhoud 5" descr="Afbeelding met tekst, Perceel, lijn, Lettertype&#10;&#10;Automatisch gegenereerde beschrijving">
            <a:extLst>
              <a:ext uri="{FF2B5EF4-FFF2-40B4-BE49-F238E27FC236}">
                <a16:creationId xmlns:a16="http://schemas.microsoft.com/office/drawing/2014/main" id="{8EFF5E51-6000-D301-7593-4A97FC8E293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2287375"/>
            <a:ext cx="10515600" cy="2849727"/>
          </a:xfrm>
        </p:spPr>
      </p:pic>
      <p:sp>
        <p:nvSpPr>
          <p:cNvPr id="4" name="Titel 1">
            <a:extLst>
              <a:ext uri="{FF2B5EF4-FFF2-40B4-BE49-F238E27FC236}">
                <a16:creationId xmlns:a16="http://schemas.microsoft.com/office/drawing/2014/main" id="{184C1A48-29B5-80E5-25BC-6F8ED01B3554}"/>
              </a:ext>
            </a:extLst>
          </p:cNvPr>
          <p:cNvSpPr txBox="1">
            <a:spLocks/>
          </p:cNvSpPr>
          <p:nvPr/>
        </p:nvSpPr>
        <p:spPr>
          <a:xfrm>
            <a:off x="460512" y="395336"/>
            <a:ext cx="10515600" cy="1325563"/>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b="1" dirty="0">
                <a:cs typeface="Times New Roman" panose="02020603050405020304" pitchFamily="18" charset="0"/>
              </a:rPr>
              <a:t>Adaptatie aan de omgeving</a:t>
            </a:r>
          </a:p>
          <a:p>
            <a:r>
              <a:rPr lang="nl-NL" dirty="0"/>
              <a:t>Na de geboorte</a:t>
            </a:r>
          </a:p>
        </p:txBody>
      </p:sp>
      <p:sp>
        <p:nvSpPr>
          <p:cNvPr id="7" name="TextBox 4">
            <a:extLst>
              <a:ext uri="{FF2B5EF4-FFF2-40B4-BE49-F238E27FC236}">
                <a16:creationId xmlns:a16="http://schemas.microsoft.com/office/drawing/2014/main" id="{3A38A9B2-643A-C5C7-3F78-A9468F284FE5}"/>
              </a:ext>
            </a:extLst>
          </p:cNvPr>
          <p:cNvSpPr txBox="1"/>
          <p:nvPr/>
        </p:nvSpPr>
        <p:spPr>
          <a:xfrm>
            <a:off x="8955447" y="5328756"/>
            <a:ext cx="2398353" cy="1077218"/>
          </a:xfrm>
          <a:prstGeom prst="rect">
            <a:avLst/>
          </a:prstGeom>
          <a:noFill/>
        </p:spPr>
        <p:txBody>
          <a:bodyPr wrap="square" rtlCol="0">
            <a:spAutoFit/>
          </a:bodyPr>
          <a:lstStyle/>
          <a:p>
            <a:r>
              <a:rPr lang="en-US" sz="1600" b="1" dirty="0">
                <a:latin typeface="Calibri" panose="020F0502020204030204" pitchFamily="34" charset="0"/>
                <a:cs typeface="Calibri" panose="020F0502020204030204" pitchFamily="34" charset="0"/>
              </a:rPr>
              <a:t>Kervezee et al. (2024).</a:t>
            </a:r>
          </a:p>
          <a:p>
            <a:r>
              <a:rPr lang="en-US" sz="1600" b="0" i="1" dirty="0">
                <a:solidFill>
                  <a:srgbClr val="2A2A2A"/>
                </a:solidFill>
                <a:effectLst/>
                <a:latin typeface="Calibri" panose="020F0502020204030204" pitchFamily="34" charset="0"/>
                <a:cs typeface="Calibri" panose="020F0502020204030204" pitchFamily="34" charset="0"/>
              </a:rPr>
              <a:t>The Journal of Clinical Endocrinology &amp; Metabolism</a:t>
            </a:r>
            <a:endParaRPr lang="nl-NL" sz="16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254201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4">
            <a:extLst>
              <a:ext uri="{FF2B5EF4-FFF2-40B4-BE49-F238E27FC236}">
                <a16:creationId xmlns:a16="http://schemas.microsoft.com/office/drawing/2014/main" id="{10D133EC-1072-F4F9-A93D-F79DC038EE22}"/>
              </a:ext>
            </a:extLst>
          </p:cNvPr>
          <p:cNvPicPr>
            <a:picLocks noChangeAspect="1"/>
          </p:cNvPicPr>
          <p:nvPr/>
        </p:nvPicPr>
        <p:blipFill>
          <a:blip r:embed="rId3"/>
          <a:stretch>
            <a:fillRect/>
          </a:stretch>
        </p:blipFill>
        <p:spPr>
          <a:xfrm>
            <a:off x="1948003" y="1306447"/>
            <a:ext cx="7007279" cy="4956661"/>
          </a:xfrm>
          <a:prstGeom prst="rect">
            <a:avLst/>
          </a:prstGeom>
          <a:ln>
            <a:noFill/>
          </a:ln>
        </p:spPr>
      </p:pic>
      <p:sp>
        <p:nvSpPr>
          <p:cNvPr id="17" name="Rectangle 19">
            <a:extLst>
              <a:ext uri="{FF2B5EF4-FFF2-40B4-BE49-F238E27FC236}">
                <a16:creationId xmlns:a16="http://schemas.microsoft.com/office/drawing/2014/main" id="{50AF50C7-E266-29CD-E194-4228C1A0D633}"/>
              </a:ext>
            </a:extLst>
          </p:cNvPr>
          <p:cNvSpPr/>
          <p:nvPr/>
        </p:nvSpPr>
        <p:spPr>
          <a:xfrm>
            <a:off x="6968713" y="6117617"/>
            <a:ext cx="1907573" cy="338554"/>
          </a:xfrm>
          <a:prstGeom prst="rect">
            <a:avLst/>
          </a:prstGeom>
          <a:ln>
            <a:noFill/>
          </a:ln>
        </p:spPr>
        <p:txBody>
          <a:bodyPr wrap="none">
            <a:spAutoFit/>
          </a:bodyPr>
          <a:lstStyle/>
          <a:p>
            <a:r>
              <a:rPr lang="en-CA" sz="1600" dirty="0" err="1"/>
              <a:t>Roenneberg</a:t>
            </a:r>
            <a:r>
              <a:rPr lang="en-CA" sz="1600" dirty="0"/>
              <a:t> (2004)</a:t>
            </a:r>
          </a:p>
        </p:txBody>
      </p:sp>
      <p:grpSp>
        <p:nvGrpSpPr>
          <p:cNvPr id="9" name="Groep 8">
            <a:extLst>
              <a:ext uri="{FF2B5EF4-FFF2-40B4-BE49-F238E27FC236}">
                <a16:creationId xmlns:a16="http://schemas.microsoft.com/office/drawing/2014/main" id="{E10EC04C-2D03-A728-5231-BC868EA6A339}"/>
              </a:ext>
            </a:extLst>
          </p:cNvPr>
          <p:cNvGrpSpPr/>
          <p:nvPr/>
        </p:nvGrpSpPr>
        <p:grpSpPr>
          <a:xfrm>
            <a:off x="8360501" y="2035106"/>
            <a:ext cx="3573973" cy="2348387"/>
            <a:chOff x="8360501" y="2035106"/>
            <a:chExt cx="3573973" cy="2348387"/>
          </a:xfrm>
        </p:grpSpPr>
        <p:pic>
          <p:nvPicPr>
            <p:cNvPr id="2050" name="Picture 2" descr="Slaapproblemen bij pubers / adolescenten, gevolgen en oplossingen ...">
              <a:extLst>
                <a:ext uri="{FF2B5EF4-FFF2-40B4-BE49-F238E27FC236}">
                  <a16:creationId xmlns:a16="http://schemas.microsoft.com/office/drawing/2014/main" id="{743CC1F8-63C2-553C-274E-43400DE374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60501" y="2035106"/>
              <a:ext cx="3573973" cy="1869927"/>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C4942128-5336-AEA8-00CD-D6CE75437787}"/>
                </a:ext>
              </a:extLst>
            </p:cNvPr>
            <p:cNvSpPr txBox="1"/>
            <p:nvPr/>
          </p:nvSpPr>
          <p:spPr>
            <a:xfrm>
              <a:off x="9485023" y="3983383"/>
              <a:ext cx="1919710" cy="400110"/>
            </a:xfrm>
            <a:prstGeom prst="rect">
              <a:avLst/>
            </a:prstGeom>
            <a:solidFill>
              <a:schemeClr val="accent1">
                <a:lumMod val="60000"/>
                <a:lumOff val="40000"/>
              </a:schemeClr>
            </a:solidFill>
            <a:ln>
              <a:noFill/>
            </a:ln>
          </p:spPr>
          <p:txBody>
            <a:bodyPr wrap="square" rtlCol="0">
              <a:spAutoFit/>
            </a:bodyPr>
            <a:lstStyle/>
            <a:p>
              <a:pPr algn="ctr"/>
              <a:r>
                <a:rPr lang="nl-NL" sz="2000" b="1" dirty="0">
                  <a:solidFill>
                    <a:sysClr val="windowText" lastClr="000000"/>
                  </a:solidFill>
                </a:rPr>
                <a:t>‘Luie’ puber?</a:t>
              </a:r>
            </a:p>
          </p:txBody>
        </p:sp>
      </p:grpSp>
      <p:sp>
        <p:nvSpPr>
          <p:cNvPr id="4" name="Titel 1">
            <a:extLst>
              <a:ext uri="{FF2B5EF4-FFF2-40B4-BE49-F238E27FC236}">
                <a16:creationId xmlns:a16="http://schemas.microsoft.com/office/drawing/2014/main" id="{5DD8F9CA-ECB8-79E6-2912-C89D74CBBCE7}"/>
              </a:ext>
            </a:extLst>
          </p:cNvPr>
          <p:cNvSpPr txBox="1">
            <a:spLocks/>
          </p:cNvSpPr>
          <p:nvPr/>
        </p:nvSpPr>
        <p:spPr>
          <a:xfrm>
            <a:off x="460512" y="395336"/>
            <a:ext cx="10515600" cy="1325563"/>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b="1" dirty="0">
                <a:cs typeface="Times New Roman" panose="02020603050405020304" pitchFamily="18" charset="0"/>
              </a:rPr>
              <a:t>Adaptatie aan de omgeving</a:t>
            </a:r>
          </a:p>
          <a:p>
            <a:r>
              <a:rPr lang="nl-NL" dirty="0"/>
              <a:t>Levensbeloop </a:t>
            </a:r>
          </a:p>
        </p:txBody>
      </p:sp>
    </p:spTree>
    <p:extLst>
      <p:ext uri="{BB962C8B-B14F-4D97-AF65-F5344CB8AC3E}">
        <p14:creationId xmlns:p14="http://schemas.microsoft.com/office/powerpoint/2010/main" val="3063226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BE9F0010-3449-169E-4CCE-670A9EA20CD7}"/>
              </a:ext>
            </a:extLst>
          </p:cNvPr>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l-NL" sz="4000" dirty="0">
                <a:cs typeface="Times New Roman" panose="02020603050405020304" pitchFamily="18" charset="0"/>
              </a:rPr>
              <a:t>Inhoud</a:t>
            </a:r>
          </a:p>
        </p:txBody>
      </p:sp>
      <p:sp>
        <p:nvSpPr>
          <p:cNvPr id="13" name="Tijdelijke aanduiding voor inhoud 2">
            <a:extLst>
              <a:ext uri="{FF2B5EF4-FFF2-40B4-BE49-F238E27FC236}">
                <a16:creationId xmlns:a16="http://schemas.microsoft.com/office/drawing/2014/main" id="{CC485BE4-858A-4490-B69F-0494F96AEE56}"/>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nl-NL" dirty="0">
                <a:latin typeface="+mj-lt"/>
                <a:cs typeface="Times New Roman" panose="02020603050405020304" pitchFamily="18" charset="0"/>
              </a:rPr>
              <a:t>Introductie </a:t>
            </a:r>
            <a:r>
              <a:rPr lang="nl-NL" dirty="0" err="1">
                <a:latin typeface="+mj-lt"/>
                <a:cs typeface="Times New Roman" panose="02020603050405020304" pitchFamily="18" charset="0"/>
              </a:rPr>
              <a:t>circadiaan</a:t>
            </a:r>
            <a:r>
              <a:rPr lang="nl-NL" dirty="0">
                <a:latin typeface="+mj-lt"/>
                <a:cs typeface="Times New Roman" panose="02020603050405020304" pitchFamily="18" charset="0"/>
              </a:rPr>
              <a:t> ritme</a:t>
            </a:r>
          </a:p>
          <a:p>
            <a:pPr marL="342900" indent="-342900" algn="l">
              <a:buFont typeface="Arial" panose="020B0604020202020204" pitchFamily="34" charset="0"/>
              <a:buChar char="•"/>
            </a:pPr>
            <a:r>
              <a:rPr lang="nl-NL" dirty="0">
                <a:latin typeface="+mj-lt"/>
                <a:cs typeface="Times New Roman" panose="02020603050405020304" pitchFamily="18" charset="0"/>
              </a:rPr>
              <a:t>Adaptatie aan de omgeving</a:t>
            </a:r>
          </a:p>
          <a:p>
            <a:pPr marL="800100" lvl="1" indent="-342900" algn="l">
              <a:buFont typeface="Arial" panose="020B0604020202020204" pitchFamily="34" charset="0"/>
              <a:buChar char="•"/>
            </a:pPr>
            <a:r>
              <a:rPr lang="nl-NL" dirty="0">
                <a:latin typeface="+mj-lt"/>
                <a:cs typeface="Times New Roman" panose="02020603050405020304" pitchFamily="18" charset="0"/>
              </a:rPr>
              <a:t>Foetus</a:t>
            </a:r>
          </a:p>
          <a:p>
            <a:pPr marL="800100" lvl="1" indent="-342900" algn="l">
              <a:buFont typeface="Arial" panose="020B0604020202020204" pitchFamily="34" charset="0"/>
              <a:buChar char="•"/>
            </a:pPr>
            <a:r>
              <a:rPr lang="nl-NL" dirty="0">
                <a:latin typeface="+mj-lt"/>
                <a:cs typeface="Times New Roman" panose="02020603050405020304" pitchFamily="18" charset="0"/>
              </a:rPr>
              <a:t>Na de geboorte </a:t>
            </a:r>
          </a:p>
          <a:p>
            <a:pPr marL="800100" lvl="1" indent="-342900" algn="l">
              <a:buFont typeface="Arial" panose="020B0604020202020204" pitchFamily="34" charset="0"/>
              <a:buChar char="•"/>
            </a:pPr>
            <a:r>
              <a:rPr lang="nl-NL" dirty="0">
                <a:latin typeface="+mj-lt"/>
                <a:cs typeface="Times New Roman" panose="02020603050405020304" pitchFamily="18" charset="0"/>
              </a:rPr>
              <a:t>Levensbeloop </a:t>
            </a:r>
          </a:p>
          <a:p>
            <a:pPr marL="342900" indent="-342900" algn="l">
              <a:buFont typeface="Arial" panose="020B0604020202020204" pitchFamily="34" charset="0"/>
              <a:buChar char="•"/>
            </a:pPr>
            <a:r>
              <a:rPr lang="nl-NL" dirty="0">
                <a:latin typeface="+mj-lt"/>
                <a:cs typeface="Times New Roman" panose="02020603050405020304" pitchFamily="18" charset="0"/>
              </a:rPr>
              <a:t>Ritme-verstoringen en lange termijn uitkomsten</a:t>
            </a:r>
          </a:p>
          <a:p>
            <a:pPr marL="342900" indent="-342900" algn="l">
              <a:buFont typeface="Arial" panose="020B0604020202020204" pitchFamily="34" charset="0"/>
              <a:buChar char="•"/>
            </a:pPr>
            <a:r>
              <a:rPr lang="nl-NL" kern="0" dirty="0">
                <a:latin typeface="+mj-lt"/>
                <a:cs typeface="Times New Roman" panose="02020603050405020304" pitchFamily="18" charset="0"/>
              </a:rPr>
              <a:t>Vroeggeboorte en bijbehorende effecten</a:t>
            </a:r>
          </a:p>
          <a:p>
            <a:pPr marL="342900" indent="-342900" algn="l">
              <a:buFont typeface="Arial" panose="020B0604020202020204" pitchFamily="34" charset="0"/>
              <a:buChar char="•"/>
            </a:pPr>
            <a:r>
              <a:rPr lang="nl-NL" kern="0" dirty="0">
                <a:latin typeface="+mj-lt"/>
                <a:cs typeface="Times New Roman" panose="02020603050405020304" pitchFamily="18" charset="0"/>
              </a:rPr>
              <a:t>PhD project</a:t>
            </a:r>
          </a:p>
          <a:p>
            <a:pPr algn="l"/>
            <a:endParaRPr lang="nl-NL" dirty="0">
              <a:latin typeface="+mj-lt"/>
              <a:cs typeface="Times New Roman" panose="02020603050405020304" pitchFamily="18" charset="0"/>
            </a:endParaRPr>
          </a:p>
          <a:p>
            <a:pPr algn="l"/>
            <a:endParaRPr lang="nl-NL" dirty="0">
              <a:latin typeface="+mj-lt"/>
              <a:cs typeface="Times New Roman" panose="02020603050405020304" pitchFamily="18" charset="0"/>
            </a:endParaRPr>
          </a:p>
        </p:txBody>
      </p:sp>
    </p:spTree>
    <p:extLst>
      <p:ext uri="{BB962C8B-B14F-4D97-AF65-F5344CB8AC3E}">
        <p14:creationId xmlns:p14="http://schemas.microsoft.com/office/powerpoint/2010/main" val="15317133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igure 2">
            <a:extLst>
              <a:ext uri="{FF2B5EF4-FFF2-40B4-BE49-F238E27FC236}">
                <a16:creationId xmlns:a16="http://schemas.microsoft.com/office/drawing/2014/main" id="{099D0E01-14DD-BCFE-C549-B6FE272BF81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1587"/>
          <a:stretch/>
        </p:blipFill>
        <p:spPr bwMode="auto">
          <a:xfrm>
            <a:off x="3485429" y="1717003"/>
            <a:ext cx="3792061" cy="45008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544B505-D2E9-F85A-1B7F-C7C5ECC502BA}"/>
              </a:ext>
            </a:extLst>
          </p:cNvPr>
          <p:cNvSpPr txBox="1"/>
          <p:nvPr/>
        </p:nvSpPr>
        <p:spPr>
          <a:xfrm>
            <a:off x="7609202" y="5386824"/>
            <a:ext cx="2398353" cy="830997"/>
          </a:xfrm>
          <a:prstGeom prst="rect">
            <a:avLst/>
          </a:prstGeom>
          <a:noFill/>
        </p:spPr>
        <p:txBody>
          <a:bodyPr wrap="square" rtlCol="0">
            <a:spAutoFit/>
          </a:bodyPr>
          <a:lstStyle/>
          <a:p>
            <a:r>
              <a:rPr lang="en-US" sz="1600" b="1" dirty="0">
                <a:latin typeface="Calibri" panose="020F0502020204030204" pitchFamily="34" charset="0"/>
                <a:cs typeface="Calibri" panose="020F0502020204030204" pitchFamily="34" charset="0"/>
              </a:rPr>
              <a:t>Logan &amp; McClung (2019) </a:t>
            </a:r>
            <a:r>
              <a:rPr lang="en-US" sz="1600" i="1" dirty="0">
                <a:latin typeface="Calibri" panose="020F0502020204030204" pitchFamily="34" charset="0"/>
                <a:cs typeface="Calibri" panose="020F0502020204030204" pitchFamily="34" charset="0"/>
              </a:rPr>
              <a:t>Nature Reviews Neuroscience</a:t>
            </a:r>
            <a:endParaRPr lang="nl-NL" sz="1600" i="1" dirty="0">
              <a:latin typeface="Calibri" panose="020F0502020204030204" pitchFamily="34" charset="0"/>
              <a:cs typeface="Calibri" panose="020F0502020204030204" pitchFamily="34" charset="0"/>
            </a:endParaRPr>
          </a:p>
        </p:txBody>
      </p:sp>
      <p:sp>
        <p:nvSpPr>
          <p:cNvPr id="9" name="TextBox 1">
            <a:extLst>
              <a:ext uri="{FF2B5EF4-FFF2-40B4-BE49-F238E27FC236}">
                <a16:creationId xmlns:a16="http://schemas.microsoft.com/office/drawing/2014/main" id="{B4186245-5F6A-20F4-04CC-37B2F4ABF264}"/>
              </a:ext>
            </a:extLst>
          </p:cNvPr>
          <p:cNvSpPr txBox="1"/>
          <p:nvPr/>
        </p:nvSpPr>
        <p:spPr>
          <a:xfrm>
            <a:off x="1314119" y="2116434"/>
            <a:ext cx="1839598" cy="369332"/>
          </a:xfrm>
          <a:prstGeom prst="rect">
            <a:avLst/>
          </a:prstGeom>
          <a:noFill/>
        </p:spPr>
        <p:txBody>
          <a:bodyPr wrap="square" rtlCol="0">
            <a:spAutoFit/>
          </a:bodyPr>
          <a:lstStyle/>
          <a:p>
            <a:pPr algn="r"/>
            <a:r>
              <a:rPr lang="en-GB" b="1" dirty="0" err="1"/>
              <a:t>Eerste</a:t>
            </a:r>
            <a:r>
              <a:rPr lang="en-GB" b="1" dirty="0"/>
              <a:t> </a:t>
            </a:r>
            <a:r>
              <a:rPr lang="en-GB" b="1" dirty="0" err="1"/>
              <a:t>levensjaar</a:t>
            </a:r>
            <a:endParaRPr lang="en-GB" b="1" dirty="0"/>
          </a:p>
        </p:txBody>
      </p:sp>
      <p:sp>
        <p:nvSpPr>
          <p:cNvPr id="10" name="TextBox 7">
            <a:extLst>
              <a:ext uri="{FF2B5EF4-FFF2-40B4-BE49-F238E27FC236}">
                <a16:creationId xmlns:a16="http://schemas.microsoft.com/office/drawing/2014/main" id="{9E538F93-A314-89D6-0DF3-8241C3F81733}"/>
              </a:ext>
            </a:extLst>
          </p:cNvPr>
          <p:cNvSpPr txBox="1"/>
          <p:nvPr/>
        </p:nvSpPr>
        <p:spPr>
          <a:xfrm>
            <a:off x="1314119" y="3244334"/>
            <a:ext cx="1839598" cy="369332"/>
          </a:xfrm>
          <a:prstGeom prst="rect">
            <a:avLst/>
          </a:prstGeom>
          <a:noFill/>
        </p:spPr>
        <p:txBody>
          <a:bodyPr wrap="square" rtlCol="0">
            <a:spAutoFit/>
          </a:bodyPr>
          <a:lstStyle/>
          <a:p>
            <a:pPr algn="r"/>
            <a:r>
              <a:rPr lang="en-GB" b="1" dirty="0" err="1"/>
              <a:t>Kindertijd</a:t>
            </a:r>
            <a:endParaRPr lang="en-GB" b="1" dirty="0"/>
          </a:p>
        </p:txBody>
      </p:sp>
      <p:sp>
        <p:nvSpPr>
          <p:cNvPr id="11" name="TextBox 8">
            <a:extLst>
              <a:ext uri="{FF2B5EF4-FFF2-40B4-BE49-F238E27FC236}">
                <a16:creationId xmlns:a16="http://schemas.microsoft.com/office/drawing/2014/main" id="{8F5AFC5B-F58C-F90A-EC0B-62B1292799A0}"/>
              </a:ext>
            </a:extLst>
          </p:cNvPr>
          <p:cNvSpPr txBox="1"/>
          <p:nvPr/>
        </p:nvSpPr>
        <p:spPr>
          <a:xfrm>
            <a:off x="1314119" y="4382430"/>
            <a:ext cx="1839598" cy="369332"/>
          </a:xfrm>
          <a:prstGeom prst="rect">
            <a:avLst/>
          </a:prstGeom>
          <a:noFill/>
        </p:spPr>
        <p:txBody>
          <a:bodyPr wrap="square" rtlCol="0">
            <a:spAutoFit/>
          </a:bodyPr>
          <a:lstStyle/>
          <a:p>
            <a:pPr algn="r"/>
            <a:r>
              <a:rPr lang="en-GB" b="1" dirty="0" err="1"/>
              <a:t>Adolescentie</a:t>
            </a:r>
            <a:endParaRPr lang="en-GB" b="1" dirty="0"/>
          </a:p>
        </p:txBody>
      </p:sp>
      <p:sp>
        <p:nvSpPr>
          <p:cNvPr id="12" name="TextBox 9">
            <a:extLst>
              <a:ext uri="{FF2B5EF4-FFF2-40B4-BE49-F238E27FC236}">
                <a16:creationId xmlns:a16="http://schemas.microsoft.com/office/drawing/2014/main" id="{454CB6F9-B93B-F46A-FB55-8F771BA609A6}"/>
              </a:ext>
            </a:extLst>
          </p:cNvPr>
          <p:cNvSpPr txBox="1"/>
          <p:nvPr/>
        </p:nvSpPr>
        <p:spPr>
          <a:xfrm>
            <a:off x="1314119" y="5520527"/>
            <a:ext cx="1839598" cy="369332"/>
          </a:xfrm>
          <a:prstGeom prst="rect">
            <a:avLst/>
          </a:prstGeom>
          <a:noFill/>
        </p:spPr>
        <p:txBody>
          <a:bodyPr wrap="square" rtlCol="0">
            <a:spAutoFit/>
          </a:bodyPr>
          <a:lstStyle/>
          <a:p>
            <a:pPr algn="r"/>
            <a:r>
              <a:rPr lang="en-GB" b="1" dirty="0" err="1"/>
              <a:t>Volwassenheid</a:t>
            </a:r>
            <a:endParaRPr lang="en-GB" b="1" dirty="0"/>
          </a:p>
        </p:txBody>
      </p:sp>
      <p:sp>
        <p:nvSpPr>
          <p:cNvPr id="7" name="Titel 1">
            <a:extLst>
              <a:ext uri="{FF2B5EF4-FFF2-40B4-BE49-F238E27FC236}">
                <a16:creationId xmlns:a16="http://schemas.microsoft.com/office/drawing/2014/main" id="{5966EC02-41F9-A292-202E-B5A6CE471435}"/>
              </a:ext>
            </a:extLst>
          </p:cNvPr>
          <p:cNvSpPr txBox="1">
            <a:spLocks/>
          </p:cNvSpPr>
          <p:nvPr/>
        </p:nvSpPr>
        <p:spPr>
          <a:xfrm>
            <a:off x="460512" y="395336"/>
            <a:ext cx="10515600" cy="1325563"/>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b="1" dirty="0">
                <a:cs typeface="Times New Roman" panose="02020603050405020304" pitchFamily="18" charset="0"/>
              </a:rPr>
              <a:t>Adaptatie aan de omgeving</a:t>
            </a:r>
          </a:p>
          <a:p>
            <a:r>
              <a:rPr lang="nl-NL" dirty="0"/>
              <a:t>Levensbeloop </a:t>
            </a:r>
          </a:p>
        </p:txBody>
      </p:sp>
    </p:spTree>
    <p:extLst>
      <p:ext uri="{BB962C8B-B14F-4D97-AF65-F5344CB8AC3E}">
        <p14:creationId xmlns:p14="http://schemas.microsoft.com/office/powerpoint/2010/main" val="3254445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BE9F0010-3449-169E-4CCE-670A9EA20CD7}"/>
              </a:ext>
            </a:extLst>
          </p:cNvPr>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l-NL" sz="4000" dirty="0">
                <a:cs typeface="Times New Roman" panose="02020603050405020304" pitchFamily="18" charset="0"/>
              </a:rPr>
              <a:t>Inhoud</a:t>
            </a:r>
          </a:p>
        </p:txBody>
      </p:sp>
      <p:sp>
        <p:nvSpPr>
          <p:cNvPr id="13" name="Tijdelijke aanduiding voor inhoud 2">
            <a:extLst>
              <a:ext uri="{FF2B5EF4-FFF2-40B4-BE49-F238E27FC236}">
                <a16:creationId xmlns:a16="http://schemas.microsoft.com/office/drawing/2014/main" id="{CC485BE4-858A-4490-B69F-0494F96AEE56}"/>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nl-NL" dirty="0">
                <a:solidFill>
                  <a:schemeClr val="accent3">
                    <a:lumMod val="40000"/>
                    <a:lumOff val="60000"/>
                  </a:schemeClr>
                </a:solidFill>
                <a:latin typeface="+mj-lt"/>
                <a:cs typeface="Times New Roman" panose="02020603050405020304" pitchFamily="18" charset="0"/>
              </a:rPr>
              <a:t>Introductie </a:t>
            </a:r>
            <a:r>
              <a:rPr lang="nl-NL" dirty="0" err="1">
                <a:solidFill>
                  <a:schemeClr val="accent3">
                    <a:lumMod val="40000"/>
                    <a:lumOff val="60000"/>
                  </a:schemeClr>
                </a:solidFill>
                <a:latin typeface="+mj-lt"/>
                <a:cs typeface="Times New Roman" panose="02020603050405020304" pitchFamily="18" charset="0"/>
              </a:rPr>
              <a:t>circadiaan</a:t>
            </a:r>
            <a:r>
              <a:rPr lang="nl-NL" dirty="0">
                <a:solidFill>
                  <a:schemeClr val="accent3">
                    <a:lumMod val="40000"/>
                    <a:lumOff val="60000"/>
                  </a:schemeClr>
                </a:solidFill>
                <a:latin typeface="+mj-lt"/>
                <a:cs typeface="Times New Roman" panose="02020603050405020304" pitchFamily="18" charset="0"/>
              </a:rPr>
              <a:t> ritme</a:t>
            </a:r>
          </a:p>
          <a:p>
            <a:pPr marL="342900" indent="-342900" algn="l">
              <a:buFont typeface="Arial" panose="020B0604020202020204" pitchFamily="34" charset="0"/>
              <a:buChar char="•"/>
            </a:pPr>
            <a:r>
              <a:rPr lang="nl-NL" dirty="0">
                <a:solidFill>
                  <a:schemeClr val="accent3">
                    <a:lumMod val="40000"/>
                    <a:lumOff val="60000"/>
                  </a:schemeClr>
                </a:solidFill>
                <a:latin typeface="+mj-lt"/>
                <a:cs typeface="Times New Roman" panose="02020603050405020304" pitchFamily="18" charset="0"/>
              </a:rPr>
              <a:t>Adaptatie aan de omgeving</a:t>
            </a:r>
          </a:p>
          <a:p>
            <a:pPr marL="800100" lvl="1" indent="-342900" algn="l">
              <a:buFont typeface="Arial" panose="020B0604020202020204" pitchFamily="34" charset="0"/>
              <a:buChar char="•"/>
            </a:pPr>
            <a:r>
              <a:rPr lang="nl-NL" dirty="0">
                <a:solidFill>
                  <a:schemeClr val="accent3">
                    <a:lumMod val="40000"/>
                    <a:lumOff val="60000"/>
                  </a:schemeClr>
                </a:solidFill>
                <a:latin typeface="+mj-lt"/>
                <a:cs typeface="Times New Roman" panose="02020603050405020304" pitchFamily="18" charset="0"/>
              </a:rPr>
              <a:t>Foetus</a:t>
            </a:r>
          </a:p>
          <a:p>
            <a:pPr marL="800100" lvl="1" indent="-342900" algn="l">
              <a:buFont typeface="Arial" panose="020B0604020202020204" pitchFamily="34" charset="0"/>
              <a:buChar char="•"/>
            </a:pPr>
            <a:r>
              <a:rPr lang="nl-NL" dirty="0">
                <a:solidFill>
                  <a:schemeClr val="accent3">
                    <a:lumMod val="40000"/>
                    <a:lumOff val="60000"/>
                  </a:schemeClr>
                </a:solidFill>
                <a:latin typeface="+mj-lt"/>
                <a:cs typeface="Times New Roman" panose="02020603050405020304" pitchFamily="18" charset="0"/>
              </a:rPr>
              <a:t>Na de geboorte </a:t>
            </a:r>
          </a:p>
          <a:p>
            <a:pPr marL="800100" lvl="1" indent="-342900" algn="l">
              <a:buFont typeface="Arial" panose="020B0604020202020204" pitchFamily="34" charset="0"/>
              <a:buChar char="•"/>
            </a:pPr>
            <a:r>
              <a:rPr lang="nl-NL" dirty="0">
                <a:solidFill>
                  <a:schemeClr val="accent3">
                    <a:lumMod val="40000"/>
                    <a:lumOff val="60000"/>
                  </a:schemeClr>
                </a:solidFill>
                <a:latin typeface="+mj-lt"/>
                <a:cs typeface="Times New Roman" panose="02020603050405020304" pitchFamily="18" charset="0"/>
              </a:rPr>
              <a:t>Levensbeloop </a:t>
            </a:r>
          </a:p>
          <a:p>
            <a:pPr marL="342900" indent="-342900" algn="l">
              <a:buFont typeface="Arial" panose="020B0604020202020204" pitchFamily="34" charset="0"/>
              <a:buChar char="•"/>
            </a:pPr>
            <a:r>
              <a:rPr lang="nl-NL" dirty="0">
                <a:latin typeface="+mj-lt"/>
                <a:cs typeface="Times New Roman" panose="02020603050405020304" pitchFamily="18" charset="0"/>
              </a:rPr>
              <a:t>Ritme-verstoringen en lange termijn uitkomsten</a:t>
            </a:r>
          </a:p>
          <a:p>
            <a:pPr marL="342900" indent="-342900" algn="l">
              <a:buFont typeface="Arial" panose="020B0604020202020204" pitchFamily="34" charset="0"/>
              <a:buChar char="•"/>
            </a:pPr>
            <a:r>
              <a:rPr lang="nl-NL" kern="0" dirty="0">
                <a:latin typeface="+mj-lt"/>
                <a:cs typeface="Times New Roman" panose="02020603050405020304" pitchFamily="18" charset="0"/>
              </a:rPr>
              <a:t>Vroeggeboorte en bijbehorende effecten</a:t>
            </a:r>
          </a:p>
          <a:p>
            <a:pPr marL="342900" indent="-342900" algn="l">
              <a:buFont typeface="Arial" panose="020B0604020202020204" pitchFamily="34" charset="0"/>
              <a:buChar char="•"/>
            </a:pPr>
            <a:r>
              <a:rPr lang="nl-NL" kern="0" dirty="0">
                <a:latin typeface="+mj-lt"/>
                <a:cs typeface="Times New Roman" panose="02020603050405020304" pitchFamily="18" charset="0"/>
              </a:rPr>
              <a:t>PhD project</a:t>
            </a:r>
            <a:endParaRPr lang="nl-NL" dirty="0">
              <a:latin typeface="+mj-lt"/>
              <a:cs typeface="Times New Roman" panose="02020603050405020304" pitchFamily="18" charset="0"/>
            </a:endParaRPr>
          </a:p>
          <a:p>
            <a:pPr algn="l"/>
            <a:endParaRPr lang="nl-NL" dirty="0">
              <a:latin typeface="+mj-lt"/>
              <a:cs typeface="Times New Roman" panose="02020603050405020304" pitchFamily="18" charset="0"/>
            </a:endParaRPr>
          </a:p>
        </p:txBody>
      </p:sp>
    </p:spTree>
    <p:extLst>
      <p:ext uri="{BB962C8B-B14F-4D97-AF65-F5344CB8AC3E}">
        <p14:creationId xmlns:p14="http://schemas.microsoft.com/office/powerpoint/2010/main" val="17389966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2C175DAD-2F88-77C7-D98E-C2A62260AC76}"/>
              </a:ext>
            </a:extLst>
          </p:cNvPr>
          <p:cNvSpPr txBox="1">
            <a:spLocks/>
          </p:cNvSpPr>
          <p:nvPr/>
        </p:nvSpPr>
        <p:spPr>
          <a:xfrm>
            <a:off x="389269" y="391439"/>
            <a:ext cx="10515600" cy="1325563"/>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b="1" dirty="0">
                <a:cs typeface="Times New Roman" panose="02020603050405020304" pitchFamily="18" charset="0"/>
              </a:rPr>
              <a:t>Ritme-verstoringen</a:t>
            </a:r>
          </a:p>
          <a:p>
            <a:r>
              <a:rPr lang="nl-NL" dirty="0"/>
              <a:t>en lange-termijn uitkomsten</a:t>
            </a:r>
          </a:p>
        </p:txBody>
      </p:sp>
      <p:pic>
        <p:nvPicPr>
          <p:cNvPr id="4" name="Afbeelding 3">
            <a:extLst>
              <a:ext uri="{FF2B5EF4-FFF2-40B4-BE49-F238E27FC236}">
                <a16:creationId xmlns:a16="http://schemas.microsoft.com/office/drawing/2014/main" id="{03317D48-259A-7E3E-42F1-CFA146064D4B}"/>
              </a:ext>
            </a:extLst>
          </p:cNvPr>
          <p:cNvPicPr>
            <a:picLocks noChangeAspect="1"/>
          </p:cNvPicPr>
          <p:nvPr/>
        </p:nvPicPr>
        <p:blipFill rotWithShape="1">
          <a:blip r:embed="rId3"/>
          <a:srcRect l="3712" t="17697" r="65758" b="30666"/>
          <a:stretch/>
        </p:blipFill>
        <p:spPr>
          <a:xfrm>
            <a:off x="6615532" y="1869503"/>
            <a:ext cx="4403795" cy="2327564"/>
          </a:xfrm>
          <a:prstGeom prst="rect">
            <a:avLst/>
          </a:prstGeom>
        </p:spPr>
      </p:pic>
      <p:sp>
        <p:nvSpPr>
          <p:cNvPr id="9" name="Tekstvak 5">
            <a:extLst>
              <a:ext uri="{FF2B5EF4-FFF2-40B4-BE49-F238E27FC236}">
                <a16:creationId xmlns:a16="http://schemas.microsoft.com/office/drawing/2014/main" id="{D1B63609-1A59-8472-7B73-832978822C49}"/>
              </a:ext>
            </a:extLst>
          </p:cNvPr>
          <p:cNvSpPr txBox="1"/>
          <p:nvPr/>
        </p:nvSpPr>
        <p:spPr>
          <a:xfrm>
            <a:off x="6700610" y="4307885"/>
            <a:ext cx="4976791" cy="461665"/>
          </a:xfrm>
          <a:prstGeom prst="rect">
            <a:avLst/>
          </a:prstGeom>
          <a:noFill/>
        </p:spPr>
        <p:txBody>
          <a:bodyPr wrap="square" rtlCol="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1200" b="1" i="1" dirty="0">
                <a:latin typeface="Calibri" panose="020F0502020204030204" pitchFamily="34" charset="0"/>
                <a:cs typeface="Calibri" panose="020F0502020204030204" pitchFamily="34" charset="0"/>
              </a:rPr>
              <a:t>Burns et al. (2023) </a:t>
            </a:r>
          </a:p>
          <a:p>
            <a:r>
              <a:rPr lang="nl-NL" sz="1200" i="1" dirty="0">
                <a:latin typeface="Calibri" panose="020F0502020204030204" pitchFamily="34" charset="0"/>
                <a:cs typeface="Calibri" panose="020F0502020204030204" pitchFamily="34" charset="0"/>
              </a:rPr>
              <a:t>Nature </a:t>
            </a:r>
            <a:r>
              <a:rPr lang="nl-NL" sz="1200" i="1" dirty="0" err="1">
                <a:latin typeface="Calibri" panose="020F0502020204030204" pitchFamily="34" charset="0"/>
                <a:cs typeface="Calibri" panose="020F0502020204030204" pitchFamily="34" charset="0"/>
              </a:rPr>
              <a:t>mental</a:t>
            </a:r>
            <a:r>
              <a:rPr lang="nl-NL" sz="1200" i="1" dirty="0">
                <a:latin typeface="Calibri" panose="020F0502020204030204" pitchFamily="34" charset="0"/>
                <a:cs typeface="Calibri" panose="020F0502020204030204" pitchFamily="34" charset="0"/>
              </a:rPr>
              <a:t> health</a:t>
            </a:r>
          </a:p>
        </p:txBody>
      </p:sp>
      <p:sp>
        <p:nvSpPr>
          <p:cNvPr id="10" name="Tijdelijke aanduiding voor inhoud 2">
            <a:extLst>
              <a:ext uri="{FF2B5EF4-FFF2-40B4-BE49-F238E27FC236}">
                <a16:creationId xmlns:a16="http://schemas.microsoft.com/office/drawing/2014/main" id="{BA6D1241-489C-74FA-7CA3-E7D397E73D5D}"/>
              </a:ext>
            </a:extLst>
          </p:cNvPr>
          <p:cNvSpPr>
            <a:spLocks noGrp="1"/>
          </p:cNvSpPr>
          <p:nvPr/>
        </p:nvSpPr>
        <p:spPr>
          <a:xfrm>
            <a:off x="452297" y="2185358"/>
            <a:ext cx="6163235" cy="391913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nl-NL" dirty="0">
                <a:sym typeface="Wingdings" panose="05000000000000000000" pitchFamily="2" charset="2"/>
              </a:rPr>
              <a:t>Grote lichtstudie waarbij licht, slaap, fysieke activiteit en gezondheid gemeten is</a:t>
            </a:r>
          </a:p>
          <a:p>
            <a:pPr marL="457200" lvl="1" indent="0">
              <a:buNone/>
            </a:pPr>
            <a:endParaRPr lang="nl-NL" dirty="0">
              <a:sym typeface="Wingdings" panose="05000000000000000000" pitchFamily="2" charset="2"/>
            </a:endParaRPr>
          </a:p>
          <a:p>
            <a:pPr lvl="1"/>
            <a:r>
              <a:rPr lang="nl-NL" dirty="0">
                <a:sym typeface="Wingdings" panose="05000000000000000000" pitchFamily="2" charset="2"/>
              </a:rPr>
              <a:t>Nacht: </a:t>
            </a:r>
            <a:r>
              <a:rPr lang="nl-NL" dirty="0">
                <a:solidFill>
                  <a:srgbClr val="FFC000"/>
                </a:solidFill>
                <a:sym typeface="Wingdings" panose="05000000000000000000" pitchFamily="2" charset="2"/>
              </a:rPr>
              <a:t>&gt; blootstelling licht</a:t>
            </a:r>
          </a:p>
          <a:p>
            <a:pPr marL="914400" lvl="2" indent="0">
              <a:buNone/>
            </a:pPr>
            <a:r>
              <a:rPr lang="nl-NL" b="1" dirty="0">
                <a:sym typeface="Wingdings" panose="05000000000000000000" pitchFamily="2" charset="2"/>
              </a:rPr>
              <a:t>Toegenomen risico </a:t>
            </a:r>
            <a:r>
              <a:rPr lang="nl-NL" dirty="0">
                <a:sym typeface="Wingdings" panose="05000000000000000000" pitchFamily="2" charset="2"/>
              </a:rPr>
              <a:t>op een ernstig depressieve stoornis, angststoornis, PTSD, psychose, bipolair stoornis en zelfbeschadigend gedrag.</a:t>
            </a:r>
          </a:p>
          <a:p>
            <a:pPr lvl="1"/>
            <a:r>
              <a:rPr lang="nl-NL" dirty="0">
                <a:sym typeface="Wingdings" panose="05000000000000000000" pitchFamily="2" charset="2"/>
              </a:rPr>
              <a:t>Dag: </a:t>
            </a:r>
            <a:r>
              <a:rPr lang="nl-NL" dirty="0">
                <a:solidFill>
                  <a:srgbClr val="FFC000"/>
                </a:solidFill>
                <a:sym typeface="Wingdings" panose="05000000000000000000" pitchFamily="2" charset="2"/>
              </a:rPr>
              <a:t>&gt; blootstelling licht</a:t>
            </a:r>
          </a:p>
          <a:p>
            <a:pPr marL="914400" lvl="2" indent="0">
              <a:buNone/>
            </a:pPr>
            <a:r>
              <a:rPr lang="nl-NL" b="1" dirty="0">
                <a:sym typeface="Wingdings" panose="05000000000000000000" pitchFamily="2" charset="2"/>
              </a:rPr>
              <a:t>Verminderd risico </a:t>
            </a:r>
            <a:r>
              <a:rPr lang="nl-NL" dirty="0">
                <a:sym typeface="Wingdings" panose="05000000000000000000" pitchFamily="2" charset="2"/>
              </a:rPr>
              <a:t>op ernstig depressieve stoornis, PTSD, psychose en zelfbeschadigend gedrag.</a:t>
            </a:r>
          </a:p>
        </p:txBody>
      </p:sp>
      <p:pic>
        <p:nvPicPr>
          <p:cNvPr id="11" name="Afbeelding 10">
            <a:extLst>
              <a:ext uri="{FF2B5EF4-FFF2-40B4-BE49-F238E27FC236}">
                <a16:creationId xmlns:a16="http://schemas.microsoft.com/office/drawing/2014/main" id="{C2FDCD3F-5CE7-48CE-0B2D-7BF342F019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580" y="5010685"/>
            <a:ext cx="687288" cy="687288"/>
          </a:xfrm>
          <a:prstGeom prst="rect">
            <a:avLst/>
          </a:prstGeom>
        </p:spPr>
      </p:pic>
      <p:pic>
        <p:nvPicPr>
          <p:cNvPr id="12" name="Afbeelding 11">
            <a:extLst>
              <a:ext uri="{FF2B5EF4-FFF2-40B4-BE49-F238E27FC236}">
                <a16:creationId xmlns:a16="http://schemas.microsoft.com/office/drawing/2014/main" id="{3ED95630-67F4-1330-C7BA-E0C84C793A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485" y="3653466"/>
            <a:ext cx="638188" cy="638188"/>
          </a:xfrm>
          <a:prstGeom prst="rect">
            <a:avLst/>
          </a:prstGeom>
        </p:spPr>
      </p:pic>
      <p:pic>
        <p:nvPicPr>
          <p:cNvPr id="5" name="Tijdelijke aanduiding voor inhoud 6">
            <a:extLst>
              <a:ext uri="{FF2B5EF4-FFF2-40B4-BE49-F238E27FC236}">
                <a16:creationId xmlns:a16="http://schemas.microsoft.com/office/drawing/2014/main" id="{BD2A9BCF-C804-D126-ED35-274A93229DDA}"/>
              </a:ext>
            </a:extLst>
          </p:cNvPr>
          <p:cNvPicPr>
            <a:picLocks noGrp="1" noChangeAspect="1"/>
          </p:cNvPicPr>
          <p:nvPr/>
        </p:nvPicPr>
        <p:blipFill>
          <a:blip r:embed="rId6">
            <a:extLst>
              <a:ext uri="{28A0092B-C50C-407E-A947-70E740481C1C}">
                <a14:useLocalDpi xmlns:a14="http://schemas.microsoft.com/office/drawing/2010/main" val="0"/>
              </a:ext>
            </a:extLst>
          </a:blip>
          <a:stretch>
            <a:fillRect/>
          </a:stretch>
        </p:blipFill>
        <p:spPr>
          <a:xfrm>
            <a:off x="2954589" y="1662138"/>
            <a:ext cx="6503240" cy="3658073"/>
          </a:xfrm>
          <a:prstGeom prst="rect">
            <a:avLst/>
          </a:prstGeom>
          <a:ln>
            <a:noFill/>
          </a:ln>
          <a:effectLst>
            <a:softEdge rad="112500"/>
          </a:effectLst>
        </p:spPr>
      </p:pic>
      <p:sp>
        <p:nvSpPr>
          <p:cNvPr id="7" name="Tekstvak 3">
            <a:extLst>
              <a:ext uri="{FF2B5EF4-FFF2-40B4-BE49-F238E27FC236}">
                <a16:creationId xmlns:a16="http://schemas.microsoft.com/office/drawing/2014/main" id="{F09E5259-5C99-772E-D76B-9D8F2AB5657A}"/>
              </a:ext>
            </a:extLst>
          </p:cNvPr>
          <p:cNvSpPr txBox="1"/>
          <p:nvPr/>
        </p:nvSpPr>
        <p:spPr>
          <a:xfrm>
            <a:off x="3177796" y="1360109"/>
            <a:ext cx="6153150" cy="523220"/>
          </a:xfrm>
          <a:prstGeom prst="rect">
            <a:avLst/>
          </a:prstGeom>
          <a:solidFill>
            <a:schemeClr val="bg2">
              <a:lumMod val="25000"/>
            </a:schemeClr>
          </a:solidFill>
          <a:ln>
            <a:noFill/>
          </a:ln>
        </p:spPr>
        <p:txBody>
          <a:bodyPr wrap="square" rtlCol="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l-NL" sz="2800" b="1" dirty="0">
                <a:solidFill>
                  <a:schemeClr val="bg1"/>
                </a:solidFill>
              </a:rPr>
              <a:t>Geen licht in de nacht</a:t>
            </a:r>
          </a:p>
        </p:txBody>
      </p:sp>
      <p:sp>
        <p:nvSpPr>
          <p:cNvPr id="21" name="Tekstvak 20">
            <a:extLst>
              <a:ext uri="{FF2B5EF4-FFF2-40B4-BE49-F238E27FC236}">
                <a16:creationId xmlns:a16="http://schemas.microsoft.com/office/drawing/2014/main" id="{8A6BA85D-D2A8-F06A-BA70-220283FAEAD9}"/>
              </a:ext>
            </a:extLst>
          </p:cNvPr>
          <p:cNvSpPr txBox="1"/>
          <p:nvPr/>
        </p:nvSpPr>
        <p:spPr>
          <a:xfrm>
            <a:off x="3035856" y="5226967"/>
            <a:ext cx="6153150" cy="523220"/>
          </a:xfrm>
          <a:prstGeom prst="rect">
            <a:avLst/>
          </a:prstGeom>
          <a:solidFill>
            <a:schemeClr val="bg1"/>
          </a:solidFill>
        </p:spPr>
        <p:txBody>
          <a:bodyPr wrap="square" rtlCol="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l-NL" sz="2800" b="1" dirty="0"/>
              <a:t>Veel licht overdag</a:t>
            </a:r>
          </a:p>
        </p:txBody>
      </p:sp>
      <p:sp>
        <p:nvSpPr>
          <p:cNvPr id="25" name="Pijl: gekromd links 24">
            <a:extLst>
              <a:ext uri="{FF2B5EF4-FFF2-40B4-BE49-F238E27FC236}">
                <a16:creationId xmlns:a16="http://schemas.microsoft.com/office/drawing/2014/main" id="{45B7E4F8-6B3B-471C-BC33-14D7C702E250}"/>
              </a:ext>
            </a:extLst>
          </p:cNvPr>
          <p:cNvSpPr/>
          <p:nvPr/>
        </p:nvSpPr>
        <p:spPr>
          <a:xfrm>
            <a:off x="9704877" y="2346170"/>
            <a:ext cx="1314450" cy="2534198"/>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nl-NL">
              <a:solidFill>
                <a:schemeClr val="tx1"/>
              </a:solidFill>
            </a:endParaRPr>
          </a:p>
        </p:txBody>
      </p:sp>
      <p:sp>
        <p:nvSpPr>
          <p:cNvPr id="26" name="Pijl: gekromd links 25">
            <a:extLst>
              <a:ext uri="{FF2B5EF4-FFF2-40B4-BE49-F238E27FC236}">
                <a16:creationId xmlns:a16="http://schemas.microsoft.com/office/drawing/2014/main" id="{6485C58F-1629-E5F7-5227-24C67B68EDBC}"/>
              </a:ext>
            </a:extLst>
          </p:cNvPr>
          <p:cNvSpPr/>
          <p:nvPr/>
        </p:nvSpPr>
        <p:spPr>
          <a:xfrm flipH="1" flipV="1">
            <a:off x="1144466" y="2627432"/>
            <a:ext cx="1229693" cy="2161627"/>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nl-NL">
              <a:solidFill>
                <a:schemeClr val="tx1"/>
              </a:solidFill>
            </a:endParaRPr>
          </a:p>
        </p:txBody>
      </p:sp>
      <p:pic>
        <p:nvPicPr>
          <p:cNvPr id="27" name="Afbeelding 26">
            <a:extLst>
              <a:ext uri="{FF2B5EF4-FFF2-40B4-BE49-F238E27FC236}">
                <a16:creationId xmlns:a16="http://schemas.microsoft.com/office/drawing/2014/main" id="{A8280632-D8AC-983B-3CBD-F4D468970D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2374" y="4483522"/>
            <a:ext cx="2010109" cy="2010109"/>
          </a:xfrm>
          <a:prstGeom prst="rect">
            <a:avLst/>
          </a:prstGeom>
        </p:spPr>
      </p:pic>
      <p:pic>
        <p:nvPicPr>
          <p:cNvPr id="28" name="Afbeelding 27">
            <a:extLst>
              <a:ext uri="{FF2B5EF4-FFF2-40B4-BE49-F238E27FC236}">
                <a16:creationId xmlns:a16="http://schemas.microsoft.com/office/drawing/2014/main" id="{DA1B0AFA-5BA4-FD83-0642-1A95296C6E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74159" y="483859"/>
            <a:ext cx="1752657" cy="1752657"/>
          </a:xfrm>
          <a:prstGeom prst="rect">
            <a:avLst/>
          </a:prstGeom>
        </p:spPr>
      </p:pic>
    </p:spTree>
    <p:extLst>
      <p:ext uri="{BB962C8B-B14F-4D97-AF65-F5344CB8AC3E}">
        <p14:creationId xmlns:p14="http://schemas.microsoft.com/office/powerpoint/2010/main" val="1739832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1" grpId="0" animBg="1"/>
      <p:bldP spid="25" grpId="0" animBg="1"/>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0F34229C-18B8-DDED-D7D2-221CEEA59117}"/>
              </a:ext>
            </a:extLst>
          </p:cNvPr>
          <p:cNvSpPr txBox="1">
            <a:spLocks/>
          </p:cNvSpPr>
          <p:nvPr/>
        </p:nvSpPr>
        <p:spPr>
          <a:xfrm>
            <a:off x="389269" y="391439"/>
            <a:ext cx="10515600" cy="1325563"/>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b="1" dirty="0">
                <a:cs typeface="Times New Roman" panose="02020603050405020304" pitchFamily="18" charset="0"/>
              </a:rPr>
              <a:t>Ritme-verstoringen</a:t>
            </a:r>
          </a:p>
          <a:p>
            <a:r>
              <a:rPr lang="nl-NL" dirty="0"/>
              <a:t>en lange-termijn uitkomsten</a:t>
            </a:r>
          </a:p>
        </p:txBody>
      </p:sp>
      <p:sp>
        <p:nvSpPr>
          <p:cNvPr id="6" name="Tekstvak 5">
            <a:extLst>
              <a:ext uri="{FF2B5EF4-FFF2-40B4-BE49-F238E27FC236}">
                <a16:creationId xmlns:a16="http://schemas.microsoft.com/office/drawing/2014/main" id="{BA143F15-64C4-7F35-826A-3241F8989983}"/>
              </a:ext>
            </a:extLst>
          </p:cNvPr>
          <p:cNvSpPr txBox="1"/>
          <p:nvPr/>
        </p:nvSpPr>
        <p:spPr>
          <a:xfrm>
            <a:off x="6887316" y="5502878"/>
            <a:ext cx="2244492" cy="523220"/>
          </a:xfrm>
          <a:prstGeom prst="rect">
            <a:avLst/>
          </a:prstGeom>
          <a:noFill/>
        </p:spPr>
        <p:txBody>
          <a:bodyPr wrap="square" rtlCol="0">
            <a:spAutoFit/>
          </a:bodyPr>
          <a:lstStyle/>
          <a:p>
            <a:r>
              <a:rPr lang="nl-NL" sz="1400" b="1" dirty="0" err="1">
                <a:latin typeface="Calibri" panose="020F0502020204030204" pitchFamily="34" charset="0"/>
                <a:cs typeface="Calibri" panose="020F0502020204030204" pitchFamily="34" charset="0"/>
              </a:rPr>
              <a:t>Bollinger</a:t>
            </a:r>
            <a:r>
              <a:rPr lang="nl-NL" sz="1400" b="1" dirty="0">
                <a:latin typeface="Calibri" panose="020F0502020204030204" pitchFamily="34" charset="0"/>
                <a:cs typeface="Calibri" panose="020F0502020204030204" pitchFamily="34" charset="0"/>
              </a:rPr>
              <a:t> et al. (2010) </a:t>
            </a:r>
            <a:r>
              <a:rPr lang="nl-NL" sz="1400" i="1" dirty="0" err="1">
                <a:latin typeface="Calibri" panose="020F0502020204030204" pitchFamily="34" charset="0"/>
                <a:cs typeface="Calibri" panose="020F0502020204030204" pitchFamily="34" charset="0"/>
              </a:rPr>
              <a:t>Gerontology</a:t>
            </a:r>
            <a:endParaRPr lang="nl-NL" sz="1400" i="1" dirty="0">
              <a:latin typeface="Calibri" panose="020F0502020204030204" pitchFamily="34" charset="0"/>
              <a:cs typeface="Calibri" panose="020F0502020204030204" pitchFamily="34" charset="0"/>
            </a:endParaRPr>
          </a:p>
        </p:txBody>
      </p:sp>
      <p:pic>
        <p:nvPicPr>
          <p:cNvPr id="1030" name="Picture 6" descr="cartoon of immune cells, lymphocytes are t and b cells – Cell Cartoons">
            <a:extLst>
              <a:ext uri="{FF2B5EF4-FFF2-40B4-BE49-F238E27FC236}">
                <a16:creationId xmlns:a16="http://schemas.microsoft.com/office/drawing/2014/main" id="{63857F66-B9DF-992F-9BBB-97E7A7F642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4037" y="3054426"/>
            <a:ext cx="4078753" cy="22028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eckpoint">
            <a:extLst>
              <a:ext uri="{FF2B5EF4-FFF2-40B4-BE49-F238E27FC236}">
                <a16:creationId xmlns:a16="http://schemas.microsoft.com/office/drawing/2014/main" id="{2BB397EE-2B0F-BCD8-2F7F-CDB6A180025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367" b="90040" l="5907" r="93038">
                        <a14:foregroundMark x1="49367" y1="8367" x2="48734" y2="10359"/>
                        <a14:foregroundMark x1="10759" y1="54980" x2="6540" y2="47610"/>
                        <a14:foregroundMark x1="90084" y1="53586" x2="90084" y2="47012"/>
                        <a14:foregroundMark x1="92194" y1="53586" x2="93038" y2="50199"/>
                        <a14:foregroundMark x1="47257" y1="90040" x2="54219" y2="90040"/>
                      </a14:backgroundRemoval>
                    </a14:imgEffect>
                  </a14:imgLayer>
                </a14:imgProps>
              </a:ext>
              <a:ext uri="{28A0092B-C50C-407E-A947-70E740481C1C}">
                <a14:useLocalDpi xmlns:a14="http://schemas.microsoft.com/office/drawing/2010/main" val="0"/>
              </a:ext>
            </a:extLst>
          </a:blip>
          <a:srcRect/>
          <a:stretch>
            <a:fillRect/>
          </a:stretch>
        </p:blipFill>
        <p:spPr bwMode="auto">
          <a:xfrm>
            <a:off x="7073027" y="1797388"/>
            <a:ext cx="1744403" cy="1847449"/>
          </a:xfrm>
          <a:prstGeom prst="rect">
            <a:avLst/>
          </a:prstGeom>
          <a:noFill/>
          <a:extLst>
            <a:ext uri="{909E8E84-426E-40DD-AFC4-6F175D3DCCD1}">
              <a14:hiddenFill xmlns:a14="http://schemas.microsoft.com/office/drawing/2010/main">
                <a:solidFill>
                  <a:srgbClr val="FFFFFF"/>
                </a:solidFill>
              </a14:hiddenFill>
            </a:ext>
          </a:extLst>
        </p:spPr>
      </p:pic>
      <p:sp>
        <p:nvSpPr>
          <p:cNvPr id="16" name="Tekstvak 15">
            <a:extLst>
              <a:ext uri="{FF2B5EF4-FFF2-40B4-BE49-F238E27FC236}">
                <a16:creationId xmlns:a16="http://schemas.microsoft.com/office/drawing/2014/main" id="{E54A6B24-1E2A-39A0-C685-50088DF1410E}"/>
              </a:ext>
            </a:extLst>
          </p:cNvPr>
          <p:cNvSpPr txBox="1"/>
          <p:nvPr/>
        </p:nvSpPr>
        <p:spPr>
          <a:xfrm>
            <a:off x="3762684" y="3165086"/>
            <a:ext cx="1113880" cy="537686"/>
          </a:xfrm>
          <a:prstGeom prst="rect">
            <a:avLst/>
          </a:prstGeom>
          <a:solidFill>
            <a:schemeClr val="bg1"/>
          </a:solidFill>
        </p:spPr>
        <p:txBody>
          <a:bodyPr wrap="square" rtlCol="0">
            <a:spAutoFit/>
          </a:bodyPr>
          <a:lstStyle/>
          <a:p>
            <a:endParaRPr lang="nl-NL" sz="900" dirty="0"/>
          </a:p>
        </p:txBody>
      </p:sp>
      <p:grpSp>
        <p:nvGrpSpPr>
          <p:cNvPr id="19" name="Groep 18">
            <a:extLst>
              <a:ext uri="{FF2B5EF4-FFF2-40B4-BE49-F238E27FC236}">
                <a16:creationId xmlns:a16="http://schemas.microsoft.com/office/drawing/2014/main" id="{C972011A-E9A6-54D5-DAE3-71D471350FEE}"/>
              </a:ext>
            </a:extLst>
          </p:cNvPr>
          <p:cNvGrpSpPr/>
          <p:nvPr/>
        </p:nvGrpSpPr>
        <p:grpSpPr>
          <a:xfrm>
            <a:off x="1481719" y="1777031"/>
            <a:ext cx="5405598" cy="4434619"/>
            <a:chOff x="1481719" y="1808494"/>
            <a:chExt cx="5405598" cy="4434619"/>
          </a:xfrm>
        </p:grpSpPr>
        <p:grpSp>
          <p:nvGrpSpPr>
            <p:cNvPr id="12" name="Groep 11">
              <a:extLst>
                <a:ext uri="{FF2B5EF4-FFF2-40B4-BE49-F238E27FC236}">
                  <a16:creationId xmlns:a16="http://schemas.microsoft.com/office/drawing/2014/main" id="{910C00BB-3982-5C73-FFD2-C62A1799EF90}"/>
                </a:ext>
              </a:extLst>
            </p:cNvPr>
            <p:cNvGrpSpPr/>
            <p:nvPr/>
          </p:nvGrpSpPr>
          <p:grpSpPr>
            <a:xfrm>
              <a:off x="1481719" y="1808494"/>
              <a:ext cx="5405598" cy="4434619"/>
              <a:chOff x="1481719" y="1808494"/>
              <a:chExt cx="5405598" cy="4434619"/>
            </a:xfrm>
          </p:grpSpPr>
          <p:pic>
            <p:nvPicPr>
              <p:cNvPr id="1026" name="Picture 2" descr="Clock-sleep-immune model. The SCN is a key regulator of sleep and synchronizes peripheral clocks all over the body, including the cellular oscillators of immune cells. Sleep might feedback to the circadian timing system-most likely by neuronal and humoral factors and by modulation of core body temperaturethereby stabilizing the SCN as well as the peripheral clocks of immune cells. Furthermore, sleep and the SCN together modulate the function of immune cells through soluble factors (hormonal priming). Immune cells, on the other hand, affect sleep via the secretion of cytokines, such as IL-1 , IL-6, and TNF-. The secretion of cytokines might further modulate SCN and peripheral clock rhythms. CBT = Core body temperature; SNS = sympathetic nerve system; CCGs = clock-controlled genes. ">
                <a:extLst>
                  <a:ext uri="{FF2B5EF4-FFF2-40B4-BE49-F238E27FC236}">
                    <a16:creationId xmlns:a16="http://schemas.microsoft.com/office/drawing/2014/main" id="{C334C2F7-EA50-0CAE-2379-90EAE5A9EA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1719" y="1808494"/>
                <a:ext cx="5405598" cy="4434619"/>
              </a:xfrm>
              <a:prstGeom prst="rect">
                <a:avLst/>
              </a:prstGeom>
              <a:noFill/>
              <a:extLst>
                <a:ext uri="{909E8E84-426E-40DD-AFC4-6F175D3DCCD1}">
                  <a14:hiddenFill xmlns:a14="http://schemas.microsoft.com/office/drawing/2010/main">
                    <a:solidFill>
                      <a:srgbClr val="FFFFFF"/>
                    </a:solidFill>
                  </a14:hiddenFill>
                </a:ext>
              </a:extLst>
            </p:spPr>
          </p:pic>
          <p:sp>
            <p:nvSpPr>
              <p:cNvPr id="9" name="Tekstvak 8">
                <a:extLst>
                  <a:ext uri="{FF2B5EF4-FFF2-40B4-BE49-F238E27FC236}">
                    <a16:creationId xmlns:a16="http://schemas.microsoft.com/office/drawing/2014/main" id="{372CC6A4-B520-8BC7-02D4-9FBA8485B515}"/>
                  </a:ext>
                </a:extLst>
              </p:cNvPr>
              <p:cNvSpPr txBox="1"/>
              <p:nvPr/>
            </p:nvSpPr>
            <p:spPr>
              <a:xfrm>
                <a:off x="3715584" y="4017361"/>
                <a:ext cx="1160980" cy="276999"/>
              </a:xfrm>
              <a:prstGeom prst="rect">
                <a:avLst/>
              </a:prstGeom>
              <a:solidFill>
                <a:schemeClr val="bg1"/>
              </a:solidFill>
            </p:spPr>
            <p:txBody>
              <a:bodyPr wrap="square" rtlCol="0">
                <a:spAutoFit/>
              </a:bodyPr>
              <a:lstStyle/>
              <a:p>
                <a:endParaRPr lang="nl-NL" sz="1200" dirty="0"/>
              </a:p>
            </p:txBody>
          </p:sp>
          <p:sp>
            <p:nvSpPr>
              <p:cNvPr id="10" name="Tekstvak 9">
                <a:extLst>
                  <a:ext uri="{FF2B5EF4-FFF2-40B4-BE49-F238E27FC236}">
                    <a16:creationId xmlns:a16="http://schemas.microsoft.com/office/drawing/2014/main" id="{59F929D7-65F1-B632-3EC0-2CCACDAA8503}"/>
                  </a:ext>
                </a:extLst>
              </p:cNvPr>
              <p:cNvSpPr txBox="1"/>
              <p:nvPr/>
            </p:nvSpPr>
            <p:spPr>
              <a:xfrm>
                <a:off x="3801084" y="4512841"/>
                <a:ext cx="989980" cy="276999"/>
              </a:xfrm>
              <a:prstGeom prst="rect">
                <a:avLst/>
              </a:prstGeom>
              <a:solidFill>
                <a:schemeClr val="bg1"/>
              </a:solidFill>
            </p:spPr>
            <p:txBody>
              <a:bodyPr wrap="square" rtlCol="0">
                <a:spAutoFit/>
              </a:bodyPr>
              <a:lstStyle/>
              <a:p>
                <a:endParaRPr lang="nl-NL" sz="900" dirty="0"/>
              </a:p>
            </p:txBody>
          </p:sp>
        </p:grpSp>
        <p:sp>
          <p:nvSpPr>
            <p:cNvPr id="13" name="Tekstvak 12">
              <a:extLst>
                <a:ext uri="{FF2B5EF4-FFF2-40B4-BE49-F238E27FC236}">
                  <a16:creationId xmlns:a16="http://schemas.microsoft.com/office/drawing/2014/main" id="{1E40389D-C728-263F-4341-9B77734DE948}"/>
                </a:ext>
              </a:extLst>
            </p:cNvPr>
            <p:cNvSpPr txBox="1"/>
            <p:nvPr/>
          </p:nvSpPr>
          <p:spPr>
            <a:xfrm>
              <a:off x="5148185" y="4789840"/>
              <a:ext cx="989980" cy="276999"/>
            </a:xfrm>
            <a:prstGeom prst="rect">
              <a:avLst/>
            </a:prstGeom>
            <a:solidFill>
              <a:schemeClr val="bg1"/>
            </a:solidFill>
          </p:spPr>
          <p:txBody>
            <a:bodyPr wrap="square" rtlCol="0">
              <a:spAutoFit/>
            </a:bodyPr>
            <a:lstStyle/>
            <a:p>
              <a:endParaRPr lang="nl-NL" sz="900" dirty="0"/>
            </a:p>
          </p:txBody>
        </p:sp>
        <p:sp>
          <p:nvSpPr>
            <p:cNvPr id="15" name="Tekstvak 14">
              <a:extLst>
                <a:ext uri="{FF2B5EF4-FFF2-40B4-BE49-F238E27FC236}">
                  <a16:creationId xmlns:a16="http://schemas.microsoft.com/office/drawing/2014/main" id="{A1396CCC-2746-173D-9473-E94665016BB3}"/>
                </a:ext>
              </a:extLst>
            </p:cNvPr>
            <p:cNvSpPr txBox="1"/>
            <p:nvPr/>
          </p:nvSpPr>
          <p:spPr>
            <a:xfrm>
              <a:off x="2132754" y="4640489"/>
              <a:ext cx="1113880" cy="537686"/>
            </a:xfrm>
            <a:prstGeom prst="rect">
              <a:avLst/>
            </a:prstGeom>
            <a:solidFill>
              <a:schemeClr val="bg1"/>
            </a:solidFill>
          </p:spPr>
          <p:txBody>
            <a:bodyPr wrap="square" rtlCol="0">
              <a:spAutoFit/>
            </a:bodyPr>
            <a:lstStyle/>
            <a:p>
              <a:endParaRPr lang="nl-NL" sz="900" dirty="0"/>
            </a:p>
          </p:txBody>
        </p:sp>
        <p:sp>
          <p:nvSpPr>
            <p:cNvPr id="17" name="Tekstvak 16">
              <a:extLst>
                <a:ext uri="{FF2B5EF4-FFF2-40B4-BE49-F238E27FC236}">
                  <a16:creationId xmlns:a16="http://schemas.microsoft.com/office/drawing/2014/main" id="{85B8255B-7A81-5792-55EB-496B01ED99E7}"/>
                </a:ext>
              </a:extLst>
            </p:cNvPr>
            <p:cNvSpPr txBox="1"/>
            <p:nvPr/>
          </p:nvSpPr>
          <p:spPr>
            <a:xfrm>
              <a:off x="3677184" y="3005484"/>
              <a:ext cx="1199380" cy="707886"/>
            </a:xfrm>
            <a:prstGeom prst="rect">
              <a:avLst/>
            </a:prstGeom>
            <a:solidFill>
              <a:schemeClr val="bg1"/>
            </a:solidFill>
          </p:spPr>
          <p:txBody>
            <a:bodyPr wrap="square" rtlCol="0">
              <a:spAutoFit/>
            </a:bodyPr>
            <a:lstStyle/>
            <a:p>
              <a:endParaRPr lang="nl-NL" sz="4000" dirty="0"/>
            </a:p>
          </p:txBody>
        </p:sp>
        <p:sp>
          <p:nvSpPr>
            <p:cNvPr id="18" name="Tekstvak 17">
              <a:extLst>
                <a:ext uri="{FF2B5EF4-FFF2-40B4-BE49-F238E27FC236}">
                  <a16:creationId xmlns:a16="http://schemas.microsoft.com/office/drawing/2014/main" id="{5B498E72-6270-2700-0AF7-1F1766D77D69}"/>
                </a:ext>
              </a:extLst>
            </p:cNvPr>
            <p:cNvSpPr txBox="1"/>
            <p:nvPr/>
          </p:nvSpPr>
          <p:spPr>
            <a:xfrm>
              <a:off x="5309352" y="2504152"/>
              <a:ext cx="1113880" cy="537686"/>
            </a:xfrm>
            <a:prstGeom prst="rect">
              <a:avLst/>
            </a:prstGeom>
            <a:solidFill>
              <a:schemeClr val="bg1"/>
            </a:solidFill>
          </p:spPr>
          <p:txBody>
            <a:bodyPr wrap="square" rtlCol="0">
              <a:spAutoFit/>
            </a:bodyPr>
            <a:lstStyle/>
            <a:p>
              <a:endParaRPr lang="nl-NL" sz="900" dirty="0"/>
            </a:p>
          </p:txBody>
        </p:sp>
      </p:grpSp>
    </p:spTree>
    <p:extLst>
      <p:ext uri="{BB962C8B-B14F-4D97-AF65-F5344CB8AC3E}">
        <p14:creationId xmlns:p14="http://schemas.microsoft.com/office/powerpoint/2010/main" val="37430505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BE9F0010-3449-169E-4CCE-670A9EA20CD7}"/>
              </a:ext>
            </a:extLst>
          </p:cNvPr>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l-NL" sz="4000" dirty="0">
                <a:cs typeface="Times New Roman" panose="02020603050405020304" pitchFamily="18" charset="0"/>
              </a:rPr>
              <a:t>Inhoud</a:t>
            </a:r>
          </a:p>
        </p:txBody>
      </p:sp>
      <p:sp>
        <p:nvSpPr>
          <p:cNvPr id="13" name="Tijdelijke aanduiding voor inhoud 2">
            <a:extLst>
              <a:ext uri="{FF2B5EF4-FFF2-40B4-BE49-F238E27FC236}">
                <a16:creationId xmlns:a16="http://schemas.microsoft.com/office/drawing/2014/main" id="{CC485BE4-858A-4490-B69F-0494F96AEE56}"/>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nl-NL" dirty="0">
                <a:solidFill>
                  <a:schemeClr val="accent3">
                    <a:lumMod val="40000"/>
                    <a:lumOff val="60000"/>
                  </a:schemeClr>
                </a:solidFill>
                <a:latin typeface="+mj-lt"/>
                <a:cs typeface="Times New Roman" panose="02020603050405020304" pitchFamily="18" charset="0"/>
              </a:rPr>
              <a:t>Introductie circadiaans ritme</a:t>
            </a:r>
          </a:p>
          <a:p>
            <a:pPr marL="342900" indent="-342900" algn="l">
              <a:buFont typeface="Arial" panose="020B0604020202020204" pitchFamily="34" charset="0"/>
              <a:buChar char="•"/>
            </a:pPr>
            <a:r>
              <a:rPr lang="nl-NL" dirty="0">
                <a:solidFill>
                  <a:schemeClr val="accent3">
                    <a:lumMod val="40000"/>
                    <a:lumOff val="60000"/>
                  </a:schemeClr>
                </a:solidFill>
                <a:latin typeface="+mj-lt"/>
                <a:cs typeface="Times New Roman" panose="02020603050405020304" pitchFamily="18" charset="0"/>
              </a:rPr>
              <a:t>Adaptatie aan de omgeving</a:t>
            </a:r>
          </a:p>
          <a:p>
            <a:pPr marL="800100" lvl="1" indent="-342900" algn="l">
              <a:buFont typeface="Arial" panose="020B0604020202020204" pitchFamily="34" charset="0"/>
              <a:buChar char="•"/>
            </a:pPr>
            <a:r>
              <a:rPr lang="nl-NL" dirty="0">
                <a:solidFill>
                  <a:schemeClr val="accent3">
                    <a:lumMod val="40000"/>
                    <a:lumOff val="60000"/>
                  </a:schemeClr>
                </a:solidFill>
                <a:latin typeface="+mj-lt"/>
                <a:cs typeface="Times New Roman" panose="02020603050405020304" pitchFamily="18" charset="0"/>
              </a:rPr>
              <a:t>Foetus</a:t>
            </a:r>
          </a:p>
          <a:p>
            <a:pPr marL="800100" lvl="1" indent="-342900" algn="l">
              <a:buFont typeface="Arial" panose="020B0604020202020204" pitchFamily="34" charset="0"/>
              <a:buChar char="•"/>
            </a:pPr>
            <a:r>
              <a:rPr lang="nl-NL" dirty="0">
                <a:solidFill>
                  <a:schemeClr val="accent3">
                    <a:lumMod val="40000"/>
                    <a:lumOff val="60000"/>
                  </a:schemeClr>
                </a:solidFill>
                <a:latin typeface="+mj-lt"/>
                <a:cs typeface="Times New Roman" panose="02020603050405020304" pitchFamily="18" charset="0"/>
              </a:rPr>
              <a:t>Na de geboorte </a:t>
            </a:r>
          </a:p>
          <a:p>
            <a:pPr marL="800100" lvl="1" indent="-342900" algn="l">
              <a:buFont typeface="Arial" panose="020B0604020202020204" pitchFamily="34" charset="0"/>
              <a:buChar char="•"/>
            </a:pPr>
            <a:r>
              <a:rPr lang="nl-NL" dirty="0">
                <a:solidFill>
                  <a:schemeClr val="accent3">
                    <a:lumMod val="40000"/>
                    <a:lumOff val="60000"/>
                  </a:schemeClr>
                </a:solidFill>
                <a:latin typeface="+mj-lt"/>
                <a:cs typeface="Times New Roman" panose="02020603050405020304" pitchFamily="18" charset="0"/>
              </a:rPr>
              <a:t>Levensbeloop </a:t>
            </a:r>
          </a:p>
          <a:p>
            <a:pPr marL="342900" indent="-342900" algn="l">
              <a:buFont typeface="Arial" panose="020B0604020202020204" pitchFamily="34" charset="0"/>
              <a:buChar char="•"/>
            </a:pPr>
            <a:r>
              <a:rPr lang="nl-NL" dirty="0">
                <a:solidFill>
                  <a:schemeClr val="accent3">
                    <a:lumMod val="40000"/>
                    <a:lumOff val="60000"/>
                  </a:schemeClr>
                </a:solidFill>
                <a:latin typeface="+mj-lt"/>
                <a:cs typeface="Times New Roman" panose="02020603050405020304" pitchFamily="18" charset="0"/>
              </a:rPr>
              <a:t>Ritme-verstoringen en lange termijn uitkomsten</a:t>
            </a:r>
          </a:p>
          <a:p>
            <a:pPr marL="342900" indent="-342900" algn="l">
              <a:buFont typeface="Arial" panose="020B0604020202020204" pitchFamily="34" charset="0"/>
              <a:buChar char="•"/>
            </a:pPr>
            <a:r>
              <a:rPr lang="nl-NL" kern="0" dirty="0">
                <a:latin typeface="+mj-lt"/>
                <a:cs typeface="Times New Roman" panose="02020603050405020304" pitchFamily="18" charset="0"/>
              </a:rPr>
              <a:t>Vroeggeboorte en bijbehorende effecten</a:t>
            </a:r>
          </a:p>
          <a:p>
            <a:pPr marL="342900" indent="-342900" algn="l">
              <a:buFont typeface="Arial" panose="020B0604020202020204" pitchFamily="34" charset="0"/>
              <a:buChar char="•"/>
            </a:pPr>
            <a:r>
              <a:rPr lang="nl-NL" kern="0" dirty="0">
                <a:latin typeface="+mj-lt"/>
                <a:cs typeface="Times New Roman" panose="02020603050405020304" pitchFamily="18" charset="0"/>
              </a:rPr>
              <a:t>PhD project</a:t>
            </a:r>
            <a:endParaRPr lang="nl-NL" dirty="0">
              <a:latin typeface="+mj-lt"/>
              <a:cs typeface="Times New Roman" panose="02020603050405020304" pitchFamily="18" charset="0"/>
            </a:endParaRPr>
          </a:p>
          <a:p>
            <a:pPr algn="l"/>
            <a:endParaRPr lang="nl-NL" dirty="0">
              <a:latin typeface="+mj-lt"/>
              <a:cs typeface="Times New Roman" panose="02020603050405020304" pitchFamily="18" charset="0"/>
            </a:endParaRPr>
          </a:p>
        </p:txBody>
      </p:sp>
    </p:spTree>
    <p:extLst>
      <p:ext uri="{BB962C8B-B14F-4D97-AF65-F5344CB8AC3E}">
        <p14:creationId xmlns:p14="http://schemas.microsoft.com/office/powerpoint/2010/main" val="26983556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2C175DAD-2F88-77C7-D98E-C2A62260AC76}"/>
              </a:ext>
            </a:extLst>
          </p:cNvPr>
          <p:cNvSpPr txBox="1">
            <a:spLocks/>
          </p:cNvSpPr>
          <p:nvPr/>
        </p:nvSpPr>
        <p:spPr>
          <a:xfrm>
            <a:off x="389269" y="391439"/>
            <a:ext cx="10266539" cy="1325563"/>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b="1" dirty="0">
                <a:cs typeface="Times New Roman" panose="02020603050405020304" pitchFamily="18" charset="0"/>
              </a:rPr>
              <a:t>Vroeggeboorte</a:t>
            </a:r>
            <a:r>
              <a:rPr lang="nl-NL" dirty="0">
                <a:cs typeface="Times New Roman" panose="02020603050405020304" pitchFamily="18" charset="0"/>
              </a:rPr>
              <a:t> </a:t>
            </a:r>
          </a:p>
          <a:p>
            <a:r>
              <a:rPr lang="nl-NL" dirty="0">
                <a:solidFill>
                  <a:schemeClr val="bg1"/>
                </a:solidFill>
              </a:rPr>
              <a:t>en</a:t>
            </a:r>
          </a:p>
        </p:txBody>
      </p:sp>
      <p:pic>
        <p:nvPicPr>
          <p:cNvPr id="4" name="Picture 4">
            <a:extLst>
              <a:ext uri="{FF2B5EF4-FFF2-40B4-BE49-F238E27FC236}">
                <a16:creationId xmlns:a16="http://schemas.microsoft.com/office/drawing/2014/main" id="{479AA4EE-C6E9-1BA3-AE16-2765D908F7B7}"/>
              </a:ext>
            </a:extLst>
          </p:cNvPr>
          <p:cNvPicPr>
            <a:picLocks noChangeAspect="1"/>
          </p:cNvPicPr>
          <p:nvPr/>
        </p:nvPicPr>
        <p:blipFill>
          <a:blip r:embed="rId2"/>
          <a:stretch>
            <a:fillRect/>
          </a:stretch>
        </p:blipFill>
        <p:spPr>
          <a:xfrm>
            <a:off x="2483821" y="1780974"/>
            <a:ext cx="5065073" cy="3798805"/>
          </a:xfrm>
          <a:prstGeom prst="rect">
            <a:avLst/>
          </a:prstGeom>
        </p:spPr>
      </p:pic>
      <p:sp>
        <p:nvSpPr>
          <p:cNvPr id="5" name="Tekstvak 4">
            <a:extLst>
              <a:ext uri="{FF2B5EF4-FFF2-40B4-BE49-F238E27FC236}">
                <a16:creationId xmlns:a16="http://schemas.microsoft.com/office/drawing/2014/main" id="{0BDA305C-BCDB-FBE8-7233-9AA946B4E007}"/>
              </a:ext>
            </a:extLst>
          </p:cNvPr>
          <p:cNvSpPr txBox="1"/>
          <p:nvPr/>
        </p:nvSpPr>
        <p:spPr>
          <a:xfrm>
            <a:off x="8200794" y="5430055"/>
            <a:ext cx="1465480" cy="261610"/>
          </a:xfrm>
          <a:prstGeom prst="rect">
            <a:avLst/>
          </a:prstGeom>
          <a:noFill/>
        </p:spPr>
        <p:txBody>
          <a:bodyPr wrap="square" rtlCol="0">
            <a:spAutoFit/>
          </a:bodyPr>
          <a:lstStyle/>
          <a:p>
            <a:r>
              <a:rPr lang="nl-NL" sz="1100" dirty="0"/>
              <a:t>Image </a:t>
            </a:r>
            <a:r>
              <a:rPr lang="nl-NL" sz="1100" dirty="0" err="1"/>
              <a:t>istockphoto</a:t>
            </a:r>
            <a:endParaRPr lang="nl-NL" sz="1100" dirty="0"/>
          </a:p>
        </p:txBody>
      </p:sp>
      <p:pic>
        <p:nvPicPr>
          <p:cNvPr id="10" name="Picture 4" descr="Light Blue Tech Background Illustrations, Royalty-Free Vector Graphics ...">
            <a:extLst>
              <a:ext uri="{FF2B5EF4-FFF2-40B4-BE49-F238E27FC236}">
                <a16:creationId xmlns:a16="http://schemas.microsoft.com/office/drawing/2014/main" id="{2EED4F4D-CEC8-6BF2-38C6-AA5633AD04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3793" y="2308339"/>
            <a:ext cx="3541772" cy="3541772"/>
          </a:xfrm>
          <a:prstGeom prst="rect">
            <a:avLst/>
          </a:prstGeom>
          <a:noFill/>
          <a:extLst>
            <a:ext uri="{909E8E84-426E-40DD-AFC4-6F175D3DCCD1}">
              <a14:hiddenFill xmlns:a14="http://schemas.microsoft.com/office/drawing/2010/main">
                <a:solidFill>
                  <a:srgbClr val="FFFFFF"/>
                </a:solidFill>
              </a14:hiddenFill>
            </a:ext>
          </a:extLst>
        </p:spPr>
      </p:pic>
      <p:sp>
        <p:nvSpPr>
          <p:cNvPr id="9" name="Tekstvak 8">
            <a:extLst>
              <a:ext uri="{FF2B5EF4-FFF2-40B4-BE49-F238E27FC236}">
                <a16:creationId xmlns:a16="http://schemas.microsoft.com/office/drawing/2014/main" id="{6E3BD810-08A8-7B89-D359-6CEF7C613DD7}"/>
              </a:ext>
            </a:extLst>
          </p:cNvPr>
          <p:cNvSpPr txBox="1"/>
          <p:nvPr/>
        </p:nvSpPr>
        <p:spPr>
          <a:xfrm>
            <a:off x="1558827" y="5253280"/>
            <a:ext cx="3299381" cy="461665"/>
          </a:xfrm>
          <a:prstGeom prst="rect">
            <a:avLst/>
          </a:prstGeom>
          <a:solidFill>
            <a:schemeClr val="accent1">
              <a:lumMod val="60000"/>
              <a:lumOff val="40000"/>
            </a:schemeClr>
          </a:solidFill>
          <a:ln>
            <a:noFill/>
          </a:ln>
        </p:spPr>
        <p:txBody>
          <a:bodyPr wrap="square" rtlCol="0">
            <a:spAutoFit/>
          </a:bodyPr>
          <a:lstStyle/>
          <a:p>
            <a:pPr algn="ctr"/>
            <a:r>
              <a:rPr lang="nl-NL" sz="2400" b="1" dirty="0">
                <a:solidFill>
                  <a:sysClr val="windowText" lastClr="000000"/>
                </a:solidFill>
                <a:latin typeface="Calibri" panose="020F0502020204030204" pitchFamily="34" charset="0"/>
                <a:cs typeface="Calibri" panose="020F0502020204030204" pitchFamily="34" charset="0"/>
              </a:rPr>
              <a:t>1 op de 10 kinderen</a:t>
            </a:r>
          </a:p>
        </p:txBody>
      </p:sp>
    </p:spTree>
    <p:extLst>
      <p:ext uri="{BB962C8B-B14F-4D97-AF65-F5344CB8AC3E}">
        <p14:creationId xmlns:p14="http://schemas.microsoft.com/office/powerpoint/2010/main" val="972217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2C175DAD-2F88-77C7-D98E-C2A62260AC76}"/>
              </a:ext>
            </a:extLst>
          </p:cNvPr>
          <p:cNvSpPr txBox="1">
            <a:spLocks/>
          </p:cNvSpPr>
          <p:nvPr/>
        </p:nvSpPr>
        <p:spPr>
          <a:xfrm>
            <a:off x="389269" y="391439"/>
            <a:ext cx="10515600" cy="1325563"/>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b="1" dirty="0">
                <a:cs typeface="Times New Roman" panose="02020603050405020304" pitchFamily="18" charset="0"/>
              </a:rPr>
              <a:t>Vroeggeboorte</a:t>
            </a:r>
            <a:r>
              <a:rPr lang="nl-NL" dirty="0">
                <a:cs typeface="Times New Roman" panose="02020603050405020304" pitchFamily="18" charset="0"/>
              </a:rPr>
              <a:t> </a:t>
            </a:r>
          </a:p>
          <a:p>
            <a:r>
              <a:rPr lang="nl-NL" dirty="0"/>
              <a:t>en de bijbehorende effecten</a:t>
            </a:r>
          </a:p>
        </p:txBody>
      </p:sp>
      <p:pic>
        <p:nvPicPr>
          <p:cNvPr id="5" name="Picture 7">
            <a:extLst>
              <a:ext uri="{FF2B5EF4-FFF2-40B4-BE49-F238E27FC236}">
                <a16:creationId xmlns:a16="http://schemas.microsoft.com/office/drawing/2014/main" id="{2643FD58-62EE-C1CE-9E07-108B61953D33}"/>
              </a:ext>
            </a:extLst>
          </p:cNvPr>
          <p:cNvPicPr>
            <a:picLocks noChangeAspect="1"/>
          </p:cNvPicPr>
          <p:nvPr/>
        </p:nvPicPr>
        <p:blipFill rotWithShape="1">
          <a:blip r:embed="rId2"/>
          <a:srcRect l="2810" t="1508" r="5440" b="2010"/>
          <a:stretch/>
        </p:blipFill>
        <p:spPr>
          <a:xfrm>
            <a:off x="2888503" y="2103557"/>
            <a:ext cx="6499324" cy="3446738"/>
          </a:xfrm>
          <a:prstGeom prst="rect">
            <a:avLst/>
          </a:prstGeom>
        </p:spPr>
      </p:pic>
      <p:sp>
        <p:nvSpPr>
          <p:cNvPr id="4" name="Tekstvak 3">
            <a:extLst>
              <a:ext uri="{FF2B5EF4-FFF2-40B4-BE49-F238E27FC236}">
                <a16:creationId xmlns:a16="http://schemas.microsoft.com/office/drawing/2014/main" id="{AD7E1D72-75C8-62B8-1CD2-6E4FD395872F}"/>
              </a:ext>
            </a:extLst>
          </p:cNvPr>
          <p:cNvSpPr txBox="1"/>
          <p:nvPr/>
        </p:nvSpPr>
        <p:spPr>
          <a:xfrm>
            <a:off x="8207910" y="5357818"/>
            <a:ext cx="1903956" cy="261610"/>
          </a:xfrm>
          <a:prstGeom prst="rect">
            <a:avLst/>
          </a:prstGeom>
          <a:noFill/>
        </p:spPr>
        <p:txBody>
          <a:bodyPr wrap="square" rtlCol="0">
            <a:spAutoFit/>
          </a:bodyPr>
          <a:lstStyle/>
          <a:p>
            <a:r>
              <a:rPr lang="nl-NL" sz="1050" dirty="0" err="1"/>
              <a:t>Images©Roos</a:t>
            </a:r>
            <a:r>
              <a:rPr lang="nl-NL" sz="1050" dirty="0"/>
              <a:t> Bos</a:t>
            </a:r>
          </a:p>
        </p:txBody>
      </p:sp>
    </p:spTree>
    <p:extLst>
      <p:ext uri="{BB962C8B-B14F-4D97-AF65-F5344CB8AC3E}">
        <p14:creationId xmlns:p14="http://schemas.microsoft.com/office/powerpoint/2010/main" val="18578550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2C175DAD-2F88-77C7-D98E-C2A62260AC76}"/>
              </a:ext>
            </a:extLst>
          </p:cNvPr>
          <p:cNvSpPr txBox="1">
            <a:spLocks/>
          </p:cNvSpPr>
          <p:nvPr/>
        </p:nvSpPr>
        <p:spPr>
          <a:xfrm>
            <a:off x="389269" y="391439"/>
            <a:ext cx="10515600" cy="1325563"/>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b="1" dirty="0">
                <a:cs typeface="Times New Roman" panose="02020603050405020304" pitchFamily="18" charset="0"/>
              </a:rPr>
              <a:t>Vroeggeboorte</a:t>
            </a:r>
            <a:r>
              <a:rPr lang="nl-NL" dirty="0">
                <a:cs typeface="Times New Roman" panose="02020603050405020304" pitchFamily="18" charset="0"/>
              </a:rPr>
              <a:t> </a:t>
            </a:r>
          </a:p>
          <a:p>
            <a:r>
              <a:rPr lang="nl-NL" dirty="0"/>
              <a:t>en de bijbehorende effecten</a:t>
            </a:r>
          </a:p>
        </p:txBody>
      </p:sp>
      <p:pic>
        <p:nvPicPr>
          <p:cNvPr id="5" name="Afbeelding 4">
            <a:extLst>
              <a:ext uri="{FF2B5EF4-FFF2-40B4-BE49-F238E27FC236}">
                <a16:creationId xmlns:a16="http://schemas.microsoft.com/office/drawing/2014/main" id="{2A6C30C3-D932-647A-2A71-7D5BDB2A2691}"/>
              </a:ext>
            </a:extLst>
          </p:cNvPr>
          <p:cNvPicPr>
            <a:picLocks noChangeAspect="1"/>
          </p:cNvPicPr>
          <p:nvPr/>
        </p:nvPicPr>
        <p:blipFill>
          <a:blip r:embed="rId2"/>
          <a:stretch>
            <a:fillRect/>
          </a:stretch>
        </p:blipFill>
        <p:spPr>
          <a:xfrm>
            <a:off x="670066" y="1816760"/>
            <a:ext cx="10234803" cy="3900742"/>
          </a:xfrm>
          <a:prstGeom prst="rect">
            <a:avLst/>
          </a:prstGeom>
        </p:spPr>
      </p:pic>
      <p:sp>
        <p:nvSpPr>
          <p:cNvPr id="7" name="Tekstvak 7">
            <a:extLst>
              <a:ext uri="{FF2B5EF4-FFF2-40B4-BE49-F238E27FC236}">
                <a16:creationId xmlns:a16="http://schemas.microsoft.com/office/drawing/2014/main" id="{355DE169-13DC-E687-17D8-7508620E62E3}"/>
              </a:ext>
            </a:extLst>
          </p:cNvPr>
          <p:cNvSpPr txBox="1"/>
          <p:nvPr/>
        </p:nvSpPr>
        <p:spPr>
          <a:xfrm>
            <a:off x="8181851" y="5905287"/>
            <a:ext cx="2955635" cy="584775"/>
          </a:xfrm>
          <a:prstGeom prst="rect">
            <a:avLst/>
          </a:prstGeom>
          <a:noFill/>
        </p:spPr>
        <p:txBody>
          <a:bodyPr wrap="square" rtlCol="0">
            <a:spAutoFit/>
          </a:bodyPr>
          <a:lstStyle>
            <a:defPPr>
              <a:defRPr lang="en-US"/>
            </a:defPPr>
            <a:lvl1pPr>
              <a:defRPr sz="1600">
                <a:latin typeface="+mj-l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b="1" dirty="0">
                <a:latin typeface="Calibri" panose="020F0502020204030204" pitchFamily="34" charset="0"/>
                <a:cs typeface="Calibri" panose="020F0502020204030204" pitchFamily="34" charset="0"/>
              </a:rPr>
              <a:t>Gilst et al. (2023). </a:t>
            </a:r>
          </a:p>
          <a:p>
            <a:r>
              <a:rPr lang="nl-NL" i="1" dirty="0">
                <a:latin typeface="Calibri" panose="020F0502020204030204" pitchFamily="34" charset="0"/>
                <a:cs typeface="Calibri" panose="020F0502020204030204" pitchFamily="34" charset="0"/>
              </a:rPr>
              <a:t>Frontiers in </a:t>
            </a:r>
            <a:r>
              <a:rPr lang="nl-NL" i="1" dirty="0" err="1">
                <a:latin typeface="Calibri" panose="020F0502020204030204" pitchFamily="34" charset="0"/>
                <a:cs typeface="Calibri" panose="020F0502020204030204" pitchFamily="34" charset="0"/>
              </a:rPr>
              <a:t>Psychiology</a:t>
            </a:r>
            <a:endParaRPr lang="nl-NL"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554138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2C175DAD-2F88-77C7-D98E-C2A62260AC76}"/>
              </a:ext>
            </a:extLst>
          </p:cNvPr>
          <p:cNvSpPr txBox="1">
            <a:spLocks/>
          </p:cNvSpPr>
          <p:nvPr/>
        </p:nvSpPr>
        <p:spPr>
          <a:xfrm>
            <a:off x="389269" y="391439"/>
            <a:ext cx="10515600" cy="1325563"/>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b="1" dirty="0">
                <a:cs typeface="Times New Roman" panose="02020603050405020304" pitchFamily="18" charset="0"/>
              </a:rPr>
              <a:t>Vroeggeboorte </a:t>
            </a:r>
          </a:p>
          <a:p>
            <a:r>
              <a:rPr lang="nl-NL" dirty="0"/>
              <a:t>en de bijbehorende effecten</a:t>
            </a:r>
          </a:p>
        </p:txBody>
      </p:sp>
      <p:pic>
        <p:nvPicPr>
          <p:cNvPr id="7" name="Picture 2">
            <a:extLst>
              <a:ext uri="{FF2B5EF4-FFF2-40B4-BE49-F238E27FC236}">
                <a16:creationId xmlns:a16="http://schemas.microsoft.com/office/drawing/2014/main" id="{1510CB05-4594-0C0E-7243-23EB15BB0C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047" y="2074917"/>
            <a:ext cx="8588418" cy="3846896"/>
          </a:xfrm>
          <a:prstGeom prst="rect">
            <a:avLst/>
          </a:prstGeom>
          <a:noFill/>
          <a:extLst>
            <a:ext uri="{909E8E84-426E-40DD-AFC4-6F175D3DCCD1}">
              <a14:hiddenFill xmlns:a14="http://schemas.microsoft.com/office/drawing/2010/main">
                <a:solidFill>
                  <a:srgbClr val="FFFFFF"/>
                </a:solidFill>
              </a14:hiddenFill>
            </a:ext>
          </a:extLst>
        </p:spPr>
      </p:pic>
      <p:sp>
        <p:nvSpPr>
          <p:cNvPr id="9" name="Tekstvak 8">
            <a:extLst>
              <a:ext uri="{FF2B5EF4-FFF2-40B4-BE49-F238E27FC236}">
                <a16:creationId xmlns:a16="http://schemas.microsoft.com/office/drawing/2014/main" id="{0159281A-3742-E593-56B2-26F6A8C1F0EC}"/>
              </a:ext>
            </a:extLst>
          </p:cNvPr>
          <p:cNvSpPr txBox="1"/>
          <p:nvPr/>
        </p:nvSpPr>
        <p:spPr>
          <a:xfrm rot="20618136">
            <a:off x="266148" y="3646081"/>
            <a:ext cx="9717347" cy="523220"/>
          </a:xfrm>
          <a:prstGeom prst="rect">
            <a:avLst/>
          </a:prstGeom>
          <a:solidFill>
            <a:schemeClr val="accent1">
              <a:lumMod val="60000"/>
              <a:lumOff val="40000"/>
            </a:schemeClr>
          </a:solidFill>
          <a:ln>
            <a:noFill/>
          </a:ln>
        </p:spPr>
        <p:txBody>
          <a:bodyPr wrap="square" rtlCol="0">
            <a:spAutoFit/>
          </a:bodyPr>
          <a:lstStyle/>
          <a:p>
            <a:pPr algn="ctr"/>
            <a:r>
              <a:rPr lang="nl-NL" sz="2800" b="1" dirty="0">
                <a:solidFill>
                  <a:sysClr val="windowText" lastClr="000000"/>
                </a:solidFill>
              </a:rPr>
              <a:t>Is het </a:t>
            </a:r>
            <a:r>
              <a:rPr lang="nl-NL" sz="2800" b="1" dirty="0" err="1">
                <a:solidFill>
                  <a:sysClr val="windowText" lastClr="000000"/>
                </a:solidFill>
              </a:rPr>
              <a:t>circadiaan</a:t>
            </a:r>
            <a:r>
              <a:rPr lang="nl-NL" sz="2800" b="1" dirty="0">
                <a:solidFill>
                  <a:sysClr val="windowText" lastClr="000000"/>
                </a:solidFill>
              </a:rPr>
              <a:t> ritme al actief bij prematuren?</a:t>
            </a:r>
          </a:p>
        </p:txBody>
      </p:sp>
      <p:sp>
        <p:nvSpPr>
          <p:cNvPr id="10" name="Tekstvak 9">
            <a:extLst>
              <a:ext uri="{FF2B5EF4-FFF2-40B4-BE49-F238E27FC236}">
                <a16:creationId xmlns:a16="http://schemas.microsoft.com/office/drawing/2014/main" id="{4681E919-B998-1539-2978-9EB448C8A694}"/>
              </a:ext>
            </a:extLst>
          </p:cNvPr>
          <p:cNvSpPr txBox="1"/>
          <p:nvPr/>
        </p:nvSpPr>
        <p:spPr>
          <a:xfrm>
            <a:off x="8389559" y="6098382"/>
            <a:ext cx="3366026" cy="523220"/>
          </a:xfrm>
          <a:prstGeom prst="rect">
            <a:avLst/>
          </a:prstGeom>
          <a:noFill/>
        </p:spPr>
        <p:txBody>
          <a:bodyPr wrap="square" rtlCol="0">
            <a:spAutoFit/>
          </a:bodyPr>
          <a:lstStyle>
            <a:defPPr>
              <a:defRPr lang="nl-NL"/>
            </a:defPPr>
            <a:lvl1pPr defTabSz="1219170" eaLnBrk="0" fontAlgn="base" hangingPunct="0">
              <a:spcBef>
                <a:spcPct val="0"/>
              </a:spcBef>
              <a:spcAft>
                <a:spcPct val="0"/>
              </a:spcAft>
              <a:defRPr sz="1600">
                <a:latin typeface="Calibri"/>
                <a:ea typeface="ＭＳ Ｐゴシック" charset="0"/>
              </a:defRPr>
            </a:lvl1pPr>
          </a:lstStyle>
          <a:p>
            <a:r>
              <a:rPr lang="nl-NL" sz="1400" b="1" dirty="0" err="1"/>
              <a:t>Hazelhoff</a:t>
            </a:r>
            <a:r>
              <a:rPr lang="nl-NL" sz="1400" b="1" dirty="0"/>
              <a:t> et al. (2021).</a:t>
            </a:r>
          </a:p>
          <a:p>
            <a:r>
              <a:rPr lang="nl-NL" sz="1400" i="1" dirty="0"/>
              <a:t>Frontiers in </a:t>
            </a:r>
            <a:r>
              <a:rPr lang="nl-NL" sz="1400" i="1" dirty="0" err="1"/>
              <a:t>Neuroscience</a:t>
            </a:r>
            <a:r>
              <a:rPr lang="nl-NL" sz="1400" i="1" dirty="0"/>
              <a:t> </a:t>
            </a:r>
          </a:p>
        </p:txBody>
      </p:sp>
    </p:spTree>
    <p:extLst>
      <p:ext uri="{BB962C8B-B14F-4D97-AF65-F5344CB8AC3E}">
        <p14:creationId xmlns:p14="http://schemas.microsoft.com/office/powerpoint/2010/main" val="805262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2C175DAD-2F88-77C7-D98E-C2A62260AC76}"/>
              </a:ext>
            </a:extLst>
          </p:cNvPr>
          <p:cNvSpPr txBox="1">
            <a:spLocks/>
          </p:cNvSpPr>
          <p:nvPr/>
        </p:nvSpPr>
        <p:spPr>
          <a:xfrm>
            <a:off x="389269" y="391439"/>
            <a:ext cx="10515600" cy="1325563"/>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b="1" dirty="0">
                <a:cs typeface="Times New Roman" panose="02020603050405020304" pitchFamily="18" charset="0"/>
              </a:rPr>
              <a:t>Vroeggeboorte</a:t>
            </a:r>
            <a:r>
              <a:rPr lang="nl-NL" dirty="0">
                <a:latin typeface="Times New Roman" panose="02020603050405020304" pitchFamily="18" charset="0"/>
                <a:cs typeface="Times New Roman" panose="02020603050405020304" pitchFamily="18" charset="0"/>
              </a:rPr>
              <a:t> </a:t>
            </a:r>
          </a:p>
          <a:p>
            <a:r>
              <a:rPr lang="nl-NL" dirty="0"/>
              <a:t>en de bijbehorende effecten</a:t>
            </a:r>
          </a:p>
        </p:txBody>
      </p:sp>
      <p:pic>
        <p:nvPicPr>
          <p:cNvPr id="4" name="Picture 2" descr="Характеристика опосума де мешкає опосум, опис, фото тварини">
            <a:extLst>
              <a:ext uri="{FF2B5EF4-FFF2-40B4-BE49-F238E27FC236}">
                <a16:creationId xmlns:a16="http://schemas.microsoft.com/office/drawing/2014/main" id="{3CC1C93B-1BBA-622B-6156-52302C7781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4354" y="1899986"/>
            <a:ext cx="3778244" cy="3337450"/>
          </a:xfrm>
          <a:prstGeom prst="rect">
            <a:avLst/>
          </a:prstGeom>
          <a:noFill/>
          <a:extLst>
            <a:ext uri="{909E8E84-426E-40DD-AFC4-6F175D3DCCD1}">
              <a14:hiddenFill xmlns:a14="http://schemas.microsoft.com/office/drawing/2010/main">
                <a:solidFill>
                  <a:srgbClr val="FFFFFF"/>
                </a:solidFill>
              </a14:hiddenFill>
            </a:ext>
          </a:extLst>
        </p:spPr>
      </p:pic>
      <p:sp>
        <p:nvSpPr>
          <p:cNvPr id="13" name="Tekstvak 12">
            <a:extLst>
              <a:ext uri="{FF2B5EF4-FFF2-40B4-BE49-F238E27FC236}">
                <a16:creationId xmlns:a16="http://schemas.microsoft.com/office/drawing/2014/main" id="{94AC6C08-D65E-5C80-AE5E-D30B97D42F0C}"/>
              </a:ext>
            </a:extLst>
          </p:cNvPr>
          <p:cNvSpPr txBox="1"/>
          <p:nvPr/>
        </p:nvSpPr>
        <p:spPr>
          <a:xfrm>
            <a:off x="4976548" y="3429000"/>
            <a:ext cx="6890903" cy="719171"/>
          </a:xfrm>
          <a:prstGeom prst="rect">
            <a:avLst/>
          </a:prstGeom>
          <a:noFill/>
        </p:spPr>
        <p:txBody>
          <a:bodyPr wrap="square">
            <a:spAutoFit/>
          </a:bodyPr>
          <a:lstStyle/>
          <a:p>
            <a:pPr algn="l" rtl="0" eaLnBrk="1" latinLnBrk="0" hangingPunct="1">
              <a:lnSpc>
                <a:spcPct val="90000"/>
              </a:lnSpc>
              <a:spcBef>
                <a:spcPts val="1000"/>
              </a:spcBef>
              <a:spcAft>
                <a:spcPts val="0"/>
              </a:spcAft>
              <a:buClrTx/>
              <a:buSzPts val="2800"/>
            </a:pPr>
            <a:r>
              <a:rPr lang="nl-NL" sz="1800" i="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Buideldieren pups zijn relatief ook te vroeg en onderontwikkeld geboren </a:t>
            </a:r>
          </a:p>
          <a:p>
            <a:pPr algn="l" rtl="0" eaLnBrk="1" latinLnBrk="0" hangingPunct="1">
              <a:lnSpc>
                <a:spcPct val="90000"/>
              </a:lnSpc>
              <a:spcBef>
                <a:spcPts val="1000"/>
              </a:spcBef>
              <a:spcAft>
                <a:spcPts val="0"/>
              </a:spcAft>
              <a:buClrTx/>
              <a:buSzPts val="2800"/>
            </a:pPr>
            <a:r>
              <a:rPr lang="nl-NL" kern="10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nl-NL" kern="100" dirty="0">
                <a:solidFill>
                  <a:srgbClr val="000000"/>
                </a:solidFill>
                <a:latin typeface="Calibri" panose="020F0502020204030204" pitchFamily="34" charset="0"/>
                <a:ea typeface="Calibri" panose="020F0502020204030204" pitchFamily="34" charset="0"/>
                <a:cs typeface="Times New Roman" panose="02020603050405020304" pitchFamily="18" charset="0"/>
              </a:rPr>
              <a:t>De grijze kortstaart buidelrat heeft ook een SCN en RHT systeem </a:t>
            </a:r>
            <a:endParaRPr lang="nl-NL"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kstvak 6">
            <a:extLst>
              <a:ext uri="{FF2B5EF4-FFF2-40B4-BE49-F238E27FC236}">
                <a16:creationId xmlns:a16="http://schemas.microsoft.com/office/drawing/2014/main" id="{D5D4B872-F82D-38D2-C0E2-F4FAE3B52FFC}"/>
              </a:ext>
            </a:extLst>
          </p:cNvPr>
          <p:cNvSpPr txBox="1"/>
          <p:nvPr/>
        </p:nvSpPr>
        <p:spPr>
          <a:xfrm>
            <a:off x="1187149" y="5420420"/>
            <a:ext cx="3512653" cy="286232"/>
          </a:xfrm>
          <a:prstGeom prst="rect">
            <a:avLst/>
          </a:prstGeom>
          <a:noFill/>
        </p:spPr>
        <p:txBody>
          <a:bodyPr wrap="square">
            <a:spAutoFit/>
          </a:bodyPr>
          <a:lstStyle/>
          <a:p>
            <a:pPr algn="l" rtl="0" eaLnBrk="1" latinLnBrk="0" hangingPunct="1">
              <a:lnSpc>
                <a:spcPct val="90000"/>
              </a:lnSpc>
              <a:spcBef>
                <a:spcPts val="1000"/>
              </a:spcBef>
              <a:spcAft>
                <a:spcPts val="0"/>
              </a:spcAft>
              <a:buClrTx/>
              <a:buSzPts val="2800"/>
            </a:pPr>
            <a:r>
              <a:rPr lang="nl-NL" sz="14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SCN boek- Robert Y. Moore, </a:t>
            </a:r>
            <a:r>
              <a:rPr lang="nl-NL" sz="1400" kern="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Rivkees</a:t>
            </a:r>
            <a:r>
              <a:rPr lang="nl-NL" sz="14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1988</a:t>
            </a:r>
            <a:endParaRPr lang="nl-NL" sz="1400" dirty="0">
              <a:effectLst/>
            </a:endParaRPr>
          </a:p>
        </p:txBody>
      </p:sp>
    </p:spTree>
    <p:extLst>
      <p:ext uri="{BB962C8B-B14F-4D97-AF65-F5344CB8AC3E}">
        <p14:creationId xmlns:p14="http://schemas.microsoft.com/office/powerpoint/2010/main" val="14483447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0E2EEBE9-291C-D67C-BF07-F8BE7F81E775}"/>
              </a:ext>
            </a:extLst>
          </p:cNvPr>
          <p:cNvSpPr txBox="1">
            <a:spLocks/>
          </p:cNvSpPr>
          <p:nvPr/>
        </p:nvSpPr>
        <p:spPr>
          <a:xfrm>
            <a:off x="460512" y="395336"/>
            <a:ext cx="10515600" cy="1325563"/>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b="1" dirty="0">
                <a:cs typeface="Times New Roman" panose="02020603050405020304" pitchFamily="18" charset="0"/>
              </a:rPr>
              <a:t>Introductie</a:t>
            </a:r>
          </a:p>
          <a:p>
            <a:r>
              <a:rPr lang="nl-NL" dirty="0" err="1"/>
              <a:t>Circadiaan</a:t>
            </a:r>
            <a:r>
              <a:rPr lang="nl-NL" dirty="0"/>
              <a:t> ritme</a:t>
            </a:r>
          </a:p>
        </p:txBody>
      </p:sp>
      <p:sp>
        <p:nvSpPr>
          <p:cNvPr id="10" name="Content Placeholder 2">
            <a:extLst>
              <a:ext uri="{FF2B5EF4-FFF2-40B4-BE49-F238E27FC236}">
                <a16:creationId xmlns:a16="http://schemas.microsoft.com/office/drawing/2014/main" id="{761145F8-502E-5B51-22DB-15BE84497A38}"/>
              </a:ext>
            </a:extLst>
          </p:cNvPr>
          <p:cNvSpPr txBox="1">
            <a:spLocks/>
          </p:cNvSpPr>
          <p:nvPr/>
        </p:nvSpPr>
        <p:spPr>
          <a:xfrm>
            <a:off x="-52066" y="1868684"/>
            <a:ext cx="8229600" cy="452596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Jean-Jacques </a:t>
            </a:r>
            <a:r>
              <a:rPr lang="en-US" dirty="0" err="1"/>
              <a:t>d’Ortous</a:t>
            </a:r>
            <a:r>
              <a:rPr lang="en-US" dirty="0"/>
              <a:t> de </a:t>
            </a:r>
            <a:r>
              <a:rPr lang="en-US" dirty="0" err="1"/>
              <a:t>Mairan</a:t>
            </a:r>
            <a:endParaRPr lang="en-US" dirty="0"/>
          </a:p>
          <a:p>
            <a:r>
              <a:rPr lang="en-US" dirty="0"/>
              <a:t>1729</a:t>
            </a:r>
          </a:p>
        </p:txBody>
      </p:sp>
      <p:pic>
        <p:nvPicPr>
          <p:cNvPr id="13" name="Picture 3" descr="b611220c77751f12_800x800ar.jpg">
            <a:extLst>
              <a:ext uri="{FF2B5EF4-FFF2-40B4-BE49-F238E27FC236}">
                <a16:creationId xmlns:a16="http://schemas.microsoft.com/office/drawing/2014/main" id="{82DDD443-3A88-D8DB-3269-E9E39F115F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1429" y="1745716"/>
            <a:ext cx="4265719" cy="4525963"/>
          </a:xfrm>
          <a:prstGeom prst="rect">
            <a:avLst/>
          </a:prstGeom>
        </p:spPr>
      </p:pic>
      <p:pic>
        <p:nvPicPr>
          <p:cNvPr id="16" name="Picture 4" descr="jean-jacques-dortous-de-mairan-7940fd26-1286-4fc9-8424-17e38438945-resize-750.jpeg">
            <a:extLst>
              <a:ext uri="{FF2B5EF4-FFF2-40B4-BE49-F238E27FC236}">
                <a16:creationId xmlns:a16="http://schemas.microsoft.com/office/drawing/2014/main" id="{BF75C290-536C-7D88-EE56-5B87F5F163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2193" y="2912304"/>
            <a:ext cx="2736695" cy="3174566"/>
          </a:xfrm>
          <a:prstGeom prst="rect">
            <a:avLst/>
          </a:prstGeom>
        </p:spPr>
      </p:pic>
    </p:spTree>
    <p:extLst>
      <p:ext uri="{BB962C8B-B14F-4D97-AF65-F5344CB8AC3E}">
        <p14:creationId xmlns:p14="http://schemas.microsoft.com/office/powerpoint/2010/main" val="34025604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2C175DAD-2F88-77C7-D98E-C2A62260AC76}"/>
              </a:ext>
            </a:extLst>
          </p:cNvPr>
          <p:cNvSpPr txBox="1">
            <a:spLocks/>
          </p:cNvSpPr>
          <p:nvPr/>
        </p:nvSpPr>
        <p:spPr>
          <a:xfrm>
            <a:off x="139874" y="333419"/>
            <a:ext cx="10515600" cy="1325563"/>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b="1" dirty="0">
                <a:cs typeface="Times New Roman" panose="02020603050405020304" pitchFamily="18" charset="0"/>
              </a:rPr>
              <a:t>Vroeggeboorte </a:t>
            </a:r>
          </a:p>
          <a:p>
            <a:r>
              <a:rPr lang="nl-NL" dirty="0"/>
              <a:t>en de bijbehorende effecten</a:t>
            </a:r>
          </a:p>
        </p:txBody>
      </p:sp>
      <p:pic>
        <p:nvPicPr>
          <p:cNvPr id="4" name="Picture 2" descr="Характеристика опосума де мешкає опосум, опис, фото тварини">
            <a:extLst>
              <a:ext uri="{FF2B5EF4-FFF2-40B4-BE49-F238E27FC236}">
                <a16:creationId xmlns:a16="http://schemas.microsoft.com/office/drawing/2014/main" id="{3CC1C93B-1BBA-622B-6156-52302C7781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016" y="4955669"/>
            <a:ext cx="627512" cy="55430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el 4">
            <a:extLst>
              <a:ext uri="{FF2B5EF4-FFF2-40B4-BE49-F238E27FC236}">
                <a16:creationId xmlns:a16="http://schemas.microsoft.com/office/drawing/2014/main" id="{4F14BC8C-B8B7-7601-DD56-5B348321F780}"/>
              </a:ext>
            </a:extLst>
          </p:cNvPr>
          <p:cNvGraphicFramePr>
            <a:graphicFrameLocks noGrp="1"/>
          </p:cNvGraphicFramePr>
          <p:nvPr>
            <p:extLst>
              <p:ext uri="{D42A27DB-BD31-4B8C-83A1-F6EECF244321}">
                <p14:modId xmlns:p14="http://schemas.microsoft.com/office/powerpoint/2010/main" val="413663096"/>
              </p:ext>
            </p:extLst>
          </p:nvPr>
        </p:nvGraphicFramePr>
        <p:xfrm>
          <a:off x="1456230" y="1905651"/>
          <a:ext cx="10557525" cy="4699706"/>
        </p:xfrm>
        <a:graphic>
          <a:graphicData uri="http://schemas.openxmlformats.org/drawingml/2006/table">
            <a:tbl>
              <a:tblPr firstRow="1" bandRow="1">
                <a:tableStyleId>{B301B821-A1FF-4177-AEE7-76D212191A09}</a:tableStyleId>
              </a:tblPr>
              <a:tblGrid>
                <a:gridCol w="1159286">
                  <a:extLst>
                    <a:ext uri="{9D8B030D-6E8A-4147-A177-3AD203B41FA5}">
                      <a16:colId xmlns:a16="http://schemas.microsoft.com/office/drawing/2014/main" val="3021553307"/>
                    </a:ext>
                  </a:extLst>
                </a:gridCol>
                <a:gridCol w="147562">
                  <a:extLst>
                    <a:ext uri="{9D8B030D-6E8A-4147-A177-3AD203B41FA5}">
                      <a16:colId xmlns:a16="http://schemas.microsoft.com/office/drawing/2014/main" val="149307330"/>
                    </a:ext>
                  </a:extLst>
                </a:gridCol>
                <a:gridCol w="1755418">
                  <a:extLst>
                    <a:ext uri="{9D8B030D-6E8A-4147-A177-3AD203B41FA5}">
                      <a16:colId xmlns:a16="http://schemas.microsoft.com/office/drawing/2014/main" val="2410480976"/>
                    </a:ext>
                  </a:extLst>
                </a:gridCol>
                <a:gridCol w="2454673">
                  <a:extLst>
                    <a:ext uri="{9D8B030D-6E8A-4147-A177-3AD203B41FA5}">
                      <a16:colId xmlns:a16="http://schemas.microsoft.com/office/drawing/2014/main" val="3876566631"/>
                    </a:ext>
                  </a:extLst>
                </a:gridCol>
                <a:gridCol w="1779030">
                  <a:extLst>
                    <a:ext uri="{9D8B030D-6E8A-4147-A177-3AD203B41FA5}">
                      <a16:colId xmlns:a16="http://schemas.microsoft.com/office/drawing/2014/main" val="2605540406"/>
                    </a:ext>
                  </a:extLst>
                </a:gridCol>
                <a:gridCol w="1450931">
                  <a:extLst>
                    <a:ext uri="{9D8B030D-6E8A-4147-A177-3AD203B41FA5}">
                      <a16:colId xmlns:a16="http://schemas.microsoft.com/office/drawing/2014/main" val="2319573012"/>
                    </a:ext>
                  </a:extLst>
                </a:gridCol>
                <a:gridCol w="1810625">
                  <a:extLst>
                    <a:ext uri="{9D8B030D-6E8A-4147-A177-3AD203B41FA5}">
                      <a16:colId xmlns:a16="http://schemas.microsoft.com/office/drawing/2014/main" val="3913201209"/>
                    </a:ext>
                  </a:extLst>
                </a:gridCol>
              </a:tblGrid>
              <a:tr h="879920">
                <a:tc>
                  <a:txBody>
                    <a:bodyPr/>
                    <a:lstStyle/>
                    <a:p>
                      <a:pPr marL="0" algn="l" rtl="0" eaLnBrk="1" fontAlgn="t" latinLnBrk="0" hangingPunct="1">
                        <a:spcBef>
                          <a:spcPts val="0"/>
                        </a:spcBef>
                        <a:spcAft>
                          <a:spcPts val="0"/>
                        </a:spcAft>
                      </a:pPr>
                      <a:endParaRPr lang="nl-NL" sz="1700" b="0" i="0" u="none" strike="noStrike" dirty="0">
                        <a:effectLst/>
                        <a:latin typeface="Arial" panose="020B0604020202020204" pitchFamily="34" charset="0"/>
                      </a:endParaRPr>
                    </a:p>
                  </a:txBody>
                  <a:tcPr marL="85788" marR="85788" marT="42894" marB="42894"/>
                </a:tc>
                <a:tc gridSpan="2">
                  <a:txBody>
                    <a:bodyPr/>
                    <a:lstStyle/>
                    <a:p>
                      <a:pPr marL="0" algn="l" rtl="0" eaLnBrk="1" fontAlgn="t" latinLnBrk="0" hangingPunct="1">
                        <a:spcBef>
                          <a:spcPts val="0"/>
                        </a:spcBef>
                        <a:spcAft>
                          <a:spcPts val="0"/>
                        </a:spcAft>
                      </a:pPr>
                      <a:r>
                        <a:rPr lang="nl-NL" sz="1700" b="0" u="none" strike="noStrike" kern="1200" dirty="0">
                          <a:solidFill>
                            <a:srgbClr val="000000"/>
                          </a:solidFill>
                          <a:effectLst/>
                        </a:rPr>
                        <a:t>Neuron differentiatie</a:t>
                      </a:r>
                      <a:endParaRPr lang="nl-NL" sz="1700" b="0" u="none" strike="noStrike" dirty="0">
                        <a:effectLst/>
                      </a:endParaRPr>
                    </a:p>
                    <a:p>
                      <a:pPr marL="0" algn="l" rtl="0" eaLnBrk="1" fontAlgn="t" latinLnBrk="0" hangingPunct="1">
                        <a:spcBef>
                          <a:spcPts val="0"/>
                        </a:spcBef>
                        <a:spcAft>
                          <a:spcPts val="0"/>
                        </a:spcAft>
                      </a:pPr>
                      <a:r>
                        <a:rPr lang="nl-NL" sz="1700" b="1" u="none" strike="noStrike" kern="1200" dirty="0">
                          <a:solidFill>
                            <a:srgbClr val="000000"/>
                          </a:solidFill>
                          <a:effectLst/>
                        </a:rPr>
                        <a:t>SCN neurogenese</a:t>
                      </a:r>
                      <a:endParaRPr lang="nl-NL" sz="1700" b="0" i="0" u="none" strike="noStrike" dirty="0">
                        <a:effectLst/>
                        <a:latin typeface="Arial" panose="020B0604020202020204" pitchFamily="34" charset="0"/>
                      </a:endParaRPr>
                    </a:p>
                  </a:txBody>
                  <a:tcPr marL="85788" marR="85788" marT="42894" marB="42894"/>
                </a:tc>
                <a:tc hMerge="1">
                  <a:txBody>
                    <a:bodyPr/>
                    <a:lstStyle/>
                    <a:p>
                      <a:pPr marL="0" algn="l" rtl="0" eaLnBrk="1" fontAlgn="t" latinLnBrk="0" hangingPunct="1">
                        <a:spcBef>
                          <a:spcPts val="0"/>
                        </a:spcBef>
                        <a:spcAft>
                          <a:spcPts val="0"/>
                        </a:spcAft>
                      </a:pPr>
                      <a:endParaRPr lang="nl-NL" sz="1700" b="0" i="0" u="none" strike="noStrike" dirty="0">
                        <a:effectLst/>
                        <a:latin typeface="Arial" panose="020B0604020202020204" pitchFamily="34" charset="0"/>
                      </a:endParaRPr>
                    </a:p>
                  </a:txBody>
                  <a:tcPr marL="85788" marR="85788" marT="42894" marB="42894"/>
                </a:tc>
                <a:tc>
                  <a:txBody>
                    <a:bodyPr/>
                    <a:lstStyle/>
                    <a:p>
                      <a:pPr marL="0" algn="l" rtl="0" eaLnBrk="1" fontAlgn="t" latinLnBrk="0" hangingPunct="1">
                        <a:spcBef>
                          <a:spcPts val="0"/>
                        </a:spcBef>
                        <a:spcAft>
                          <a:spcPts val="0"/>
                        </a:spcAft>
                      </a:pPr>
                      <a:r>
                        <a:rPr lang="nl-NL" sz="1700" b="0" u="none" strike="noStrike" kern="1200" dirty="0">
                          <a:solidFill>
                            <a:srgbClr val="000000"/>
                          </a:solidFill>
                          <a:effectLst/>
                        </a:rPr>
                        <a:t>Anatomie</a:t>
                      </a:r>
                      <a:endParaRPr lang="nl-NL" sz="1700" b="0" u="none" strike="noStrike" dirty="0">
                        <a:effectLst/>
                      </a:endParaRPr>
                    </a:p>
                    <a:p>
                      <a:pPr marL="0" algn="l" rtl="0" eaLnBrk="1" fontAlgn="t" latinLnBrk="0" hangingPunct="1">
                        <a:spcBef>
                          <a:spcPts val="0"/>
                        </a:spcBef>
                        <a:spcAft>
                          <a:spcPts val="0"/>
                        </a:spcAft>
                      </a:pPr>
                      <a:r>
                        <a:rPr lang="nl-NL" sz="1700" b="1" u="none" strike="noStrike" kern="1200" dirty="0">
                          <a:solidFill>
                            <a:srgbClr val="000000"/>
                          </a:solidFill>
                          <a:effectLst/>
                        </a:rPr>
                        <a:t>SCN celkern onderscheiding</a:t>
                      </a:r>
                      <a:endParaRPr lang="nl-NL" sz="1700" b="0" i="0" u="none" strike="noStrike" dirty="0">
                        <a:effectLst/>
                        <a:latin typeface="Arial" panose="020B0604020202020204" pitchFamily="34" charset="0"/>
                      </a:endParaRPr>
                    </a:p>
                  </a:txBody>
                  <a:tcPr marL="85788" marR="85788" marT="42894" marB="42894"/>
                </a:tc>
                <a:tc>
                  <a:txBody>
                    <a:bodyPr/>
                    <a:lstStyle/>
                    <a:p>
                      <a:pPr marL="0" algn="l" rtl="0" eaLnBrk="1" fontAlgn="t" latinLnBrk="0" hangingPunct="1">
                        <a:spcBef>
                          <a:spcPts val="0"/>
                        </a:spcBef>
                        <a:spcAft>
                          <a:spcPts val="0"/>
                        </a:spcAft>
                      </a:pPr>
                      <a:r>
                        <a:rPr lang="nl-NL" sz="1700" b="0" u="none" strike="noStrike" kern="1200" dirty="0">
                          <a:solidFill>
                            <a:srgbClr val="000000"/>
                          </a:solidFill>
                          <a:effectLst/>
                        </a:rPr>
                        <a:t>Intrinsiek functioneel</a:t>
                      </a:r>
                      <a:r>
                        <a:rPr lang="nl-NL" sz="1700" b="1" u="none" strike="noStrike" kern="1200" dirty="0">
                          <a:solidFill>
                            <a:srgbClr val="000000"/>
                          </a:solidFill>
                          <a:effectLst/>
                        </a:rPr>
                        <a:t> </a:t>
                      </a:r>
                      <a:endParaRPr lang="nl-NL" sz="1700" b="0" u="none" strike="noStrike" dirty="0">
                        <a:effectLst/>
                      </a:endParaRPr>
                    </a:p>
                    <a:p>
                      <a:pPr marL="0" algn="l" rtl="0" eaLnBrk="1" fontAlgn="t" latinLnBrk="0" hangingPunct="1">
                        <a:spcBef>
                          <a:spcPts val="0"/>
                        </a:spcBef>
                        <a:spcAft>
                          <a:spcPts val="0"/>
                        </a:spcAft>
                      </a:pPr>
                      <a:r>
                        <a:rPr lang="nl-NL" sz="1700" b="1" u="none" strike="noStrike" kern="1200" dirty="0">
                          <a:solidFill>
                            <a:srgbClr val="000000"/>
                          </a:solidFill>
                          <a:effectLst/>
                        </a:rPr>
                        <a:t>SCN ritmes</a:t>
                      </a:r>
                      <a:endParaRPr lang="nl-NL" sz="1700" b="0" i="0" u="none" strike="noStrike" dirty="0">
                        <a:effectLst/>
                        <a:latin typeface="Arial" panose="020B0604020202020204" pitchFamily="34" charset="0"/>
                      </a:endParaRPr>
                    </a:p>
                  </a:txBody>
                  <a:tcPr marL="85788" marR="85788" marT="42894" marB="42894"/>
                </a:tc>
                <a:tc>
                  <a:txBody>
                    <a:bodyPr/>
                    <a:lstStyle/>
                    <a:p>
                      <a:pPr marL="0" algn="l" rtl="0" eaLnBrk="1" fontAlgn="t" latinLnBrk="0" hangingPunct="1">
                        <a:spcBef>
                          <a:spcPts val="0"/>
                        </a:spcBef>
                        <a:spcAft>
                          <a:spcPts val="0"/>
                        </a:spcAft>
                      </a:pPr>
                      <a:r>
                        <a:rPr lang="nl-NL" sz="1700" b="0" i="0" u="none" strike="noStrike" dirty="0">
                          <a:solidFill>
                            <a:schemeClr val="tx1"/>
                          </a:solidFill>
                          <a:effectLst/>
                          <a:latin typeface="Arial" panose="020B0604020202020204" pitchFamily="34" charset="0"/>
                        </a:rPr>
                        <a:t>Geboorte</a:t>
                      </a:r>
                    </a:p>
                  </a:txBody>
                  <a:tcPr marL="85788" marR="85788" marT="42894" marB="42894"/>
                </a:tc>
                <a:tc>
                  <a:txBody>
                    <a:bodyPr/>
                    <a:lstStyle/>
                    <a:p>
                      <a:pPr marL="0" algn="l" rtl="0" eaLnBrk="1" fontAlgn="t" latinLnBrk="0" hangingPunct="1">
                        <a:spcBef>
                          <a:spcPts val="0"/>
                        </a:spcBef>
                        <a:spcAft>
                          <a:spcPts val="0"/>
                        </a:spcAft>
                      </a:pPr>
                      <a:r>
                        <a:rPr lang="nl-NL" sz="1700" b="0" u="none" strike="noStrike" kern="1200" dirty="0">
                          <a:solidFill>
                            <a:srgbClr val="000000"/>
                          </a:solidFill>
                          <a:effectLst/>
                        </a:rPr>
                        <a:t>Extrinsiek functioneel</a:t>
                      </a:r>
                      <a:endParaRPr lang="nl-NL" sz="1700" b="0" u="none" strike="noStrike" dirty="0">
                        <a:effectLst/>
                      </a:endParaRPr>
                    </a:p>
                    <a:p>
                      <a:pPr marL="0" algn="l" rtl="0" eaLnBrk="1" fontAlgn="t" latinLnBrk="0" hangingPunct="1">
                        <a:spcBef>
                          <a:spcPts val="0"/>
                        </a:spcBef>
                        <a:spcAft>
                          <a:spcPts val="0"/>
                        </a:spcAft>
                      </a:pPr>
                      <a:r>
                        <a:rPr lang="nl-NL" sz="1700" b="1" i="0" u="none" strike="noStrike" kern="1200" dirty="0" err="1">
                          <a:solidFill>
                            <a:srgbClr val="000000"/>
                          </a:solidFill>
                          <a:effectLst/>
                          <a:latin typeface="Arial" panose="020B0604020202020204" pitchFamily="34" charset="0"/>
                        </a:rPr>
                        <a:t>Entrainment</a:t>
                      </a:r>
                      <a:endParaRPr lang="nl-NL" sz="1700" b="0" i="0" u="none" strike="noStrike" dirty="0">
                        <a:effectLst/>
                        <a:latin typeface="Arial" panose="020B0604020202020204" pitchFamily="34" charset="0"/>
                      </a:endParaRPr>
                    </a:p>
                  </a:txBody>
                  <a:tcPr marL="85788" marR="85788" marT="42894" marB="42894"/>
                </a:tc>
                <a:extLst>
                  <a:ext uri="{0D108BD9-81ED-4DB2-BD59-A6C34878D82A}">
                    <a16:rowId xmlns:a16="http://schemas.microsoft.com/office/drawing/2014/main" val="2459785227"/>
                  </a:ext>
                </a:extLst>
              </a:tr>
              <a:tr h="351618">
                <a:tc gridSpan="5">
                  <a:txBody>
                    <a:bodyPr/>
                    <a:lstStyle/>
                    <a:p>
                      <a:pPr marL="0" algn="l" rtl="0" eaLnBrk="1" fontAlgn="t" latinLnBrk="0" hangingPunct="1">
                        <a:spcBef>
                          <a:spcPts val="0"/>
                        </a:spcBef>
                        <a:spcAft>
                          <a:spcPts val="0"/>
                        </a:spcAft>
                      </a:pPr>
                      <a:r>
                        <a:rPr lang="nl-NL" sz="1700" b="1" u="sng" strike="noStrike" kern="1200" dirty="0">
                          <a:solidFill>
                            <a:srgbClr val="000000"/>
                          </a:solidFill>
                          <a:effectLst/>
                        </a:rPr>
                        <a:t>Grotendeels </a:t>
                      </a:r>
                      <a:r>
                        <a:rPr lang="nl-NL" sz="1700" b="1" i="1" u="sng" strike="noStrike" kern="1200" dirty="0">
                          <a:solidFill>
                            <a:srgbClr val="000000"/>
                          </a:solidFill>
                          <a:effectLst/>
                        </a:rPr>
                        <a:t>in-utero</a:t>
                      </a:r>
                      <a:r>
                        <a:rPr lang="nl-NL" sz="1700" b="1" u="sng" strike="noStrike" kern="1200" dirty="0">
                          <a:solidFill>
                            <a:srgbClr val="000000"/>
                          </a:solidFill>
                          <a:effectLst/>
                        </a:rPr>
                        <a:t> (moeder afhankelijk)</a:t>
                      </a:r>
                      <a:endParaRPr lang="nl-NL" sz="1700" b="0" i="0" u="none" strike="noStrike" dirty="0">
                        <a:effectLst/>
                        <a:latin typeface="Arial" panose="020B0604020202020204" pitchFamily="34" charset="0"/>
                      </a:endParaRPr>
                    </a:p>
                  </a:txBody>
                  <a:tcPr marL="85788" marR="85788" marT="42894" marB="42894"/>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a:txBody>
                    <a:bodyPr/>
                    <a:lstStyle/>
                    <a:p>
                      <a:pPr marL="0" algn="l" rtl="0" eaLnBrk="1" fontAlgn="t" latinLnBrk="0" hangingPunct="1">
                        <a:spcBef>
                          <a:spcPts val="0"/>
                        </a:spcBef>
                        <a:spcAft>
                          <a:spcPts val="0"/>
                        </a:spcAft>
                      </a:pPr>
                      <a:endParaRPr lang="nl-NL" sz="1700" b="0" i="0" u="none" strike="noStrike" dirty="0">
                        <a:effectLst/>
                        <a:latin typeface="Arial" panose="020B0604020202020204" pitchFamily="34" charset="0"/>
                      </a:endParaRPr>
                    </a:p>
                  </a:txBody>
                  <a:tcPr marL="85788" marR="85788" marT="42894" marB="42894"/>
                </a:tc>
                <a:tc>
                  <a:txBody>
                    <a:bodyPr/>
                    <a:lstStyle/>
                    <a:p>
                      <a:pPr marL="0" algn="l" rtl="0" eaLnBrk="1" fontAlgn="t" latinLnBrk="0" hangingPunct="1">
                        <a:spcBef>
                          <a:spcPts val="0"/>
                        </a:spcBef>
                        <a:spcAft>
                          <a:spcPts val="0"/>
                        </a:spcAft>
                      </a:pPr>
                      <a:endParaRPr lang="nl-NL" sz="1700" b="0" i="0" u="none" strike="noStrike" dirty="0">
                        <a:effectLst/>
                        <a:latin typeface="Arial" panose="020B0604020202020204" pitchFamily="34" charset="0"/>
                      </a:endParaRPr>
                    </a:p>
                  </a:txBody>
                  <a:tcPr marL="85788" marR="85788" marT="42894" marB="42894"/>
                </a:tc>
                <a:extLst>
                  <a:ext uri="{0D108BD9-81ED-4DB2-BD59-A6C34878D82A}">
                    <a16:rowId xmlns:a16="http://schemas.microsoft.com/office/drawing/2014/main" val="2132599111"/>
                  </a:ext>
                </a:extLst>
              </a:tr>
              <a:tr h="615769">
                <a:tc>
                  <a:txBody>
                    <a:bodyPr/>
                    <a:lstStyle/>
                    <a:p>
                      <a:pPr marL="0" algn="l" rtl="0" eaLnBrk="1" fontAlgn="t" latinLnBrk="0" hangingPunct="1">
                        <a:spcBef>
                          <a:spcPts val="0"/>
                        </a:spcBef>
                        <a:spcAft>
                          <a:spcPts val="0"/>
                        </a:spcAft>
                      </a:pPr>
                      <a:r>
                        <a:rPr lang="nl-NL" sz="1400" b="0" u="none" strike="noStrike" kern="1200" dirty="0">
                          <a:solidFill>
                            <a:srgbClr val="000000"/>
                          </a:solidFill>
                          <a:effectLst/>
                        </a:rPr>
                        <a:t>Rat</a:t>
                      </a:r>
                      <a:endParaRPr lang="nl-NL" sz="1400" b="0" i="0" u="none" strike="noStrike" dirty="0">
                        <a:effectLst/>
                        <a:latin typeface="Arial" panose="020B0604020202020204" pitchFamily="34" charset="0"/>
                      </a:endParaRPr>
                    </a:p>
                  </a:txBody>
                  <a:tcPr marL="85788" marR="85788" marT="42894" marB="42894"/>
                </a:tc>
                <a:tc gridSpan="2">
                  <a:txBody>
                    <a:bodyPr/>
                    <a:lstStyle/>
                    <a:p>
                      <a:pPr marL="0" algn="l" rtl="0" eaLnBrk="1" fontAlgn="t" latinLnBrk="0" hangingPunct="1">
                        <a:spcBef>
                          <a:spcPts val="0"/>
                        </a:spcBef>
                        <a:spcAft>
                          <a:spcPts val="0"/>
                        </a:spcAft>
                      </a:pPr>
                      <a:r>
                        <a:rPr lang="nl-NL" sz="1400" b="0" u="none" strike="noStrike" kern="1200" dirty="0">
                          <a:solidFill>
                            <a:srgbClr val="000000"/>
                          </a:solidFill>
                          <a:effectLst/>
                          <a:latin typeface="+mn-lt"/>
                          <a:ea typeface="+mn-ea"/>
                          <a:cs typeface="+mn-cs"/>
                        </a:rPr>
                        <a:t>Dag 12-16 ZW**</a:t>
                      </a:r>
                    </a:p>
                  </a:txBody>
                  <a:tcPr marL="85788" marR="85788" marT="42894" marB="42894"/>
                </a:tc>
                <a:tc hMerge="1">
                  <a:txBody>
                    <a:bodyPr/>
                    <a:lstStyle/>
                    <a:p>
                      <a:pPr marL="0" algn="l" rtl="0" eaLnBrk="1" fontAlgn="t" latinLnBrk="0" hangingPunct="1">
                        <a:spcBef>
                          <a:spcPts val="0"/>
                        </a:spcBef>
                        <a:spcAft>
                          <a:spcPts val="0"/>
                        </a:spcAft>
                      </a:pPr>
                      <a:endParaRPr lang="nl-NL" sz="1400" b="0" u="none" strike="noStrike" kern="1200" dirty="0">
                        <a:solidFill>
                          <a:srgbClr val="000000"/>
                        </a:solidFill>
                        <a:effectLst/>
                        <a:latin typeface="+mn-lt"/>
                        <a:ea typeface="+mn-ea"/>
                        <a:cs typeface="+mn-cs"/>
                      </a:endParaRPr>
                    </a:p>
                  </a:txBody>
                  <a:tcPr marL="85788" marR="85788" marT="42894" marB="42894"/>
                </a:tc>
                <a:tc>
                  <a:txBody>
                    <a:bodyPr/>
                    <a:lstStyle/>
                    <a:p>
                      <a:pPr marL="0" algn="l" rtl="0" eaLnBrk="1" fontAlgn="t" latinLnBrk="0" hangingPunct="1">
                        <a:spcBef>
                          <a:spcPts val="0"/>
                        </a:spcBef>
                        <a:spcAft>
                          <a:spcPts val="0"/>
                        </a:spcAft>
                      </a:pPr>
                      <a:r>
                        <a:rPr lang="nl-NL" sz="1400" b="0" u="none" strike="noStrike" kern="1200" dirty="0">
                          <a:solidFill>
                            <a:srgbClr val="000000"/>
                          </a:solidFill>
                          <a:effectLst/>
                          <a:latin typeface="+mn-lt"/>
                          <a:ea typeface="+mn-ea"/>
                          <a:cs typeface="+mn-cs"/>
                        </a:rPr>
                        <a:t>Dag 18 ZW*</a:t>
                      </a:r>
                    </a:p>
                  </a:txBody>
                  <a:tcPr marL="85788" marR="85788" marT="42894" marB="42894"/>
                </a:tc>
                <a:tc>
                  <a:txBody>
                    <a:bodyPr/>
                    <a:lstStyle/>
                    <a:p>
                      <a:pPr marL="0" algn="l" rtl="0" eaLnBrk="1" fontAlgn="t" latinLnBrk="0" hangingPunct="1">
                        <a:spcBef>
                          <a:spcPts val="0"/>
                        </a:spcBef>
                        <a:spcAft>
                          <a:spcPts val="0"/>
                        </a:spcAft>
                      </a:pPr>
                      <a:r>
                        <a:rPr lang="nl-NL" sz="1400" b="0" u="none" strike="noStrike" kern="1200" dirty="0">
                          <a:solidFill>
                            <a:srgbClr val="000000"/>
                          </a:solidFill>
                          <a:effectLst/>
                          <a:latin typeface="+mn-lt"/>
                          <a:ea typeface="+mn-ea"/>
                          <a:cs typeface="+mn-cs"/>
                        </a:rPr>
                        <a:t>Dag 19 ZW*</a:t>
                      </a:r>
                    </a:p>
                  </a:txBody>
                  <a:tcPr marL="85788" marR="85788" marT="42894" marB="42894"/>
                </a:tc>
                <a:tc>
                  <a:txBody>
                    <a:bodyPr/>
                    <a:lstStyle/>
                    <a:p>
                      <a:pPr marL="0" algn="l" rtl="0" eaLnBrk="1" fontAlgn="t" latinLnBrk="0" hangingPunct="1">
                        <a:spcBef>
                          <a:spcPts val="0"/>
                        </a:spcBef>
                        <a:spcAft>
                          <a:spcPts val="0"/>
                        </a:spcAft>
                      </a:pPr>
                      <a:r>
                        <a:rPr lang="nl-NL" sz="1400" b="0" u="none" strike="noStrike" kern="1200" dirty="0">
                          <a:solidFill>
                            <a:srgbClr val="000000"/>
                          </a:solidFill>
                          <a:effectLst/>
                          <a:latin typeface="+mn-lt"/>
                          <a:ea typeface="+mn-ea"/>
                          <a:cs typeface="+mn-cs"/>
                        </a:rPr>
                        <a:t>~21 dagen</a:t>
                      </a:r>
                    </a:p>
                  </a:txBody>
                  <a:tcPr marL="85788" marR="85788" marT="42894" marB="42894"/>
                </a:tc>
                <a:tc>
                  <a:txBody>
                    <a:bodyPr/>
                    <a:lstStyle/>
                    <a:p>
                      <a:pPr marL="0" algn="l" rtl="0" eaLnBrk="1" fontAlgn="t" latinLnBrk="0" hangingPunct="1">
                        <a:spcBef>
                          <a:spcPts val="0"/>
                        </a:spcBef>
                        <a:spcAft>
                          <a:spcPts val="0"/>
                        </a:spcAft>
                      </a:pPr>
                      <a:r>
                        <a:rPr lang="nl-NL" sz="1400" b="0" u="none" strike="noStrike" kern="1200" dirty="0">
                          <a:solidFill>
                            <a:srgbClr val="000000"/>
                          </a:solidFill>
                          <a:effectLst/>
                          <a:latin typeface="+mn-lt"/>
                          <a:ea typeface="+mn-ea"/>
                          <a:cs typeface="+mn-cs"/>
                        </a:rPr>
                        <a:t>Postnatale dag 6</a:t>
                      </a:r>
                    </a:p>
                  </a:txBody>
                  <a:tcPr marL="85788" marR="85788" marT="42894" marB="42894"/>
                </a:tc>
                <a:extLst>
                  <a:ext uri="{0D108BD9-81ED-4DB2-BD59-A6C34878D82A}">
                    <a16:rowId xmlns:a16="http://schemas.microsoft.com/office/drawing/2014/main" val="2636071098"/>
                  </a:ext>
                </a:extLst>
              </a:tr>
              <a:tr h="615769">
                <a:tc>
                  <a:txBody>
                    <a:bodyPr/>
                    <a:lstStyle/>
                    <a:p>
                      <a:pPr marL="0" algn="l" rtl="0" eaLnBrk="1" fontAlgn="t" latinLnBrk="0" hangingPunct="1">
                        <a:spcBef>
                          <a:spcPts val="0"/>
                        </a:spcBef>
                        <a:spcAft>
                          <a:spcPts val="0"/>
                        </a:spcAft>
                      </a:pPr>
                      <a:r>
                        <a:rPr lang="nl-NL" sz="1400" b="0" u="none" strike="noStrike" kern="1200" dirty="0">
                          <a:solidFill>
                            <a:srgbClr val="000000"/>
                          </a:solidFill>
                          <a:effectLst/>
                          <a:latin typeface="+mn-lt"/>
                          <a:ea typeface="+mn-ea"/>
                          <a:cs typeface="+mn-cs"/>
                        </a:rPr>
                        <a:t>Mens</a:t>
                      </a:r>
                    </a:p>
                  </a:txBody>
                  <a:tcPr marL="85788" marR="85788" marT="42894" marB="42894"/>
                </a:tc>
                <a:tc gridSpan="2">
                  <a:txBody>
                    <a:bodyPr/>
                    <a:lstStyle/>
                    <a:p>
                      <a:pPr marL="0" algn="l" rtl="0" eaLnBrk="1" fontAlgn="t" latinLnBrk="0" hangingPunct="1">
                        <a:spcBef>
                          <a:spcPts val="0"/>
                        </a:spcBef>
                        <a:spcAft>
                          <a:spcPts val="0"/>
                        </a:spcAft>
                      </a:pPr>
                      <a:r>
                        <a:rPr lang="nl-NL" sz="1400" b="0" u="none" strike="noStrike" kern="1200" dirty="0">
                          <a:solidFill>
                            <a:srgbClr val="000000"/>
                          </a:solidFill>
                          <a:effectLst/>
                          <a:latin typeface="+mn-lt"/>
                          <a:ea typeface="+mn-ea"/>
                          <a:cs typeface="+mn-cs"/>
                        </a:rPr>
                        <a:t>Week 6-8 ZW</a:t>
                      </a:r>
                    </a:p>
                  </a:txBody>
                  <a:tcPr marL="85788" marR="85788" marT="42894" marB="42894"/>
                </a:tc>
                <a:tc hMerge="1">
                  <a:txBody>
                    <a:bodyPr/>
                    <a:lstStyle/>
                    <a:p>
                      <a:pPr marL="0" algn="l" rtl="0" eaLnBrk="1" fontAlgn="t" latinLnBrk="0" hangingPunct="1">
                        <a:spcBef>
                          <a:spcPts val="0"/>
                        </a:spcBef>
                        <a:spcAft>
                          <a:spcPts val="0"/>
                        </a:spcAft>
                      </a:pPr>
                      <a:endParaRPr lang="nl-NL" sz="1400" b="0" u="none" strike="noStrike" kern="1200" dirty="0">
                        <a:solidFill>
                          <a:srgbClr val="000000"/>
                        </a:solidFill>
                        <a:effectLst/>
                        <a:latin typeface="+mn-lt"/>
                        <a:ea typeface="+mn-ea"/>
                        <a:cs typeface="+mn-cs"/>
                      </a:endParaRPr>
                    </a:p>
                  </a:txBody>
                  <a:tcPr marL="85788" marR="85788" marT="42894" marB="42894"/>
                </a:tc>
                <a:tc>
                  <a:txBody>
                    <a:bodyPr/>
                    <a:lstStyle/>
                    <a:p>
                      <a:pPr marL="0" marR="0" indent="0" algn="l" rtl="0" eaLnBrk="1" fontAlgn="auto" latinLnBrk="0" hangingPunct="1">
                        <a:spcBef>
                          <a:spcPts val="0"/>
                        </a:spcBef>
                        <a:spcAft>
                          <a:spcPts val="0"/>
                        </a:spcAft>
                      </a:pPr>
                      <a:r>
                        <a:rPr lang="nl-NL" sz="1400" b="0" u="none" strike="noStrike" kern="1200" dirty="0">
                          <a:solidFill>
                            <a:srgbClr val="000000"/>
                          </a:solidFill>
                          <a:effectLst/>
                          <a:latin typeface="+mn-lt"/>
                          <a:ea typeface="+mn-ea"/>
                          <a:cs typeface="+mn-cs"/>
                        </a:rPr>
                        <a:t>Week 18 ZW*</a:t>
                      </a:r>
                    </a:p>
                  </a:txBody>
                  <a:tcPr marL="85788" marR="85788" marT="42894" marB="42894"/>
                </a:tc>
                <a:tc>
                  <a:txBody>
                    <a:bodyPr/>
                    <a:lstStyle/>
                    <a:p>
                      <a:pPr marL="0" algn="l" rtl="0" eaLnBrk="1" fontAlgn="t" latinLnBrk="0" hangingPunct="1">
                        <a:spcBef>
                          <a:spcPts val="0"/>
                        </a:spcBef>
                        <a:spcAft>
                          <a:spcPts val="0"/>
                        </a:spcAft>
                      </a:pPr>
                      <a:r>
                        <a:rPr lang="nl-NL" sz="1400" b="0" u="none" strike="noStrike" kern="1200" dirty="0">
                          <a:solidFill>
                            <a:srgbClr val="000000"/>
                          </a:solidFill>
                          <a:effectLst/>
                          <a:latin typeface="+mn-lt"/>
                          <a:ea typeface="+mn-ea"/>
                          <a:cs typeface="+mn-cs"/>
                        </a:rPr>
                        <a:t>Week 24 ZW* </a:t>
                      </a:r>
                    </a:p>
                  </a:txBody>
                  <a:tcPr marL="85788" marR="85788" marT="42894" marB="42894"/>
                </a:tc>
                <a:tc>
                  <a:txBody>
                    <a:bodyPr/>
                    <a:lstStyle/>
                    <a:p>
                      <a:pPr marL="0" algn="l" rtl="0" eaLnBrk="1" fontAlgn="t" latinLnBrk="0" hangingPunct="1">
                        <a:spcBef>
                          <a:spcPts val="0"/>
                        </a:spcBef>
                        <a:spcAft>
                          <a:spcPts val="0"/>
                        </a:spcAft>
                      </a:pPr>
                      <a:r>
                        <a:rPr lang="nl-NL" sz="1400" b="0" u="none" strike="noStrike" kern="1200" dirty="0">
                          <a:solidFill>
                            <a:srgbClr val="000000"/>
                          </a:solidFill>
                          <a:effectLst/>
                          <a:latin typeface="+mn-lt"/>
                          <a:ea typeface="+mn-ea"/>
                          <a:cs typeface="+mn-cs"/>
                        </a:rPr>
                        <a:t>~40 weeks</a:t>
                      </a:r>
                    </a:p>
                  </a:txBody>
                  <a:tcPr marL="85788" marR="85788" marT="42894" marB="42894"/>
                </a:tc>
                <a:tc>
                  <a:txBody>
                    <a:bodyPr/>
                    <a:lstStyle/>
                    <a:p>
                      <a:pPr marL="0" algn="l" rtl="0" eaLnBrk="1" fontAlgn="t" latinLnBrk="0" hangingPunct="1">
                        <a:spcBef>
                          <a:spcPts val="0"/>
                        </a:spcBef>
                        <a:spcAft>
                          <a:spcPts val="0"/>
                        </a:spcAft>
                      </a:pPr>
                      <a:r>
                        <a:rPr lang="nl-NL" sz="1400" b="0" u="none" strike="noStrike" kern="1200" dirty="0">
                          <a:solidFill>
                            <a:srgbClr val="000000"/>
                          </a:solidFill>
                          <a:effectLst/>
                          <a:latin typeface="+mn-lt"/>
                          <a:ea typeface="+mn-ea"/>
                          <a:cs typeface="+mn-cs"/>
                        </a:rPr>
                        <a:t>3 maanden na geboorte</a:t>
                      </a:r>
                    </a:p>
                  </a:txBody>
                  <a:tcPr marL="85788" marR="85788" marT="42894" marB="42894"/>
                </a:tc>
                <a:extLst>
                  <a:ext uri="{0D108BD9-81ED-4DB2-BD59-A6C34878D82A}">
                    <a16:rowId xmlns:a16="http://schemas.microsoft.com/office/drawing/2014/main" val="403355757"/>
                  </a:ext>
                </a:extLst>
              </a:tr>
              <a:tr h="354726">
                <a:tc gridSpan="5">
                  <a:txBody>
                    <a:bodyPr/>
                    <a:lstStyle/>
                    <a:p>
                      <a:pPr marL="0" algn="l" rtl="0" eaLnBrk="1" fontAlgn="t" latinLnBrk="0" hangingPunct="1">
                        <a:spcBef>
                          <a:spcPts val="0"/>
                        </a:spcBef>
                        <a:spcAft>
                          <a:spcPts val="0"/>
                        </a:spcAft>
                      </a:pPr>
                      <a:r>
                        <a:rPr lang="nl-NL" sz="1700" b="1" u="sng" strike="noStrike" kern="1200" dirty="0">
                          <a:solidFill>
                            <a:srgbClr val="000000"/>
                          </a:solidFill>
                          <a:effectLst/>
                        </a:rPr>
                        <a:t>Grotendeels </a:t>
                      </a:r>
                      <a:r>
                        <a:rPr lang="nl-NL" sz="1700" b="1" i="1" u="sng" strike="noStrike" kern="1200" dirty="0">
                          <a:solidFill>
                            <a:srgbClr val="000000"/>
                          </a:solidFill>
                          <a:effectLst/>
                        </a:rPr>
                        <a:t>ex-utero</a:t>
                      </a:r>
                      <a:r>
                        <a:rPr lang="nl-NL" sz="1700" b="1" u="sng" strike="noStrike" kern="1200" dirty="0">
                          <a:solidFill>
                            <a:srgbClr val="000000"/>
                          </a:solidFill>
                          <a:effectLst/>
                        </a:rPr>
                        <a:t> (omgeving afhankelijk)</a:t>
                      </a:r>
                      <a:endParaRPr lang="nl-NL" sz="1700" b="0" i="0" u="none" strike="noStrike" dirty="0">
                        <a:effectLst/>
                        <a:latin typeface="Arial" panose="020B0604020202020204" pitchFamily="34" charset="0"/>
                      </a:endParaRPr>
                    </a:p>
                  </a:txBody>
                  <a:tcPr marL="85788" marR="85788" marT="42894" marB="42894"/>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a:txBody>
                    <a:bodyPr/>
                    <a:lstStyle/>
                    <a:p>
                      <a:pPr marL="0" algn="l" rtl="0" eaLnBrk="1" fontAlgn="t" latinLnBrk="0" hangingPunct="1">
                        <a:spcBef>
                          <a:spcPts val="0"/>
                        </a:spcBef>
                        <a:spcAft>
                          <a:spcPts val="0"/>
                        </a:spcAft>
                      </a:pPr>
                      <a:endParaRPr lang="nl-NL" sz="1700" b="0" i="0" u="none" strike="noStrike">
                        <a:effectLst/>
                        <a:latin typeface="Arial" panose="020B0604020202020204" pitchFamily="34" charset="0"/>
                      </a:endParaRPr>
                    </a:p>
                  </a:txBody>
                  <a:tcPr marL="85788" marR="85788" marT="42894" marB="42894"/>
                </a:tc>
                <a:tc>
                  <a:txBody>
                    <a:bodyPr/>
                    <a:lstStyle/>
                    <a:p>
                      <a:pPr marL="0" algn="l" rtl="0" eaLnBrk="1" fontAlgn="t" latinLnBrk="0" hangingPunct="1">
                        <a:spcBef>
                          <a:spcPts val="0"/>
                        </a:spcBef>
                        <a:spcAft>
                          <a:spcPts val="0"/>
                        </a:spcAft>
                      </a:pPr>
                      <a:endParaRPr lang="nl-NL" sz="1700" b="0" i="0" u="none" strike="noStrike">
                        <a:effectLst/>
                        <a:latin typeface="Arial" panose="020B0604020202020204" pitchFamily="34" charset="0"/>
                      </a:endParaRPr>
                    </a:p>
                  </a:txBody>
                  <a:tcPr marL="85788" marR="85788" marT="42894" marB="42894"/>
                </a:tc>
                <a:extLst>
                  <a:ext uri="{0D108BD9-81ED-4DB2-BD59-A6C34878D82A}">
                    <a16:rowId xmlns:a16="http://schemas.microsoft.com/office/drawing/2014/main" val="2646822719"/>
                  </a:ext>
                </a:extLst>
              </a:tr>
              <a:tr h="615769">
                <a:tc gridSpan="2">
                  <a:txBody>
                    <a:bodyPr/>
                    <a:lstStyle/>
                    <a:p>
                      <a:pPr marL="0" algn="l" defTabSz="914400" rtl="0" eaLnBrk="1" fontAlgn="t" latinLnBrk="0" hangingPunct="1">
                        <a:spcBef>
                          <a:spcPts val="0"/>
                        </a:spcBef>
                        <a:spcAft>
                          <a:spcPts val="0"/>
                        </a:spcAft>
                      </a:pPr>
                      <a:r>
                        <a:rPr lang="nl-NL" sz="1400" b="0" u="none" strike="noStrike" kern="1200" dirty="0">
                          <a:solidFill>
                            <a:srgbClr val="000000"/>
                          </a:solidFill>
                          <a:effectLst/>
                          <a:latin typeface="+mn-lt"/>
                          <a:ea typeface="+mn-ea"/>
                          <a:cs typeface="+mn-cs"/>
                        </a:rPr>
                        <a:t>Buidelrat</a:t>
                      </a:r>
                    </a:p>
                  </a:txBody>
                  <a:tcPr marL="85788" marR="85788" marT="42894" marB="42894"/>
                </a:tc>
                <a:tc hMerge="1">
                  <a:txBody>
                    <a:bodyPr/>
                    <a:lstStyle/>
                    <a:p>
                      <a:pPr marL="0" algn="l" defTabSz="914400" rtl="0" eaLnBrk="1" fontAlgn="t" latinLnBrk="0" hangingPunct="1">
                        <a:spcBef>
                          <a:spcPts val="0"/>
                        </a:spcBef>
                        <a:spcAft>
                          <a:spcPts val="0"/>
                        </a:spcAft>
                      </a:pPr>
                      <a:r>
                        <a:rPr lang="en-US" sz="1400" b="0" u="none" strike="noStrike" kern="1200" dirty="0" err="1">
                          <a:solidFill>
                            <a:srgbClr val="000000"/>
                          </a:solidFill>
                          <a:effectLst/>
                          <a:latin typeface="+mn-lt"/>
                          <a:ea typeface="+mn-ea"/>
                          <a:cs typeface="+mn-cs"/>
                        </a:rPr>
                        <a:t>Eerste</a:t>
                      </a:r>
                      <a:r>
                        <a:rPr lang="en-US" sz="1400" b="0" u="none" strike="noStrike" kern="1200" dirty="0">
                          <a:solidFill>
                            <a:srgbClr val="000000"/>
                          </a:solidFill>
                          <a:effectLst/>
                          <a:latin typeface="+mn-lt"/>
                          <a:ea typeface="+mn-ea"/>
                          <a:cs typeface="+mn-cs"/>
                        </a:rPr>
                        <a:t> week van </a:t>
                      </a:r>
                      <a:r>
                        <a:rPr lang="en-US" sz="1400" b="0" u="none" strike="noStrike" kern="1200" dirty="0" err="1">
                          <a:solidFill>
                            <a:srgbClr val="000000"/>
                          </a:solidFill>
                          <a:effectLst/>
                          <a:latin typeface="+mn-lt"/>
                          <a:ea typeface="+mn-ea"/>
                          <a:cs typeface="+mn-cs"/>
                        </a:rPr>
                        <a:t>postnatale</a:t>
                      </a:r>
                      <a:r>
                        <a:rPr lang="en-US" sz="1400" b="0" u="none" strike="noStrike" kern="1200" dirty="0">
                          <a:solidFill>
                            <a:srgbClr val="000000"/>
                          </a:solidFill>
                          <a:effectLst/>
                          <a:latin typeface="+mn-lt"/>
                          <a:ea typeface="+mn-ea"/>
                          <a:cs typeface="+mn-cs"/>
                        </a:rPr>
                        <a:t> </a:t>
                      </a:r>
                      <a:r>
                        <a:rPr lang="en-US" sz="1400" b="0" u="none" strike="noStrike" kern="1200" dirty="0" err="1">
                          <a:solidFill>
                            <a:srgbClr val="000000"/>
                          </a:solidFill>
                          <a:effectLst/>
                          <a:latin typeface="+mn-lt"/>
                          <a:ea typeface="+mn-ea"/>
                          <a:cs typeface="+mn-cs"/>
                        </a:rPr>
                        <a:t>leven</a:t>
                      </a:r>
                      <a:endParaRPr lang="en-US" sz="1400" b="0" u="none" strike="noStrike" kern="1200" dirty="0">
                        <a:solidFill>
                          <a:srgbClr val="000000"/>
                        </a:solidFill>
                        <a:effectLst/>
                        <a:latin typeface="+mn-lt"/>
                        <a:ea typeface="+mn-ea"/>
                        <a:cs typeface="+mn-cs"/>
                      </a:endParaRPr>
                    </a:p>
                  </a:txBody>
                  <a:tcPr marL="85788" marR="85788" marT="42894" marB="42894"/>
                </a:tc>
                <a:tc>
                  <a:txBody>
                    <a:bodyPr/>
                    <a:lstStyle/>
                    <a:p>
                      <a:pPr marL="0" algn="l" defTabSz="914400" rtl="0" eaLnBrk="1" fontAlgn="t" latinLnBrk="0" hangingPunct="1">
                        <a:spcBef>
                          <a:spcPts val="0"/>
                        </a:spcBef>
                        <a:spcAft>
                          <a:spcPts val="0"/>
                        </a:spcAft>
                      </a:pPr>
                      <a:r>
                        <a:rPr lang="en-US" sz="1400" b="0" u="none" strike="noStrike" kern="1200">
                          <a:solidFill>
                            <a:srgbClr val="000000"/>
                          </a:solidFill>
                          <a:effectLst/>
                          <a:latin typeface="+mn-lt"/>
                          <a:ea typeface="+mn-ea"/>
                          <a:cs typeface="+mn-cs"/>
                        </a:rPr>
                        <a:t>Eerste week van postnatale leven</a:t>
                      </a:r>
                      <a:endParaRPr lang="en-US" sz="1400" b="0" u="none" strike="noStrike" kern="1200" dirty="0">
                        <a:solidFill>
                          <a:srgbClr val="000000"/>
                        </a:solidFill>
                        <a:effectLst/>
                        <a:latin typeface="+mn-lt"/>
                        <a:ea typeface="+mn-ea"/>
                        <a:cs typeface="+mn-cs"/>
                      </a:endParaRPr>
                    </a:p>
                  </a:txBody>
                  <a:tcPr marL="85788" marR="85788" marT="42894" marB="42894"/>
                </a:tc>
                <a:tc>
                  <a:txBody>
                    <a:bodyPr/>
                    <a:lstStyle/>
                    <a:p>
                      <a:pPr marL="0" algn="l" defTabSz="914400" rtl="0" eaLnBrk="1" fontAlgn="t" latinLnBrk="0" hangingPunct="1">
                        <a:spcBef>
                          <a:spcPts val="0"/>
                        </a:spcBef>
                        <a:spcAft>
                          <a:spcPts val="0"/>
                        </a:spcAft>
                      </a:pPr>
                      <a:r>
                        <a:rPr lang="nl-NL" sz="1400" b="0" u="none" strike="noStrike" kern="1200" dirty="0">
                          <a:solidFill>
                            <a:srgbClr val="000000"/>
                          </a:solidFill>
                          <a:effectLst/>
                          <a:latin typeface="+mn-lt"/>
                          <a:ea typeface="+mn-ea"/>
                          <a:cs typeface="+mn-cs"/>
                        </a:rPr>
                        <a:t>Postnatale dag 16</a:t>
                      </a:r>
                    </a:p>
                  </a:txBody>
                  <a:tcPr marL="85788" marR="85788" marT="42894" marB="42894"/>
                </a:tc>
                <a:tc>
                  <a:txBody>
                    <a:bodyPr/>
                    <a:lstStyle/>
                    <a:p>
                      <a:pPr marL="0" algn="l" defTabSz="914400" rtl="0" eaLnBrk="1" fontAlgn="t" latinLnBrk="0" hangingPunct="1">
                        <a:spcBef>
                          <a:spcPts val="0"/>
                        </a:spcBef>
                        <a:spcAft>
                          <a:spcPts val="0"/>
                        </a:spcAft>
                      </a:pPr>
                      <a:r>
                        <a:rPr lang="nl-NL" sz="1400" b="0" u="none" strike="noStrike" kern="1200" dirty="0">
                          <a:solidFill>
                            <a:srgbClr val="000000"/>
                          </a:solidFill>
                          <a:effectLst/>
                          <a:latin typeface="+mn-lt"/>
                          <a:ea typeface="+mn-ea"/>
                          <a:cs typeface="+mn-cs"/>
                        </a:rPr>
                        <a:t>Postnatale dag 20</a:t>
                      </a:r>
                    </a:p>
                  </a:txBody>
                  <a:tcPr marL="85788" marR="85788" marT="42894" marB="42894"/>
                </a:tc>
                <a:tc>
                  <a:txBody>
                    <a:bodyPr/>
                    <a:lstStyle/>
                    <a:p>
                      <a:pPr marL="0" algn="l" defTabSz="914400" rtl="0" eaLnBrk="1" fontAlgn="t" latinLnBrk="0" hangingPunct="1">
                        <a:spcBef>
                          <a:spcPts val="0"/>
                        </a:spcBef>
                        <a:spcAft>
                          <a:spcPts val="0"/>
                        </a:spcAft>
                      </a:pPr>
                      <a:endParaRPr lang="nl-NL" sz="1400" b="0" u="none" strike="noStrike" kern="1200" dirty="0">
                        <a:solidFill>
                          <a:srgbClr val="000000"/>
                        </a:solidFill>
                        <a:effectLst/>
                        <a:latin typeface="+mn-lt"/>
                        <a:ea typeface="+mn-ea"/>
                        <a:cs typeface="+mn-cs"/>
                      </a:endParaRPr>
                    </a:p>
                  </a:txBody>
                  <a:tcPr marL="85788" marR="85788" marT="42894" marB="42894"/>
                </a:tc>
                <a:tc>
                  <a:txBody>
                    <a:bodyPr/>
                    <a:lstStyle/>
                    <a:p>
                      <a:pPr marL="0" algn="l" defTabSz="914400" rtl="0" eaLnBrk="1" fontAlgn="t" latinLnBrk="0" hangingPunct="1">
                        <a:spcBef>
                          <a:spcPts val="0"/>
                        </a:spcBef>
                        <a:spcAft>
                          <a:spcPts val="0"/>
                        </a:spcAft>
                      </a:pPr>
                      <a:r>
                        <a:rPr lang="nl-NL" sz="1400" b="0" u="none" strike="noStrike" kern="1200" dirty="0">
                          <a:solidFill>
                            <a:srgbClr val="000000"/>
                          </a:solidFill>
                          <a:effectLst/>
                          <a:latin typeface="+mn-lt"/>
                          <a:ea typeface="+mn-ea"/>
                          <a:cs typeface="+mn-cs"/>
                        </a:rPr>
                        <a:t>Postnatale dag 20</a:t>
                      </a:r>
                    </a:p>
                  </a:txBody>
                  <a:tcPr marL="85788" marR="85788" marT="42894" marB="42894"/>
                </a:tc>
                <a:extLst>
                  <a:ext uri="{0D108BD9-81ED-4DB2-BD59-A6C34878D82A}">
                    <a16:rowId xmlns:a16="http://schemas.microsoft.com/office/drawing/2014/main" val="1112213606"/>
                  </a:ext>
                </a:extLst>
              </a:tr>
              <a:tr h="615769">
                <a:tc gridSpan="2">
                  <a:txBody>
                    <a:bodyPr/>
                    <a:lstStyle/>
                    <a:p>
                      <a:pPr marL="0" algn="l" defTabSz="914400" rtl="0" eaLnBrk="1" fontAlgn="t" latinLnBrk="0" hangingPunct="1">
                        <a:spcBef>
                          <a:spcPts val="0"/>
                        </a:spcBef>
                        <a:spcAft>
                          <a:spcPts val="0"/>
                        </a:spcAft>
                      </a:pPr>
                      <a:r>
                        <a:rPr lang="nl-NL" sz="1400" b="0" u="none" strike="noStrike" kern="1200" dirty="0">
                          <a:solidFill>
                            <a:srgbClr val="000000"/>
                          </a:solidFill>
                          <a:effectLst/>
                          <a:latin typeface="+mn-lt"/>
                          <a:ea typeface="+mn-ea"/>
                          <a:cs typeface="+mn-cs"/>
                        </a:rPr>
                        <a:t>Vroeggeboren Mens</a:t>
                      </a:r>
                    </a:p>
                  </a:txBody>
                  <a:tcPr marL="85788" marR="85788" marT="42894" marB="42894"/>
                </a:tc>
                <a:tc hMerge="1">
                  <a:txBody>
                    <a:bodyPr/>
                    <a:lstStyle/>
                    <a:p>
                      <a:pPr marL="0" marR="0" indent="0" algn="l" defTabSz="914400" rtl="0" eaLnBrk="1" fontAlgn="t" latinLnBrk="0" hangingPunct="1">
                        <a:spcBef>
                          <a:spcPts val="0"/>
                        </a:spcBef>
                        <a:spcAft>
                          <a:spcPts val="0"/>
                        </a:spcAft>
                      </a:pPr>
                      <a:r>
                        <a:rPr lang="nl-NL" sz="1400" b="0" u="none" strike="noStrike" kern="1200" dirty="0">
                          <a:solidFill>
                            <a:srgbClr val="000000"/>
                          </a:solidFill>
                          <a:effectLst/>
                          <a:latin typeface="+mn-lt"/>
                          <a:ea typeface="+mn-ea"/>
                          <a:cs typeface="+mn-cs"/>
                        </a:rPr>
                        <a:t>Week 6-8 ZW*</a:t>
                      </a:r>
                    </a:p>
                  </a:txBody>
                  <a:tcPr marL="85788" marR="85788" marT="42894" marB="42894"/>
                </a:tc>
                <a:tc>
                  <a:txBody>
                    <a:bodyPr/>
                    <a:lstStyle/>
                    <a:p>
                      <a:pPr marL="0" marR="0" indent="0" algn="l" defTabSz="914400" rtl="0" eaLnBrk="1" fontAlgn="t" latinLnBrk="0" hangingPunct="1">
                        <a:spcBef>
                          <a:spcPts val="0"/>
                        </a:spcBef>
                        <a:spcAft>
                          <a:spcPts val="0"/>
                        </a:spcAft>
                      </a:pPr>
                      <a:r>
                        <a:rPr lang="nl-NL" sz="1400" b="0" u="none" strike="noStrike" kern="1200" dirty="0">
                          <a:solidFill>
                            <a:srgbClr val="000000"/>
                          </a:solidFill>
                          <a:effectLst/>
                          <a:latin typeface="+mn-lt"/>
                          <a:ea typeface="+mn-ea"/>
                          <a:cs typeface="+mn-cs"/>
                        </a:rPr>
                        <a:t>Week 6-8 ZW*</a:t>
                      </a:r>
                    </a:p>
                  </a:txBody>
                  <a:tcPr marL="85788" marR="85788" marT="42894" marB="42894"/>
                </a:tc>
                <a:tc>
                  <a:txBody>
                    <a:bodyPr/>
                    <a:lstStyle/>
                    <a:p>
                      <a:pPr marL="0" algn="l" defTabSz="914400" rtl="0" eaLnBrk="1" fontAlgn="t" latinLnBrk="0" hangingPunct="1">
                        <a:spcBef>
                          <a:spcPts val="0"/>
                        </a:spcBef>
                        <a:spcAft>
                          <a:spcPts val="0"/>
                        </a:spcAft>
                      </a:pPr>
                      <a:r>
                        <a:rPr lang="nl-NL" sz="1400" b="0" u="none" strike="noStrike" kern="1200" dirty="0">
                          <a:solidFill>
                            <a:srgbClr val="000000"/>
                          </a:solidFill>
                          <a:effectLst/>
                          <a:latin typeface="+mn-lt"/>
                          <a:ea typeface="+mn-ea"/>
                          <a:cs typeface="+mn-cs"/>
                        </a:rPr>
                        <a:t>Week 18 ZW*</a:t>
                      </a:r>
                    </a:p>
                  </a:txBody>
                  <a:tcPr marL="85788" marR="85788" marT="42894" marB="42894"/>
                </a:tc>
                <a:tc gridSpan="3">
                  <a:txBody>
                    <a:bodyPr/>
                    <a:lstStyle/>
                    <a:p>
                      <a:pPr marL="0" algn="ctr" defTabSz="914400" rtl="0" eaLnBrk="1" fontAlgn="t" latinLnBrk="0" hangingPunct="1">
                        <a:spcBef>
                          <a:spcPts val="0"/>
                        </a:spcBef>
                        <a:spcAft>
                          <a:spcPts val="0"/>
                        </a:spcAft>
                      </a:pPr>
                      <a:r>
                        <a:rPr lang="en-US" sz="2800" b="1" u="none" strike="noStrike" kern="1200" dirty="0">
                          <a:solidFill>
                            <a:srgbClr val="000000"/>
                          </a:solidFill>
                          <a:effectLst/>
                          <a:latin typeface="+mn-lt"/>
                          <a:ea typeface="+mn-ea"/>
                          <a:cs typeface="+mn-cs"/>
                        </a:rPr>
                        <a:t>??</a:t>
                      </a:r>
                    </a:p>
                  </a:txBody>
                  <a:tcPr marL="85788" marR="85788" marT="42894" marB="42894"/>
                </a:tc>
                <a:tc hMerge="1">
                  <a:txBody>
                    <a:bodyPr/>
                    <a:lstStyle/>
                    <a:p>
                      <a:endParaRPr lang="nl-NL"/>
                    </a:p>
                  </a:txBody>
                  <a:tcPr/>
                </a:tc>
                <a:tc hMerge="1">
                  <a:txBody>
                    <a:bodyPr/>
                    <a:lstStyle/>
                    <a:p>
                      <a:endParaRPr lang="nl-NL"/>
                    </a:p>
                  </a:txBody>
                  <a:tcPr/>
                </a:tc>
                <a:extLst>
                  <a:ext uri="{0D108BD9-81ED-4DB2-BD59-A6C34878D82A}">
                    <a16:rowId xmlns:a16="http://schemas.microsoft.com/office/drawing/2014/main" val="1902171440"/>
                  </a:ext>
                </a:extLst>
              </a:tr>
              <a:tr h="408178">
                <a:tc gridSpan="7">
                  <a:txBody>
                    <a:bodyPr/>
                    <a:lstStyle/>
                    <a:p>
                      <a:pPr marL="0" algn="l" rtl="0" eaLnBrk="1" fontAlgn="t" latinLnBrk="0" hangingPunct="1">
                        <a:spcBef>
                          <a:spcPts val="0"/>
                        </a:spcBef>
                        <a:spcAft>
                          <a:spcPts val="0"/>
                        </a:spcAft>
                      </a:pPr>
                      <a:r>
                        <a:rPr lang="en-US" sz="1000" b="0" u="none" strike="noStrike" kern="1200" dirty="0">
                          <a:solidFill>
                            <a:srgbClr val="000000"/>
                          </a:solidFill>
                          <a:effectLst/>
                        </a:rPr>
                        <a:t>*</a:t>
                      </a:r>
                      <a:r>
                        <a:rPr lang="en-US" sz="1000" b="0" u="none" strike="noStrike" kern="1200" dirty="0" err="1">
                          <a:solidFill>
                            <a:srgbClr val="000000"/>
                          </a:solidFill>
                          <a:effectLst/>
                        </a:rPr>
                        <a:t>Hazelhoff</a:t>
                      </a:r>
                      <a:r>
                        <a:rPr lang="en-US" sz="1000" b="0" u="none" strike="noStrike" kern="1200" dirty="0">
                          <a:solidFill>
                            <a:srgbClr val="000000"/>
                          </a:solidFill>
                          <a:effectLst/>
                        </a:rPr>
                        <a:t> et al. </a:t>
                      </a:r>
                      <a:endParaRPr lang="en-US" sz="1700" b="0" u="none" strike="noStrike" dirty="0">
                        <a:effectLst/>
                      </a:endParaRPr>
                    </a:p>
                    <a:p>
                      <a:pPr marL="0" algn="l" rtl="0" eaLnBrk="1" fontAlgn="t" latinLnBrk="0" hangingPunct="1">
                        <a:spcBef>
                          <a:spcPts val="0"/>
                        </a:spcBef>
                        <a:spcAft>
                          <a:spcPts val="0"/>
                        </a:spcAft>
                      </a:pPr>
                      <a:r>
                        <a:rPr lang="en-US" sz="1000" b="0" u="none" strike="noStrike" kern="1200" dirty="0">
                          <a:solidFill>
                            <a:srgbClr val="000000"/>
                          </a:solidFill>
                          <a:effectLst/>
                        </a:rPr>
                        <a:t>**p. 426 of Robert Y. Moore book</a:t>
                      </a:r>
                      <a:endParaRPr lang="en-US" sz="1700" b="0" i="0" u="none" strike="noStrike" dirty="0">
                        <a:effectLst/>
                        <a:latin typeface="Arial" panose="020B0604020202020204" pitchFamily="34" charset="0"/>
                      </a:endParaRPr>
                    </a:p>
                  </a:txBody>
                  <a:tcPr marL="85788" marR="85788" marT="42894" marB="42894"/>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extLst>
                  <a:ext uri="{0D108BD9-81ED-4DB2-BD59-A6C34878D82A}">
                    <a16:rowId xmlns:a16="http://schemas.microsoft.com/office/drawing/2014/main" val="4276885258"/>
                  </a:ext>
                </a:extLst>
              </a:tr>
            </a:tbl>
          </a:graphicData>
        </a:graphic>
      </p:graphicFrame>
      <p:pic>
        <p:nvPicPr>
          <p:cNvPr id="7" name="Picture 2" descr="First baby born with novel three-parent embryo technique">
            <a:extLst>
              <a:ext uri="{FF2B5EF4-FFF2-40B4-BE49-F238E27FC236}">
                <a16:creationId xmlns:a16="http://schemas.microsoft.com/office/drawing/2014/main" id="{75F97D66-5F56-EA14-0FA2-2A9C7845C9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975" y="3978353"/>
            <a:ext cx="554302" cy="55430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A87B7F8E-F726-8EA6-0BB4-BF56C89F0083}"/>
              </a:ext>
            </a:extLst>
          </p:cNvPr>
          <p:cNvPicPr>
            <a:picLocks noChangeAspect="1"/>
          </p:cNvPicPr>
          <p:nvPr/>
        </p:nvPicPr>
        <p:blipFill>
          <a:blip r:embed="rId4"/>
          <a:stretch>
            <a:fillRect/>
          </a:stretch>
        </p:blipFill>
        <p:spPr>
          <a:xfrm>
            <a:off x="691016" y="5608044"/>
            <a:ext cx="612021" cy="459016"/>
          </a:xfrm>
          <a:prstGeom prst="rect">
            <a:avLst/>
          </a:prstGeom>
        </p:spPr>
      </p:pic>
      <p:cxnSp>
        <p:nvCxnSpPr>
          <p:cNvPr id="11" name="Rechte verbindingslijn met pijl 10">
            <a:extLst>
              <a:ext uri="{FF2B5EF4-FFF2-40B4-BE49-F238E27FC236}">
                <a16:creationId xmlns:a16="http://schemas.microsoft.com/office/drawing/2014/main" id="{9224E60D-B4FB-737C-9056-D7223923CEEB}"/>
              </a:ext>
            </a:extLst>
          </p:cNvPr>
          <p:cNvCxnSpPr/>
          <p:nvPr/>
        </p:nvCxnSpPr>
        <p:spPr>
          <a:xfrm>
            <a:off x="8735568" y="5091883"/>
            <a:ext cx="133184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26" name="Picture 2" descr="Ratten: Biologie der Ratte - Ratten - Haustiere - Natur - Planet Wissen">
            <a:extLst>
              <a:ext uri="{FF2B5EF4-FFF2-40B4-BE49-F238E27FC236}">
                <a16:creationId xmlns:a16="http://schemas.microsoft.com/office/drawing/2014/main" id="{657B9272-F7C3-1FC1-77AA-2642952539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054" y="3421264"/>
            <a:ext cx="817946" cy="459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03519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C5FEA3-975B-2E15-C441-E487D5B0D445}"/>
              </a:ext>
            </a:extLst>
          </p:cNvPr>
          <p:cNvPicPr>
            <a:picLocks noChangeAspect="1"/>
          </p:cNvPicPr>
          <p:nvPr/>
        </p:nvPicPr>
        <p:blipFill rotWithShape="1">
          <a:blip r:embed="rId2"/>
          <a:srcRect r="50008"/>
          <a:stretch/>
        </p:blipFill>
        <p:spPr>
          <a:xfrm>
            <a:off x="4407420" y="4006061"/>
            <a:ext cx="3109592" cy="2415444"/>
          </a:xfrm>
          <a:prstGeom prst="rect">
            <a:avLst/>
          </a:prstGeom>
        </p:spPr>
      </p:pic>
      <p:pic>
        <p:nvPicPr>
          <p:cNvPr id="7" name="Picture 5">
            <a:extLst>
              <a:ext uri="{FF2B5EF4-FFF2-40B4-BE49-F238E27FC236}">
                <a16:creationId xmlns:a16="http://schemas.microsoft.com/office/drawing/2014/main" id="{CB757EB0-3ABD-1DBE-762D-3AA4B8520603}"/>
              </a:ext>
            </a:extLst>
          </p:cNvPr>
          <p:cNvPicPr>
            <a:picLocks noChangeAspect="1"/>
          </p:cNvPicPr>
          <p:nvPr/>
        </p:nvPicPr>
        <p:blipFill>
          <a:blip r:embed="rId3"/>
          <a:stretch>
            <a:fillRect/>
          </a:stretch>
        </p:blipFill>
        <p:spPr>
          <a:xfrm>
            <a:off x="1536526" y="1658982"/>
            <a:ext cx="5958466" cy="2347079"/>
          </a:xfrm>
          <a:prstGeom prst="rect">
            <a:avLst/>
          </a:prstGeom>
        </p:spPr>
      </p:pic>
      <p:pic>
        <p:nvPicPr>
          <p:cNvPr id="9" name="Picture 6">
            <a:extLst>
              <a:ext uri="{FF2B5EF4-FFF2-40B4-BE49-F238E27FC236}">
                <a16:creationId xmlns:a16="http://schemas.microsoft.com/office/drawing/2014/main" id="{17C238E0-1FC4-F9F4-81F4-7B62957A112E}"/>
              </a:ext>
            </a:extLst>
          </p:cNvPr>
          <p:cNvPicPr>
            <a:picLocks noChangeAspect="1"/>
          </p:cNvPicPr>
          <p:nvPr/>
        </p:nvPicPr>
        <p:blipFill>
          <a:blip r:embed="rId4"/>
          <a:stretch>
            <a:fillRect/>
          </a:stretch>
        </p:blipFill>
        <p:spPr>
          <a:xfrm>
            <a:off x="1238196" y="3965966"/>
            <a:ext cx="3191244" cy="2417269"/>
          </a:xfrm>
          <a:prstGeom prst="rect">
            <a:avLst/>
          </a:prstGeom>
        </p:spPr>
      </p:pic>
      <p:sp>
        <p:nvSpPr>
          <p:cNvPr id="10" name="TextBox 7">
            <a:extLst>
              <a:ext uri="{FF2B5EF4-FFF2-40B4-BE49-F238E27FC236}">
                <a16:creationId xmlns:a16="http://schemas.microsoft.com/office/drawing/2014/main" id="{850FC5BF-542C-C081-83E5-11FD73156D9E}"/>
              </a:ext>
            </a:extLst>
          </p:cNvPr>
          <p:cNvSpPr txBox="1"/>
          <p:nvPr/>
        </p:nvSpPr>
        <p:spPr>
          <a:xfrm>
            <a:off x="8324175" y="5285699"/>
            <a:ext cx="3447954" cy="584775"/>
          </a:xfrm>
          <a:prstGeom prst="rect">
            <a:avLst/>
          </a:prstGeom>
          <a:noFill/>
        </p:spPr>
        <p:txBody>
          <a:bodyPr wrap="square" rtlCol="0">
            <a:spAutoFit/>
          </a:bodyPr>
          <a:lstStyle/>
          <a:p>
            <a:pPr defTabSz="1219170" eaLnBrk="0" fontAlgn="base" hangingPunct="0">
              <a:spcBef>
                <a:spcPct val="0"/>
              </a:spcBef>
              <a:spcAft>
                <a:spcPct val="0"/>
              </a:spcAft>
            </a:pPr>
            <a:r>
              <a:rPr lang="en-US" sz="1600" b="1" dirty="0">
                <a:latin typeface="Calibri"/>
                <a:ea typeface="ＭＳ Ｐゴシック" charset="0"/>
              </a:rPr>
              <a:t>Vasquez-Ruiz et al. (2014) </a:t>
            </a:r>
          </a:p>
          <a:p>
            <a:pPr defTabSz="1219170" eaLnBrk="0" fontAlgn="base" hangingPunct="0">
              <a:spcBef>
                <a:spcPct val="0"/>
              </a:spcBef>
              <a:spcAft>
                <a:spcPct val="0"/>
              </a:spcAft>
            </a:pPr>
            <a:r>
              <a:rPr lang="en-US" sz="1600" i="1" dirty="0">
                <a:latin typeface="Calibri"/>
                <a:ea typeface="ＭＳ Ｐゴシック" charset="0"/>
              </a:rPr>
              <a:t>Early Human Development</a:t>
            </a:r>
            <a:endParaRPr lang="nl-NL" sz="1600" i="1" dirty="0">
              <a:latin typeface="Calibri"/>
              <a:ea typeface="ＭＳ Ｐゴシック" charset="0"/>
            </a:endParaRPr>
          </a:p>
        </p:txBody>
      </p:sp>
      <p:pic>
        <p:nvPicPr>
          <p:cNvPr id="11" name="Picture 16">
            <a:extLst>
              <a:ext uri="{FF2B5EF4-FFF2-40B4-BE49-F238E27FC236}">
                <a16:creationId xmlns:a16="http://schemas.microsoft.com/office/drawing/2014/main" id="{AFF2E5EB-9514-6B09-CB15-9903FF61A5B2}"/>
              </a:ext>
            </a:extLst>
          </p:cNvPr>
          <p:cNvPicPr>
            <a:picLocks noChangeAspect="1"/>
          </p:cNvPicPr>
          <p:nvPr/>
        </p:nvPicPr>
        <p:blipFill>
          <a:blip r:embed="rId5"/>
          <a:stretch>
            <a:fillRect/>
          </a:stretch>
        </p:blipFill>
        <p:spPr>
          <a:xfrm>
            <a:off x="7620196" y="2832521"/>
            <a:ext cx="2542896" cy="880504"/>
          </a:xfrm>
          <a:prstGeom prst="rect">
            <a:avLst/>
          </a:prstGeom>
        </p:spPr>
      </p:pic>
      <p:sp>
        <p:nvSpPr>
          <p:cNvPr id="4" name="Titel 1">
            <a:extLst>
              <a:ext uri="{FF2B5EF4-FFF2-40B4-BE49-F238E27FC236}">
                <a16:creationId xmlns:a16="http://schemas.microsoft.com/office/drawing/2014/main" id="{8B37D07E-36BB-3835-9716-8B298B5D3131}"/>
              </a:ext>
            </a:extLst>
          </p:cNvPr>
          <p:cNvSpPr txBox="1">
            <a:spLocks/>
          </p:cNvSpPr>
          <p:nvPr/>
        </p:nvSpPr>
        <p:spPr>
          <a:xfrm>
            <a:off x="139874" y="333419"/>
            <a:ext cx="10515600" cy="1325563"/>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b="1" dirty="0">
                <a:cs typeface="Times New Roman" panose="02020603050405020304" pitchFamily="18" charset="0"/>
              </a:rPr>
              <a:t>Vroeggeboorte </a:t>
            </a:r>
          </a:p>
          <a:p>
            <a:r>
              <a:rPr lang="nl-NL" dirty="0"/>
              <a:t>en de bijbehorende effecten</a:t>
            </a:r>
          </a:p>
        </p:txBody>
      </p:sp>
    </p:spTree>
    <p:extLst>
      <p:ext uri="{BB962C8B-B14F-4D97-AF65-F5344CB8AC3E}">
        <p14:creationId xmlns:p14="http://schemas.microsoft.com/office/powerpoint/2010/main" val="6153722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BC86969D-5B49-69AB-C9CA-EC9CFD3D7C07}"/>
              </a:ext>
            </a:extLst>
          </p:cNvPr>
          <p:cNvPicPr>
            <a:picLocks noChangeAspect="1"/>
          </p:cNvPicPr>
          <p:nvPr/>
        </p:nvPicPr>
        <p:blipFill>
          <a:blip r:embed="rId2"/>
          <a:stretch>
            <a:fillRect/>
          </a:stretch>
        </p:blipFill>
        <p:spPr>
          <a:xfrm>
            <a:off x="1182623" y="2499643"/>
            <a:ext cx="6128811" cy="2380727"/>
          </a:xfrm>
          <a:prstGeom prst="rect">
            <a:avLst/>
          </a:prstGeom>
        </p:spPr>
        <p:style>
          <a:lnRef idx="2">
            <a:schemeClr val="accent1"/>
          </a:lnRef>
          <a:fillRef idx="1">
            <a:schemeClr val="lt1"/>
          </a:fillRef>
          <a:effectRef idx="0">
            <a:schemeClr val="accent1"/>
          </a:effectRef>
          <a:fontRef idx="minor">
            <a:schemeClr val="dk1"/>
          </a:fontRef>
        </p:style>
      </p:pic>
      <p:sp>
        <p:nvSpPr>
          <p:cNvPr id="12" name="Tekstvak 11">
            <a:extLst>
              <a:ext uri="{FF2B5EF4-FFF2-40B4-BE49-F238E27FC236}">
                <a16:creationId xmlns:a16="http://schemas.microsoft.com/office/drawing/2014/main" id="{9E9C5DB7-E0A0-087E-7F91-A49AE9C9C0AD}"/>
              </a:ext>
            </a:extLst>
          </p:cNvPr>
          <p:cNvSpPr txBox="1"/>
          <p:nvPr/>
        </p:nvSpPr>
        <p:spPr>
          <a:xfrm>
            <a:off x="7477797" y="2172111"/>
            <a:ext cx="2902226"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nl-NL" sz="2400" b="1" dirty="0">
                <a:solidFill>
                  <a:srgbClr val="185267"/>
                </a:solidFill>
              </a:rPr>
              <a:t>Snellere groei</a:t>
            </a:r>
          </a:p>
        </p:txBody>
      </p:sp>
      <p:sp>
        <p:nvSpPr>
          <p:cNvPr id="13" name="Tekstvak 12">
            <a:extLst>
              <a:ext uri="{FF2B5EF4-FFF2-40B4-BE49-F238E27FC236}">
                <a16:creationId xmlns:a16="http://schemas.microsoft.com/office/drawing/2014/main" id="{47A38946-5411-7BD1-A854-5F79E87C672D}"/>
              </a:ext>
            </a:extLst>
          </p:cNvPr>
          <p:cNvSpPr txBox="1"/>
          <p:nvPr/>
        </p:nvSpPr>
        <p:spPr>
          <a:xfrm>
            <a:off x="7477797" y="3499003"/>
            <a:ext cx="2902226"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nl-NL" sz="2400" b="1" dirty="0">
                <a:solidFill>
                  <a:srgbClr val="185267"/>
                </a:solidFill>
              </a:rPr>
              <a:t>Minder infecties</a:t>
            </a:r>
          </a:p>
        </p:txBody>
      </p:sp>
      <p:sp>
        <p:nvSpPr>
          <p:cNvPr id="15" name="Tekstvak 14">
            <a:extLst>
              <a:ext uri="{FF2B5EF4-FFF2-40B4-BE49-F238E27FC236}">
                <a16:creationId xmlns:a16="http://schemas.microsoft.com/office/drawing/2014/main" id="{7340F07B-B7FD-D61A-B7DB-C317CBAFCA3B}"/>
              </a:ext>
            </a:extLst>
          </p:cNvPr>
          <p:cNvSpPr txBox="1"/>
          <p:nvPr/>
        </p:nvSpPr>
        <p:spPr>
          <a:xfrm>
            <a:off x="7477797" y="2836850"/>
            <a:ext cx="2902226"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nl-NL" sz="2400" b="1" dirty="0">
                <a:solidFill>
                  <a:srgbClr val="185267"/>
                </a:solidFill>
              </a:rPr>
              <a:t>Eerder ontslagen</a:t>
            </a:r>
          </a:p>
        </p:txBody>
      </p:sp>
      <p:sp>
        <p:nvSpPr>
          <p:cNvPr id="16" name="Tekstvak 15">
            <a:extLst>
              <a:ext uri="{FF2B5EF4-FFF2-40B4-BE49-F238E27FC236}">
                <a16:creationId xmlns:a16="http://schemas.microsoft.com/office/drawing/2014/main" id="{8E43F03B-DD1B-1621-E523-20E4A60562CE}"/>
              </a:ext>
            </a:extLst>
          </p:cNvPr>
          <p:cNvSpPr txBox="1"/>
          <p:nvPr/>
        </p:nvSpPr>
        <p:spPr>
          <a:xfrm>
            <a:off x="7477797" y="4861622"/>
            <a:ext cx="3206768"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nl-NL" sz="2400" b="1" dirty="0">
                <a:solidFill>
                  <a:srgbClr val="185267"/>
                </a:solidFill>
              </a:rPr>
              <a:t>Verbeterde voeding</a:t>
            </a:r>
          </a:p>
        </p:txBody>
      </p:sp>
      <p:sp>
        <p:nvSpPr>
          <p:cNvPr id="17" name="Tekstvak 16">
            <a:extLst>
              <a:ext uri="{FF2B5EF4-FFF2-40B4-BE49-F238E27FC236}">
                <a16:creationId xmlns:a16="http://schemas.microsoft.com/office/drawing/2014/main" id="{BB5FCC46-B5CA-2D54-831F-5CB1B9C50049}"/>
              </a:ext>
            </a:extLst>
          </p:cNvPr>
          <p:cNvSpPr txBox="1"/>
          <p:nvPr/>
        </p:nvSpPr>
        <p:spPr>
          <a:xfrm>
            <a:off x="7477797" y="4198769"/>
            <a:ext cx="2902226"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nl-NL" sz="2400" b="1" dirty="0">
                <a:solidFill>
                  <a:srgbClr val="185267"/>
                </a:solidFill>
              </a:rPr>
              <a:t>Verbeterde slaap</a:t>
            </a:r>
          </a:p>
        </p:txBody>
      </p:sp>
      <p:sp>
        <p:nvSpPr>
          <p:cNvPr id="5" name="Titel 1">
            <a:extLst>
              <a:ext uri="{FF2B5EF4-FFF2-40B4-BE49-F238E27FC236}">
                <a16:creationId xmlns:a16="http://schemas.microsoft.com/office/drawing/2014/main" id="{4127E60E-6B24-2BAB-D8DC-5B594455B591}"/>
              </a:ext>
            </a:extLst>
          </p:cNvPr>
          <p:cNvSpPr txBox="1">
            <a:spLocks/>
          </p:cNvSpPr>
          <p:nvPr/>
        </p:nvSpPr>
        <p:spPr>
          <a:xfrm>
            <a:off x="139874" y="333419"/>
            <a:ext cx="10515600" cy="1325563"/>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b="1" dirty="0">
                <a:cs typeface="Times New Roman" panose="02020603050405020304" pitchFamily="18" charset="0"/>
              </a:rPr>
              <a:t>Vroeggeboorte </a:t>
            </a:r>
          </a:p>
          <a:p>
            <a:r>
              <a:rPr lang="nl-NL" dirty="0"/>
              <a:t>en de bijbehorende effecten</a:t>
            </a:r>
          </a:p>
        </p:txBody>
      </p:sp>
    </p:spTree>
    <p:extLst>
      <p:ext uri="{BB962C8B-B14F-4D97-AF65-F5344CB8AC3E}">
        <p14:creationId xmlns:p14="http://schemas.microsoft.com/office/powerpoint/2010/main" val="23717112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BE9F0010-3449-169E-4CCE-670A9EA20CD7}"/>
              </a:ext>
            </a:extLst>
          </p:cNvPr>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l-NL" sz="4000" dirty="0">
                <a:cs typeface="Times New Roman" panose="02020603050405020304" pitchFamily="18" charset="0"/>
              </a:rPr>
              <a:t>Inhoud</a:t>
            </a:r>
          </a:p>
        </p:txBody>
      </p:sp>
      <p:sp>
        <p:nvSpPr>
          <p:cNvPr id="13" name="Tijdelijke aanduiding voor inhoud 2">
            <a:extLst>
              <a:ext uri="{FF2B5EF4-FFF2-40B4-BE49-F238E27FC236}">
                <a16:creationId xmlns:a16="http://schemas.microsoft.com/office/drawing/2014/main" id="{CC485BE4-858A-4490-B69F-0494F96AEE56}"/>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nl-NL" dirty="0">
                <a:solidFill>
                  <a:schemeClr val="accent3">
                    <a:lumMod val="40000"/>
                    <a:lumOff val="60000"/>
                  </a:schemeClr>
                </a:solidFill>
                <a:latin typeface="+mj-lt"/>
                <a:cs typeface="Times New Roman" panose="02020603050405020304" pitchFamily="18" charset="0"/>
              </a:rPr>
              <a:t>Introductie circadiaans ritme</a:t>
            </a:r>
          </a:p>
          <a:p>
            <a:pPr marL="342900" indent="-342900" algn="l">
              <a:buFont typeface="Arial" panose="020B0604020202020204" pitchFamily="34" charset="0"/>
              <a:buChar char="•"/>
            </a:pPr>
            <a:r>
              <a:rPr lang="nl-NL" dirty="0">
                <a:solidFill>
                  <a:schemeClr val="accent3">
                    <a:lumMod val="40000"/>
                    <a:lumOff val="60000"/>
                  </a:schemeClr>
                </a:solidFill>
                <a:latin typeface="+mj-lt"/>
                <a:cs typeface="Times New Roman" panose="02020603050405020304" pitchFamily="18" charset="0"/>
              </a:rPr>
              <a:t>Adaptatie aan de omgeving</a:t>
            </a:r>
          </a:p>
          <a:p>
            <a:pPr marL="800100" lvl="1" indent="-342900" algn="l">
              <a:buFont typeface="Arial" panose="020B0604020202020204" pitchFamily="34" charset="0"/>
              <a:buChar char="•"/>
            </a:pPr>
            <a:r>
              <a:rPr lang="nl-NL" dirty="0">
                <a:solidFill>
                  <a:schemeClr val="accent3">
                    <a:lumMod val="40000"/>
                    <a:lumOff val="60000"/>
                  </a:schemeClr>
                </a:solidFill>
                <a:latin typeface="+mj-lt"/>
                <a:cs typeface="Times New Roman" panose="02020603050405020304" pitchFamily="18" charset="0"/>
              </a:rPr>
              <a:t>Foetus</a:t>
            </a:r>
          </a:p>
          <a:p>
            <a:pPr marL="800100" lvl="1" indent="-342900" algn="l">
              <a:buFont typeface="Arial" panose="020B0604020202020204" pitchFamily="34" charset="0"/>
              <a:buChar char="•"/>
            </a:pPr>
            <a:r>
              <a:rPr lang="nl-NL" dirty="0">
                <a:solidFill>
                  <a:schemeClr val="accent3">
                    <a:lumMod val="40000"/>
                    <a:lumOff val="60000"/>
                  </a:schemeClr>
                </a:solidFill>
                <a:latin typeface="+mj-lt"/>
                <a:cs typeface="Times New Roman" panose="02020603050405020304" pitchFamily="18" charset="0"/>
              </a:rPr>
              <a:t>Na de geboorte </a:t>
            </a:r>
          </a:p>
          <a:p>
            <a:pPr marL="800100" lvl="1" indent="-342900" algn="l">
              <a:buFont typeface="Arial" panose="020B0604020202020204" pitchFamily="34" charset="0"/>
              <a:buChar char="•"/>
            </a:pPr>
            <a:r>
              <a:rPr lang="nl-NL" dirty="0">
                <a:solidFill>
                  <a:schemeClr val="accent3">
                    <a:lumMod val="40000"/>
                    <a:lumOff val="60000"/>
                  </a:schemeClr>
                </a:solidFill>
                <a:latin typeface="+mj-lt"/>
                <a:cs typeface="Times New Roman" panose="02020603050405020304" pitchFamily="18" charset="0"/>
              </a:rPr>
              <a:t>Levensbeloop </a:t>
            </a:r>
          </a:p>
          <a:p>
            <a:pPr marL="342900" indent="-342900" algn="l">
              <a:buFont typeface="Arial" panose="020B0604020202020204" pitchFamily="34" charset="0"/>
              <a:buChar char="•"/>
            </a:pPr>
            <a:r>
              <a:rPr lang="nl-NL" dirty="0">
                <a:solidFill>
                  <a:schemeClr val="accent3">
                    <a:lumMod val="40000"/>
                    <a:lumOff val="60000"/>
                  </a:schemeClr>
                </a:solidFill>
                <a:latin typeface="+mj-lt"/>
                <a:cs typeface="Times New Roman" panose="02020603050405020304" pitchFamily="18" charset="0"/>
              </a:rPr>
              <a:t>Ritme-verstoringen en lange termijn uitkomsten</a:t>
            </a:r>
          </a:p>
          <a:p>
            <a:pPr marL="342900" indent="-342900" algn="l">
              <a:buFont typeface="Arial" panose="020B0604020202020204" pitchFamily="34" charset="0"/>
              <a:buChar char="•"/>
            </a:pPr>
            <a:r>
              <a:rPr lang="nl-NL" kern="0" dirty="0">
                <a:solidFill>
                  <a:schemeClr val="accent3">
                    <a:lumMod val="40000"/>
                    <a:lumOff val="60000"/>
                  </a:schemeClr>
                </a:solidFill>
                <a:latin typeface="+mj-lt"/>
                <a:cs typeface="Times New Roman" panose="02020603050405020304" pitchFamily="18" charset="0"/>
              </a:rPr>
              <a:t>Vroeggeboorte en bijbehorende effecten</a:t>
            </a:r>
          </a:p>
          <a:p>
            <a:pPr marL="342900" indent="-342900" algn="l">
              <a:buFont typeface="Arial" panose="020B0604020202020204" pitchFamily="34" charset="0"/>
              <a:buChar char="•"/>
            </a:pPr>
            <a:r>
              <a:rPr lang="nl-NL" kern="0" dirty="0">
                <a:latin typeface="+mj-lt"/>
                <a:cs typeface="Times New Roman" panose="02020603050405020304" pitchFamily="18" charset="0"/>
              </a:rPr>
              <a:t>PhD project</a:t>
            </a:r>
            <a:endParaRPr lang="nl-NL" dirty="0">
              <a:latin typeface="+mj-lt"/>
              <a:cs typeface="Times New Roman" panose="02020603050405020304" pitchFamily="18" charset="0"/>
            </a:endParaRPr>
          </a:p>
          <a:p>
            <a:pPr algn="l"/>
            <a:endParaRPr lang="nl-NL" dirty="0">
              <a:latin typeface="+mj-lt"/>
              <a:cs typeface="Times New Roman" panose="02020603050405020304" pitchFamily="18" charset="0"/>
            </a:endParaRPr>
          </a:p>
        </p:txBody>
      </p:sp>
    </p:spTree>
    <p:extLst>
      <p:ext uri="{BB962C8B-B14F-4D97-AF65-F5344CB8AC3E}">
        <p14:creationId xmlns:p14="http://schemas.microsoft.com/office/powerpoint/2010/main" val="27700804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2C175DAD-2F88-77C7-D98E-C2A62260AC76}"/>
              </a:ext>
            </a:extLst>
          </p:cNvPr>
          <p:cNvSpPr txBox="1">
            <a:spLocks/>
          </p:cNvSpPr>
          <p:nvPr/>
        </p:nvSpPr>
        <p:spPr>
          <a:xfrm>
            <a:off x="389269" y="391439"/>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b="1" dirty="0">
                <a:cs typeface="Times New Roman" panose="02020603050405020304" pitchFamily="18" charset="0"/>
              </a:rPr>
              <a:t>PhD project </a:t>
            </a:r>
          </a:p>
        </p:txBody>
      </p:sp>
      <p:pic>
        <p:nvPicPr>
          <p:cNvPr id="15" name="Picture 5">
            <a:extLst>
              <a:ext uri="{FF2B5EF4-FFF2-40B4-BE49-F238E27FC236}">
                <a16:creationId xmlns:a16="http://schemas.microsoft.com/office/drawing/2014/main" id="{7DE3A389-00E0-501E-269D-1E87AB57C576}"/>
              </a:ext>
            </a:extLst>
          </p:cNvPr>
          <p:cNvPicPr>
            <a:picLocks noChangeAspect="1"/>
          </p:cNvPicPr>
          <p:nvPr/>
        </p:nvPicPr>
        <p:blipFill>
          <a:blip r:embed="rId2"/>
          <a:stretch>
            <a:fillRect/>
          </a:stretch>
        </p:blipFill>
        <p:spPr>
          <a:xfrm>
            <a:off x="523212" y="2291582"/>
            <a:ext cx="10835148" cy="3333398"/>
          </a:xfrm>
          <a:prstGeom prst="rect">
            <a:avLst/>
          </a:prstGeom>
        </p:spPr>
      </p:pic>
      <p:sp>
        <p:nvSpPr>
          <p:cNvPr id="4" name="Tekstvak 3">
            <a:extLst>
              <a:ext uri="{FF2B5EF4-FFF2-40B4-BE49-F238E27FC236}">
                <a16:creationId xmlns:a16="http://schemas.microsoft.com/office/drawing/2014/main" id="{34997151-E83C-3E16-8D0B-B773C3762D2C}"/>
              </a:ext>
            </a:extLst>
          </p:cNvPr>
          <p:cNvSpPr txBox="1"/>
          <p:nvPr/>
        </p:nvSpPr>
        <p:spPr>
          <a:xfrm>
            <a:off x="7977787" y="5609775"/>
            <a:ext cx="1903956" cy="261610"/>
          </a:xfrm>
          <a:prstGeom prst="rect">
            <a:avLst/>
          </a:prstGeom>
          <a:noFill/>
        </p:spPr>
        <p:txBody>
          <a:bodyPr wrap="square" rtlCol="0">
            <a:spAutoFit/>
          </a:bodyPr>
          <a:lstStyle/>
          <a:p>
            <a:r>
              <a:rPr lang="nl-NL" sz="1050" dirty="0" err="1"/>
              <a:t>Images©Dudink</a:t>
            </a:r>
            <a:endParaRPr lang="nl-NL" sz="1050" dirty="0"/>
          </a:p>
        </p:txBody>
      </p:sp>
    </p:spTree>
    <p:extLst>
      <p:ext uri="{BB962C8B-B14F-4D97-AF65-F5344CB8AC3E}">
        <p14:creationId xmlns:p14="http://schemas.microsoft.com/office/powerpoint/2010/main" val="25216266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fbeelding 12" descr="Afbeelding met tekst, schermopname&#10;&#10;Automatisch gegenereerde beschrijving">
            <a:extLst>
              <a:ext uri="{FF2B5EF4-FFF2-40B4-BE49-F238E27FC236}">
                <a16:creationId xmlns:a16="http://schemas.microsoft.com/office/drawing/2014/main" id="{93A8FE6B-00BD-F59A-D6E5-823D91820E4D}"/>
              </a:ext>
            </a:extLst>
          </p:cNvPr>
          <p:cNvPicPr>
            <a:picLocks noChangeAspect="1"/>
          </p:cNvPicPr>
          <p:nvPr/>
        </p:nvPicPr>
        <p:blipFill rotWithShape="1">
          <a:blip r:embed="rId2">
            <a:extLst>
              <a:ext uri="{28A0092B-C50C-407E-A947-70E740481C1C}">
                <a14:useLocalDpi xmlns:a14="http://schemas.microsoft.com/office/drawing/2010/main" val="0"/>
              </a:ext>
            </a:extLst>
          </a:blip>
          <a:srcRect l="13107" t="7767" r="12840" b="6978"/>
          <a:stretch/>
        </p:blipFill>
        <p:spPr>
          <a:xfrm>
            <a:off x="1618778" y="1717002"/>
            <a:ext cx="7500838" cy="4857399"/>
          </a:xfrm>
          <a:prstGeom prst="rect">
            <a:avLst/>
          </a:prstGeom>
        </p:spPr>
      </p:pic>
      <p:sp>
        <p:nvSpPr>
          <p:cNvPr id="4" name="Titel 1">
            <a:extLst>
              <a:ext uri="{FF2B5EF4-FFF2-40B4-BE49-F238E27FC236}">
                <a16:creationId xmlns:a16="http://schemas.microsoft.com/office/drawing/2014/main" id="{DFF4163D-1F1D-002E-C805-98125E90675B}"/>
              </a:ext>
            </a:extLst>
          </p:cNvPr>
          <p:cNvSpPr txBox="1">
            <a:spLocks/>
          </p:cNvSpPr>
          <p:nvPr/>
        </p:nvSpPr>
        <p:spPr>
          <a:xfrm>
            <a:off x="389269" y="391439"/>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b="1" dirty="0">
                <a:cs typeface="Times New Roman" panose="02020603050405020304" pitchFamily="18" charset="0"/>
              </a:rPr>
              <a:t>PhD project </a:t>
            </a:r>
          </a:p>
        </p:txBody>
      </p:sp>
    </p:spTree>
    <p:extLst>
      <p:ext uri="{BB962C8B-B14F-4D97-AF65-F5344CB8AC3E}">
        <p14:creationId xmlns:p14="http://schemas.microsoft.com/office/powerpoint/2010/main" val="29715909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BA948E82-AA91-5616-B2D6-5498BA6AE3EF}"/>
              </a:ext>
            </a:extLst>
          </p:cNvPr>
          <p:cNvPicPr>
            <a:picLocks noChangeAspect="1"/>
          </p:cNvPicPr>
          <p:nvPr/>
        </p:nvPicPr>
        <p:blipFill rotWithShape="1">
          <a:blip r:embed="rId3"/>
          <a:srcRect l="33323" t="16534" r="33600" b="23733"/>
          <a:stretch/>
        </p:blipFill>
        <p:spPr>
          <a:xfrm>
            <a:off x="5023104" y="1717002"/>
            <a:ext cx="4342679" cy="4411337"/>
          </a:xfrm>
          <a:prstGeom prst="rect">
            <a:avLst/>
          </a:prstGeom>
        </p:spPr>
      </p:pic>
      <p:sp>
        <p:nvSpPr>
          <p:cNvPr id="7" name="Rectangle 7">
            <a:extLst>
              <a:ext uri="{FF2B5EF4-FFF2-40B4-BE49-F238E27FC236}">
                <a16:creationId xmlns:a16="http://schemas.microsoft.com/office/drawing/2014/main" id="{374DBE64-BDD3-367B-4F51-37CBB07EE24A}"/>
              </a:ext>
            </a:extLst>
          </p:cNvPr>
          <p:cNvSpPr/>
          <p:nvPr/>
        </p:nvSpPr>
        <p:spPr>
          <a:xfrm>
            <a:off x="5023104" y="6149477"/>
            <a:ext cx="4849867" cy="338554"/>
          </a:xfrm>
          <a:prstGeom prst="rect">
            <a:avLst/>
          </a:prstGeom>
        </p:spPr>
        <p:txBody>
          <a:bodyPr wrap="square">
            <a:spAutoFit/>
          </a:bodyPr>
          <a:lstStyle/>
          <a:p>
            <a:r>
              <a:rPr lang="en-CA" sz="1600" b="1" kern="0" dirty="0">
                <a:solidFill>
                  <a:srgbClr val="000000"/>
                </a:solidFill>
                <a:latin typeface="Calibri"/>
              </a:rPr>
              <a:t>Lee Y. (2021). </a:t>
            </a:r>
            <a:r>
              <a:rPr lang="en-CA" sz="1600" i="1" kern="0" dirty="0">
                <a:solidFill>
                  <a:srgbClr val="000000"/>
                </a:solidFill>
                <a:latin typeface="Calibri"/>
              </a:rPr>
              <a:t>Experimental &amp; Molecular Medicine</a:t>
            </a:r>
          </a:p>
        </p:txBody>
      </p:sp>
      <p:pic>
        <p:nvPicPr>
          <p:cNvPr id="1026" name="Picture 2" descr="Singapore’s TurtleTree Labs Is Launching Lab-Grown Breast Milk By 2021">
            <a:extLst>
              <a:ext uri="{FF2B5EF4-FFF2-40B4-BE49-F238E27FC236}">
                <a16:creationId xmlns:a16="http://schemas.microsoft.com/office/drawing/2014/main" id="{56250D72-07CF-61F5-51C1-6F2FD8D0B1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111" y="2007860"/>
            <a:ext cx="3795044" cy="2842280"/>
          </a:xfrm>
          <a:prstGeom prst="rect">
            <a:avLst/>
          </a:prstGeom>
          <a:noFill/>
          <a:extLst>
            <a:ext uri="{909E8E84-426E-40DD-AFC4-6F175D3DCCD1}">
              <a14:hiddenFill xmlns:a14="http://schemas.microsoft.com/office/drawing/2010/main">
                <a:solidFill>
                  <a:srgbClr val="FFFFFF"/>
                </a:solidFill>
              </a14:hiddenFill>
            </a:ext>
          </a:extLst>
        </p:spPr>
      </p:pic>
      <p:sp>
        <p:nvSpPr>
          <p:cNvPr id="4" name="Titel 1">
            <a:extLst>
              <a:ext uri="{FF2B5EF4-FFF2-40B4-BE49-F238E27FC236}">
                <a16:creationId xmlns:a16="http://schemas.microsoft.com/office/drawing/2014/main" id="{1C17FDAF-F41D-0C3D-53F2-994AE29936D3}"/>
              </a:ext>
            </a:extLst>
          </p:cNvPr>
          <p:cNvSpPr txBox="1">
            <a:spLocks/>
          </p:cNvSpPr>
          <p:nvPr/>
        </p:nvSpPr>
        <p:spPr>
          <a:xfrm>
            <a:off x="389269" y="391439"/>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b="1" dirty="0">
                <a:cs typeface="Times New Roman" panose="02020603050405020304" pitchFamily="18" charset="0"/>
              </a:rPr>
              <a:t>PhD project </a:t>
            </a:r>
          </a:p>
        </p:txBody>
      </p:sp>
    </p:spTree>
    <p:extLst>
      <p:ext uri="{BB962C8B-B14F-4D97-AF65-F5344CB8AC3E}">
        <p14:creationId xmlns:p14="http://schemas.microsoft.com/office/powerpoint/2010/main" val="1251963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2C175DAD-2F88-77C7-D98E-C2A62260AC76}"/>
              </a:ext>
            </a:extLst>
          </p:cNvPr>
          <p:cNvSpPr txBox="1">
            <a:spLocks/>
          </p:cNvSpPr>
          <p:nvPr/>
        </p:nvSpPr>
        <p:spPr>
          <a:xfrm>
            <a:off x="389269" y="391439"/>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b="1" dirty="0">
                <a:cs typeface="Times New Roman" panose="02020603050405020304" pitchFamily="18" charset="0"/>
              </a:rPr>
              <a:t>Samenvatting</a:t>
            </a:r>
          </a:p>
        </p:txBody>
      </p:sp>
      <p:sp>
        <p:nvSpPr>
          <p:cNvPr id="9" name="Tekstvak 8">
            <a:extLst>
              <a:ext uri="{FF2B5EF4-FFF2-40B4-BE49-F238E27FC236}">
                <a16:creationId xmlns:a16="http://schemas.microsoft.com/office/drawing/2014/main" id="{69DC8FBB-1074-38A1-38C8-880563154B9A}"/>
              </a:ext>
            </a:extLst>
          </p:cNvPr>
          <p:cNvSpPr txBox="1"/>
          <p:nvPr/>
        </p:nvSpPr>
        <p:spPr>
          <a:xfrm>
            <a:off x="852938" y="2450337"/>
            <a:ext cx="10785784" cy="646331"/>
          </a:xfrm>
          <a:prstGeom prst="rect">
            <a:avLst/>
          </a:prstGeom>
          <a:noFill/>
        </p:spPr>
        <p:txBody>
          <a:bodyPr wrap="square" rtlCol="0">
            <a:spAutoFit/>
          </a:bodyPr>
          <a:lstStyle/>
          <a:p>
            <a:pPr marL="285750" indent="-285750" algn="just">
              <a:buFont typeface="Arial" panose="020B0604020202020204" pitchFamily="34" charset="0"/>
              <a:buChar char="•"/>
            </a:pPr>
            <a:r>
              <a:rPr lang="nl-NL" dirty="0"/>
              <a:t>Tijdens een zwangerschap is moeder de tussenpersoon die licht-donker registreert, en leunt de foetus op ritmische signalen van moeder.</a:t>
            </a:r>
          </a:p>
        </p:txBody>
      </p:sp>
      <p:sp>
        <p:nvSpPr>
          <p:cNvPr id="4" name="Tekstvak 3">
            <a:extLst>
              <a:ext uri="{FF2B5EF4-FFF2-40B4-BE49-F238E27FC236}">
                <a16:creationId xmlns:a16="http://schemas.microsoft.com/office/drawing/2014/main" id="{EB66C2B3-FA4C-064A-617C-867C042B21F0}"/>
              </a:ext>
            </a:extLst>
          </p:cNvPr>
          <p:cNvSpPr txBox="1"/>
          <p:nvPr/>
        </p:nvSpPr>
        <p:spPr>
          <a:xfrm>
            <a:off x="852938" y="1802746"/>
            <a:ext cx="10785784" cy="646331"/>
          </a:xfrm>
          <a:prstGeom prst="rect">
            <a:avLst/>
          </a:prstGeom>
          <a:noFill/>
        </p:spPr>
        <p:txBody>
          <a:bodyPr wrap="square" rtlCol="0">
            <a:spAutoFit/>
          </a:bodyPr>
          <a:lstStyle/>
          <a:p>
            <a:pPr marL="285750" indent="-285750" algn="just">
              <a:buFont typeface="Arial" panose="020B0604020202020204" pitchFamily="34" charset="0"/>
              <a:buChar char="•"/>
            </a:pPr>
            <a:r>
              <a:rPr lang="nl-NL" dirty="0"/>
              <a:t>Het </a:t>
            </a:r>
            <a:r>
              <a:rPr lang="nl-NL" dirty="0" err="1"/>
              <a:t>circadiaan</a:t>
            </a:r>
            <a:r>
              <a:rPr lang="nl-NL" dirty="0"/>
              <a:t> ritme wordt aangestuurd door de SCN d.m.v. fysiologische processen in het lichaam 	    (e.g. hormonen en neurale signalen). </a:t>
            </a:r>
          </a:p>
        </p:txBody>
      </p:sp>
      <p:sp>
        <p:nvSpPr>
          <p:cNvPr id="7" name="Tekstvak 6">
            <a:extLst>
              <a:ext uri="{FF2B5EF4-FFF2-40B4-BE49-F238E27FC236}">
                <a16:creationId xmlns:a16="http://schemas.microsoft.com/office/drawing/2014/main" id="{89E7528C-70CC-776B-94CD-D81ADD66BF51}"/>
              </a:ext>
            </a:extLst>
          </p:cNvPr>
          <p:cNvSpPr txBox="1"/>
          <p:nvPr/>
        </p:nvSpPr>
        <p:spPr>
          <a:xfrm>
            <a:off x="852938" y="3092424"/>
            <a:ext cx="10785784" cy="369332"/>
          </a:xfrm>
          <a:prstGeom prst="rect">
            <a:avLst/>
          </a:prstGeom>
          <a:noFill/>
        </p:spPr>
        <p:txBody>
          <a:bodyPr wrap="square" rtlCol="0">
            <a:spAutoFit/>
          </a:bodyPr>
          <a:lstStyle/>
          <a:p>
            <a:pPr marL="285750" indent="-285750" algn="just">
              <a:buFont typeface="Arial" panose="020B0604020202020204" pitchFamily="34" charset="0"/>
              <a:buChar char="•"/>
            </a:pPr>
            <a:r>
              <a:rPr lang="nl-NL" dirty="0"/>
              <a:t>Na de geboorte heb je een ultradiaan ritme vanwege extreme groei van de hersenen en een kleine maag.</a:t>
            </a:r>
          </a:p>
        </p:txBody>
      </p:sp>
      <p:sp>
        <p:nvSpPr>
          <p:cNvPr id="10" name="Tekstvak 9">
            <a:extLst>
              <a:ext uri="{FF2B5EF4-FFF2-40B4-BE49-F238E27FC236}">
                <a16:creationId xmlns:a16="http://schemas.microsoft.com/office/drawing/2014/main" id="{29AA59C0-30E4-09BA-2EFE-14C3E9646464}"/>
              </a:ext>
            </a:extLst>
          </p:cNvPr>
          <p:cNvSpPr txBox="1"/>
          <p:nvPr/>
        </p:nvSpPr>
        <p:spPr>
          <a:xfrm>
            <a:off x="852938" y="3634970"/>
            <a:ext cx="11180566" cy="646331"/>
          </a:xfrm>
          <a:prstGeom prst="rect">
            <a:avLst/>
          </a:prstGeom>
          <a:noFill/>
        </p:spPr>
        <p:txBody>
          <a:bodyPr wrap="square" rtlCol="0">
            <a:spAutoFit/>
          </a:bodyPr>
          <a:lstStyle/>
          <a:p>
            <a:pPr marL="285750" indent="-285750" algn="just">
              <a:buFont typeface="Arial" panose="020B0604020202020204" pitchFamily="34" charset="0"/>
              <a:buChar char="•"/>
            </a:pPr>
            <a:r>
              <a:rPr lang="nl-NL" dirty="0"/>
              <a:t>Gedurende de levensloop verschuift je interne ritme van vroeg naar laat, en weer terug naar een vroeg ritme.</a:t>
            </a:r>
          </a:p>
        </p:txBody>
      </p:sp>
      <p:sp>
        <p:nvSpPr>
          <p:cNvPr id="11" name="Tekstvak 10">
            <a:extLst>
              <a:ext uri="{FF2B5EF4-FFF2-40B4-BE49-F238E27FC236}">
                <a16:creationId xmlns:a16="http://schemas.microsoft.com/office/drawing/2014/main" id="{A122C0DB-DCED-7F94-2901-36A08AEA87FD}"/>
              </a:ext>
            </a:extLst>
          </p:cNvPr>
          <p:cNvSpPr txBox="1"/>
          <p:nvPr/>
        </p:nvSpPr>
        <p:spPr>
          <a:xfrm>
            <a:off x="852938" y="4299386"/>
            <a:ext cx="10785784" cy="2031325"/>
          </a:xfrm>
          <a:prstGeom prst="rect">
            <a:avLst/>
          </a:prstGeom>
          <a:noFill/>
        </p:spPr>
        <p:txBody>
          <a:bodyPr wrap="square" rtlCol="0">
            <a:spAutoFit/>
          </a:bodyPr>
          <a:lstStyle/>
          <a:p>
            <a:pPr marL="285750" indent="-285750" algn="just">
              <a:buFont typeface="Arial" panose="020B0604020202020204" pitchFamily="34" charset="0"/>
              <a:buChar char="•"/>
            </a:pPr>
            <a:r>
              <a:rPr lang="nl-NL" dirty="0"/>
              <a:t>Verstoring van een licht/donker cyclus geeft gezondheidsproblemen. Dit kan bijvoorbeeld effect hebben op het immuunsysteem en kanker of diabetes veroorzaken.</a:t>
            </a:r>
          </a:p>
          <a:p>
            <a:pPr marL="285750" indent="-285750" algn="just">
              <a:buFont typeface="Arial" panose="020B0604020202020204" pitchFamily="34" charset="0"/>
              <a:buChar char="•"/>
            </a:pPr>
            <a:endParaRPr lang="nl-NL" dirty="0"/>
          </a:p>
          <a:p>
            <a:pPr algn="just"/>
            <a:endParaRPr lang="nl-NL" dirty="0"/>
          </a:p>
          <a:p>
            <a:pPr marL="285750" indent="-285750" algn="just">
              <a:buFont typeface="Arial" panose="020B0604020202020204" pitchFamily="34" charset="0"/>
              <a:buChar char="•"/>
            </a:pPr>
            <a:endParaRPr lang="nl-NL" dirty="0"/>
          </a:p>
          <a:p>
            <a:pPr marL="285750" indent="-285750" algn="just">
              <a:buFont typeface="Arial" panose="020B0604020202020204" pitchFamily="34" charset="0"/>
              <a:buChar char="•"/>
            </a:pPr>
            <a:endParaRPr lang="nl-NL" dirty="0"/>
          </a:p>
          <a:p>
            <a:pPr marL="285750" indent="-285750" algn="just">
              <a:buFont typeface="Arial" panose="020B0604020202020204" pitchFamily="34" charset="0"/>
              <a:buChar char="•"/>
            </a:pPr>
            <a:endParaRPr lang="nl-NL" dirty="0"/>
          </a:p>
        </p:txBody>
      </p:sp>
      <p:sp>
        <p:nvSpPr>
          <p:cNvPr id="12" name="Tekstvak 11">
            <a:extLst>
              <a:ext uri="{FF2B5EF4-FFF2-40B4-BE49-F238E27FC236}">
                <a16:creationId xmlns:a16="http://schemas.microsoft.com/office/drawing/2014/main" id="{A4121044-9F9C-136D-5A86-AD361230D937}"/>
              </a:ext>
            </a:extLst>
          </p:cNvPr>
          <p:cNvSpPr txBox="1"/>
          <p:nvPr/>
        </p:nvSpPr>
        <p:spPr>
          <a:xfrm>
            <a:off x="852938" y="4959960"/>
            <a:ext cx="10785784" cy="2585323"/>
          </a:xfrm>
          <a:prstGeom prst="rect">
            <a:avLst/>
          </a:prstGeom>
          <a:noFill/>
        </p:spPr>
        <p:txBody>
          <a:bodyPr wrap="square" rtlCol="0">
            <a:spAutoFit/>
          </a:bodyPr>
          <a:lstStyle/>
          <a:p>
            <a:pPr marL="285750" indent="-285750" algn="just">
              <a:buFont typeface="Arial" panose="020B0604020202020204" pitchFamily="34" charset="0"/>
              <a:buChar char="•"/>
            </a:pPr>
            <a:r>
              <a:rPr lang="nl-NL" dirty="0"/>
              <a:t>Vroeggeboren kinderen kunnen niet op ritmische signalen van moeder leunen maar krijgen een constante aanloop van licht of donker in de intensive care unit in het ziekenhuis.</a:t>
            </a:r>
          </a:p>
          <a:p>
            <a:pPr marL="285750" indent="-285750" algn="just">
              <a:buFont typeface="Arial" panose="020B0604020202020204" pitchFamily="34" charset="0"/>
              <a:buChar char="•"/>
            </a:pPr>
            <a:endParaRPr lang="nl-NL" dirty="0"/>
          </a:p>
          <a:p>
            <a:pPr marL="285750" indent="-285750" algn="just">
              <a:buFont typeface="Arial" panose="020B0604020202020204" pitchFamily="34" charset="0"/>
              <a:buChar char="•"/>
            </a:pPr>
            <a:endParaRPr lang="nl-NL" dirty="0"/>
          </a:p>
          <a:p>
            <a:pPr marL="285750" indent="-285750" algn="just">
              <a:buFont typeface="Arial" panose="020B0604020202020204" pitchFamily="34" charset="0"/>
              <a:buChar char="•"/>
            </a:pPr>
            <a:endParaRPr lang="nl-NL" dirty="0"/>
          </a:p>
          <a:p>
            <a:pPr marL="285750" indent="-285750" algn="just">
              <a:buFont typeface="Arial" panose="020B0604020202020204" pitchFamily="34" charset="0"/>
              <a:buChar char="•"/>
            </a:pPr>
            <a:endParaRPr lang="nl-NL" dirty="0"/>
          </a:p>
          <a:p>
            <a:pPr marL="285750" indent="-285750" algn="just">
              <a:buFont typeface="Arial" panose="020B0604020202020204" pitchFamily="34" charset="0"/>
              <a:buChar char="•"/>
            </a:pPr>
            <a:endParaRPr lang="nl-NL" dirty="0"/>
          </a:p>
          <a:p>
            <a:pPr marL="285750" indent="-285750" algn="just">
              <a:buFont typeface="Arial" panose="020B0604020202020204" pitchFamily="34" charset="0"/>
              <a:buChar char="•"/>
            </a:pPr>
            <a:endParaRPr lang="nl-NL" dirty="0"/>
          </a:p>
          <a:p>
            <a:pPr marL="285750" indent="-285750" algn="just">
              <a:buFont typeface="Arial" panose="020B0604020202020204" pitchFamily="34" charset="0"/>
              <a:buChar char="•"/>
            </a:pPr>
            <a:endParaRPr lang="nl-NL" dirty="0"/>
          </a:p>
        </p:txBody>
      </p:sp>
      <p:sp>
        <p:nvSpPr>
          <p:cNvPr id="13" name="Tekstvak 12">
            <a:extLst>
              <a:ext uri="{FF2B5EF4-FFF2-40B4-BE49-F238E27FC236}">
                <a16:creationId xmlns:a16="http://schemas.microsoft.com/office/drawing/2014/main" id="{FD03C4FF-DC43-F5FF-BEAD-B2046B51AA10}"/>
              </a:ext>
            </a:extLst>
          </p:cNvPr>
          <p:cNvSpPr txBox="1"/>
          <p:nvPr/>
        </p:nvSpPr>
        <p:spPr>
          <a:xfrm>
            <a:off x="852938" y="5565338"/>
            <a:ext cx="10785784" cy="2585323"/>
          </a:xfrm>
          <a:prstGeom prst="rect">
            <a:avLst/>
          </a:prstGeom>
          <a:noFill/>
        </p:spPr>
        <p:txBody>
          <a:bodyPr wrap="square" rtlCol="0">
            <a:spAutoFit/>
          </a:bodyPr>
          <a:lstStyle/>
          <a:p>
            <a:pPr marL="285750" indent="-285750" algn="just">
              <a:buFont typeface="Arial" panose="020B0604020202020204" pitchFamily="34" charset="0"/>
              <a:buChar char="•"/>
            </a:pPr>
            <a:r>
              <a:rPr lang="nl-NL" dirty="0"/>
              <a:t>Een aangeboden licht/donker cyclus heeft een positief effect op de te vroeggeboren kinderen.</a:t>
            </a:r>
          </a:p>
          <a:p>
            <a:pPr marL="285750" indent="-285750" algn="just">
              <a:buFont typeface="Arial" panose="020B0604020202020204" pitchFamily="34" charset="0"/>
              <a:buChar char="•"/>
            </a:pPr>
            <a:r>
              <a:rPr lang="nl-NL" dirty="0"/>
              <a:t>Wat deze cyclus precies moet zijn </a:t>
            </a:r>
            <a:r>
              <a:rPr lang="nl-NL" dirty="0">
                <a:sym typeface="Wingdings" panose="05000000000000000000" pitchFamily="2" charset="2"/>
              </a:rPr>
              <a:t> PhD project</a:t>
            </a:r>
            <a:endParaRPr lang="nl-NL" dirty="0"/>
          </a:p>
          <a:p>
            <a:pPr marL="285750" indent="-285750" algn="just">
              <a:buFont typeface="Arial" panose="020B0604020202020204" pitchFamily="34" charset="0"/>
              <a:buChar char="•"/>
            </a:pPr>
            <a:endParaRPr lang="nl-NL" dirty="0"/>
          </a:p>
          <a:p>
            <a:pPr marL="285750" indent="-285750" algn="just">
              <a:buFont typeface="Arial" panose="020B0604020202020204" pitchFamily="34" charset="0"/>
              <a:buChar char="•"/>
            </a:pPr>
            <a:endParaRPr lang="nl-NL" dirty="0"/>
          </a:p>
          <a:p>
            <a:pPr marL="285750" indent="-285750" algn="just">
              <a:buFont typeface="Arial" panose="020B0604020202020204" pitchFamily="34" charset="0"/>
              <a:buChar char="•"/>
            </a:pPr>
            <a:endParaRPr lang="nl-NL" dirty="0"/>
          </a:p>
          <a:p>
            <a:pPr marL="285750" indent="-285750" algn="just">
              <a:buFont typeface="Arial" panose="020B0604020202020204" pitchFamily="34" charset="0"/>
              <a:buChar char="•"/>
            </a:pPr>
            <a:endParaRPr lang="nl-NL" dirty="0"/>
          </a:p>
          <a:p>
            <a:pPr marL="285750" indent="-285750" algn="just">
              <a:buFont typeface="Arial" panose="020B0604020202020204" pitchFamily="34" charset="0"/>
              <a:buChar char="•"/>
            </a:pPr>
            <a:endParaRPr lang="nl-NL" dirty="0"/>
          </a:p>
          <a:p>
            <a:pPr marL="285750" indent="-285750" algn="just">
              <a:buFont typeface="Arial" panose="020B0604020202020204" pitchFamily="34" charset="0"/>
              <a:buChar char="•"/>
            </a:pPr>
            <a:endParaRPr lang="nl-NL" dirty="0"/>
          </a:p>
          <a:p>
            <a:pPr marL="285750" indent="-285750" algn="just">
              <a:buFont typeface="Arial" panose="020B0604020202020204" pitchFamily="34" charset="0"/>
              <a:buChar char="•"/>
            </a:pPr>
            <a:endParaRPr lang="nl-NL" dirty="0"/>
          </a:p>
        </p:txBody>
      </p:sp>
    </p:spTree>
    <p:extLst>
      <p:ext uri="{BB962C8B-B14F-4D97-AF65-F5344CB8AC3E}">
        <p14:creationId xmlns:p14="http://schemas.microsoft.com/office/powerpoint/2010/main" val="537667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P spid="7" grpId="0"/>
      <p:bldP spid="10" grpId="0"/>
      <p:bldP spid="11" grpId="0"/>
      <p:bldP spid="12" grpId="0"/>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572D9C15-A874-AEE8-62A1-7CDDDFF1F41C}"/>
              </a:ext>
            </a:extLst>
          </p:cNvPr>
          <p:cNvSpPr txBox="1"/>
          <p:nvPr/>
        </p:nvSpPr>
        <p:spPr>
          <a:xfrm>
            <a:off x="-57125" y="6430795"/>
            <a:ext cx="12354339" cy="461665"/>
          </a:xfrm>
          <a:prstGeom prst="rect">
            <a:avLst/>
          </a:prstGeom>
          <a:solidFill>
            <a:schemeClr val="accent1">
              <a:lumMod val="60000"/>
              <a:lumOff val="40000"/>
            </a:schemeClr>
          </a:solidFill>
        </p:spPr>
        <p:txBody>
          <a:bodyPr wrap="square" rtlCol="0">
            <a:spAutoFit/>
          </a:bodyPr>
          <a:lstStyle/>
          <a:p>
            <a:endParaRPr lang="nl-NL" sz="2400" dirty="0"/>
          </a:p>
        </p:txBody>
      </p:sp>
      <p:pic>
        <p:nvPicPr>
          <p:cNvPr id="3" name="Picture 2" descr="VELUX STIFTUNG">
            <a:extLst>
              <a:ext uri="{FF2B5EF4-FFF2-40B4-BE49-F238E27FC236}">
                <a16:creationId xmlns:a16="http://schemas.microsoft.com/office/drawing/2014/main" id="{622C12A7-6F49-3094-B38B-9228399F4A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900" y="6153427"/>
            <a:ext cx="2994669" cy="196005"/>
          </a:xfrm>
          <a:prstGeom prst="rect">
            <a:avLst/>
          </a:prstGeom>
          <a:noFill/>
          <a:extLst>
            <a:ext uri="{909E8E84-426E-40DD-AFC4-6F175D3DCCD1}">
              <a14:hiddenFill xmlns:a14="http://schemas.microsoft.com/office/drawing/2010/main">
                <a:solidFill>
                  <a:srgbClr val="FFFFFF"/>
                </a:solidFill>
              </a14:hiddenFill>
            </a:ext>
          </a:extLst>
        </p:spPr>
      </p:pic>
      <p:sp>
        <p:nvSpPr>
          <p:cNvPr id="6" name="Titel 1">
            <a:extLst>
              <a:ext uri="{FF2B5EF4-FFF2-40B4-BE49-F238E27FC236}">
                <a16:creationId xmlns:a16="http://schemas.microsoft.com/office/drawing/2014/main" id="{2C175DAD-2F88-77C7-D98E-C2A62260AC76}"/>
              </a:ext>
            </a:extLst>
          </p:cNvPr>
          <p:cNvSpPr txBox="1">
            <a:spLocks/>
          </p:cNvSpPr>
          <p:nvPr/>
        </p:nvSpPr>
        <p:spPr>
          <a:xfrm>
            <a:off x="3346821" y="818680"/>
            <a:ext cx="5983278"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sz="3200" b="1" dirty="0">
                <a:cs typeface="Times New Roman" panose="02020603050405020304" pitchFamily="18" charset="0"/>
              </a:rPr>
              <a:t>Dank voor het luisteren!</a:t>
            </a:r>
          </a:p>
          <a:p>
            <a:r>
              <a:rPr lang="nl-NL" sz="3200" b="1" dirty="0">
                <a:cs typeface="Times New Roman" panose="02020603050405020304" pitchFamily="18" charset="0"/>
              </a:rPr>
              <a:t>Vragen?</a:t>
            </a:r>
          </a:p>
        </p:txBody>
      </p:sp>
      <p:pic>
        <p:nvPicPr>
          <p:cNvPr id="17" name="Afbeelding 16">
            <a:extLst>
              <a:ext uri="{FF2B5EF4-FFF2-40B4-BE49-F238E27FC236}">
                <a16:creationId xmlns:a16="http://schemas.microsoft.com/office/drawing/2014/main" id="{167EAB99-F2AF-170E-1AD0-DA53DC60AAAB}"/>
              </a:ext>
            </a:extLst>
          </p:cNvPr>
          <p:cNvPicPr>
            <a:picLocks noChangeAspect="1"/>
          </p:cNvPicPr>
          <p:nvPr/>
        </p:nvPicPr>
        <p:blipFill>
          <a:blip r:embed="rId4"/>
          <a:stretch>
            <a:fillRect/>
          </a:stretch>
        </p:blipFill>
        <p:spPr>
          <a:xfrm>
            <a:off x="867746" y="689004"/>
            <a:ext cx="2994669" cy="1796802"/>
          </a:xfrm>
          <a:prstGeom prst="rect">
            <a:avLst/>
          </a:prstGeom>
        </p:spPr>
      </p:pic>
      <p:sp>
        <p:nvSpPr>
          <p:cNvPr id="4" name="Tekstvak 3">
            <a:extLst>
              <a:ext uri="{FF2B5EF4-FFF2-40B4-BE49-F238E27FC236}">
                <a16:creationId xmlns:a16="http://schemas.microsoft.com/office/drawing/2014/main" id="{0F808239-9FBE-9A1D-6259-3C60C22A4491}"/>
              </a:ext>
            </a:extLst>
          </p:cNvPr>
          <p:cNvSpPr txBox="1"/>
          <p:nvPr/>
        </p:nvSpPr>
        <p:spPr>
          <a:xfrm>
            <a:off x="9344586" y="416076"/>
            <a:ext cx="2479075" cy="2646878"/>
          </a:xfrm>
          <a:prstGeom prst="rect">
            <a:avLst/>
          </a:prstGeom>
          <a:solidFill>
            <a:schemeClr val="bg1"/>
          </a:solidFill>
        </p:spPr>
        <p:txBody>
          <a:bodyPr wrap="square" rtlCol="0">
            <a:spAutoFit/>
          </a:bodyPr>
          <a:lstStyle/>
          <a:p>
            <a:endParaRPr lang="nl-NL" sz="16600" dirty="0"/>
          </a:p>
        </p:txBody>
      </p:sp>
      <p:sp>
        <p:nvSpPr>
          <p:cNvPr id="10" name="Tekstvak 9">
            <a:extLst>
              <a:ext uri="{FF2B5EF4-FFF2-40B4-BE49-F238E27FC236}">
                <a16:creationId xmlns:a16="http://schemas.microsoft.com/office/drawing/2014/main" id="{D8E8DFA7-A742-5D15-E390-20764A67A2FB}"/>
              </a:ext>
            </a:extLst>
          </p:cNvPr>
          <p:cNvSpPr txBox="1"/>
          <p:nvPr/>
        </p:nvSpPr>
        <p:spPr>
          <a:xfrm>
            <a:off x="-57124" y="-38585"/>
            <a:ext cx="12354339" cy="461665"/>
          </a:xfrm>
          <a:prstGeom prst="rect">
            <a:avLst/>
          </a:prstGeom>
          <a:solidFill>
            <a:schemeClr val="accent1">
              <a:lumMod val="60000"/>
              <a:lumOff val="40000"/>
            </a:schemeClr>
          </a:solidFill>
        </p:spPr>
        <p:txBody>
          <a:bodyPr wrap="square" rtlCol="0">
            <a:spAutoFit/>
          </a:bodyPr>
          <a:lstStyle/>
          <a:p>
            <a:endParaRPr lang="nl-NL" sz="2400" dirty="0"/>
          </a:p>
        </p:txBody>
      </p:sp>
      <p:grpSp>
        <p:nvGrpSpPr>
          <p:cNvPr id="14" name="Groep 13">
            <a:extLst>
              <a:ext uri="{FF2B5EF4-FFF2-40B4-BE49-F238E27FC236}">
                <a16:creationId xmlns:a16="http://schemas.microsoft.com/office/drawing/2014/main" id="{A5C8E43F-2D70-59CC-FC64-A60A01ACE4E4}"/>
              </a:ext>
            </a:extLst>
          </p:cNvPr>
          <p:cNvGrpSpPr/>
          <p:nvPr/>
        </p:nvGrpSpPr>
        <p:grpSpPr>
          <a:xfrm>
            <a:off x="619371" y="2601426"/>
            <a:ext cx="11226894" cy="3692512"/>
            <a:chOff x="619371" y="2893165"/>
            <a:chExt cx="11226894" cy="3692512"/>
          </a:xfrm>
        </p:grpSpPr>
        <p:grpSp>
          <p:nvGrpSpPr>
            <p:cNvPr id="18" name="Groep 17">
              <a:extLst>
                <a:ext uri="{FF2B5EF4-FFF2-40B4-BE49-F238E27FC236}">
                  <a16:creationId xmlns:a16="http://schemas.microsoft.com/office/drawing/2014/main" id="{307802C0-E905-9F71-DD38-5E69B170D6FB}"/>
                </a:ext>
              </a:extLst>
            </p:cNvPr>
            <p:cNvGrpSpPr/>
            <p:nvPr/>
          </p:nvGrpSpPr>
          <p:grpSpPr>
            <a:xfrm>
              <a:off x="619371" y="2893165"/>
              <a:ext cx="11226894" cy="3692512"/>
              <a:chOff x="178209" y="1981117"/>
              <a:chExt cx="11226894" cy="3692512"/>
            </a:xfrm>
          </p:grpSpPr>
          <p:sp>
            <p:nvSpPr>
              <p:cNvPr id="7" name="Tekstvak 6">
                <a:extLst>
                  <a:ext uri="{FF2B5EF4-FFF2-40B4-BE49-F238E27FC236}">
                    <a16:creationId xmlns:a16="http://schemas.microsoft.com/office/drawing/2014/main" id="{0768B908-1904-331E-2932-83116C2CCECA}"/>
                  </a:ext>
                </a:extLst>
              </p:cNvPr>
              <p:cNvSpPr txBox="1"/>
              <p:nvPr/>
            </p:nvSpPr>
            <p:spPr>
              <a:xfrm>
                <a:off x="2327437" y="4435740"/>
                <a:ext cx="2679265" cy="800219"/>
              </a:xfrm>
              <a:prstGeom prst="rect">
                <a:avLst/>
              </a:prstGeom>
              <a:noFill/>
            </p:spPr>
            <p:txBody>
              <a:bodyPr wrap="square" rtlCol="0">
                <a:spAutoFit/>
              </a:bodyPr>
              <a:lstStyle/>
              <a:p>
                <a:r>
                  <a:rPr lang="nl-NL" b="1" dirty="0"/>
                  <a:t>Dr. Jeroen Dudink  </a:t>
                </a:r>
              </a:p>
              <a:p>
                <a:r>
                  <a:rPr lang="nl-NL" sz="1400" dirty="0"/>
                  <a:t>Neonatoloog </a:t>
                </a:r>
              </a:p>
              <a:p>
                <a:r>
                  <a:rPr lang="nl-NL" sz="1400" dirty="0"/>
                  <a:t>UMCU</a:t>
                </a:r>
              </a:p>
            </p:txBody>
          </p:sp>
          <p:pic>
            <p:nvPicPr>
              <p:cNvPr id="11" name="Afbeelding 10" descr="Afbeelding met persoon, Menselijk gezicht, kleding, glimlach&#10;&#10;Automatisch gegenereerde beschrijving">
                <a:extLst>
                  <a:ext uri="{FF2B5EF4-FFF2-40B4-BE49-F238E27FC236}">
                    <a16:creationId xmlns:a16="http://schemas.microsoft.com/office/drawing/2014/main" id="{E0C447E6-29AA-BAD7-F106-BB16D64C33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710" y="1981117"/>
                <a:ext cx="2086727" cy="2454623"/>
              </a:xfrm>
              <a:prstGeom prst="rect">
                <a:avLst/>
              </a:prstGeom>
            </p:spPr>
          </p:pic>
          <p:sp>
            <p:nvSpPr>
              <p:cNvPr id="12" name="Tekstvak 11">
                <a:extLst>
                  <a:ext uri="{FF2B5EF4-FFF2-40B4-BE49-F238E27FC236}">
                    <a16:creationId xmlns:a16="http://schemas.microsoft.com/office/drawing/2014/main" id="{FC0F2EC9-257A-2E40-485E-4A414E3319E8}"/>
                  </a:ext>
                </a:extLst>
              </p:cNvPr>
              <p:cNvSpPr txBox="1"/>
              <p:nvPr/>
            </p:nvSpPr>
            <p:spPr>
              <a:xfrm>
                <a:off x="178209" y="4470619"/>
                <a:ext cx="2377152" cy="800219"/>
              </a:xfrm>
              <a:prstGeom prst="rect">
                <a:avLst/>
              </a:prstGeom>
              <a:noFill/>
            </p:spPr>
            <p:txBody>
              <a:bodyPr wrap="square" rtlCol="0">
                <a:spAutoFit/>
              </a:bodyPr>
              <a:lstStyle/>
              <a:p>
                <a:r>
                  <a:rPr lang="nl-NL" b="1" dirty="0"/>
                  <a:t>Roos Bos</a:t>
                </a:r>
              </a:p>
              <a:p>
                <a:r>
                  <a:rPr lang="nl-NL" sz="1400" dirty="0"/>
                  <a:t>PhD student</a:t>
                </a:r>
              </a:p>
              <a:p>
                <a:r>
                  <a:rPr lang="nl-NL" sz="1400" dirty="0"/>
                  <a:t>UMCU en LUMC</a:t>
                </a:r>
              </a:p>
            </p:txBody>
          </p:sp>
          <p:pic>
            <p:nvPicPr>
              <p:cNvPr id="3074" name="Picture 2" descr="Hoe houden we onze biologische klok gezond? | LUMC">
                <a:extLst>
                  <a:ext uri="{FF2B5EF4-FFF2-40B4-BE49-F238E27FC236}">
                    <a16:creationId xmlns:a16="http://schemas.microsoft.com/office/drawing/2014/main" id="{15B89CBC-8848-34F6-0536-75F9D6E9D3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80236" y="1981117"/>
                <a:ext cx="2463200" cy="2463200"/>
              </a:xfrm>
              <a:prstGeom prst="rect">
                <a:avLst/>
              </a:prstGeom>
              <a:noFill/>
              <a:extLst>
                <a:ext uri="{909E8E84-426E-40DD-AFC4-6F175D3DCCD1}">
                  <a14:hiddenFill xmlns:a14="http://schemas.microsoft.com/office/drawing/2010/main">
                    <a:solidFill>
                      <a:srgbClr val="FFFFFF"/>
                    </a:solidFill>
                  </a14:hiddenFill>
                </a:ext>
              </a:extLst>
            </p:spPr>
          </p:pic>
          <p:sp>
            <p:nvSpPr>
              <p:cNvPr id="13" name="Tekstvak 12">
                <a:extLst>
                  <a:ext uri="{FF2B5EF4-FFF2-40B4-BE49-F238E27FC236}">
                    <a16:creationId xmlns:a16="http://schemas.microsoft.com/office/drawing/2014/main" id="{269E2344-78EF-A442-B277-DDBA9FE39242}"/>
                  </a:ext>
                </a:extLst>
              </p:cNvPr>
              <p:cNvSpPr txBox="1"/>
              <p:nvPr/>
            </p:nvSpPr>
            <p:spPr>
              <a:xfrm>
                <a:off x="4552498" y="4476774"/>
                <a:ext cx="2463200" cy="1015663"/>
              </a:xfrm>
              <a:prstGeom prst="rect">
                <a:avLst/>
              </a:prstGeom>
              <a:noFill/>
            </p:spPr>
            <p:txBody>
              <a:bodyPr wrap="square" rtlCol="0">
                <a:spAutoFit/>
              </a:bodyPr>
              <a:lstStyle/>
              <a:p>
                <a:r>
                  <a:rPr lang="nl-NL" b="1" dirty="0"/>
                  <a:t>Dr. Laura Kervezee</a:t>
                </a:r>
              </a:p>
              <a:p>
                <a:r>
                  <a:rPr lang="nl-NL" sz="1400" dirty="0"/>
                  <a:t>Chronobioloog</a:t>
                </a:r>
              </a:p>
              <a:p>
                <a:r>
                  <a:rPr lang="nl-NL" sz="1200" dirty="0" err="1"/>
                  <a:t>Circadian</a:t>
                </a:r>
                <a:r>
                  <a:rPr lang="nl-NL" sz="1200" dirty="0"/>
                  <a:t> </a:t>
                </a:r>
                <a:r>
                  <a:rPr lang="nl-NL" sz="1200" dirty="0" err="1"/>
                  <a:t>medicine</a:t>
                </a:r>
                <a:r>
                  <a:rPr lang="nl-NL" sz="1200" dirty="0"/>
                  <a:t> groep</a:t>
                </a:r>
              </a:p>
              <a:p>
                <a:r>
                  <a:rPr lang="nl-NL" sz="1400" dirty="0"/>
                  <a:t>LUMC</a:t>
                </a:r>
              </a:p>
            </p:txBody>
          </p:sp>
          <p:pic>
            <p:nvPicPr>
              <p:cNvPr id="3076" name="Picture 4" descr="Scientific Information - ECPM 2022">
                <a:extLst>
                  <a:ext uri="{FF2B5EF4-FFF2-40B4-BE49-F238E27FC236}">
                    <a16:creationId xmlns:a16="http://schemas.microsoft.com/office/drawing/2014/main" id="{84CA714E-8A88-3105-7C01-713DE8754BC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4380"/>
              <a:stretch/>
            </p:blipFill>
            <p:spPr bwMode="auto">
              <a:xfrm>
                <a:off x="7054829" y="1981117"/>
                <a:ext cx="2082828" cy="2489502"/>
              </a:xfrm>
              <a:prstGeom prst="rect">
                <a:avLst/>
              </a:prstGeom>
              <a:noFill/>
              <a:extLst>
                <a:ext uri="{909E8E84-426E-40DD-AFC4-6F175D3DCCD1}">
                  <a14:hiddenFill xmlns:a14="http://schemas.microsoft.com/office/drawing/2010/main">
                    <a:solidFill>
                      <a:srgbClr val="FFFFFF"/>
                    </a:solidFill>
                  </a14:hiddenFill>
                </a:ext>
              </a:extLst>
            </p:spPr>
          </p:pic>
          <p:sp>
            <p:nvSpPr>
              <p:cNvPr id="15" name="Tekstvak 14">
                <a:extLst>
                  <a:ext uri="{FF2B5EF4-FFF2-40B4-BE49-F238E27FC236}">
                    <a16:creationId xmlns:a16="http://schemas.microsoft.com/office/drawing/2014/main" id="{7FDEA0CF-8EC9-67B8-3C83-FB8DEE730A93}"/>
                  </a:ext>
                </a:extLst>
              </p:cNvPr>
              <p:cNvSpPr txBox="1"/>
              <p:nvPr/>
            </p:nvSpPr>
            <p:spPr>
              <a:xfrm>
                <a:off x="6945985" y="4470619"/>
                <a:ext cx="2112265" cy="800219"/>
              </a:xfrm>
              <a:prstGeom prst="rect">
                <a:avLst/>
              </a:prstGeom>
              <a:noFill/>
            </p:spPr>
            <p:txBody>
              <a:bodyPr wrap="square" rtlCol="0">
                <a:spAutoFit/>
              </a:bodyPr>
              <a:lstStyle/>
              <a:p>
                <a:r>
                  <a:rPr lang="nl-NL" b="1" dirty="0"/>
                  <a:t>Prof. </a:t>
                </a:r>
                <a:r>
                  <a:rPr lang="nl-NL" b="1" dirty="0" err="1"/>
                  <a:t>Enrico</a:t>
                </a:r>
                <a:r>
                  <a:rPr lang="nl-NL" b="1" dirty="0"/>
                  <a:t> </a:t>
                </a:r>
                <a:r>
                  <a:rPr lang="nl-NL" b="1" dirty="0" err="1"/>
                  <a:t>Lopriore</a:t>
                </a:r>
                <a:endParaRPr lang="nl-NL" b="1" dirty="0"/>
              </a:p>
              <a:p>
                <a:r>
                  <a:rPr lang="nl-NL" sz="1400" dirty="0"/>
                  <a:t>Neonatoloog</a:t>
                </a:r>
              </a:p>
              <a:p>
                <a:r>
                  <a:rPr lang="nl-NL" sz="1400" dirty="0"/>
                  <a:t>LUMC</a:t>
                </a:r>
              </a:p>
            </p:txBody>
          </p:sp>
          <p:pic>
            <p:nvPicPr>
              <p:cNvPr id="3078" name="Picture 6">
                <a:extLst>
                  <a:ext uri="{FF2B5EF4-FFF2-40B4-BE49-F238E27FC236}">
                    <a16:creationId xmlns:a16="http://schemas.microsoft.com/office/drawing/2014/main" id="{1AF2CB5C-9CB3-4679-1316-8F780E8BC43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92839" y="1991004"/>
                <a:ext cx="2112264" cy="2471349"/>
              </a:xfrm>
              <a:prstGeom prst="rect">
                <a:avLst/>
              </a:prstGeom>
              <a:noFill/>
              <a:extLst>
                <a:ext uri="{909E8E84-426E-40DD-AFC4-6F175D3DCCD1}">
                  <a14:hiddenFill xmlns:a14="http://schemas.microsoft.com/office/drawing/2010/main">
                    <a:solidFill>
                      <a:srgbClr val="FFFFFF"/>
                    </a:solidFill>
                  </a14:hiddenFill>
                </a:ext>
              </a:extLst>
            </p:spPr>
          </p:pic>
          <p:sp>
            <p:nvSpPr>
              <p:cNvPr id="16" name="Tekstvak 15">
                <a:extLst>
                  <a:ext uri="{FF2B5EF4-FFF2-40B4-BE49-F238E27FC236}">
                    <a16:creationId xmlns:a16="http://schemas.microsoft.com/office/drawing/2014/main" id="{96B35E5E-E134-0B73-595E-0CCA1D89AC67}"/>
                  </a:ext>
                </a:extLst>
              </p:cNvPr>
              <p:cNvSpPr txBox="1"/>
              <p:nvPr/>
            </p:nvSpPr>
            <p:spPr>
              <a:xfrm>
                <a:off x="9271054" y="4442523"/>
                <a:ext cx="1820746" cy="1231106"/>
              </a:xfrm>
              <a:prstGeom prst="rect">
                <a:avLst/>
              </a:prstGeom>
              <a:noFill/>
            </p:spPr>
            <p:txBody>
              <a:bodyPr wrap="square" rtlCol="0">
                <a:spAutoFit/>
              </a:bodyPr>
              <a:lstStyle/>
              <a:p>
                <a:r>
                  <a:rPr lang="nl-NL" b="1" dirty="0"/>
                  <a:t>Prof. Yvonne de Kort</a:t>
                </a:r>
              </a:p>
              <a:p>
                <a:r>
                  <a:rPr lang="nl-NL" sz="1400" dirty="0"/>
                  <a:t>Full professor</a:t>
                </a:r>
              </a:p>
              <a:p>
                <a:r>
                  <a:rPr lang="nl-NL" sz="1200" dirty="0"/>
                  <a:t>Human </a:t>
                </a:r>
                <a:r>
                  <a:rPr lang="nl-NL" sz="1200" dirty="0" err="1"/>
                  <a:t>technology</a:t>
                </a:r>
                <a:r>
                  <a:rPr lang="nl-NL" sz="1200" dirty="0"/>
                  <a:t> </a:t>
                </a:r>
                <a:r>
                  <a:rPr lang="nl-NL" sz="1200" dirty="0" err="1"/>
                  <a:t>interaction</a:t>
                </a:r>
                <a:r>
                  <a:rPr lang="nl-NL" sz="1200" dirty="0"/>
                  <a:t> groep, TU/e</a:t>
                </a:r>
              </a:p>
            </p:txBody>
          </p:sp>
        </p:grpSp>
        <p:pic>
          <p:nvPicPr>
            <p:cNvPr id="9" name="Afbeelding 8" descr="Afbeelding met persoon, kleding, overdekt, Menselijk gezicht&#10;&#10;Automatisch gegenereerde beschrijving">
              <a:extLst>
                <a:ext uri="{FF2B5EF4-FFF2-40B4-BE49-F238E27FC236}">
                  <a16:creationId xmlns:a16="http://schemas.microsoft.com/office/drawing/2014/main" id="{7FA4E845-2A15-942F-1965-31EF4AB0AF0F}"/>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20000" contrast="20000"/>
                      </a14:imgEffect>
                    </a14:imgLayer>
                  </a14:imgProps>
                </a:ext>
                <a:ext uri="{28A0092B-C50C-407E-A947-70E740481C1C}">
                  <a14:useLocalDpi xmlns:a14="http://schemas.microsoft.com/office/drawing/2010/main" val="0"/>
                </a:ext>
              </a:extLst>
            </a:blip>
            <a:srcRect l="35167" t="9908" r="14864" b="957"/>
            <a:stretch/>
          </p:blipFill>
          <p:spPr>
            <a:xfrm>
              <a:off x="2934022" y="2906384"/>
              <a:ext cx="1872371" cy="2441404"/>
            </a:xfrm>
            <a:prstGeom prst="rect">
              <a:avLst/>
            </a:prstGeom>
          </p:spPr>
        </p:pic>
      </p:grpSp>
      <p:pic>
        <p:nvPicPr>
          <p:cNvPr id="22" name="Picture 4" descr="Leiden University Medical Center - Dept. of Chemical Immunology | TRIM-NET">
            <a:extLst>
              <a:ext uri="{FF2B5EF4-FFF2-40B4-BE49-F238E27FC236}">
                <a16:creationId xmlns:a16="http://schemas.microsoft.com/office/drawing/2014/main" id="{6D3B5D25-290D-938E-53AC-9254E2FDABC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360348" y="451198"/>
            <a:ext cx="2440056" cy="61668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Wilhelmina kinderziekenhuis">
            <a:extLst>
              <a:ext uri="{FF2B5EF4-FFF2-40B4-BE49-F238E27FC236}">
                <a16:creationId xmlns:a16="http://schemas.microsoft.com/office/drawing/2014/main" id="{86A1C7CB-3B5C-3885-4EE8-BF65A92A58E4}"/>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9578819" y="1090580"/>
            <a:ext cx="2111013" cy="911276"/>
          </a:xfrm>
          <a:prstGeom prst="rect">
            <a:avLst/>
          </a:prstGeom>
          <a:noFill/>
        </p:spPr>
      </p:pic>
      <p:pic>
        <p:nvPicPr>
          <p:cNvPr id="3080" name="Picture 8" descr="Eindhoven University of Technology (TU/e) Vector Logo | Free Download ...">
            <a:extLst>
              <a:ext uri="{FF2B5EF4-FFF2-40B4-BE49-F238E27FC236}">
                <a16:creationId xmlns:a16="http://schemas.microsoft.com/office/drawing/2014/main" id="{59A56A66-2DE5-A3CF-BBB5-F8931463BE3B}"/>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26593" b="25576"/>
          <a:stretch/>
        </p:blipFill>
        <p:spPr bwMode="auto">
          <a:xfrm>
            <a:off x="9820509" y="2034452"/>
            <a:ext cx="1867043" cy="495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61699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0E2EEBE9-291C-D67C-BF07-F8BE7F81E775}"/>
              </a:ext>
            </a:extLst>
          </p:cNvPr>
          <p:cNvSpPr txBox="1">
            <a:spLocks/>
          </p:cNvSpPr>
          <p:nvPr/>
        </p:nvSpPr>
        <p:spPr>
          <a:xfrm>
            <a:off x="460512" y="395336"/>
            <a:ext cx="10515600" cy="1325563"/>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b="1" dirty="0">
                <a:cs typeface="Times New Roman" panose="02020603050405020304" pitchFamily="18" charset="0"/>
              </a:rPr>
              <a:t>Introductie</a:t>
            </a:r>
          </a:p>
          <a:p>
            <a:r>
              <a:rPr lang="nl-NL" dirty="0" err="1"/>
              <a:t>Circadiaan</a:t>
            </a:r>
            <a:r>
              <a:rPr lang="nl-NL" dirty="0"/>
              <a:t> ritme</a:t>
            </a:r>
          </a:p>
        </p:txBody>
      </p:sp>
      <p:sp>
        <p:nvSpPr>
          <p:cNvPr id="5" name="Title 1">
            <a:extLst>
              <a:ext uri="{FF2B5EF4-FFF2-40B4-BE49-F238E27FC236}">
                <a16:creationId xmlns:a16="http://schemas.microsoft.com/office/drawing/2014/main" id="{8C17F59C-70FA-A107-DCE2-438E89BB4A96}"/>
              </a:ext>
            </a:extLst>
          </p:cNvPr>
          <p:cNvSpPr txBox="1">
            <a:spLocks/>
          </p:cNvSpPr>
          <p:nvPr/>
        </p:nvSpPr>
        <p:spPr>
          <a:xfrm>
            <a:off x="917887" y="5130529"/>
            <a:ext cx="2896533" cy="96835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l-NL" sz="1800" kern="1200" dirty="0">
                <a:solidFill>
                  <a:srgbClr val="000000"/>
                </a:solidFill>
                <a:effectLst/>
                <a:latin typeface="Calibri hoofdtekst"/>
                <a:ea typeface="+mn-ea"/>
                <a:cs typeface="Times New Roman" panose="02020603050405020304" pitchFamily="18" charset="0"/>
              </a:rPr>
              <a:t>1938</a:t>
            </a:r>
          </a:p>
          <a:p>
            <a:pPr algn="l"/>
            <a:r>
              <a:rPr lang="nl-NL" sz="1800" kern="1200" dirty="0" err="1">
                <a:solidFill>
                  <a:srgbClr val="000000"/>
                </a:solidFill>
                <a:effectLst/>
                <a:latin typeface="Calibri hoofdtekst"/>
                <a:ea typeface="+mn-ea"/>
                <a:cs typeface="Times New Roman" panose="02020603050405020304" pitchFamily="18" charset="0"/>
              </a:rPr>
              <a:t>Mammoth</a:t>
            </a:r>
            <a:r>
              <a:rPr lang="nl-NL" sz="1800" kern="1200" dirty="0">
                <a:solidFill>
                  <a:srgbClr val="000000"/>
                </a:solidFill>
                <a:effectLst/>
                <a:latin typeface="Calibri hoofdtekst"/>
                <a:ea typeface="+mn-ea"/>
                <a:cs typeface="Times New Roman" panose="02020603050405020304" pitchFamily="18" charset="0"/>
              </a:rPr>
              <a:t> Cave </a:t>
            </a:r>
            <a:endParaRPr lang="en-US" sz="1800" dirty="0">
              <a:latin typeface="Calibri hoofdtekst"/>
              <a:ea typeface="+mn-ea"/>
              <a:cs typeface="Times New Roman" panose="02020603050405020304" pitchFamily="18" charset="0"/>
            </a:endParaRPr>
          </a:p>
          <a:p>
            <a:pPr algn="l"/>
            <a:r>
              <a:rPr lang="en-US" sz="1800" dirty="0" err="1">
                <a:latin typeface="Calibri hoofdtekst"/>
                <a:ea typeface="+mn-ea"/>
                <a:cs typeface="Times New Roman" panose="02020603050405020304" pitchFamily="18" charset="0"/>
              </a:rPr>
              <a:t>Kleitman</a:t>
            </a:r>
            <a:r>
              <a:rPr lang="en-US" sz="1800" dirty="0">
                <a:latin typeface="Calibri hoofdtekst"/>
                <a:ea typeface="+mn-ea"/>
                <a:cs typeface="Times New Roman" panose="02020603050405020304" pitchFamily="18" charset="0"/>
              </a:rPr>
              <a:t> and Richardson</a:t>
            </a:r>
          </a:p>
        </p:txBody>
      </p:sp>
      <p:pic>
        <p:nvPicPr>
          <p:cNvPr id="6" name="Picture 3" descr="4e482130-3a52-4203-a551-fca4b7482dd2-foundations11.jpg">
            <a:extLst>
              <a:ext uri="{FF2B5EF4-FFF2-40B4-BE49-F238E27FC236}">
                <a16:creationId xmlns:a16="http://schemas.microsoft.com/office/drawing/2014/main" id="{6C20E458-1505-3440-991C-BDBD253849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887" y="1885335"/>
            <a:ext cx="5769234" cy="3245194"/>
          </a:xfrm>
          <a:prstGeom prst="rect">
            <a:avLst/>
          </a:prstGeom>
        </p:spPr>
      </p:pic>
      <p:pic>
        <p:nvPicPr>
          <p:cNvPr id="7" name="Picture 4" descr="info_fig08.gif">
            <a:extLst>
              <a:ext uri="{FF2B5EF4-FFF2-40B4-BE49-F238E27FC236}">
                <a16:creationId xmlns:a16="http://schemas.microsoft.com/office/drawing/2014/main" id="{E2AA8289-6A42-9EAB-8314-989B7AF0F3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4231" y="1764165"/>
            <a:ext cx="3991881" cy="4530785"/>
          </a:xfrm>
          <a:prstGeom prst="rect">
            <a:avLst/>
          </a:prstGeom>
        </p:spPr>
      </p:pic>
    </p:spTree>
    <p:extLst>
      <p:ext uri="{BB962C8B-B14F-4D97-AF65-F5344CB8AC3E}">
        <p14:creationId xmlns:p14="http://schemas.microsoft.com/office/powerpoint/2010/main" val="26363999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0E2EEBE9-291C-D67C-BF07-F8BE7F81E775}"/>
              </a:ext>
            </a:extLst>
          </p:cNvPr>
          <p:cNvSpPr txBox="1">
            <a:spLocks/>
          </p:cNvSpPr>
          <p:nvPr/>
        </p:nvSpPr>
        <p:spPr>
          <a:xfrm>
            <a:off x="460512" y="395336"/>
            <a:ext cx="10515600" cy="1325563"/>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b="1" dirty="0">
                <a:cs typeface="Times New Roman" panose="02020603050405020304" pitchFamily="18" charset="0"/>
              </a:rPr>
              <a:t>Introductie</a:t>
            </a:r>
          </a:p>
          <a:p>
            <a:r>
              <a:rPr lang="nl-NL" dirty="0" err="1"/>
              <a:t>Circadiaan</a:t>
            </a:r>
            <a:r>
              <a:rPr lang="nl-NL" dirty="0"/>
              <a:t> ritme</a:t>
            </a:r>
          </a:p>
        </p:txBody>
      </p:sp>
      <p:pic>
        <p:nvPicPr>
          <p:cNvPr id="6" name="Picture 3" descr="lossy-page1-1200px-PlatynereisDumeriliiAtoke.tif.jpg">
            <a:extLst>
              <a:ext uri="{FF2B5EF4-FFF2-40B4-BE49-F238E27FC236}">
                <a16:creationId xmlns:a16="http://schemas.microsoft.com/office/drawing/2014/main" id="{53606DBE-E9B7-6912-AEE3-36775D7464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6458" y="2698420"/>
            <a:ext cx="5545091" cy="3146839"/>
          </a:xfrm>
          <a:prstGeom prst="rect">
            <a:avLst/>
          </a:prstGeom>
        </p:spPr>
      </p:pic>
      <p:sp>
        <p:nvSpPr>
          <p:cNvPr id="9" name="Rectangle 5">
            <a:extLst>
              <a:ext uri="{FF2B5EF4-FFF2-40B4-BE49-F238E27FC236}">
                <a16:creationId xmlns:a16="http://schemas.microsoft.com/office/drawing/2014/main" id="{EB17D9B8-1B25-8D76-DE6D-8698D439A3FC}"/>
              </a:ext>
            </a:extLst>
          </p:cNvPr>
          <p:cNvSpPr/>
          <p:nvPr/>
        </p:nvSpPr>
        <p:spPr>
          <a:xfrm>
            <a:off x="887621" y="5845259"/>
            <a:ext cx="2110336" cy="369332"/>
          </a:xfrm>
          <a:prstGeom prst="rect">
            <a:avLst/>
          </a:prstGeom>
        </p:spPr>
        <p:txBody>
          <a:bodyPr wrap="none">
            <a:spAutoFit/>
          </a:bodyPr>
          <a:lstStyle/>
          <a:p>
            <a:r>
              <a:rPr lang="en-US" i="1" dirty="0" err="1"/>
              <a:t>Platynereis</a:t>
            </a:r>
            <a:r>
              <a:rPr lang="en-US" i="1" dirty="0"/>
              <a:t> </a:t>
            </a:r>
            <a:r>
              <a:rPr lang="en-US" i="1" dirty="0" err="1"/>
              <a:t>dumerilii</a:t>
            </a:r>
            <a:endParaRPr lang="en-US" i="1" dirty="0"/>
          </a:p>
        </p:txBody>
      </p:sp>
      <p:sp>
        <p:nvSpPr>
          <p:cNvPr id="7" name="Tekstvak 6">
            <a:extLst>
              <a:ext uri="{FF2B5EF4-FFF2-40B4-BE49-F238E27FC236}">
                <a16:creationId xmlns:a16="http://schemas.microsoft.com/office/drawing/2014/main" id="{16C91EFC-F162-F242-665B-E1AF972638F0}"/>
              </a:ext>
            </a:extLst>
          </p:cNvPr>
          <p:cNvSpPr txBox="1"/>
          <p:nvPr/>
        </p:nvSpPr>
        <p:spPr>
          <a:xfrm>
            <a:off x="9873525" y="5506601"/>
            <a:ext cx="1285790" cy="523220"/>
          </a:xfrm>
          <a:prstGeom prst="rect">
            <a:avLst/>
          </a:prstGeom>
          <a:noFill/>
        </p:spPr>
        <p:txBody>
          <a:bodyPr wrap="square" rtlCol="0">
            <a:spAutoFit/>
          </a:bodyPr>
          <a:lstStyle/>
          <a:p>
            <a:r>
              <a:rPr lang="nl-NL" sz="1400" dirty="0"/>
              <a:t>M.A. </a:t>
            </a:r>
            <a:r>
              <a:rPr lang="nl-NL" sz="1400" dirty="0" err="1"/>
              <a:t>Tosches</a:t>
            </a:r>
            <a:r>
              <a:rPr lang="nl-NL" sz="1400" dirty="0"/>
              <a:t>. </a:t>
            </a:r>
            <a:r>
              <a:rPr lang="nl-NL" sz="1400" dirty="0" err="1"/>
              <a:t>Cell</a:t>
            </a:r>
            <a:r>
              <a:rPr lang="nl-NL" sz="1400" dirty="0"/>
              <a:t>. 2014</a:t>
            </a:r>
          </a:p>
        </p:txBody>
      </p:sp>
      <p:pic>
        <p:nvPicPr>
          <p:cNvPr id="10" name="Picture 2" descr="A highly-magnified view of young larva of the marine worm Platynereis dumerilii.">
            <a:extLst>
              <a:ext uri="{FF2B5EF4-FFF2-40B4-BE49-F238E27FC236}">
                <a16:creationId xmlns:a16="http://schemas.microsoft.com/office/drawing/2014/main" id="{E6AC9AFD-2265-BCDB-B54E-8A1C9D1924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67076" y="1969986"/>
            <a:ext cx="1950354" cy="1950354"/>
          </a:xfrm>
          <a:prstGeom prst="rect">
            <a:avLst/>
          </a:prstGeom>
          <a:noFill/>
          <a:extLst>
            <a:ext uri="{909E8E84-426E-40DD-AFC4-6F175D3DCCD1}">
              <a14:hiddenFill xmlns:a14="http://schemas.microsoft.com/office/drawing/2010/main">
                <a:solidFill>
                  <a:srgbClr val="FFFFFF"/>
                </a:solidFill>
              </a14:hiddenFill>
            </a:ext>
          </a:extLst>
        </p:spPr>
      </p:pic>
      <p:pic>
        <p:nvPicPr>
          <p:cNvPr id="11" name="larvae sleep.mp4">
            <a:hlinkClick r:id="" action="ppaction://media"/>
            <a:extLst>
              <a:ext uri="{FF2B5EF4-FFF2-40B4-BE49-F238E27FC236}">
                <a16:creationId xmlns:a16="http://schemas.microsoft.com/office/drawing/2014/main" id="{051A3C92-C7B1-3DC7-2F2E-F5F08B5A987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2601" r="13071"/>
          <a:stretch/>
        </p:blipFill>
        <p:spPr>
          <a:xfrm>
            <a:off x="6867076" y="3976620"/>
            <a:ext cx="2878996" cy="2178766"/>
          </a:xfrm>
          <a:prstGeom prst="rect">
            <a:avLst/>
          </a:prstGeom>
        </p:spPr>
      </p:pic>
      <p:sp>
        <p:nvSpPr>
          <p:cNvPr id="12" name="Tekstvak 11">
            <a:extLst>
              <a:ext uri="{FF2B5EF4-FFF2-40B4-BE49-F238E27FC236}">
                <a16:creationId xmlns:a16="http://schemas.microsoft.com/office/drawing/2014/main" id="{896E8312-9D0C-0A04-F927-F3549694F871}"/>
              </a:ext>
            </a:extLst>
          </p:cNvPr>
          <p:cNvSpPr txBox="1"/>
          <p:nvPr/>
        </p:nvSpPr>
        <p:spPr>
          <a:xfrm>
            <a:off x="460512" y="1969986"/>
            <a:ext cx="4948015" cy="954107"/>
          </a:xfrm>
          <a:prstGeom prst="rect">
            <a:avLst/>
          </a:prstGeom>
          <a:solidFill>
            <a:schemeClr val="accent1">
              <a:lumMod val="60000"/>
              <a:lumOff val="40000"/>
            </a:schemeClr>
          </a:solidFill>
          <a:ln>
            <a:noFill/>
          </a:ln>
        </p:spPr>
        <p:txBody>
          <a:bodyPr wrap="square" rtlCol="0">
            <a:spAutoFit/>
          </a:bodyPr>
          <a:lstStyle/>
          <a:p>
            <a:pPr algn="ctr"/>
            <a:r>
              <a:rPr lang="nl-NL" sz="2800" b="1" dirty="0">
                <a:solidFill>
                  <a:sysClr val="windowText" lastClr="000000"/>
                </a:solidFill>
              </a:rPr>
              <a:t>700 miljoen jaren geleden: </a:t>
            </a:r>
          </a:p>
          <a:p>
            <a:pPr algn="ctr"/>
            <a:r>
              <a:rPr lang="nl-NL" sz="2800" b="1" dirty="0" err="1">
                <a:solidFill>
                  <a:sysClr val="windowText" lastClr="000000"/>
                </a:solidFill>
              </a:rPr>
              <a:t>Melatonin</a:t>
            </a:r>
            <a:r>
              <a:rPr lang="nl-NL" sz="2800" b="1" dirty="0">
                <a:solidFill>
                  <a:sysClr val="windowText" lastClr="000000"/>
                </a:solidFill>
              </a:rPr>
              <a:t> 24-uurs ritme</a:t>
            </a:r>
          </a:p>
        </p:txBody>
      </p:sp>
    </p:spTree>
    <p:extLst>
      <p:ext uri="{BB962C8B-B14F-4D97-AF65-F5344CB8AC3E}">
        <p14:creationId xmlns:p14="http://schemas.microsoft.com/office/powerpoint/2010/main" val="3816130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4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mute="1">
                <p:cTn id="12" fill="hold" display="0">
                  <p:stCondLst>
                    <p:cond delay="indefinite"/>
                  </p:stCondLst>
                </p:cTn>
                <p:tgtEl>
                  <p:spTgt spid="11"/>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0E2EEBE9-291C-D67C-BF07-F8BE7F81E775}"/>
              </a:ext>
            </a:extLst>
          </p:cNvPr>
          <p:cNvSpPr txBox="1">
            <a:spLocks/>
          </p:cNvSpPr>
          <p:nvPr/>
        </p:nvSpPr>
        <p:spPr>
          <a:xfrm>
            <a:off x="460512" y="395336"/>
            <a:ext cx="10515600" cy="1325563"/>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b="1" dirty="0">
                <a:cs typeface="Times New Roman" panose="02020603050405020304" pitchFamily="18" charset="0"/>
              </a:rPr>
              <a:t>Introductie</a:t>
            </a:r>
          </a:p>
          <a:p>
            <a:r>
              <a:rPr lang="nl-NL" dirty="0" err="1"/>
              <a:t>Circadiaan</a:t>
            </a:r>
            <a:r>
              <a:rPr lang="nl-NL" dirty="0"/>
              <a:t> ritme</a:t>
            </a:r>
          </a:p>
        </p:txBody>
      </p:sp>
      <p:sp>
        <p:nvSpPr>
          <p:cNvPr id="9" name="Tijdelijke aanduiding voor inhoud 2">
            <a:extLst>
              <a:ext uri="{FF2B5EF4-FFF2-40B4-BE49-F238E27FC236}">
                <a16:creationId xmlns:a16="http://schemas.microsoft.com/office/drawing/2014/main" id="{7129FB8B-58DD-DB21-3829-96C7BD7FCBF5}"/>
              </a:ext>
            </a:extLst>
          </p:cNvPr>
          <p:cNvSpPr>
            <a:spLocks noGrp="1"/>
          </p:cNvSpPr>
          <p:nvPr/>
        </p:nvSpPr>
        <p:spPr>
          <a:xfrm>
            <a:off x="934636" y="2167987"/>
            <a:ext cx="4734261" cy="25220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1800" dirty="0"/>
              <a:t>SCN = hoofdklok van het lichaam</a:t>
            </a:r>
          </a:p>
          <a:p>
            <a:r>
              <a:rPr lang="nl-NL" sz="1800" dirty="0"/>
              <a:t>10.000 cellen</a:t>
            </a:r>
          </a:p>
          <a:p>
            <a:r>
              <a:rPr lang="nl-NL" sz="1800" dirty="0"/>
              <a:t>Optisch chiasma </a:t>
            </a:r>
          </a:p>
          <a:p>
            <a:r>
              <a:rPr lang="nl-NL" sz="1800" dirty="0"/>
              <a:t>Diermodellen</a:t>
            </a:r>
          </a:p>
          <a:p>
            <a:r>
              <a:rPr lang="nl-NL" sz="1800" dirty="0"/>
              <a:t>Dominante ‘</a:t>
            </a:r>
            <a:r>
              <a:rPr lang="nl-NL" sz="1800" dirty="0" err="1"/>
              <a:t>Zeitgeber</a:t>
            </a:r>
            <a:r>
              <a:rPr lang="nl-NL" sz="1800" dirty="0"/>
              <a:t>’= Licht</a:t>
            </a:r>
          </a:p>
        </p:txBody>
      </p:sp>
      <p:pic>
        <p:nvPicPr>
          <p:cNvPr id="10" name="Picture 2" descr="Sleep and Sleep Stages | Introduction to Psychology – Lindh">
            <a:extLst>
              <a:ext uri="{FF2B5EF4-FFF2-40B4-BE49-F238E27FC236}">
                <a16:creationId xmlns:a16="http://schemas.microsoft.com/office/drawing/2014/main" id="{200F96B0-8B53-DC11-C1ED-A576DBE5E4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8961" y="1896373"/>
            <a:ext cx="5311150" cy="3338905"/>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ep 10">
            <a:extLst>
              <a:ext uri="{FF2B5EF4-FFF2-40B4-BE49-F238E27FC236}">
                <a16:creationId xmlns:a16="http://schemas.microsoft.com/office/drawing/2014/main" id="{BC4C5F58-6E4F-7230-635F-859458446EE5}"/>
              </a:ext>
            </a:extLst>
          </p:cNvPr>
          <p:cNvGrpSpPr/>
          <p:nvPr/>
        </p:nvGrpSpPr>
        <p:grpSpPr>
          <a:xfrm>
            <a:off x="801888" y="5402829"/>
            <a:ext cx="6090711" cy="1227386"/>
            <a:chOff x="3614569" y="5372360"/>
            <a:chExt cx="6090711" cy="1227386"/>
          </a:xfrm>
        </p:grpSpPr>
        <p:sp>
          <p:nvSpPr>
            <p:cNvPr id="13" name="Tekstvak 2">
              <a:extLst>
                <a:ext uri="{FF2B5EF4-FFF2-40B4-BE49-F238E27FC236}">
                  <a16:creationId xmlns:a16="http://schemas.microsoft.com/office/drawing/2014/main" id="{FF3CE4D1-C279-F285-414C-F0955B314214}"/>
                </a:ext>
              </a:extLst>
            </p:cNvPr>
            <p:cNvSpPr txBox="1"/>
            <p:nvPr/>
          </p:nvSpPr>
          <p:spPr>
            <a:xfrm>
              <a:off x="3614569" y="5992297"/>
              <a:ext cx="935916" cy="369332"/>
            </a:xfrm>
            <a:prstGeom prst="rect">
              <a:avLst/>
            </a:prstGeom>
            <a:noFill/>
            <a:ln>
              <a:solidFill>
                <a:schemeClr val="tx1"/>
              </a:solidFill>
            </a:ln>
          </p:spPr>
          <p:txBody>
            <a:bodyPr wrap="square" rtlCol="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dirty="0" err="1">
                  <a:latin typeface="Calibri" panose="020F0502020204030204" pitchFamily="34" charset="0"/>
                  <a:cs typeface="Calibri" panose="020F0502020204030204" pitchFamily="34" charset="0"/>
                </a:rPr>
                <a:t>ipRGCs</a:t>
              </a:r>
              <a:endParaRPr lang="nl-NL" dirty="0">
                <a:latin typeface="Calibri" panose="020F0502020204030204" pitchFamily="34" charset="0"/>
                <a:cs typeface="Calibri" panose="020F0502020204030204" pitchFamily="34" charset="0"/>
              </a:endParaRPr>
            </a:p>
          </p:txBody>
        </p:sp>
        <p:sp>
          <p:nvSpPr>
            <p:cNvPr id="15" name="Tekstvak 6">
              <a:extLst>
                <a:ext uri="{FF2B5EF4-FFF2-40B4-BE49-F238E27FC236}">
                  <a16:creationId xmlns:a16="http://schemas.microsoft.com/office/drawing/2014/main" id="{66853750-505D-E3A9-35EE-AAFC7ABA1316}"/>
                </a:ext>
              </a:extLst>
            </p:cNvPr>
            <p:cNvSpPr txBox="1"/>
            <p:nvPr/>
          </p:nvSpPr>
          <p:spPr>
            <a:xfrm>
              <a:off x="5346550" y="5992297"/>
              <a:ext cx="1473798" cy="369332"/>
            </a:xfrm>
            <a:prstGeom prst="rect">
              <a:avLst/>
            </a:prstGeom>
            <a:noFill/>
            <a:ln>
              <a:solidFill>
                <a:schemeClr val="tx1"/>
              </a:solidFill>
            </a:ln>
          </p:spPr>
          <p:txBody>
            <a:bodyPr wrap="square" rtlCol="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l-NL" dirty="0">
                  <a:latin typeface="Calibri" panose="020F0502020204030204" pitchFamily="34" charset="0"/>
                  <a:cs typeface="Calibri" panose="020F0502020204030204" pitchFamily="34" charset="0"/>
                </a:rPr>
                <a:t>SCN</a:t>
              </a:r>
            </a:p>
          </p:txBody>
        </p:sp>
        <p:sp>
          <p:nvSpPr>
            <p:cNvPr id="16" name="Tekstvak 7">
              <a:extLst>
                <a:ext uri="{FF2B5EF4-FFF2-40B4-BE49-F238E27FC236}">
                  <a16:creationId xmlns:a16="http://schemas.microsoft.com/office/drawing/2014/main" id="{8E850863-4B0D-D319-CDF4-769D4293D4A2}"/>
                </a:ext>
              </a:extLst>
            </p:cNvPr>
            <p:cNvSpPr txBox="1"/>
            <p:nvPr/>
          </p:nvSpPr>
          <p:spPr>
            <a:xfrm>
              <a:off x="7584232" y="5992297"/>
              <a:ext cx="2121048" cy="369332"/>
            </a:xfrm>
            <a:prstGeom prst="rect">
              <a:avLst/>
            </a:prstGeom>
            <a:noFill/>
            <a:ln>
              <a:solidFill>
                <a:schemeClr val="tx1"/>
              </a:solidFill>
            </a:ln>
          </p:spPr>
          <p:txBody>
            <a:bodyPr wrap="square" rtlCol="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dirty="0">
                  <a:latin typeface="Calibri" panose="020F0502020204030204" pitchFamily="34" charset="0"/>
                  <a:cs typeface="Calibri" panose="020F0502020204030204" pitchFamily="34" charset="0"/>
                </a:rPr>
                <a:t>Gedragsverandering</a:t>
              </a:r>
            </a:p>
          </p:txBody>
        </p:sp>
        <p:sp>
          <p:nvSpPr>
            <p:cNvPr id="17" name="Tekstvak 8">
              <a:extLst>
                <a:ext uri="{FF2B5EF4-FFF2-40B4-BE49-F238E27FC236}">
                  <a16:creationId xmlns:a16="http://schemas.microsoft.com/office/drawing/2014/main" id="{17E6E64F-4F30-8548-95DB-67EFDF0BCB1E}"/>
                </a:ext>
              </a:extLst>
            </p:cNvPr>
            <p:cNvSpPr txBox="1"/>
            <p:nvPr/>
          </p:nvSpPr>
          <p:spPr>
            <a:xfrm>
              <a:off x="3614569" y="5372360"/>
              <a:ext cx="6090710" cy="369332"/>
            </a:xfrm>
            <a:prstGeom prst="rect">
              <a:avLst/>
            </a:prstGeom>
            <a:noFill/>
          </p:spPr>
          <p:txBody>
            <a:bodyPr wrap="square" rtlCol="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l-NL" b="1" dirty="0" err="1">
                  <a:latin typeface="Calibri" panose="020F0502020204030204" pitchFamily="34" charset="0"/>
                  <a:cs typeface="Calibri" panose="020F0502020204030204" pitchFamily="34" charset="0"/>
                </a:rPr>
                <a:t>Entrainment</a:t>
              </a:r>
              <a:r>
                <a:rPr lang="nl-NL" b="1" dirty="0">
                  <a:latin typeface="Calibri" panose="020F0502020204030204" pitchFamily="34" charset="0"/>
                  <a:cs typeface="Calibri" panose="020F0502020204030204" pitchFamily="34" charset="0"/>
                </a:rPr>
                <a:t> – anticipatie van organismen aan de omgeving</a:t>
              </a:r>
            </a:p>
          </p:txBody>
        </p:sp>
        <p:cxnSp>
          <p:nvCxnSpPr>
            <p:cNvPr id="18" name="Rechte verbindingslijn met pijl 17">
              <a:extLst>
                <a:ext uri="{FF2B5EF4-FFF2-40B4-BE49-F238E27FC236}">
                  <a16:creationId xmlns:a16="http://schemas.microsoft.com/office/drawing/2014/main" id="{742FBAD5-9CEA-81B1-2308-6447B6E6235A}"/>
                </a:ext>
              </a:extLst>
            </p:cNvPr>
            <p:cNvCxnSpPr>
              <a:cxnSpLocks/>
              <a:stCxn id="13" idx="3"/>
              <a:endCxn id="15" idx="1"/>
            </p:cNvCxnSpPr>
            <p:nvPr/>
          </p:nvCxnSpPr>
          <p:spPr>
            <a:xfrm>
              <a:off x="4550485" y="6176963"/>
              <a:ext cx="79606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9" name="Tekstvak 11">
              <a:extLst>
                <a:ext uri="{FF2B5EF4-FFF2-40B4-BE49-F238E27FC236}">
                  <a16:creationId xmlns:a16="http://schemas.microsoft.com/office/drawing/2014/main" id="{FCFF4876-67E4-8987-6BFA-F66C98360954}"/>
                </a:ext>
              </a:extLst>
            </p:cNvPr>
            <p:cNvSpPr txBox="1"/>
            <p:nvPr/>
          </p:nvSpPr>
          <p:spPr>
            <a:xfrm>
              <a:off x="4670261" y="6230414"/>
              <a:ext cx="676289" cy="369332"/>
            </a:xfrm>
            <a:prstGeom prst="rect">
              <a:avLst/>
            </a:prstGeom>
            <a:noFill/>
          </p:spPr>
          <p:txBody>
            <a:bodyPr wrap="square" rtlCol="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dirty="0">
                  <a:latin typeface="Calibri" panose="020F0502020204030204" pitchFamily="34" charset="0"/>
                  <a:cs typeface="Calibri" panose="020F0502020204030204" pitchFamily="34" charset="0"/>
                </a:rPr>
                <a:t>RHT</a:t>
              </a:r>
            </a:p>
          </p:txBody>
        </p:sp>
        <p:cxnSp>
          <p:nvCxnSpPr>
            <p:cNvPr id="20" name="Rechte verbindingslijn met pijl 19">
              <a:extLst>
                <a:ext uri="{FF2B5EF4-FFF2-40B4-BE49-F238E27FC236}">
                  <a16:creationId xmlns:a16="http://schemas.microsoft.com/office/drawing/2014/main" id="{10D4F3FC-E1DE-8E6A-EDDD-E4A288B9F0CD}"/>
                </a:ext>
              </a:extLst>
            </p:cNvPr>
            <p:cNvCxnSpPr>
              <a:cxnSpLocks/>
              <a:stCxn id="15" idx="3"/>
              <a:endCxn id="16" idx="1"/>
            </p:cNvCxnSpPr>
            <p:nvPr/>
          </p:nvCxnSpPr>
          <p:spPr>
            <a:xfrm>
              <a:off x="6820348" y="6176963"/>
              <a:ext cx="76388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12" name="Tekstvak 9">
            <a:extLst>
              <a:ext uri="{FF2B5EF4-FFF2-40B4-BE49-F238E27FC236}">
                <a16:creationId xmlns:a16="http://schemas.microsoft.com/office/drawing/2014/main" id="{51A58988-8E3A-3E32-610C-AAFE6C5E8691}"/>
              </a:ext>
            </a:extLst>
          </p:cNvPr>
          <p:cNvSpPr txBox="1"/>
          <p:nvPr/>
        </p:nvSpPr>
        <p:spPr>
          <a:xfrm>
            <a:off x="5958555" y="4278679"/>
            <a:ext cx="1311346" cy="630988"/>
          </a:xfrm>
          <a:prstGeom prst="rect">
            <a:avLst/>
          </a:prstGeom>
          <a:noFill/>
          <a:ln w="28575">
            <a:solidFill>
              <a:srgbClr val="FF0000"/>
            </a:solidFill>
          </a:ln>
        </p:spPr>
        <p:txBody>
          <a:bodyPr wrap="square" rtlCol="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nl-NL" dirty="0"/>
          </a:p>
        </p:txBody>
      </p:sp>
    </p:spTree>
    <p:extLst>
      <p:ext uri="{BB962C8B-B14F-4D97-AF65-F5344CB8AC3E}">
        <p14:creationId xmlns:p14="http://schemas.microsoft.com/office/powerpoint/2010/main" val="11643669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0E2EEBE9-291C-D67C-BF07-F8BE7F81E775}"/>
              </a:ext>
            </a:extLst>
          </p:cNvPr>
          <p:cNvSpPr txBox="1">
            <a:spLocks/>
          </p:cNvSpPr>
          <p:nvPr/>
        </p:nvSpPr>
        <p:spPr>
          <a:xfrm>
            <a:off x="460512" y="395336"/>
            <a:ext cx="10515600" cy="1325563"/>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b="1" dirty="0">
                <a:cs typeface="Times New Roman" panose="02020603050405020304" pitchFamily="18" charset="0"/>
              </a:rPr>
              <a:t>Introductie</a:t>
            </a:r>
          </a:p>
          <a:p>
            <a:r>
              <a:rPr lang="nl-NL" dirty="0" err="1"/>
              <a:t>Circadiaan</a:t>
            </a:r>
            <a:r>
              <a:rPr lang="nl-NL" dirty="0"/>
              <a:t> ritme</a:t>
            </a:r>
          </a:p>
        </p:txBody>
      </p:sp>
      <p:grpSp>
        <p:nvGrpSpPr>
          <p:cNvPr id="5" name="Group 5">
            <a:extLst>
              <a:ext uri="{FF2B5EF4-FFF2-40B4-BE49-F238E27FC236}">
                <a16:creationId xmlns:a16="http://schemas.microsoft.com/office/drawing/2014/main" id="{EC9EA183-BEC0-30A0-DE6E-01F648630D3C}"/>
              </a:ext>
            </a:extLst>
          </p:cNvPr>
          <p:cNvGrpSpPr/>
          <p:nvPr/>
        </p:nvGrpSpPr>
        <p:grpSpPr>
          <a:xfrm>
            <a:off x="2717773" y="1832878"/>
            <a:ext cx="6318069" cy="4405036"/>
            <a:chOff x="2210031" y="2246898"/>
            <a:chExt cx="3664968" cy="2676086"/>
          </a:xfrm>
        </p:grpSpPr>
        <p:pic>
          <p:nvPicPr>
            <p:cNvPr id="7" name="Picture 6">
              <a:extLst>
                <a:ext uri="{FF2B5EF4-FFF2-40B4-BE49-F238E27FC236}">
                  <a16:creationId xmlns:a16="http://schemas.microsoft.com/office/drawing/2014/main" id="{A1BAFA8F-B4C5-537A-7EF3-E9337C3573A2}"/>
                </a:ext>
              </a:extLst>
            </p:cNvPr>
            <p:cNvPicPr>
              <a:picLocks noChangeAspect="1"/>
            </p:cNvPicPr>
            <p:nvPr/>
          </p:nvPicPr>
          <p:blipFill rotWithShape="1">
            <a:blip r:embed="rId3">
              <a:extLst>
                <a:ext uri="{28A0092B-C50C-407E-A947-70E740481C1C}">
                  <a14:useLocalDpi xmlns:a14="http://schemas.microsoft.com/office/drawing/2010/main" val="0"/>
                </a:ext>
              </a:extLst>
            </a:blip>
            <a:srcRect t="32938"/>
            <a:stretch/>
          </p:blipFill>
          <p:spPr>
            <a:xfrm>
              <a:off x="2210031" y="2246898"/>
              <a:ext cx="3664968" cy="2676086"/>
            </a:xfrm>
            <a:prstGeom prst="rect">
              <a:avLst/>
            </a:prstGeom>
          </p:spPr>
        </p:pic>
        <p:sp>
          <p:nvSpPr>
            <p:cNvPr id="9" name="Rectangle 7">
              <a:extLst>
                <a:ext uri="{FF2B5EF4-FFF2-40B4-BE49-F238E27FC236}">
                  <a16:creationId xmlns:a16="http://schemas.microsoft.com/office/drawing/2014/main" id="{92CE6340-3172-C005-BF20-052F2E230307}"/>
                </a:ext>
              </a:extLst>
            </p:cNvPr>
            <p:cNvSpPr/>
            <p:nvPr/>
          </p:nvSpPr>
          <p:spPr bwMode="auto">
            <a:xfrm>
              <a:off x="4052869" y="2246898"/>
              <a:ext cx="1692150" cy="819575"/>
            </a:xfrm>
            <a:prstGeom prst="rect">
              <a:avLst/>
            </a:prstGeom>
            <a:gradFill flip="none" rotWithShape="1">
              <a:gsLst>
                <a:gs pos="0">
                  <a:srgbClr val="8A95A3"/>
                </a:gs>
                <a:gs pos="50000">
                  <a:srgbClr val="9BA5B3"/>
                </a:gs>
                <a:gs pos="100000">
                  <a:srgbClr val="ACB5C2"/>
                </a:gs>
              </a:gsLst>
              <a:lin ang="10800000" scaled="1"/>
              <a:tileRect/>
            </a:gra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fontAlgn="base" hangingPunct="0">
                <a:spcBef>
                  <a:spcPct val="0"/>
                </a:spcBef>
                <a:spcAft>
                  <a:spcPct val="0"/>
                </a:spcAft>
              </a:pPr>
              <a:endParaRPr lang="en-CA" sz="3200" dirty="0">
                <a:latin typeface="Times" charset="0"/>
                <a:ea typeface="ＭＳ Ｐゴシック" charset="0"/>
              </a:endParaRPr>
            </a:p>
          </p:txBody>
        </p:sp>
      </p:grpSp>
    </p:spTree>
    <p:extLst>
      <p:ext uri="{BB962C8B-B14F-4D97-AF65-F5344CB8AC3E}">
        <p14:creationId xmlns:p14="http://schemas.microsoft.com/office/powerpoint/2010/main" val="18724226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0E2EEBE9-291C-D67C-BF07-F8BE7F81E775}"/>
              </a:ext>
            </a:extLst>
          </p:cNvPr>
          <p:cNvSpPr txBox="1">
            <a:spLocks/>
          </p:cNvSpPr>
          <p:nvPr/>
        </p:nvSpPr>
        <p:spPr>
          <a:xfrm>
            <a:off x="460512" y="395336"/>
            <a:ext cx="10515600" cy="1325563"/>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nl-NL" b="1" dirty="0">
                <a:cs typeface="Times New Roman" panose="02020603050405020304" pitchFamily="18" charset="0"/>
              </a:rPr>
              <a:t>Introductie</a:t>
            </a:r>
          </a:p>
          <a:p>
            <a:r>
              <a:rPr lang="nl-NL" dirty="0" err="1"/>
              <a:t>Circadiaan</a:t>
            </a:r>
            <a:r>
              <a:rPr lang="nl-NL" dirty="0"/>
              <a:t> ritme</a:t>
            </a:r>
          </a:p>
        </p:txBody>
      </p:sp>
      <p:pic>
        <p:nvPicPr>
          <p:cNvPr id="2" name="Picture 6" descr="Simplified illustration of the feedback regulation of the period gene">
            <a:extLst>
              <a:ext uri="{FF2B5EF4-FFF2-40B4-BE49-F238E27FC236}">
                <a16:creationId xmlns:a16="http://schemas.microsoft.com/office/drawing/2014/main" id="{2262A6A5-E0B7-D31B-6C4B-94D6D2A00E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2901" y="2039516"/>
            <a:ext cx="4246581" cy="4066101"/>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a:extLst>
              <a:ext uri="{FF2B5EF4-FFF2-40B4-BE49-F238E27FC236}">
                <a16:creationId xmlns:a16="http://schemas.microsoft.com/office/drawing/2014/main" id="{FD0708E7-B645-BE4E-3440-FC95D7635F82}"/>
              </a:ext>
            </a:extLst>
          </p:cNvPr>
          <p:cNvPicPr>
            <a:picLocks noChangeAspect="1"/>
          </p:cNvPicPr>
          <p:nvPr/>
        </p:nvPicPr>
        <p:blipFill rotWithShape="1">
          <a:blip r:embed="rId4"/>
          <a:srcRect l="45924" t="42510" r="11060" b="19215"/>
          <a:stretch/>
        </p:blipFill>
        <p:spPr>
          <a:xfrm>
            <a:off x="5409482" y="2325449"/>
            <a:ext cx="4409875" cy="2207102"/>
          </a:xfrm>
          <a:prstGeom prst="rect">
            <a:avLst/>
          </a:prstGeom>
        </p:spPr>
      </p:pic>
      <p:sp>
        <p:nvSpPr>
          <p:cNvPr id="5" name="Tekstvak 5">
            <a:extLst>
              <a:ext uri="{FF2B5EF4-FFF2-40B4-BE49-F238E27FC236}">
                <a16:creationId xmlns:a16="http://schemas.microsoft.com/office/drawing/2014/main" id="{49997C63-3DB7-B5C3-79E9-734347EBC1AF}"/>
              </a:ext>
            </a:extLst>
          </p:cNvPr>
          <p:cNvSpPr txBox="1"/>
          <p:nvPr/>
        </p:nvSpPr>
        <p:spPr>
          <a:xfrm>
            <a:off x="5570897" y="4672752"/>
            <a:ext cx="2134447" cy="646331"/>
          </a:xfrm>
          <a:prstGeom prst="rect">
            <a:avLst/>
          </a:prstGeom>
          <a:noFill/>
        </p:spPr>
        <p:txBody>
          <a:bodyPr wrap="square" rtlCol="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1200" b="1" i="1" dirty="0" err="1"/>
              <a:t>Hastings</a:t>
            </a:r>
            <a:r>
              <a:rPr lang="nl-NL" sz="1200" b="1" i="1" dirty="0"/>
              <a:t> et al. (2018)</a:t>
            </a:r>
          </a:p>
          <a:p>
            <a:r>
              <a:rPr lang="nl-NL" sz="1200" i="1" dirty="0"/>
              <a:t>Nature reviews </a:t>
            </a:r>
            <a:r>
              <a:rPr lang="nl-NL" sz="1200" i="1" dirty="0" err="1"/>
              <a:t>Neuroscience</a:t>
            </a:r>
            <a:r>
              <a:rPr lang="nl-NL" sz="1200" i="1" dirty="0"/>
              <a:t> </a:t>
            </a:r>
          </a:p>
        </p:txBody>
      </p:sp>
    </p:spTree>
    <p:extLst>
      <p:ext uri="{BB962C8B-B14F-4D97-AF65-F5344CB8AC3E}">
        <p14:creationId xmlns:p14="http://schemas.microsoft.com/office/powerpoint/2010/main" val="37550156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BE9F0010-3449-169E-4CCE-670A9EA20CD7}"/>
              </a:ext>
            </a:extLst>
          </p:cNvPr>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l-NL" sz="4000" dirty="0">
                <a:cs typeface="Times New Roman" panose="02020603050405020304" pitchFamily="18" charset="0"/>
              </a:rPr>
              <a:t>Inhoud</a:t>
            </a:r>
          </a:p>
        </p:txBody>
      </p:sp>
      <p:sp>
        <p:nvSpPr>
          <p:cNvPr id="13" name="Tijdelijke aanduiding voor inhoud 2">
            <a:extLst>
              <a:ext uri="{FF2B5EF4-FFF2-40B4-BE49-F238E27FC236}">
                <a16:creationId xmlns:a16="http://schemas.microsoft.com/office/drawing/2014/main" id="{CC485BE4-858A-4490-B69F-0494F96AEE56}"/>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nl-NL" dirty="0">
                <a:solidFill>
                  <a:schemeClr val="accent3">
                    <a:lumMod val="40000"/>
                    <a:lumOff val="60000"/>
                  </a:schemeClr>
                </a:solidFill>
                <a:latin typeface="+mj-lt"/>
                <a:cs typeface="Times New Roman" panose="02020603050405020304" pitchFamily="18" charset="0"/>
              </a:rPr>
              <a:t>Introductie </a:t>
            </a:r>
            <a:r>
              <a:rPr lang="nl-NL" dirty="0" err="1">
                <a:solidFill>
                  <a:schemeClr val="accent3">
                    <a:lumMod val="40000"/>
                    <a:lumOff val="60000"/>
                  </a:schemeClr>
                </a:solidFill>
                <a:latin typeface="+mj-lt"/>
                <a:cs typeface="Times New Roman" panose="02020603050405020304" pitchFamily="18" charset="0"/>
              </a:rPr>
              <a:t>circadiaan</a:t>
            </a:r>
            <a:r>
              <a:rPr lang="nl-NL" dirty="0">
                <a:solidFill>
                  <a:schemeClr val="accent3">
                    <a:lumMod val="40000"/>
                    <a:lumOff val="60000"/>
                  </a:schemeClr>
                </a:solidFill>
                <a:latin typeface="+mj-lt"/>
                <a:cs typeface="Times New Roman" panose="02020603050405020304" pitchFamily="18" charset="0"/>
              </a:rPr>
              <a:t> ritme</a:t>
            </a:r>
          </a:p>
          <a:p>
            <a:pPr marL="342900" indent="-342900" algn="l">
              <a:buFont typeface="Arial" panose="020B0604020202020204" pitchFamily="34" charset="0"/>
              <a:buChar char="•"/>
            </a:pPr>
            <a:r>
              <a:rPr lang="nl-NL" dirty="0">
                <a:latin typeface="+mj-lt"/>
                <a:cs typeface="Times New Roman" panose="02020603050405020304" pitchFamily="18" charset="0"/>
              </a:rPr>
              <a:t>Adaptatie aan de omgeving</a:t>
            </a:r>
          </a:p>
          <a:p>
            <a:pPr marL="800100" lvl="1" indent="-342900" algn="l">
              <a:buFont typeface="Arial" panose="020B0604020202020204" pitchFamily="34" charset="0"/>
              <a:buChar char="•"/>
            </a:pPr>
            <a:r>
              <a:rPr lang="nl-NL" dirty="0">
                <a:latin typeface="+mj-lt"/>
                <a:cs typeface="Times New Roman" panose="02020603050405020304" pitchFamily="18" charset="0"/>
              </a:rPr>
              <a:t>Foetus</a:t>
            </a:r>
          </a:p>
          <a:p>
            <a:pPr marL="800100" lvl="1" indent="-342900" algn="l">
              <a:buFont typeface="Arial" panose="020B0604020202020204" pitchFamily="34" charset="0"/>
              <a:buChar char="•"/>
            </a:pPr>
            <a:r>
              <a:rPr lang="nl-NL" dirty="0">
                <a:latin typeface="+mj-lt"/>
                <a:cs typeface="Times New Roman" panose="02020603050405020304" pitchFamily="18" charset="0"/>
              </a:rPr>
              <a:t>Na de geboorte </a:t>
            </a:r>
          </a:p>
          <a:p>
            <a:pPr marL="800100" lvl="1" indent="-342900" algn="l">
              <a:buFont typeface="Arial" panose="020B0604020202020204" pitchFamily="34" charset="0"/>
              <a:buChar char="•"/>
            </a:pPr>
            <a:r>
              <a:rPr lang="nl-NL" dirty="0">
                <a:latin typeface="+mj-lt"/>
                <a:cs typeface="Times New Roman" panose="02020603050405020304" pitchFamily="18" charset="0"/>
              </a:rPr>
              <a:t>Levensbeloop </a:t>
            </a:r>
          </a:p>
          <a:p>
            <a:pPr marL="342900" indent="-342900" algn="l">
              <a:buFont typeface="Arial" panose="020B0604020202020204" pitchFamily="34" charset="0"/>
              <a:buChar char="•"/>
            </a:pPr>
            <a:r>
              <a:rPr lang="nl-NL" dirty="0">
                <a:latin typeface="+mj-lt"/>
                <a:cs typeface="Times New Roman" panose="02020603050405020304" pitchFamily="18" charset="0"/>
              </a:rPr>
              <a:t>Ritme-verstoringen en lange termijn uitkomsten</a:t>
            </a:r>
          </a:p>
          <a:p>
            <a:pPr marL="342900" indent="-342900" algn="l">
              <a:buFont typeface="Arial" panose="020B0604020202020204" pitchFamily="34" charset="0"/>
              <a:buChar char="•"/>
            </a:pPr>
            <a:r>
              <a:rPr lang="nl-NL" kern="0" dirty="0">
                <a:latin typeface="+mj-lt"/>
                <a:cs typeface="Times New Roman" panose="02020603050405020304" pitchFamily="18" charset="0"/>
              </a:rPr>
              <a:t>Vroeggeboorte en bijbehorende effecten</a:t>
            </a:r>
          </a:p>
          <a:p>
            <a:pPr marL="342900" indent="-342900" algn="l">
              <a:buFont typeface="Arial" panose="020B0604020202020204" pitchFamily="34" charset="0"/>
              <a:buChar char="•"/>
            </a:pPr>
            <a:r>
              <a:rPr lang="nl-NL" kern="0" dirty="0">
                <a:latin typeface="+mj-lt"/>
                <a:cs typeface="Times New Roman" panose="02020603050405020304" pitchFamily="18" charset="0"/>
              </a:rPr>
              <a:t>PhD project</a:t>
            </a:r>
            <a:endParaRPr lang="nl-NL" dirty="0">
              <a:latin typeface="+mj-lt"/>
              <a:cs typeface="Times New Roman" panose="02020603050405020304" pitchFamily="18" charset="0"/>
            </a:endParaRPr>
          </a:p>
          <a:p>
            <a:pPr algn="l"/>
            <a:endParaRPr lang="nl-NL" dirty="0">
              <a:latin typeface="+mj-lt"/>
              <a:cs typeface="Times New Roman" panose="02020603050405020304" pitchFamily="18" charset="0"/>
            </a:endParaRPr>
          </a:p>
        </p:txBody>
      </p:sp>
    </p:spTree>
    <p:extLst>
      <p:ext uri="{BB962C8B-B14F-4D97-AF65-F5344CB8AC3E}">
        <p14:creationId xmlns:p14="http://schemas.microsoft.com/office/powerpoint/2010/main" val="4001640239"/>
      </p:ext>
    </p:extLst>
  </p:cSld>
  <p:clrMapOvr>
    <a:masterClrMapping/>
  </p:clrMapOvr>
</p:sld>
</file>

<file path=ppt/theme/theme1.xml><?xml version="1.0" encoding="utf-8"?>
<a:theme xmlns:a="http://schemas.openxmlformats.org/drawingml/2006/main" name="Face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667</TotalTime>
  <Words>1000</Words>
  <Application>Microsoft Office PowerPoint</Application>
  <PresentationFormat>Breedbeeld</PresentationFormat>
  <Paragraphs>277</Paragraphs>
  <Slides>38</Slides>
  <Notes>18</Notes>
  <HiddenSlides>0</HiddenSlides>
  <MMClips>1</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38</vt:i4>
      </vt:variant>
    </vt:vector>
  </HeadingPairs>
  <TitlesOfParts>
    <vt:vector size="46" baseType="lpstr">
      <vt:lpstr>Arial</vt:lpstr>
      <vt:lpstr>Calibri</vt:lpstr>
      <vt:lpstr>Calibri hoofdtekst</vt:lpstr>
      <vt:lpstr>Times</vt:lpstr>
      <vt:lpstr>Times New Roman</vt:lpstr>
      <vt:lpstr>Trebuchet MS</vt:lpstr>
      <vt:lpstr>Wingdings 3</vt:lpstr>
      <vt:lpstr>Facet</vt:lpstr>
      <vt:lpstr>Van synchroon met moeder tot ‘luie’ puber</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Van synchroon met moeder tot ‘luie’ puber</dc:title>
  <dc:creator>Roos Bos</dc:creator>
  <cp:lastModifiedBy>gebruiker</cp:lastModifiedBy>
  <cp:revision>6</cp:revision>
  <dcterms:created xsi:type="dcterms:W3CDTF">2024-09-10T12:16:11Z</dcterms:created>
  <dcterms:modified xsi:type="dcterms:W3CDTF">2024-11-16T10:21:40Z</dcterms:modified>
</cp:coreProperties>
</file>